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21"/>
  </p:notesMasterIdLst>
  <p:sldIdLst>
    <p:sldId id="928" r:id="rId5"/>
    <p:sldId id="862" r:id="rId6"/>
    <p:sldId id="962" r:id="rId7"/>
    <p:sldId id="992" r:id="rId8"/>
    <p:sldId id="1033" r:id="rId9"/>
    <p:sldId id="993" r:id="rId10"/>
    <p:sldId id="995" r:id="rId11"/>
    <p:sldId id="1034" r:id="rId12"/>
    <p:sldId id="963" r:id="rId13"/>
    <p:sldId id="997" r:id="rId14"/>
    <p:sldId id="998" r:id="rId15"/>
    <p:sldId id="964" r:id="rId16"/>
    <p:sldId id="1002" r:id="rId17"/>
    <p:sldId id="966" r:id="rId18"/>
    <p:sldId id="987" r:id="rId19"/>
    <p:sldId id="990" r:id="rId20"/>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3765"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3765"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199765" algn="l" defTabSz="913765"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6965" algn="l" defTabSz="913765"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14">
          <p15:clr>
            <a:srgbClr val="A4A3A4"/>
          </p15:clr>
        </p15:guide>
        <p15:guide id="2" pos="38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101"/>
    <a:srgbClr val="EBEBEB"/>
    <a:srgbClr val="EEEEEE"/>
    <a:srgbClr val="EAEAEA"/>
    <a:srgbClr val="D9D9D9"/>
    <a:srgbClr val="DEDEDE"/>
    <a:srgbClr val="EDEDED"/>
    <a:srgbClr val="F8F8F8"/>
    <a:srgbClr val="DDDDDD"/>
    <a:srgbClr val="1C89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72099" autoAdjust="0"/>
  </p:normalViewPr>
  <p:slideViewPr>
    <p:cSldViewPr snapToObjects="1">
      <p:cViewPr varScale="1">
        <p:scale>
          <a:sx n="83" d="100"/>
          <a:sy n="83" d="100"/>
        </p:scale>
        <p:origin x="1620" y="78"/>
      </p:cViewPr>
      <p:guideLst>
        <p:guide orient="horz" pos="2014"/>
        <p:guide pos="3883"/>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8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a:xfrm>
            <a:off x="0" y="0"/>
            <a:ext cx="2971800" cy="457200"/>
          </a:xfrm>
          <a:prstGeom prst="rect">
            <a:avLst/>
          </a:prstGeom>
          <a:noFill/>
          <a:ln w="9525">
            <a:noFill/>
            <a:miter/>
          </a:ln>
        </p:spPr>
        <p:txBody>
          <a:bodyPr/>
          <a:lstStyle>
            <a:lvl1pPr>
              <a:defRPr sz="1200" noProof="1" dirty="0"/>
            </a:lvl1pPr>
          </a:lstStyle>
          <a:p>
            <a:endParaRPr lang="zh-CN" altLang="en-US"/>
          </a:p>
        </p:txBody>
      </p:sp>
      <p:sp>
        <p:nvSpPr>
          <p:cNvPr id="5123" name="Rectangle 3"/>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latin typeface="Arial" panose="020B0604020202020204" pitchFamily="34" charset="0"/>
                <a:ea typeface="宋体" panose="02010600030101010101" pitchFamily="2" charset="-122"/>
                <a:cs typeface="+mn-ea"/>
              </a:defRPr>
            </a:lvl1pPr>
          </a:lstStyle>
          <a:p>
            <a:fld id="{BB962C8B-B14F-4D97-AF65-F5344CB8AC3E}" type="datetimeFigureOut">
              <a:rPr lang="zh-CN" altLang="en-US"/>
              <a:t>2020/11/29</a:t>
            </a:fld>
            <a:endParaRPr lang="zh-CN" altLang="en-US">
              <a:latin typeface="Arial" panose="020B0604020202020204" pitchFamily="34" charset="0"/>
              <a:ea typeface="宋体" panose="02010600030101010101" pitchFamily="2" charset="-122"/>
              <a:cs typeface="+mn-cs"/>
            </a:endParaRPr>
          </a:p>
        </p:txBody>
      </p:sp>
      <p:sp>
        <p:nvSpPr>
          <p:cNvPr id="5124" name="Rectangle 4"/>
          <p:cNvSpPr>
            <a:spLocks noGrp="1" noRot="1" noChangeAspect="1" noChangeArrowheads="1"/>
          </p:cNvSpPr>
          <p:nvPr>
            <p:ph type="sldImg" idx="4294967295"/>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9"/>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dirty="0"/>
            </a:lvl1pPr>
          </a:lstStyle>
          <a:p>
            <a:endParaRPr lang="en-US" altLang="x-none"/>
          </a:p>
        </p:txBody>
      </p:sp>
      <p:sp>
        <p:nvSpPr>
          <p:cNvPr id="5127" name="Rectangle 7"/>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a:defRPr sz="1200"/>
            </a:lvl1pPr>
          </a:lstStyle>
          <a:p>
            <a:fld id="{B30A1EE1-2CD0-440A-87FD-9AD8DC8760FC}"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5pPr>
    <a:lvl6pPr marL="2286000" lvl="5" indent="0" algn="l" defTabSz="913765"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3765"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199765" lvl="7" indent="0" algn="l" defTabSz="913765"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6965" lvl="8" indent="0" algn="l" defTabSz="913765"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老师和同学，大家晚上好，我的开题报告的题目是。。。</a:t>
            </a:r>
          </a:p>
        </p:txBody>
      </p:sp>
      <p:sp>
        <p:nvSpPr>
          <p:cNvPr id="4" name="灯片编号占位符 3"/>
          <p:cNvSpPr>
            <a:spLocks noGrp="1"/>
          </p:cNvSpPr>
          <p:nvPr>
            <p:ph type="sldNum" sz="quarter" idx="10"/>
          </p:nvPr>
        </p:nvSpPr>
        <p:spPr/>
        <p:txBody>
          <a:bodyPr/>
          <a:lstStyle/>
          <a:p>
            <a:fld id="{B30A1EE1-2CD0-440A-87FD-9AD8DC8760FC}" type="slidenum">
              <a:rPr lang="zh-CN" altLang="en-US"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lang="zh-CN" altLang="en-US" sz="800" noProof="0" dirty="0" smtClean="0">
                <a:ln>
                  <a:noFill/>
                </a:ln>
                <a:solidFill>
                  <a:schemeClr val="tx1">
                    <a:lumMod val="85000"/>
                    <a:lumOff val="15000"/>
                  </a:schemeClr>
                </a:solidFill>
                <a:effectLst/>
                <a:uLnTx/>
                <a:uFillTx/>
                <a:latin typeface="华文楷体" panose="02010600040101010101" charset="-122"/>
                <a:ea typeface="华文楷体" panose="02010600040101010101" charset="-122"/>
                <a:sym typeface="+mn-ea"/>
              </a:rPr>
              <a:t>为了解决机构经营范围字段自动分类系统所面临的主要问题，设计出这三个功能模块，各个主要模块相互配合，能有效的实现了机构经营范围字段自动分类系统。</a:t>
            </a:r>
            <a:endParaRPr lang="en-US" altLang="zh-CN" sz="800" noProof="0" dirty="0">
              <a:ln>
                <a:noFill/>
              </a:ln>
              <a:solidFill>
                <a:schemeClr val="tx1">
                  <a:lumMod val="85000"/>
                  <a:lumOff val="15000"/>
                </a:schemeClr>
              </a:solidFill>
              <a:effectLst/>
              <a:uLnTx/>
              <a:uFillTx/>
              <a:latin typeface="华文楷体" panose="02010600040101010101" charset="-122"/>
              <a:ea typeface="华文楷体" panose="02010600040101010101" charset="-122"/>
              <a:sym typeface="+mn-ea"/>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endParaRPr lang="zh-CN" altLang="en-US" sz="800" noProof="0" dirty="0">
              <a:ln>
                <a:noFill/>
              </a:ln>
              <a:solidFill>
                <a:schemeClr val="tx1">
                  <a:lumMod val="85000"/>
                  <a:lumOff val="15000"/>
                </a:schemeClr>
              </a:solidFill>
              <a:effectLst/>
              <a:uLnTx/>
              <a:uFillTx/>
              <a:latin typeface="华文楷体" panose="02010600040101010101" charset="-122"/>
              <a:ea typeface="华文楷体" panose="02010600040101010101" charset="-122"/>
              <a:sym typeface="Wingdings" panose="05000000000000000000" pitchFamily="2" charset="2"/>
            </a:endParaRPr>
          </a:p>
          <a:p>
            <a:endParaRPr lang="zh-CN" altLang="en-US" sz="800" baseline="0"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a:t>
            </a:r>
            <a:r>
              <a:rPr lang="zh-CN" altLang="en-US" dirty="0" smtClean="0"/>
              <a:t>总结部分</a:t>
            </a:r>
            <a:endParaRPr lang="zh-CN" altLang="en-US"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工作总结</a:t>
            </a:r>
            <a:endParaRPr lang="zh-CN" altLang="en-US"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16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接下来我将从    这五个方面展开叙述</a:t>
            </a:r>
          </a:p>
        </p:txBody>
      </p:sp>
      <p:sp>
        <p:nvSpPr>
          <p:cNvPr id="4" name="灯片编号占位符 3"/>
          <p:cNvSpPr>
            <a:spLocks noGrp="1"/>
          </p:cNvSpPr>
          <p:nvPr>
            <p:ph type="sldNum" sz="quarter" idx="10"/>
          </p:nvPr>
        </p:nvSpPr>
        <p:spPr/>
        <p:txBody>
          <a:bodyPr/>
          <a:lstStyle/>
          <a:p>
            <a:fld id="{B30A1EE1-2CD0-440A-87FD-9AD8DC8760FC}" type="slidenum">
              <a:rPr lang="zh-CN" altLang="en-US" smtClean="0"/>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首先是背景和意义</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企业经营范围是全国组织机构代码管理中心数据库中的一个重要的数据项，在数据库中有一个专门字段“企业经营范围字段”与之一一对应，他是由一段短文本构成的。如上图展示的是阿里巴巴的经营范围。</a:t>
            </a:r>
            <a:endParaRPr lang="zh-CN" altLang="en-US"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zh-CN" altLang="en-US" dirty="0" smtClean="0"/>
              <a:t>行业类别作为企业经营范围的重要属性，为查询者提供了快速定位的信息，建立一个企业经营范围的自动分类系统显得十分迫切切有意义，上图就是展示的百度的经营范围以及它所属的行业。</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endParaRPr lang="en-US" altLang="zh-CN"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建立一个分类系统的前提是找到找到一</a:t>
            </a:r>
            <a:r>
              <a:rPr lang="zh-CN" altLang="en-US" baseline="0" dirty="0" smtClean="0"/>
              <a:t>个能对企业</a:t>
            </a:r>
            <a:r>
              <a:rPr lang="zh-CN" altLang="en-US" baseline="0" dirty="0" smtClean="0"/>
              <a:t>经营范围的自动分类与归类方法</a:t>
            </a:r>
            <a:endParaRPr lang="en-US" altLang="zh-CN" baseline="0"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0A1EE1-2CD0-440A-87FD-9AD8DC8760FC}" type="slidenum">
              <a:rPr lang="zh-CN" altLang="en-US" smtClean="0"/>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5" y="1122365"/>
            <a:ext cx="9144913" cy="2387603"/>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524155" y="3602043"/>
            <a:ext cx="9144913" cy="1655764"/>
          </a:xfrm>
        </p:spPr>
        <p:txBody>
          <a:bodyPr/>
          <a:lstStyle>
            <a:lvl1pPr marL="0" indent="0" algn="ctr">
              <a:buNone/>
              <a:defRPr sz="1900">
                <a:solidFill>
                  <a:schemeClr val="tx1"/>
                </a:solidFill>
              </a:defRPr>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427" y="590557"/>
            <a:ext cx="2627028" cy="528638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42343" y="590557"/>
            <a:ext cx="7728792" cy="528638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5" y="1122365"/>
            <a:ext cx="9144913" cy="2387603"/>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524155" y="3602043"/>
            <a:ext cx="9144913" cy="1655764"/>
          </a:xfrm>
        </p:spPr>
        <p:txBody>
          <a:bodyPr/>
          <a:lstStyle>
            <a:lvl1pPr marL="0" indent="0" algn="ctr">
              <a:buNone/>
              <a:defRPr sz="1900">
                <a:solidFill>
                  <a:schemeClr val="tx1"/>
                </a:solidFill>
              </a:defRPr>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noProof="1"/>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3" y="1709740"/>
            <a:ext cx="10516651" cy="2852741"/>
          </a:xfrm>
        </p:spPr>
        <p:txBody>
          <a:bodyPr anchor="b"/>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831933" y="4589472"/>
            <a:ext cx="10516651" cy="1500189"/>
          </a:xfrm>
        </p:spPr>
        <p:txBody>
          <a:bodyPr/>
          <a:lstStyle>
            <a:lvl1pPr marL="0" indent="0" algn="l">
              <a:buNone/>
              <a:defRPr sz="19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noProof="1"/>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42347" y="1600205"/>
            <a:ext cx="5148975" cy="427673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201485" y="1600205"/>
            <a:ext cx="5148975" cy="427673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3" y="365133"/>
            <a:ext cx="10516651" cy="970223"/>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1259854" y="1567348"/>
            <a:ext cx="4702311" cy="710096"/>
          </a:xfrm>
        </p:spPr>
        <p:txBody>
          <a:bodyPr anchor="ctr">
            <a:normAutofit/>
          </a:bodyPr>
          <a:lstStyle>
            <a:lvl1pPr marL="0" indent="0">
              <a:buNone/>
              <a:defRPr sz="2100" b="0"/>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1259854" y="2338397"/>
            <a:ext cx="4702311" cy="3785969"/>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290250" y="1567348"/>
            <a:ext cx="4702311" cy="710096"/>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6290250" y="2357469"/>
            <a:ext cx="4702311" cy="3766897"/>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7" y="457201"/>
            <a:ext cx="3932631" cy="1600203"/>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5183712" y="987427"/>
            <a:ext cx="6172817" cy="4873632"/>
          </a:xfrm>
        </p:spPr>
        <p:txBody>
          <a:bodyPr/>
          <a:lstStyle>
            <a:lvl1pPr>
              <a:defRPr sz="2400"/>
            </a:lvl1pPr>
            <a:lvl2pPr>
              <a:defRPr sz="2100"/>
            </a:lvl2pPr>
            <a:lvl3pPr>
              <a:defRPr sz="19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877" y="2057405"/>
            <a:ext cx="3932631" cy="3811595"/>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5" y="457201"/>
            <a:ext cx="4261276" cy="1600203"/>
          </a:xfrm>
        </p:spPr>
        <p:txBody>
          <a:bodyPr anchor="t">
            <a:normAutofit/>
          </a:bodyPr>
          <a:lstStyle>
            <a:lvl1pPr>
              <a:defRPr sz="3100"/>
            </a:lvl1pPr>
          </a:lstStyle>
          <a:p>
            <a:r>
              <a:rPr lang="zh-CN" altLang="en-US" noProof="1"/>
              <a:t>单击此处编辑母版标题样式</a:t>
            </a:r>
          </a:p>
        </p:txBody>
      </p:sp>
      <p:sp>
        <p:nvSpPr>
          <p:cNvPr id="3" name="图片占位符 2"/>
          <p:cNvSpPr>
            <a:spLocks noGrp="1"/>
          </p:cNvSpPr>
          <p:nvPr>
            <p:ph type="pic" idx="1"/>
          </p:nvPr>
        </p:nvSpPr>
        <p:spPr>
          <a:xfrm>
            <a:off x="5385339" y="457201"/>
            <a:ext cx="5971184" cy="5403859"/>
          </a:xfrm>
        </p:spPr>
        <p:txBody>
          <a:bodyPr/>
          <a:lstStyle>
            <a:lvl1pPr marL="0" indent="0">
              <a:buNone/>
              <a:defRPr sz="2400"/>
            </a:lvl1pPr>
            <a:lvl2pPr marL="342900" indent="0">
              <a:buNone/>
              <a:defRPr sz="2100"/>
            </a:lvl2pPr>
            <a:lvl3pPr marL="685800" indent="0">
              <a:buNone/>
              <a:defRPr sz="1900"/>
            </a:lvl3pPr>
            <a:lvl4pPr marL="1028700" indent="0">
              <a:buNone/>
              <a:defRPr sz="1500"/>
            </a:lvl4pPr>
            <a:lvl5pPr marL="1371600"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endParaRPr lang="zh-CN" altLang="en-US" noProof="1"/>
          </a:p>
        </p:txBody>
      </p:sp>
      <p:sp>
        <p:nvSpPr>
          <p:cNvPr id="4" name="文本占位符 3"/>
          <p:cNvSpPr>
            <a:spLocks noGrp="1"/>
          </p:cNvSpPr>
          <p:nvPr>
            <p:ph type="body" sz="half" idx="2"/>
          </p:nvPr>
        </p:nvSpPr>
        <p:spPr>
          <a:xfrm>
            <a:off x="839875" y="2057405"/>
            <a:ext cx="4261276" cy="3811595"/>
          </a:xfrm>
        </p:spPr>
        <p:txBody>
          <a:bodyPr>
            <a:normAutofit/>
          </a:bodyPr>
          <a:lstStyle>
            <a:lvl1pPr marL="0" indent="0">
              <a:buNone/>
              <a:defRPr sz="15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427" y="590557"/>
            <a:ext cx="2627028" cy="528638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42343" y="590557"/>
            <a:ext cx="7728792" cy="528638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5" y="1122365"/>
            <a:ext cx="9144913" cy="2387603"/>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524155" y="3602043"/>
            <a:ext cx="9144913" cy="1655764"/>
          </a:xfrm>
        </p:spPr>
        <p:txBody>
          <a:bodyPr/>
          <a:lstStyle>
            <a:lvl1pPr marL="0" indent="0" algn="ctr">
              <a:buNone/>
              <a:defRPr sz="1900">
                <a:solidFill>
                  <a:schemeClr val="tx1"/>
                </a:solidFill>
              </a:defRPr>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noProof="1"/>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3" y="1709740"/>
            <a:ext cx="10516651" cy="2852741"/>
          </a:xfrm>
        </p:spPr>
        <p:txBody>
          <a:bodyPr anchor="b"/>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831933" y="4589472"/>
            <a:ext cx="10516651" cy="1500189"/>
          </a:xfrm>
        </p:spPr>
        <p:txBody>
          <a:bodyPr/>
          <a:lstStyle>
            <a:lvl1pPr marL="0" indent="0" algn="l">
              <a:buNone/>
              <a:defRPr sz="19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noProof="1"/>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42347" y="1600205"/>
            <a:ext cx="5148975" cy="427673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201485" y="1600205"/>
            <a:ext cx="5148975" cy="427673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3" y="365133"/>
            <a:ext cx="10516651" cy="970223"/>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1259854" y="1567348"/>
            <a:ext cx="4702311" cy="710096"/>
          </a:xfrm>
        </p:spPr>
        <p:txBody>
          <a:bodyPr anchor="ctr">
            <a:normAutofit/>
          </a:bodyPr>
          <a:lstStyle>
            <a:lvl1pPr marL="0" indent="0">
              <a:buNone/>
              <a:defRPr sz="2100" b="0"/>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1259854" y="2338397"/>
            <a:ext cx="4702311" cy="3785969"/>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290250" y="1567348"/>
            <a:ext cx="4702311" cy="710096"/>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6290250" y="2357469"/>
            <a:ext cx="4702311" cy="3766897"/>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3" y="1709740"/>
            <a:ext cx="10516651" cy="2852741"/>
          </a:xfrm>
        </p:spPr>
        <p:txBody>
          <a:bodyPr anchor="b"/>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831933" y="4589472"/>
            <a:ext cx="10516651" cy="1500189"/>
          </a:xfrm>
        </p:spPr>
        <p:txBody>
          <a:bodyPr/>
          <a:lstStyle>
            <a:lvl1pPr marL="0" indent="0" algn="l">
              <a:buNone/>
              <a:defRPr sz="19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noProof="1"/>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7" y="457201"/>
            <a:ext cx="3932631" cy="1600203"/>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5183712" y="987427"/>
            <a:ext cx="6172817" cy="4873632"/>
          </a:xfrm>
        </p:spPr>
        <p:txBody>
          <a:bodyPr/>
          <a:lstStyle>
            <a:lvl1pPr>
              <a:defRPr sz="2400"/>
            </a:lvl1pPr>
            <a:lvl2pPr>
              <a:defRPr sz="2100"/>
            </a:lvl2pPr>
            <a:lvl3pPr>
              <a:defRPr sz="19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877" y="2057405"/>
            <a:ext cx="3932631" cy="3811595"/>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5" y="457201"/>
            <a:ext cx="4261276" cy="1600203"/>
          </a:xfrm>
        </p:spPr>
        <p:txBody>
          <a:bodyPr anchor="t">
            <a:normAutofit/>
          </a:bodyPr>
          <a:lstStyle>
            <a:lvl1pPr>
              <a:defRPr sz="3100"/>
            </a:lvl1pPr>
          </a:lstStyle>
          <a:p>
            <a:r>
              <a:rPr lang="zh-CN" altLang="en-US" noProof="1"/>
              <a:t>单击此处编辑母版标题样式</a:t>
            </a:r>
          </a:p>
        </p:txBody>
      </p:sp>
      <p:sp>
        <p:nvSpPr>
          <p:cNvPr id="3" name="图片占位符 2"/>
          <p:cNvSpPr>
            <a:spLocks noGrp="1"/>
          </p:cNvSpPr>
          <p:nvPr>
            <p:ph type="pic" idx="1"/>
          </p:nvPr>
        </p:nvSpPr>
        <p:spPr>
          <a:xfrm>
            <a:off x="5385339" y="457201"/>
            <a:ext cx="5971184" cy="5403859"/>
          </a:xfrm>
        </p:spPr>
        <p:txBody>
          <a:bodyPr/>
          <a:lstStyle>
            <a:lvl1pPr marL="0" indent="0">
              <a:buNone/>
              <a:defRPr sz="2400"/>
            </a:lvl1pPr>
            <a:lvl2pPr marL="342900" indent="0">
              <a:buNone/>
              <a:defRPr sz="2100"/>
            </a:lvl2pPr>
            <a:lvl3pPr marL="685800" indent="0">
              <a:buNone/>
              <a:defRPr sz="1900"/>
            </a:lvl3pPr>
            <a:lvl4pPr marL="1028700" indent="0">
              <a:buNone/>
              <a:defRPr sz="1500"/>
            </a:lvl4pPr>
            <a:lvl5pPr marL="1371600"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endParaRPr lang="zh-CN" altLang="en-US" noProof="1"/>
          </a:p>
        </p:txBody>
      </p:sp>
      <p:sp>
        <p:nvSpPr>
          <p:cNvPr id="4" name="文本占位符 3"/>
          <p:cNvSpPr>
            <a:spLocks noGrp="1"/>
          </p:cNvSpPr>
          <p:nvPr>
            <p:ph type="body" sz="half" idx="2"/>
          </p:nvPr>
        </p:nvSpPr>
        <p:spPr>
          <a:xfrm>
            <a:off x="839875" y="2057405"/>
            <a:ext cx="4261276" cy="3811595"/>
          </a:xfrm>
        </p:spPr>
        <p:txBody>
          <a:bodyPr>
            <a:normAutofit/>
          </a:bodyPr>
          <a:lstStyle>
            <a:lvl1pPr marL="0" indent="0">
              <a:buNone/>
              <a:defRPr sz="15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427" y="590557"/>
            <a:ext cx="2627028" cy="528638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42343" y="590557"/>
            <a:ext cx="7728792" cy="528638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5" y="1122365"/>
            <a:ext cx="9144913" cy="2387603"/>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524155" y="3602043"/>
            <a:ext cx="9144913" cy="1655764"/>
          </a:xfrm>
        </p:spPr>
        <p:txBody>
          <a:bodyPr/>
          <a:lstStyle>
            <a:lvl1pPr marL="0" indent="0" algn="ctr">
              <a:buNone/>
              <a:defRPr sz="1900">
                <a:solidFill>
                  <a:schemeClr val="tx1"/>
                </a:solidFill>
              </a:defRPr>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noProof="1"/>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3" y="1709740"/>
            <a:ext cx="10516651" cy="2852741"/>
          </a:xfrm>
        </p:spPr>
        <p:txBody>
          <a:bodyPr anchor="b"/>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831933" y="4589472"/>
            <a:ext cx="10516651" cy="1500189"/>
          </a:xfrm>
        </p:spPr>
        <p:txBody>
          <a:bodyPr/>
          <a:lstStyle>
            <a:lvl1pPr marL="0" indent="0" algn="l">
              <a:buNone/>
              <a:defRPr sz="19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noProof="1"/>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42347" y="1600205"/>
            <a:ext cx="5148975" cy="427673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201485" y="1600205"/>
            <a:ext cx="5148975" cy="427673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3" y="365133"/>
            <a:ext cx="10516651" cy="970223"/>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1259854" y="1567348"/>
            <a:ext cx="4702311" cy="710096"/>
          </a:xfrm>
        </p:spPr>
        <p:txBody>
          <a:bodyPr anchor="ctr">
            <a:normAutofit/>
          </a:bodyPr>
          <a:lstStyle>
            <a:lvl1pPr marL="0" indent="0">
              <a:buNone/>
              <a:defRPr sz="2100" b="0"/>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1259854" y="2338397"/>
            <a:ext cx="4702311" cy="3785969"/>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290250" y="1567348"/>
            <a:ext cx="4702311" cy="710096"/>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6290250" y="2357469"/>
            <a:ext cx="4702311" cy="3766897"/>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42347" y="1600205"/>
            <a:ext cx="5148975" cy="427673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201485" y="1600205"/>
            <a:ext cx="5148975" cy="427673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7" y="457201"/>
            <a:ext cx="3932631" cy="1600203"/>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5183712" y="987427"/>
            <a:ext cx="6172817" cy="4873632"/>
          </a:xfrm>
        </p:spPr>
        <p:txBody>
          <a:bodyPr/>
          <a:lstStyle>
            <a:lvl1pPr>
              <a:defRPr sz="2400"/>
            </a:lvl1pPr>
            <a:lvl2pPr>
              <a:defRPr sz="2100"/>
            </a:lvl2pPr>
            <a:lvl3pPr>
              <a:defRPr sz="19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877" y="2057405"/>
            <a:ext cx="3932631" cy="3811595"/>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5" y="457201"/>
            <a:ext cx="4261276" cy="1600203"/>
          </a:xfrm>
        </p:spPr>
        <p:txBody>
          <a:bodyPr anchor="t">
            <a:normAutofit/>
          </a:bodyPr>
          <a:lstStyle>
            <a:lvl1pPr>
              <a:defRPr sz="3100"/>
            </a:lvl1pPr>
          </a:lstStyle>
          <a:p>
            <a:r>
              <a:rPr lang="zh-CN" altLang="en-US" noProof="1"/>
              <a:t>单击此处编辑母版标题样式</a:t>
            </a:r>
          </a:p>
        </p:txBody>
      </p:sp>
      <p:sp>
        <p:nvSpPr>
          <p:cNvPr id="3" name="图片占位符 2"/>
          <p:cNvSpPr>
            <a:spLocks noGrp="1"/>
          </p:cNvSpPr>
          <p:nvPr>
            <p:ph type="pic" idx="1"/>
          </p:nvPr>
        </p:nvSpPr>
        <p:spPr>
          <a:xfrm>
            <a:off x="5385339" y="457201"/>
            <a:ext cx="5971184" cy="5403859"/>
          </a:xfrm>
        </p:spPr>
        <p:txBody>
          <a:bodyPr/>
          <a:lstStyle>
            <a:lvl1pPr marL="0" indent="0">
              <a:buNone/>
              <a:defRPr sz="2400"/>
            </a:lvl1pPr>
            <a:lvl2pPr marL="342900" indent="0">
              <a:buNone/>
              <a:defRPr sz="2100"/>
            </a:lvl2pPr>
            <a:lvl3pPr marL="685800" indent="0">
              <a:buNone/>
              <a:defRPr sz="1900"/>
            </a:lvl3pPr>
            <a:lvl4pPr marL="1028700" indent="0">
              <a:buNone/>
              <a:defRPr sz="1500"/>
            </a:lvl4pPr>
            <a:lvl5pPr marL="1371600"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endParaRPr lang="zh-CN" altLang="en-US" noProof="1"/>
          </a:p>
        </p:txBody>
      </p:sp>
      <p:sp>
        <p:nvSpPr>
          <p:cNvPr id="4" name="文本占位符 3"/>
          <p:cNvSpPr>
            <a:spLocks noGrp="1"/>
          </p:cNvSpPr>
          <p:nvPr>
            <p:ph type="body" sz="half" idx="2"/>
          </p:nvPr>
        </p:nvSpPr>
        <p:spPr>
          <a:xfrm>
            <a:off x="839875" y="2057405"/>
            <a:ext cx="4261276" cy="3811595"/>
          </a:xfrm>
        </p:spPr>
        <p:txBody>
          <a:bodyPr>
            <a:normAutofit/>
          </a:bodyPr>
          <a:lstStyle>
            <a:lvl1pPr marL="0" indent="0">
              <a:buNone/>
              <a:defRPr sz="15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427" y="590557"/>
            <a:ext cx="2627028" cy="528638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42343" y="590557"/>
            <a:ext cx="7728792" cy="528638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3" y="365133"/>
            <a:ext cx="10516651" cy="970223"/>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1259854" y="1567348"/>
            <a:ext cx="4702311" cy="710096"/>
          </a:xfrm>
        </p:spPr>
        <p:txBody>
          <a:bodyPr anchor="ctr">
            <a:normAutofit/>
          </a:bodyPr>
          <a:lstStyle>
            <a:lvl1pPr marL="0" indent="0">
              <a:buNone/>
              <a:defRPr sz="2100" b="0"/>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1259854" y="2338397"/>
            <a:ext cx="4702311" cy="3785969"/>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290250" y="1567348"/>
            <a:ext cx="4702311" cy="710096"/>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6290250" y="2357469"/>
            <a:ext cx="4702311" cy="3766897"/>
          </a:xfrm>
        </p:spPr>
        <p:txBody>
          <a:bodyPr>
            <a:normAutofit/>
          </a:bodyPr>
          <a:lstStyle>
            <a:lvl1pPr>
              <a:defRPr sz="1900"/>
            </a:lvl1pPr>
            <a:lvl2pPr>
              <a:defRPr sz="1500"/>
            </a:lvl2pPr>
            <a:lvl3pPr>
              <a:defRPr sz="130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7" y="457201"/>
            <a:ext cx="3932631" cy="1600203"/>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5183712" y="987427"/>
            <a:ext cx="6172817" cy="4873632"/>
          </a:xfrm>
        </p:spPr>
        <p:txBody>
          <a:bodyPr/>
          <a:lstStyle>
            <a:lvl1pPr>
              <a:defRPr sz="2400"/>
            </a:lvl1pPr>
            <a:lvl2pPr>
              <a:defRPr sz="2100"/>
            </a:lvl2pPr>
            <a:lvl3pPr>
              <a:defRPr sz="19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877" y="2057405"/>
            <a:ext cx="3932631" cy="3811595"/>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5" y="457201"/>
            <a:ext cx="4261276" cy="1600203"/>
          </a:xfrm>
        </p:spPr>
        <p:txBody>
          <a:bodyPr anchor="t">
            <a:normAutofit/>
          </a:bodyPr>
          <a:lstStyle>
            <a:lvl1pPr>
              <a:defRPr sz="3100"/>
            </a:lvl1pPr>
          </a:lstStyle>
          <a:p>
            <a:r>
              <a:rPr lang="zh-CN" altLang="en-US" noProof="1"/>
              <a:t>单击此处编辑母版标题样式</a:t>
            </a:r>
          </a:p>
        </p:txBody>
      </p:sp>
      <p:sp>
        <p:nvSpPr>
          <p:cNvPr id="3" name="图片占位符 2"/>
          <p:cNvSpPr>
            <a:spLocks noGrp="1"/>
          </p:cNvSpPr>
          <p:nvPr>
            <p:ph type="pic" idx="1"/>
          </p:nvPr>
        </p:nvSpPr>
        <p:spPr>
          <a:xfrm>
            <a:off x="5385339" y="457201"/>
            <a:ext cx="5971184" cy="5403859"/>
          </a:xfrm>
        </p:spPr>
        <p:txBody>
          <a:bodyPr/>
          <a:lstStyle>
            <a:lvl1pPr marL="0" indent="0">
              <a:buNone/>
              <a:defRPr sz="2400"/>
            </a:lvl1pPr>
            <a:lvl2pPr marL="342900" indent="0">
              <a:buNone/>
              <a:defRPr sz="2100"/>
            </a:lvl2pPr>
            <a:lvl3pPr marL="685800" indent="0">
              <a:buNone/>
              <a:defRPr sz="1900"/>
            </a:lvl3pPr>
            <a:lvl4pPr marL="1028700" indent="0">
              <a:buNone/>
              <a:defRPr sz="1500"/>
            </a:lvl4pPr>
            <a:lvl5pPr marL="1371600"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endParaRPr lang="zh-CN" altLang="en-US" noProof="1"/>
          </a:p>
        </p:txBody>
      </p:sp>
      <p:sp>
        <p:nvSpPr>
          <p:cNvPr id="4" name="文本占位符 3"/>
          <p:cNvSpPr>
            <a:spLocks noGrp="1"/>
          </p:cNvSpPr>
          <p:nvPr>
            <p:ph type="body" sz="half" idx="2"/>
          </p:nvPr>
        </p:nvSpPr>
        <p:spPr>
          <a:xfrm>
            <a:off x="839875" y="2057405"/>
            <a:ext cx="4261276" cy="3811595"/>
          </a:xfrm>
        </p:spPr>
        <p:txBody>
          <a:bodyPr>
            <a:normAutofit/>
          </a:bodyPr>
          <a:lstStyle>
            <a:lvl1pPr marL="0" indent="0">
              <a:buNone/>
              <a:defRPr sz="1500"/>
            </a:lvl1pPr>
            <a:lvl2pPr marL="342900" indent="0">
              <a:buNone/>
              <a:defRPr sz="1100"/>
            </a:lvl2pPr>
            <a:lvl3pPr marL="685800" indent="0">
              <a:buNone/>
              <a:defRPr sz="900"/>
            </a:lvl3pPr>
            <a:lvl4pPr marL="1028700" indent="0">
              <a:buNone/>
              <a:defRPr sz="800"/>
            </a:lvl4pPr>
            <a:lvl5pPr marL="1371600" indent="0">
              <a:buNone/>
              <a:defRPr sz="800"/>
            </a:lvl5pPr>
            <a:lvl6pPr marL="1715135" indent="0">
              <a:buNone/>
              <a:defRPr sz="800"/>
            </a:lvl6pPr>
            <a:lvl7pPr marL="2058035" indent="0">
              <a:buNone/>
              <a:defRPr sz="800"/>
            </a:lvl7pPr>
            <a:lvl8pPr marL="2400935" indent="0">
              <a:buNone/>
              <a:defRPr sz="800"/>
            </a:lvl8pPr>
            <a:lvl9pPr marL="2743835" indent="0">
              <a:buNone/>
              <a:defRPr sz="800"/>
            </a:lvl9pPr>
          </a:lstStyle>
          <a:p>
            <a:pPr lvl="0"/>
            <a:r>
              <a:rPr lang="zh-CN" altLang="en-US"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18" Type="http://schemas.openxmlformats.org/officeDocument/2006/relationships/image" Target="../media/image6.png"/><Relationship Id="rId26" Type="http://schemas.openxmlformats.org/officeDocument/2006/relationships/image" Target="../media/image14.png"/><Relationship Id="rId3" Type="http://schemas.openxmlformats.org/officeDocument/2006/relationships/slideLayout" Target="../slideLayouts/slideLayout36.xml"/><Relationship Id="rId21" Type="http://schemas.openxmlformats.org/officeDocument/2006/relationships/image" Target="../media/image9.png"/><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5.png"/><Relationship Id="rId25" Type="http://schemas.openxmlformats.org/officeDocument/2006/relationships/image" Target="../media/image13.png"/><Relationship Id="rId2" Type="http://schemas.openxmlformats.org/officeDocument/2006/relationships/slideLayout" Target="../slideLayouts/slideLayout35.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image" Target="../media/image12.png"/><Relationship Id="rId5" Type="http://schemas.openxmlformats.org/officeDocument/2006/relationships/slideLayout" Target="../slideLayouts/slideLayout38.xml"/><Relationship Id="rId15" Type="http://schemas.openxmlformats.org/officeDocument/2006/relationships/image" Target="../media/image3.png"/><Relationship Id="rId23" Type="http://schemas.openxmlformats.org/officeDocument/2006/relationships/image" Target="../media/image11.png"/><Relationship Id="rId10" Type="http://schemas.openxmlformats.org/officeDocument/2006/relationships/slideLayout" Target="../slideLayouts/slideLayout43.xml"/><Relationship Id="rId19" Type="http://schemas.openxmlformats.org/officeDocument/2006/relationships/image" Target="../media/image7.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842967" y="590551"/>
            <a:ext cx="105076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8" rIns="91432" bIns="45718" numCol="1" anchor="ctr" anchorCtr="0" compatLnSpc="1"/>
          <a:lstStyle/>
          <a:p>
            <a:pPr lvl="0"/>
            <a:r>
              <a:rPr lang="zh-CN" altLang="en-US"/>
              <a:t>单击此处编辑母版标题样式</a:t>
            </a:r>
          </a:p>
        </p:txBody>
      </p:sp>
      <p:sp>
        <p:nvSpPr>
          <p:cNvPr id="1027" name="Rectangle 3"/>
          <p:cNvSpPr>
            <a:spLocks noGrp="1" noChangeArrowheads="1"/>
          </p:cNvSpPr>
          <p:nvPr>
            <p:ph type="body" idx="9"/>
          </p:nvPr>
        </p:nvSpPr>
        <p:spPr bwMode="auto">
          <a:xfrm>
            <a:off x="842967" y="1600200"/>
            <a:ext cx="1050766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8" rIns="91432" bIns="45718" numCol="1" anchor="t" anchorCtr="0" compatLnSpc="1"/>
          <a:lstStyle/>
          <a:p>
            <a:pPr lvl="0"/>
            <a:r>
              <a:rPr lang="zh-CN" altLang="en-US"/>
              <a:t>单击此处编辑母版文本样式</a:t>
            </a:r>
          </a:p>
          <a:p>
            <a:pPr lvl="1"/>
            <a:r>
              <a:rPr lang="zh-CN" altLang="en-US"/>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buFont typeface="Arial" panose="020B0604020202020204" pitchFamily="34" charset="0"/>
        <a:defRPr sz="2400" kern="1200">
          <a:solidFill>
            <a:srgbClr val="969696"/>
          </a:solidFill>
          <a:latin typeface="+mj-lt"/>
          <a:ea typeface="+mj-ea"/>
          <a:cs typeface="+mj-cs"/>
        </a:defRPr>
      </a:lvl1pPr>
      <a:lvl2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8365" lvl="7"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5565" lvl="8"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3765" eaLnBrk="0" fontAlgn="base" latinLnBrk="0" hangingPunct="0">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1pPr>
      <a:lvl2pPr marL="457200" lvl="1"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2pPr>
      <a:lvl3pPr marL="914400" lvl="2"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3pPr>
      <a:lvl4pPr marL="1371600" lvl="3"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4pPr>
      <a:lvl5pPr marL="1828800" lvl="4"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5pPr>
      <a:lvl6pPr marL="2286000" lvl="5"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6pPr>
      <a:lvl7pPr marL="2743200" lvl="6"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7pPr>
      <a:lvl8pPr marL="3199765" lvl="7"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8pPr>
      <a:lvl9pPr marL="3656965" lvl="8"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accent2"/>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842967" y="590551"/>
            <a:ext cx="105076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8" rIns="91432" bIns="45718" numCol="1" anchor="ctr" anchorCtr="0" compatLnSpc="1"/>
          <a:lstStyle/>
          <a:p>
            <a:pPr lvl="0"/>
            <a:r>
              <a:rPr lang="zh-CN" altLang="en-US"/>
              <a:t>单击此处编辑母版标题样式</a:t>
            </a:r>
          </a:p>
        </p:txBody>
      </p:sp>
      <p:sp>
        <p:nvSpPr>
          <p:cNvPr id="2051" name="Rectangle 3"/>
          <p:cNvSpPr>
            <a:spLocks noGrp="1" noChangeArrowheads="1"/>
          </p:cNvSpPr>
          <p:nvPr>
            <p:ph type="body" idx="9"/>
          </p:nvPr>
        </p:nvSpPr>
        <p:spPr bwMode="auto">
          <a:xfrm>
            <a:off x="842967" y="1600200"/>
            <a:ext cx="1050766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8" rIns="91432" bIns="45718" numCol="1" anchor="t" anchorCtr="0" compatLnSpc="1"/>
          <a:lstStyle/>
          <a:p>
            <a:pPr lvl="0"/>
            <a:r>
              <a:rPr lang="zh-CN" altLang="en-US"/>
              <a:t>单击此处编辑母版文本样式</a:t>
            </a:r>
          </a:p>
          <a:p>
            <a:pPr lvl="1"/>
            <a:r>
              <a:rPr lang="zh-CN" altLang="en-US"/>
              <a:t>第二级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buFont typeface="Arial" panose="020B0604020202020204" pitchFamily="34" charset="0"/>
        <a:defRPr sz="2400" kern="1200">
          <a:solidFill>
            <a:srgbClr val="969696"/>
          </a:solidFill>
          <a:latin typeface="+mj-lt"/>
          <a:ea typeface="+mj-ea"/>
          <a:cs typeface="+mj-cs"/>
        </a:defRPr>
      </a:lvl1pPr>
      <a:lvl2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8365" lvl="7"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5565" lvl="8"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3765" eaLnBrk="0" fontAlgn="base" latinLnBrk="0" hangingPunct="0">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1pPr>
      <a:lvl2pPr marL="457200" lvl="1"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2pPr>
      <a:lvl3pPr marL="914400" lvl="2"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3pPr>
      <a:lvl4pPr marL="1371600" lvl="3"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4pPr>
      <a:lvl5pPr marL="1828800" lvl="4"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5pPr>
      <a:lvl6pPr marL="2286000" lvl="5"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6pPr>
      <a:lvl7pPr marL="2743200" lvl="6"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7pPr>
      <a:lvl8pPr marL="3199765" lvl="7"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8pPr>
      <a:lvl9pPr marL="3656965" lvl="8"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Freeform 5"/>
          <p:cNvSpPr>
            <a:spLocks noChangeArrowheads="1"/>
          </p:cNvSpPr>
          <p:nvPr userDrawn="1"/>
        </p:nvSpPr>
        <p:spPr bwMode="auto">
          <a:xfrm>
            <a:off x="101601" y="100013"/>
            <a:ext cx="1630363" cy="484187"/>
          </a:xfrm>
          <a:custGeom>
            <a:avLst/>
            <a:gdLst>
              <a:gd name="T0" fmla="*/ 0 w 2132"/>
              <a:gd name="T1" fmla="*/ 0 h 822"/>
              <a:gd name="T2" fmla="*/ 1904 w 2132"/>
              <a:gd name="T3" fmla="*/ 0 h 822"/>
              <a:gd name="T4" fmla="*/ 2132 w 2132"/>
              <a:gd name="T5" fmla="*/ 411 h 822"/>
              <a:gd name="T6" fmla="*/ 1904 w 2132"/>
              <a:gd name="T7" fmla="*/ 822 h 822"/>
              <a:gd name="T8" fmla="*/ 0 w 2132"/>
              <a:gd name="T9" fmla="*/ 822 h 822"/>
              <a:gd name="T10" fmla="*/ 0 w 2132"/>
              <a:gd name="T11" fmla="*/ 0 h 822"/>
            </a:gdLst>
            <a:ahLst/>
            <a:cxnLst>
              <a:cxn ang="0">
                <a:pos x="T0" y="T1"/>
              </a:cxn>
              <a:cxn ang="0">
                <a:pos x="T2" y="T3"/>
              </a:cxn>
              <a:cxn ang="0">
                <a:pos x="T4" y="T5"/>
              </a:cxn>
              <a:cxn ang="0">
                <a:pos x="T6" y="T7"/>
              </a:cxn>
              <a:cxn ang="0">
                <a:pos x="T8" y="T9"/>
              </a:cxn>
              <a:cxn ang="0">
                <a:pos x="T10" y="T11"/>
              </a:cxn>
            </a:cxnLst>
            <a:rect l="0" t="0" r="r" b="b"/>
            <a:pathLst>
              <a:path w="2132" h="822">
                <a:moveTo>
                  <a:pt x="0" y="0"/>
                </a:moveTo>
                <a:lnTo>
                  <a:pt x="1904" y="0"/>
                </a:lnTo>
                <a:lnTo>
                  <a:pt x="2132" y="411"/>
                </a:lnTo>
                <a:lnTo>
                  <a:pt x="1904" y="822"/>
                </a:lnTo>
                <a:lnTo>
                  <a:pt x="0" y="822"/>
                </a:lnTo>
                <a:lnTo>
                  <a:pt x="0" y="0"/>
                </a:lnTo>
                <a:close/>
              </a:path>
            </a:pathLst>
          </a:custGeom>
          <a:solidFill>
            <a:srgbClr val="2B5063"/>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3075" name="Freeform 6"/>
          <p:cNvSpPr>
            <a:spLocks noChangeArrowheads="1"/>
          </p:cNvSpPr>
          <p:nvPr userDrawn="1"/>
        </p:nvSpPr>
        <p:spPr bwMode="auto">
          <a:xfrm>
            <a:off x="1608138" y="100013"/>
            <a:ext cx="9693275" cy="484187"/>
          </a:xfrm>
          <a:custGeom>
            <a:avLst/>
            <a:gdLst>
              <a:gd name="T0" fmla="*/ 0 w 12682"/>
              <a:gd name="T1" fmla="*/ 0 h 822"/>
              <a:gd name="T2" fmla="*/ 12454 w 12682"/>
              <a:gd name="T3" fmla="*/ 0 h 822"/>
              <a:gd name="T4" fmla="*/ 12682 w 12682"/>
              <a:gd name="T5" fmla="*/ 411 h 822"/>
              <a:gd name="T6" fmla="*/ 12454 w 12682"/>
              <a:gd name="T7" fmla="*/ 822 h 822"/>
              <a:gd name="T8" fmla="*/ 0 w 12682"/>
              <a:gd name="T9" fmla="*/ 822 h 822"/>
              <a:gd name="T10" fmla="*/ 228 w 12682"/>
              <a:gd name="T11" fmla="*/ 411 h 822"/>
              <a:gd name="T12" fmla="*/ 0 w 12682"/>
              <a:gd name="T13" fmla="*/ 0 h 822"/>
            </a:gdLst>
            <a:ahLst/>
            <a:cxnLst>
              <a:cxn ang="0">
                <a:pos x="T0" y="T1"/>
              </a:cxn>
              <a:cxn ang="0">
                <a:pos x="T2" y="T3"/>
              </a:cxn>
              <a:cxn ang="0">
                <a:pos x="T4" y="T5"/>
              </a:cxn>
              <a:cxn ang="0">
                <a:pos x="T6" y="T7"/>
              </a:cxn>
              <a:cxn ang="0">
                <a:pos x="T8" y="T9"/>
              </a:cxn>
              <a:cxn ang="0">
                <a:pos x="T10" y="T11"/>
              </a:cxn>
              <a:cxn ang="0">
                <a:pos x="T12" y="T13"/>
              </a:cxn>
            </a:cxnLst>
            <a:rect l="0" t="0" r="r" b="b"/>
            <a:pathLst>
              <a:path w="12682" h="822">
                <a:moveTo>
                  <a:pt x="0" y="0"/>
                </a:moveTo>
                <a:lnTo>
                  <a:pt x="12454" y="0"/>
                </a:lnTo>
                <a:lnTo>
                  <a:pt x="12682" y="411"/>
                </a:lnTo>
                <a:lnTo>
                  <a:pt x="12454" y="822"/>
                </a:lnTo>
                <a:lnTo>
                  <a:pt x="0" y="822"/>
                </a:lnTo>
                <a:lnTo>
                  <a:pt x="228" y="411"/>
                </a:lnTo>
                <a:lnTo>
                  <a:pt x="0" y="0"/>
                </a:lnTo>
                <a:close/>
              </a:path>
            </a:pathLst>
          </a:custGeom>
          <a:solidFill>
            <a:srgbClr val="494F54"/>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3076" name="Freeform 7"/>
          <p:cNvSpPr>
            <a:spLocks noChangeArrowheads="1"/>
          </p:cNvSpPr>
          <p:nvPr userDrawn="1"/>
        </p:nvSpPr>
        <p:spPr bwMode="auto">
          <a:xfrm>
            <a:off x="11179176" y="100013"/>
            <a:ext cx="912813" cy="484187"/>
          </a:xfrm>
          <a:custGeom>
            <a:avLst/>
            <a:gdLst>
              <a:gd name="T0" fmla="*/ 0 w 1191"/>
              <a:gd name="T1" fmla="*/ 0 h 822"/>
              <a:gd name="T2" fmla="*/ 1191 w 1191"/>
              <a:gd name="T3" fmla="*/ 0 h 822"/>
              <a:gd name="T4" fmla="*/ 1191 w 1191"/>
              <a:gd name="T5" fmla="*/ 822 h 822"/>
              <a:gd name="T6" fmla="*/ 0 w 1191"/>
              <a:gd name="T7" fmla="*/ 822 h 822"/>
              <a:gd name="T8" fmla="*/ 228 w 1191"/>
              <a:gd name="T9" fmla="*/ 411 h 822"/>
              <a:gd name="T10" fmla="*/ 0 w 1191"/>
              <a:gd name="T11" fmla="*/ 0 h 822"/>
            </a:gdLst>
            <a:ahLst/>
            <a:cxnLst>
              <a:cxn ang="0">
                <a:pos x="T0" y="T1"/>
              </a:cxn>
              <a:cxn ang="0">
                <a:pos x="T2" y="T3"/>
              </a:cxn>
              <a:cxn ang="0">
                <a:pos x="T4" y="T5"/>
              </a:cxn>
              <a:cxn ang="0">
                <a:pos x="T6" y="T7"/>
              </a:cxn>
              <a:cxn ang="0">
                <a:pos x="T8" y="T9"/>
              </a:cxn>
              <a:cxn ang="0">
                <a:pos x="T10" y="T11"/>
              </a:cxn>
            </a:cxnLst>
            <a:rect l="0" t="0" r="r" b="b"/>
            <a:pathLst>
              <a:path w="1191" h="822">
                <a:moveTo>
                  <a:pt x="0" y="0"/>
                </a:moveTo>
                <a:lnTo>
                  <a:pt x="1191" y="0"/>
                </a:lnTo>
                <a:lnTo>
                  <a:pt x="1191" y="822"/>
                </a:lnTo>
                <a:lnTo>
                  <a:pt x="0" y="822"/>
                </a:lnTo>
                <a:lnTo>
                  <a:pt x="228" y="411"/>
                </a:lnTo>
                <a:lnTo>
                  <a:pt x="0" y="0"/>
                </a:lnTo>
                <a:close/>
              </a:path>
            </a:pathLst>
          </a:custGeom>
          <a:solidFill>
            <a:srgbClr val="494F54"/>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pPr eaLnBrk="0" hangingPunct="0"/>
            <a:endParaRPr lang="zh-CN" altLang="en-US"/>
          </a:p>
        </p:txBody>
      </p:sp>
      <p:sp>
        <p:nvSpPr>
          <p:cNvPr id="3077" name="TextBox 6"/>
          <p:cNvSpPr txBox="1">
            <a:spLocks noChangeArrowheads="1"/>
          </p:cNvSpPr>
          <p:nvPr userDrawn="1"/>
        </p:nvSpPr>
        <p:spPr bwMode="auto">
          <a:xfrm>
            <a:off x="11376027" y="173041"/>
            <a:ext cx="647700"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ctr"/>
            <a:fld id="{A120F6D3-53E0-4B77-BA58-194B2B360A72}" type="slidenum">
              <a:rPr lang="zh-CN" altLang="en-US" sz="1600">
                <a:solidFill>
                  <a:schemeClr val="accent2"/>
                </a:solidFill>
                <a:latin typeface="微软雅黑" panose="020B0503020204020204" pitchFamily="34" charset="-122"/>
                <a:ea typeface="微软雅黑" panose="020B0503020204020204" pitchFamily="34" charset="-122"/>
              </a:rPr>
              <a:t>‹#›</a:t>
            </a:fld>
            <a:endParaRPr lang="zh-CN" altLang="en-US" sz="1600">
              <a:solidFill>
                <a:schemeClr val="accent2"/>
              </a:solidFill>
              <a:latin typeface="微软雅黑" panose="020B0503020204020204" pitchFamily="34" charset="-122"/>
              <a:ea typeface="微软雅黑" panose="020B0503020204020204" pitchFamily="34" charset="-122"/>
            </a:endParaRPr>
          </a:p>
        </p:txBody>
      </p:sp>
      <p:sp>
        <p:nvSpPr>
          <p:cNvPr id="3078" name="Rectangle 2"/>
          <p:cNvSpPr>
            <a:spLocks noGrp="1" noChangeArrowheads="1"/>
          </p:cNvSpPr>
          <p:nvPr>
            <p:ph type="title" idx="4294967295"/>
          </p:nvPr>
        </p:nvSpPr>
        <p:spPr bwMode="auto">
          <a:xfrm>
            <a:off x="842967" y="590551"/>
            <a:ext cx="105076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8" rIns="91432" bIns="45718" numCol="1" anchor="ctr" anchorCtr="0" compatLnSpc="1"/>
          <a:lstStyle/>
          <a:p>
            <a:pPr lvl="0"/>
            <a:r>
              <a:rPr lang="zh-CN" altLang="en-US"/>
              <a:t>单击此处编辑母版标题样式</a:t>
            </a:r>
          </a:p>
        </p:txBody>
      </p:sp>
      <p:sp>
        <p:nvSpPr>
          <p:cNvPr id="3079" name="Rectangle 3"/>
          <p:cNvSpPr>
            <a:spLocks noGrp="1" noChangeArrowheads="1"/>
          </p:cNvSpPr>
          <p:nvPr>
            <p:ph type="body" idx="9"/>
          </p:nvPr>
        </p:nvSpPr>
        <p:spPr bwMode="auto">
          <a:xfrm>
            <a:off x="842967" y="1600200"/>
            <a:ext cx="1050766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8" rIns="91432" bIns="45718" numCol="1" anchor="t" anchorCtr="0" compatLnSpc="1"/>
          <a:lstStyle/>
          <a:p>
            <a:pPr lvl="0"/>
            <a:r>
              <a:rPr lang="zh-CN" altLang="en-US"/>
              <a:t>单击此处编辑母版文本样式</a:t>
            </a:r>
          </a:p>
          <a:p>
            <a:pPr lvl="1"/>
            <a:r>
              <a:rPr lang="zh-CN" altLang="en-US"/>
              <a:t>第二级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buFont typeface="Arial" panose="020B0604020202020204" pitchFamily="34" charset="0"/>
        <a:defRPr sz="2400" kern="1200">
          <a:solidFill>
            <a:srgbClr val="969696"/>
          </a:solidFill>
          <a:latin typeface="+mj-lt"/>
          <a:ea typeface="+mj-ea"/>
          <a:cs typeface="+mj-cs"/>
        </a:defRPr>
      </a:lvl1pPr>
      <a:lvl2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8365" lvl="7"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5565" lvl="8"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3765" eaLnBrk="0" fontAlgn="base" latinLnBrk="0" hangingPunct="0">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1pPr>
      <a:lvl2pPr marL="457200" lvl="1"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2pPr>
      <a:lvl3pPr marL="914400" lvl="2"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3pPr>
      <a:lvl4pPr marL="1371600" lvl="3"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4pPr>
      <a:lvl5pPr marL="1828800" lvl="4"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5pPr>
      <a:lvl6pPr marL="2286000" lvl="5"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6pPr>
      <a:lvl7pPr marL="2743200" lvl="6"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7pPr>
      <a:lvl8pPr marL="3199765" lvl="7"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8pPr>
      <a:lvl9pPr marL="3656965" lvl="8"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pic>
        <p:nvPicPr>
          <p:cNvPr id="4098" name="Picture 2" descr="PPECLOGO-eff-0-1"/>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146549" y="2886075"/>
            <a:ext cx="1060451"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PPECLOGO-eff-0-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428043" y="2757489"/>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PPECLOGO-eff-0-3"/>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039813" y="1447800"/>
            <a:ext cx="3013075"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PPECLOGO-eff-0-1"/>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4465642" y="3770313"/>
            <a:ext cx="525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PPECLOGO-eff-0-1"/>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7373940" y="2903539"/>
            <a:ext cx="4016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8" descr="PPECLOGO-eff-0-2"/>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276853"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9" descr="PPECLOGO-eff-5-4"/>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3260725" y="3206754"/>
            <a:ext cx="1477963" cy="112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0" descr="PPECLOGO-eff-5-2"/>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5349879" y="3446463"/>
            <a:ext cx="1835151"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PPECLOGO-eff-5-4"/>
          <p:cNvPicPr>
            <a:picLocks noChangeAspect="1" noChangeArrowheads="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9883776" y="2725739"/>
            <a:ext cx="111601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2" descr="PPECLOGO-eff-0-1"/>
          <p:cNvPicPr>
            <a:picLocks noChangeAspect="1" noChangeArrowheads="1"/>
          </p:cNvPicPr>
          <p:nvPr userDrawn="1"/>
        </p:nvPicPr>
        <p:blipFill>
          <a:blip r:embed="rId23" cstate="print">
            <a:extLst>
              <a:ext uri="{28A0092B-C50C-407E-A947-70E740481C1C}">
                <a14:useLocalDpi xmlns:a14="http://schemas.microsoft.com/office/drawing/2010/main" val="0"/>
              </a:ext>
            </a:extLst>
          </a:blip>
          <a:srcRect/>
          <a:stretch>
            <a:fillRect/>
          </a:stretch>
        </p:blipFill>
        <p:spPr bwMode="auto">
          <a:xfrm>
            <a:off x="7940675" y="3624263"/>
            <a:ext cx="520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3" descr="PPECLOGO-eff-0-1"/>
          <p:cNvPicPr>
            <a:picLocks noChangeAspect="1" noChangeArrowheads="1"/>
          </p:cNvPicPr>
          <p:nvPr userDrawn="1"/>
        </p:nvPicPr>
        <p:blipFill>
          <a:blip r:embed="rId23" cstate="print">
            <a:extLst>
              <a:ext uri="{28A0092B-C50C-407E-A947-70E740481C1C}">
                <a14:useLocalDpi xmlns:a14="http://schemas.microsoft.com/office/drawing/2010/main" val="0"/>
              </a:ext>
            </a:extLst>
          </a:blip>
          <a:srcRect/>
          <a:stretch>
            <a:fillRect/>
          </a:stretch>
        </p:blipFill>
        <p:spPr bwMode="auto">
          <a:xfrm>
            <a:off x="11250613" y="2365381"/>
            <a:ext cx="5238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4" descr="PPECLOGO-eff2-1-2"/>
          <p:cNvPicPr>
            <a:picLocks noChangeAspect="1" noChangeArrowheads="1"/>
          </p:cNvPicPr>
          <p:nvPr userDrawn="1"/>
        </p:nvPicPr>
        <p:blipFill>
          <a:blip r:embed="rId24" cstate="print">
            <a:extLst>
              <a:ext uri="{28A0092B-C50C-407E-A947-70E740481C1C}">
                <a14:useLocalDpi xmlns:a14="http://schemas.microsoft.com/office/drawing/2010/main" val="0"/>
              </a:ext>
            </a:extLst>
          </a:blip>
          <a:srcRect/>
          <a:stretch>
            <a:fillRect/>
          </a:stretch>
        </p:blipFill>
        <p:spPr bwMode="auto">
          <a:xfrm>
            <a:off x="2052640" y="2795593"/>
            <a:ext cx="1697037" cy="142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5" descr="PPECLOGO-eff2-1-3"/>
          <p:cNvPicPr>
            <a:picLocks noChangeAspect="1" noChangeArrowheads="1"/>
          </p:cNvPicPr>
          <p:nvPr userDrawn="1"/>
        </p:nvPicPr>
        <p:blipFill>
          <a:blip r:embed="rId25" cstate="print">
            <a:extLst>
              <a:ext uri="{28A0092B-C50C-407E-A947-70E740481C1C}">
                <a14:useLocalDpi xmlns:a14="http://schemas.microsoft.com/office/drawing/2010/main" val="0"/>
              </a:ext>
            </a:extLst>
          </a:blip>
          <a:srcRect/>
          <a:stretch>
            <a:fillRect/>
          </a:stretch>
        </p:blipFill>
        <p:spPr bwMode="auto">
          <a:xfrm>
            <a:off x="3983037" y="2786064"/>
            <a:ext cx="436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6" descr="PPECLOGO-eff2-1-4"/>
          <p:cNvPicPr>
            <a:picLocks noChangeAspect="1" noChangeArrowheads="1"/>
          </p:cNvPicPr>
          <p:nvPr userDrawn="1"/>
        </p:nvPicPr>
        <p:blipFill>
          <a:blip r:embed="rId26" cstate="print">
            <a:extLst>
              <a:ext uri="{28A0092B-C50C-407E-A947-70E740481C1C}">
                <a14:useLocalDpi xmlns:a14="http://schemas.microsoft.com/office/drawing/2010/main" val="0"/>
              </a:ext>
            </a:extLst>
          </a:blip>
          <a:srcRect/>
          <a:stretch>
            <a:fillRect/>
          </a:stretch>
        </p:blipFill>
        <p:spPr bwMode="auto">
          <a:xfrm>
            <a:off x="8516941" y="3325813"/>
            <a:ext cx="7016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17" descr="PPECLOGO-eff2-1-3"/>
          <p:cNvPicPr>
            <a:picLocks noChangeAspect="1" noChangeArrowheads="1"/>
          </p:cNvPicPr>
          <p:nvPr userDrawn="1"/>
        </p:nvPicPr>
        <p:blipFill>
          <a:blip r:embed="rId25" cstate="print">
            <a:extLst>
              <a:ext uri="{28A0092B-C50C-407E-A947-70E740481C1C}">
                <a14:useLocalDpi xmlns:a14="http://schemas.microsoft.com/office/drawing/2010/main" val="0"/>
              </a:ext>
            </a:extLst>
          </a:blip>
          <a:srcRect/>
          <a:stretch>
            <a:fillRect/>
          </a:stretch>
        </p:blipFill>
        <p:spPr bwMode="auto">
          <a:xfrm>
            <a:off x="9236077" y="2909893"/>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18" descr="PPECLOGO-eff2-1-3"/>
          <p:cNvPicPr>
            <a:picLocks noChangeAspect="1" noChangeArrowheads="1"/>
          </p:cNvPicPr>
          <p:nvPr userDrawn="1"/>
        </p:nvPicPr>
        <p:blipFill>
          <a:blip r:embed="rId25" cstate="print">
            <a:extLst>
              <a:ext uri="{28A0092B-C50C-407E-A947-70E740481C1C}">
                <a14:useLocalDpi xmlns:a14="http://schemas.microsoft.com/office/drawing/2010/main" val="0"/>
              </a:ext>
            </a:extLst>
          </a:blip>
          <a:srcRect/>
          <a:stretch>
            <a:fillRect/>
          </a:stretch>
        </p:blipFill>
        <p:spPr bwMode="auto">
          <a:xfrm>
            <a:off x="9742489" y="3446469"/>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Rectangle 2"/>
          <p:cNvSpPr>
            <a:spLocks noGrp="1" noChangeArrowheads="1"/>
          </p:cNvSpPr>
          <p:nvPr>
            <p:ph type="title" idx="4294967295"/>
          </p:nvPr>
        </p:nvSpPr>
        <p:spPr bwMode="auto">
          <a:xfrm>
            <a:off x="842967" y="590551"/>
            <a:ext cx="105076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8" rIns="91432" bIns="45718" numCol="1" anchor="ctr" anchorCtr="0" compatLnSpc="1"/>
          <a:lstStyle/>
          <a:p>
            <a:pPr lvl="0"/>
            <a:r>
              <a:rPr lang="zh-CN" altLang="en-US"/>
              <a:t>单击此处编辑母版标题样式</a:t>
            </a:r>
          </a:p>
        </p:txBody>
      </p:sp>
      <p:sp>
        <p:nvSpPr>
          <p:cNvPr id="4115" name="Rectangle 3"/>
          <p:cNvSpPr>
            <a:spLocks noGrp="1" noChangeArrowheads="1"/>
          </p:cNvSpPr>
          <p:nvPr>
            <p:ph type="body" idx="9"/>
          </p:nvPr>
        </p:nvSpPr>
        <p:spPr bwMode="auto">
          <a:xfrm>
            <a:off x="842967" y="1600200"/>
            <a:ext cx="1050766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8" rIns="91432" bIns="45718" numCol="1" anchor="t" anchorCtr="0" compatLnSpc="1"/>
          <a:lstStyle/>
          <a:p>
            <a:pPr lvl="0"/>
            <a:r>
              <a:rPr lang="zh-CN" altLang="en-US"/>
              <a:t>单击此处编辑母版文本样式</a:t>
            </a:r>
          </a:p>
          <a:p>
            <a:pPr lvl="1"/>
            <a:r>
              <a:rPr lang="zh-CN" altLang="en-US"/>
              <a:t>第二级</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transition="in" filter="fade">
                                      <p:cBhvr>
                                        <p:cTn id="7" dur="500"/>
                                        <p:tgtEl>
                                          <p:spTgt spid="4104"/>
                                        </p:tgtEl>
                                      </p:cBhvr>
                                    </p:animEffect>
                                  </p:childTnLst>
                                </p:cTn>
                              </p:par>
                              <p:par>
                                <p:cTn id="8" presetID="10" presetClass="entr" presetSubtype="0" fill="hold" nodeType="withEffect">
                                  <p:stCondLst>
                                    <p:cond delay="0"/>
                                  </p:stCondLst>
                                  <p:childTnLst>
                                    <p:set>
                                      <p:cBhvr>
                                        <p:cTn id="9" dur="1" fill="hold">
                                          <p:stCondLst>
                                            <p:cond delay="0"/>
                                          </p:stCondLst>
                                        </p:cTn>
                                        <p:tgtEl>
                                          <p:spTgt spid="4101"/>
                                        </p:tgtEl>
                                        <p:attrNameLst>
                                          <p:attrName>style.visibility</p:attrName>
                                        </p:attrNameLst>
                                      </p:cBhvr>
                                      <p:to>
                                        <p:strVal val="visible"/>
                                      </p:to>
                                    </p:set>
                                    <p:animEffect transition="in" filter="fade">
                                      <p:cBhvr>
                                        <p:cTn id="10" dur="500"/>
                                        <p:tgtEl>
                                          <p:spTgt spid="4101"/>
                                        </p:tgtEl>
                                      </p:cBhvr>
                                    </p:animEffect>
                                  </p:childTnLst>
                                </p:cTn>
                              </p:par>
                              <p:par>
                                <p:cTn id="11" presetID="10" presetClass="entr" presetSubtype="0" fill="hold" nodeType="withEffect">
                                  <p:stCondLst>
                                    <p:cond delay="0"/>
                                  </p:stCondLst>
                                  <p:childTnLst>
                                    <p:set>
                                      <p:cBhvr>
                                        <p:cTn id="12" dur="1" fill="hold">
                                          <p:stCondLst>
                                            <p:cond delay="0"/>
                                          </p:stCondLst>
                                        </p:cTn>
                                        <p:tgtEl>
                                          <p:spTgt spid="4100"/>
                                        </p:tgtEl>
                                        <p:attrNameLst>
                                          <p:attrName>style.visibility</p:attrName>
                                        </p:attrNameLst>
                                      </p:cBhvr>
                                      <p:to>
                                        <p:strVal val="visible"/>
                                      </p:to>
                                    </p:set>
                                    <p:animEffect transition="in" filter="fade">
                                      <p:cBhvr>
                                        <p:cTn id="13" dur="500"/>
                                        <p:tgtEl>
                                          <p:spTgt spid="4100"/>
                                        </p:tgtEl>
                                      </p:cBhvr>
                                    </p:animEffect>
                                  </p:childTnLst>
                                </p:cTn>
                              </p:par>
                              <p:par>
                                <p:cTn id="14" presetID="10" presetClass="entr" presetSubtype="0" fill="hold" nodeType="with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fade">
                                      <p:cBhvr>
                                        <p:cTn id="16" dur="500"/>
                                        <p:tgtEl>
                                          <p:spTgt spid="4098"/>
                                        </p:tgtEl>
                                      </p:cBhvr>
                                    </p:animEffect>
                                  </p:childTnLst>
                                </p:cTn>
                              </p:par>
                              <p:par>
                                <p:cTn id="17" presetID="10" presetClass="entr" presetSubtype="0" fill="hold" nodeType="withEffect">
                                  <p:stCondLst>
                                    <p:cond delay="0"/>
                                  </p:stCondLst>
                                  <p:childTnLst>
                                    <p:set>
                                      <p:cBhvr>
                                        <p:cTn id="18" dur="1" fill="hold">
                                          <p:stCondLst>
                                            <p:cond delay="0"/>
                                          </p:stCondLst>
                                        </p:cTn>
                                        <p:tgtEl>
                                          <p:spTgt spid="4103"/>
                                        </p:tgtEl>
                                        <p:attrNameLst>
                                          <p:attrName>style.visibility</p:attrName>
                                        </p:attrNameLst>
                                      </p:cBhvr>
                                      <p:to>
                                        <p:strVal val="visible"/>
                                      </p:to>
                                    </p:set>
                                    <p:animEffect transition="in" filter="fade">
                                      <p:cBhvr>
                                        <p:cTn id="19" dur="500"/>
                                        <p:tgtEl>
                                          <p:spTgt spid="4103"/>
                                        </p:tgtEl>
                                      </p:cBhvr>
                                    </p:animEffect>
                                  </p:childTnLst>
                                </p:cTn>
                              </p:par>
                              <p:par>
                                <p:cTn id="20" presetID="10" presetClass="entr" presetSubtype="0" fill="hold" nodeType="withEffect">
                                  <p:stCondLst>
                                    <p:cond delay="0"/>
                                  </p:stCondLst>
                                  <p:childTnLst>
                                    <p:set>
                                      <p:cBhvr>
                                        <p:cTn id="21" dur="1" fill="hold">
                                          <p:stCondLst>
                                            <p:cond delay="0"/>
                                          </p:stCondLst>
                                        </p:cTn>
                                        <p:tgtEl>
                                          <p:spTgt spid="4105"/>
                                        </p:tgtEl>
                                        <p:attrNameLst>
                                          <p:attrName>style.visibility</p:attrName>
                                        </p:attrNameLst>
                                      </p:cBhvr>
                                      <p:to>
                                        <p:strVal val="visible"/>
                                      </p:to>
                                    </p:set>
                                    <p:animEffect transition="in" filter="fade">
                                      <p:cBhvr>
                                        <p:cTn id="22" dur="500"/>
                                        <p:tgtEl>
                                          <p:spTgt spid="4105"/>
                                        </p:tgtEl>
                                      </p:cBhvr>
                                    </p:animEffect>
                                  </p:childTnLst>
                                </p:cTn>
                              </p:par>
                              <p:par>
                                <p:cTn id="23" presetID="10" presetClass="entr" presetSubtype="0" fill="hold" nodeType="withEffect">
                                  <p:stCondLst>
                                    <p:cond delay="0"/>
                                  </p:stCondLst>
                                  <p:childTnLst>
                                    <p:set>
                                      <p:cBhvr>
                                        <p:cTn id="24" dur="1" fill="hold">
                                          <p:stCondLst>
                                            <p:cond delay="0"/>
                                          </p:stCondLst>
                                        </p:cTn>
                                        <p:tgtEl>
                                          <p:spTgt spid="4107"/>
                                        </p:tgtEl>
                                        <p:attrNameLst>
                                          <p:attrName>style.visibility</p:attrName>
                                        </p:attrNameLst>
                                      </p:cBhvr>
                                      <p:to>
                                        <p:strVal val="visible"/>
                                      </p:to>
                                    </p:set>
                                    <p:animEffect transition="in" filter="fade">
                                      <p:cBhvr>
                                        <p:cTn id="25" dur="500"/>
                                        <p:tgtEl>
                                          <p:spTgt spid="4107"/>
                                        </p:tgtEl>
                                      </p:cBhvr>
                                    </p:animEffect>
                                  </p:childTnLst>
                                </p:cTn>
                              </p:par>
                              <p:par>
                                <p:cTn id="26" presetID="10" presetClass="entr" presetSubtype="0" fill="hold" nodeType="withEffect">
                                  <p:stCondLst>
                                    <p:cond delay="0"/>
                                  </p:stCondLst>
                                  <p:childTnLst>
                                    <p:set>
                                      <p:cBhvr>
                                        <p:cTn id="27" dur="1" fill="hold">
                                          <p:stCondLst>
                                            <p:cond delay="0"/>
                                          </p:stCondLst>
                                        </p:cTn>
                                        <p:tgtEl>
                                          <p:spTgt spid="4099"/>
                                        </p:tgtEl>
                                        <p:attrNameLst>
                                          <p:attrName>style.visibility</p:attrName>
                                        </p:attrNameLst>
                                      </p:cBhvr>
                                      <p:to>
                                        <p:strVal val="visible"/>
                                      </p:to>
                                    </p:set>
                                    <p:animEffect transition="in" filter="fade">
                                      <p:cBhvr>
                                        <p:cTn id="28" dur="500"/>
                                        <p:tgtEl>
                                          <p:spTgt spid="4099"/>
                                        </p:tgtEl>
                                      </p:cBhvr>
                                    </p:animEffect>
                                  </p:childTnLst>
                                </p:cTn>
                              </p:par>
                              <p:par>
                                <p:cTn id="29" presetID="10" presetClass="entr" presetSubtype="0" fill="hold" nodeType="withEffect">
                                  <p:stCondLst>
                                    <p:cond delay="0"/>
                                  </p:stCondLst>
                                  <p:childTnLst>
                                    <p:set>
                                      <p:cBhvr>
                                        <p:cTn id="30" dur="1" fill="hold">
                                          <p:stCondLst>
                                            <p:cond delay="0"/>
                                          </p:stCondLst>
                                        </p:cTn>
                                        <p:tgtEl>
                                          <p:spTgt spid="4106"/>
                                        </p:tgtEl>
                                        <p:attrNameLst>
                                          <p:attrName>style.visibility</p:attrName>
                                        </p:attrNameLst>
                                      </p:cBhvr>
                                      <p:to>
                                        <p:strVal val="visible"/>
                                      </p:to>
                                    </p:set>
                                    <p:animEffect transition="in" filter="fade">
                                      <p:cBhvr>
                                        <p:cTn id="31" dur="500"/>
                                        <p:tgtEl>
                                          <p:spTgt spid="4106"/>
                                        </p:tgtEl>
                                      </p:cBhvr>
                                    </p:animEffect>
                                  </p:childTnLst>
                                </p:cTn>
                              </p:par>
                              <p:par>
                                <p:cTn id="32" presetID="10" presetClass="entr" presetSubtype="0" fill="hold" nodeType="withEffect">
                                  <p:stCondLst>
                                    <p:cond delay="0"/>
                                  </p:stCondLst>
                                  <p:childTnLst>
                                    <p:set>
                                      <p:cBhvr>
                                        <p:cTn id="33" dur="1" fill="hold">
                                          <p:stCondLst>
                                            <p:cond delay="0"/>
                                          </p:stCondLst>
                                        </p:cTn>
                                        <p:tgtEl>
                                          <p:spTgt spid="4102"/>
                                        </p:tgtEl>
                                        <p:attrNameLst>
                                          <p:attrName>style.visibility</p:attrName>
                                        </p:attrNameLst>
                                      </p:cBhvr>
                                      <p:to>
                                        <p:strVal val="visible"/>
                                      </p:to>
                                    </p:set>
                                    <p:animEffect transition="in" filter="fade">
                                      <p:cBhvr>
                                        <p:cTn id="34" dur="500"/>
                                        <p:tgtEl>
                                          <p:spTgt spid="4102"/>
                                        </p:tgtEl>
                                      </p:cBhvr>
                                    </p:animEffect>
                                  </p:childTnLst>
                                </p:cTn>
                              </p:par>
                              <p:par>
                                <p:cTn id="35" presetID="10" presetClass="entr" presetSubtype="0" fill="hold" nodeType="withEffect">
                                  <p:stCondLst>
                                    <p:cond delay="0"/>
                                  </p:stCondLst>
                                  <p:childTnLst>
                                    <p:set>
                                      <p:cBhvr>
                                        <p:cTn id="36" dur="1" fill="hold">
                                          <p:stCondLst>
                                            <p:cond delay="0"/>
                                          </p:stCondLst>
                                        </p:cTn>
                                        <p:tgtEl>
                                          <p:spTgt spid="4108"/>
                                        </p:tgtEl>
                                        <p:attrNameLst>
                                          <p:attrName>style.visibility</p:attrName>
                                        </p:attrNameLst>
                                      </p:cBhvr>
                                      <p:to>
                                        <p:strVal val="visible"/>
                                      </p:to>
                                    </p:set>
                                    <p:animEffect transition="in" filter="fade">
                                      <p:cBhvr>
                                        <p:cTn id="37" dur="500"/>
                                        <p:tgtEl>
                                          <p:spTgt spid="4108"/>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4106"/>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4099"/>
                                        </p:tgtEl>
                                        <p:attrNameLst>
                                          <p:attrName>ppt_x</p:attrName>
                                          <p:attrName>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4102"/>
                                        </p:tgtEl>
                                        <p:attrNameLst>
                                          <p:attrName>ppt_x</p:attrName>
                                          <p:attrName>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4103"/>
                                        </p:tgtEl>
                                        <p:attrNameLst>
                                          <p:attrName>ppt_x</p:attrName>
                                          <p:attrName>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4101"/>
                                        </p:tgtEl>
                                        <p:attrNameLst>
                                          <p:attrName>ppt_x</p:attrName>
                                          <p:attrName>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098"/>
                                        </p:tgtEl>
                                        <p:attrNameLst>
                                          <p:attrName>ppt_x</p:attrName>
                                          <p:attrName>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4107"/>
                                        </p:tgtEl>
                                        <p:attrNameLst>
                                          <p:attrName>ppt_x</p:attrName>
                                          <p:attrName>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4108"/>
                                        </p:tgtEl>
                                        <p:attrNameLst>
                                          <p:attrName>ppt_x</p:attrName>
                                          <p:attrName>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4105"/>
                                        </p:tgtEl>
                                        <p:attrNameLst>
                                          <p:attrName>ppt_x</p:attrName>
                                          <p:attrName>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4104"/>
                                        </p:tgtEl>
                                        <p:attrNameLst>
                                          <p:attrName>ppt_x</p:attrName>
                                          <p:attrName>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4100"/>
                                        </p:tgtEl>
                                        <p:attrNameLst>
                                          <p:attrName>ppt_x</p:attrName>
                                          <p:attrName>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4104"/>
                                        </p:tgtEl>
                                      </p:cBhvr>
                                    </p:animEffect>
                                    <p:set>
                                      <p:cBhvr>
                                        <p:cTn id="62" dur="1" fill="hold">
                                          <p:stCondLst>
                                            <p:cond delay="499"/>
                                          </p:stCondLst>
                                        </p:cTn>
                                        <p:tgtEl>
                                          <p:spTgt spid="4104"/>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4105"/>
                                        </p:tgtEl>
                                      </p:cBhvr>
                                    </p:animEffect>
                                    <p:set>
                                      <p:cBhvr>
                                        <p:cTn id="65" dur="1" fill="hold">
                                          <p:stCondLst>
                                            <p:cond delay="499"/>
                                          </p:stCondLst>
                                        </p:cTn>
                                        <p:tgtEl>
                                          <p:spTgt spid="4105"/>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4107"/>
                                        </p:tgtEl>
                                      </p:cBhvr>
                                    </p:animEffect>
                                    <p:set>
                                      <p:cBhvr>
                                        <p:cTn id="68" dur="1" fill="hold">
                                          <p:stCondLst>
                                            <p:cond delay="499"/>
                                          </p:stCondLst>
                                        </p:cTn>
                                        <p:tgtEl>
                                          <p:spTgt spid="4107"/>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4101"/>
                                        </p:tgtEl>
                                      </p:cBhvr>
                                    </p:animEffect>
                                    <p:set>
                                      <p:cBhvr>
                                        <p:cTn id="71" dur="1" fill="hold">
                                          <p:stCondLst>
                                            <p:cond delay="499"/>
                                          </p:stCondLst>
                                        </p:cTn>
                                        <p:tgtEl>
                                          <p:spTgt spid="4101"/>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4103"/>
                                        </p:tgtEl>
                                      </p:cBhvr>
                                    </p:animEffect>
                                    <p:set>
                                      <p:cBhvr>
                                        <p:cTn id="74" dur="1" fill="hold">
                                          <p:stCondLst>
                                            <p:cond delay="499"/>
                                          </p:stCondLst>
                                        </p:cTn>
                                        <p:tgtEl>
                                          <p:spTgt spid="4103"/>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4099"/>
                                        </p:tgtEl>
                                      </p:cBhvr>
                                    </p:animEffect>
                                    <p:set>
                                      <p:cBhvr>
                                        <p:cTn id="77" dur="1" fill="hold">
                                          <p:stCondLst>
                                            <p:cond delay="499"/>
                                          </p:stCondLst>
                                        </p:cTn>
                                        <p:tgtEl>
                                          <p:spTgt spid="4099"/>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4106"/>
                                        </p:tgtEl>
                                      </p:cBhvr>
                                    </p:animEffect>
                                    <p:set>
                                      <p:cBhvr>
                                        <p:cTn id="80" dur="1" fill="hold">
                                          <p:stCondLst>
                                            <p:cond delay="499"/>
                                          </p:stCondLst>
                                        </p:cTn>
                                        <p:tgtEl>
                                          <p:spTgt spid="4106"/>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4108"/>
                                        </p:tgtEl>
                                      </p:cBhvr>
                                    </p:animEffect>
                                    <p:set>
                                      <p:cBhvr>
                                        <p:cTn id="83" dur="1" fill="hold">
                                          <p:stCondLst>
                                            <p:cond delay="499"/>
                                          </p:stCondLst>
                                        </p:cTn>
                                        <p:tgtEl>
                                          <p:spTgt spid="4108"/>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4100"/>
                                        </p:tgtEl>
                                      </p:cBhvr>
                                    </p:animEffect>
                                    <p:set>
                                      <p:cBhvr>
                                        <p:cTn id="86" dur="1" fill="hold">
                                          <p:stCondLst>
                                            <p:cond delay="499"/>
                                          </p:stCondLst>
                                        </p:cTn>
                                        <p:tgtEl>
                                          <p:spTgt spid="4100"/>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098"/>
                                        </p:tgtEl>
                                      </p:cBhvr>
                                    </p:animEffect>
                                    <p:set>
                                      <p:cBhvr>
                                        <p:cTn id="89" dur="1" fill="hold">
                                          <p:stCondLst>
                                            <p:cond delay="499"/>
                                          </p:stCondLst>
                                        </p:cTn>
                                        <p:tgtEl>
                                          <p:spTgt spid="4098"/>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4102"/>
                                        </p:tgtEl>
                                      </p:cBhvr>
                                    </p:animEffect>
                                    <p:set>
                                      <p:cBhvr>
                                        <p:cTn id="92" dur="1" fill="hold">
                                          <p:stCondLst>
                                            <p:cond delay="499"/>
                                          </p:stCondLst>
                                        </p:cTn>
                                        <p:tgtEl>
                                          <p:spTgt spid="4102"/>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4109"/>
                                        </p:tgtEl>
                                        <p:attrNameLst>
                                          <p:attrName>style.visibility</p:attrName>
                                        </p:attrNameLst>
                                      </p:cBhvr>
                                      <p:to>
                                        <p:strVal val="visible"/>
                                      </p:to>
                                    </p:set>
                                    <p:animEffect transition="in" filter="fade">
                                      <p:cBhvr>
                                        <p:cTn id="95" dur="100"/>
                                        <p:tgtEl>
                                          <p:spTgt spid="4109"/>
                                        </p:tgtEl>
                                      </p:cBhvr>
                                    </p:animEffect>
                                  </p:childTnLst>
                                </p:cTn>
                              </p:par>
                              <p:par>
                                <p:cTn id="96" presetID="10" presetClass="entr" presetSubtype="0" fill="hold" nodeType="withEffect">
                                  <p:stCondLst>
                                    <p:cond delay="600"/>
                                  </p:stCondLst>
                                  <p:childTnLst>
                                    <p:set>
                                      <p:cBhvr>
                                        <p:cTn id="97" dur="1" fill="hold">
                                          <p:stCondLst>
                                            <p:cond delay="0"/>
                                          </p:stCondLst>
                                        </p:cTn>
                                        <p:tgtEl>
                                          <p:spTgt spid="4110"/>
                                        </p:tgtEl>
                                        <p:attrNameLst>
                                          <p:attrName>style.visibility</p:attrName>
                                        </p:attrNameLst>
                                      </p:cBhvr>
                                      <p:to>
                                        <p:strVal val="visible"/>
                                      </p:to>
                                    </p:set>
                                    <p:animEffect transition="in" filter="fade">
                                      <p:cBhvr>
                                        <p:cTn id="98" dur="100"/>
                                        <p:tgtEl>
                                          <p:spTgt spid="4110"/>
                                        </p:tgtEl>
                                      </p:cBhvr>
                                    </p:animEffect>
                                  </p:childTnLst>
                                </p:cTn>
                              </p:par>
                              <p:par>
                                <p:cTn id="99" presetID="10" presetClass="entr" presetSubtype="0" fill="hold" nodeType="withEffect">
                                  <p:stCondLst>
                                    <p:cond delay="200"/>
                                  </p:stCondLst>
                                  <p:childTnLst>
                                    <p:set>
                                      <p:cBhvr>
                                        <p:cTn id="100" dur="1" fill="hold">
                                          <p:stCondLst>
                                            <p:cond delay="0"/>
                                          </p:stCondLst>
                                        </p:cTn>
                                        <p:tgtEl>
                                          <p:spTgt spid="4111"/>
                                        </p:tgtEl>
                                        <p:attrNameLst>
                                          <p:attrName>style.visibility</p:attrName>
                                        </p:attrNameLst>
                                      </p:cBhvr>
                                      <p:to>
                                        <p:strVal val="visible"/>
                                      </p:to>
                                    </p:set>
                                    <p:animEffect transition="in" filter="fade">
                                      <p:cBhvr>
                                        <p:cTn id="101" dur="100"/>
                                        <p:tgtEl>
                                          <p:spTgt spid="4111"/>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4112"/>
                                        </p:tgtEl>
                                        <p:attrNameLst>
                                          <p:attrName>style.visibility</p:attrName>
                                        </p:attrNameLst>
                                      </p:cBhvr>
                                      <p:to>
                                        <p:strVal val="visible"/>
                                      </p:to>
                                    </p:set>
                                    <p:animEffect transition="in" filter="fade">
                                      <p:cBhvr>
                                        <p:cTn id="104" dur="100"/>
                                        <p:tgtEl>
                                          <p:spTgt spid="4112"/>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4113"/>
                                        </p:tgtEl>
                                        <p:attrNameLst>
                                          <p:attrName>style.visibility</p:attrName>
                                        </p:attrNameLst>
                                      </p:cBhvr>
                                      <p:to>
                                        <p:strVal val="visible"/>
                                      </p:to>
                                    </p:set>
                                    <p:animEffect transition="in" filter="fade">
                                      <p:cBhvr>
                                        <p:cTn id="107" dur="100"/>
                                        <p:tgtEl>
                                          <p:spTgt spid="4113"/>
                                        </p:tgtEl>
                                      </p:cBhvr>
                                    </p:animEffect>
                                  </p:childTnLst>
                                </p:cTn>
                              </p:par>
                              <p:par>
                                <p:cTn id="108" presetID="53" presetClass="exit" presetSubtype="16" fill="hold" nodeType="withEffect">
                                  <p:stCondLst>
                                    <p:cond delay="100"/>
                                  </p:stCondLst>
                                  <p:childTnLst>
                                    <p:anim calcmode="lin" valueType="num">
                                      <p:cBhvr>
                                        <p:cTn id="109" dur="1000"/>
                                        <p:tgtEl>
                                          <p:spTgt spid="4109"/>
                                        </p:tgtEl>
                                        <p:attrNameLst>
                                          <p:attrName>ppt_w</p:attrName>
                                        </p:attrNameLst>
                                      </p:cBhvr>
                                      <p:tavLst>
                                        <p:tav tm="0">
                                          <p:val>
                                            <p:strVal val="ppt_w"/>
                                          </p:val>
                                        </p:tav>
                                        <p:tav tm="100000">
                                          <p:val>
                                            <p:fltVal val="0"/>
                                          </p:val>
                                        </p:tav>
                                      </p:tavLst>
                                    </p:anim>
                                    <p:anim calcmode="lin" valueType="num">
                                      <p:cBhvr>
                                        <p:cTn id="110" dur="1000"/>
                                        <p:tgtEl>
                                          <p:spTgt spid="4109"/>
                                        </p:tgtEl>
                                        <p:attrNameLst>
                                          <p:attrName>ppt_h</p:attrName>
                                        </p:attrNameLst>
                                      </p:cBhvr>
                                      <p:tavLst>
                                        <p:tav tm="0">
                                          <p:val>
                                            <p:strVal val="ppt_h"/>
                                          </p:val>
                                        </p:tav>
                                        <p:tav tm="100000">
                                          <p:val>
                                            <p:fltVal val="0"/>
                                          </p:val>
                                        </p:tav>
                                      </p:tavLst>
                                    </p:anim>
                                    <p:animEffect transition="out" filter="fade">
                                      <p:cBhvr>
                                        <p:cTn id="111" dur="1000"/>
                                        <p:tgtEl>
                                          <p:spTgt spid="4109"/>
                                        </p:tgtEl>
                                      </p:cBhvr>
                                    </p:animEffect>
                                    <p:set>
                                      <p:cBhvr>
                                        <p:cTn id="112" dur="1" fill="hold">
                                          <p:stCondLst>
                                            <p:cond delay="999"/>
                                          </p:stCondLst>
                                        </p:cTn>
                                        <p:tgtEl>
                                          <p:spTgt spid="4109"/>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4110"/>
                                        </p:tgtEl>
                                        <p:attrNameLst>
                                          <p:attrName>ppt_w</p:attrName>
                                        </p:attrNameLst>
                                      </p:cBhvr>
                                      <p:tavLst>
                                        <p:tav tm="0">
                                          <p:val>
                                            <p:strVal val="ppt_w"/>
                                          </p:val>
                                        </p:tav>
                                        <p:tav tm="100000">
                                          <p:val>
                                            <p:fltVal val="0"/>
                                          </p:val>
                                        </p:tav>
                                      </p:tavLst>
                                    </p:anim>
                                    <p:anim calcmode="lin" valueType="num">
                                      <p:cBhvr>
                                        <p:cTn id="115" dur="500"/>
                                        <p:tgtEl>
                                          <p:spTgt spid="4110"/>
                                        </p:tgtEl>
                                        <p:attrNameLst>
                                          <p:attrName>ppt_h</p:attrName>
                                        </p:attrNameLst>
                                      </p:cBhvr>
                                      <p:tavLst>
                                        <p:tav tm="0">
                                          <p:val>
                                            <p:strVal val="ppt_h"/>
                                          </p:val>
                                        </p:tav>
                                        <p:tav tm="100000">
                                          <p:val>
                                            <p:fltVal val="0"/>
                                          </p:val>
                                        </p:tav>
                                      </p:tavLst>
                                    </p:anim>
                                    <p:animEffect transition="out" filter="fade">
                                      <p:cBhvr>
                                        <p:cTn id="116" dur="500"/>
                                        <p:tgtEl>
                                          <p:spTgt spid="4110"/>
                                        </p:tgtEl>
                                      </p:cBhvr>
                                    </p:animEffect>
                                    <p:set>
                                      <p:cBhvr>
                                        <p:cTn id="117" dur="1" fill="hold">
                                          <p:stCondLst>
                                            <p:cond delay="499"/>
                                          </p:stCondLst>
                                        </p:cTn>
                                        <p:tgtEl>
                                          <p:spTgt spid="4110"/>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4111"/>
                                        </p:tgtEl>
                                        <p:attrNameLst>
                                          <p:attrName>ppt_w</p:attrName>
                                        </p:attrNameLst>
                                      </p:cBhvr>
                                      <p:tavLst>
                                        <p:tav tm="0">
                                          <p:val>
                                            <p:strVal val="ppt_w"/>
                                          </p:val>
                                        </p:tav>
                                        <p:tav tm="100000">
                                          <p:val>
                                            <p:fltVal val="0"/>
                                          </p:val>
                                        </p:tav>
                                      </p:tavLst>
                                    </p:anim>
                                    <p:anim calcmode="lin" valueType="num">
                                      <p:cBhvr>
                                        <p:cTn id="120" dur="500"/>
                                        <p:tgtEl>
                                          <p:spTgt spid="4111"/>
                                        </p:tgtEl>
                                        <p:attrNameLst>
                                          <p:attrName>ppt_h</p:attrName>
                                        </p:attrNameLst>
                                      </p:cBhvr>
                                      <p:tavLst>
                                        <p:tav tm="0">
                                          <p:val>
                                            <p:strVal val="ppt_h"/>
                                          </p:val>
                                        </p:tav>
                                        <p:tav tm="100000">
                                          <p:val>
                                            <p:fltVal val="0"/>
                                          </p:val>
                                        </p:tav>
                                      </p:tavLst>
                                    </p:anim>
                                    <p:animEffect transition="out" filter="fade">
                                      <p:cBhvr>
                                        <p:cTn id="121" dur="500"/>
                                        <p:tgtEl>
                                          <p:spTgt spid="4111"/>
                                        </p:tgtEl>
                                      </p:cBhvr>
                                    </p:animEffect>
                                    <p:set>
                                      <p:cBhvr>
                                        <p:cTn id="122" dur="1" fill="hold">
                                          <p:stCondLst>
                                            <p:cond delay="499"/>
                                          </p:stCondLst>
                                        </p:cTn>
                                        <p:tgtEl>
                                          <p:spTgt spid="4111"/>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4112"/>
                                        </p:tgtEl>
                                        <p:attrNameLst>
                                          <p:attrName>ppt_w</p:attrName>
                                        </p:attrNameLst>
                                      </p:cBhvr>
                                      <p:tavLst>
                                        <p:tav tm="0">
                                          <p:val>
                                            <p:strVal val="ppt_w"/>
                                          </p:val>
                                        </p:tav>
                                        <p:tav tm="100000">
                                          <p:val>
                                            <p:fltVal val="0"/>
                                          </p:val>
                                        </p:tav>
                                      </p:tavLst>
                                    </p:anim>
                                    <p:anim calcmode="lin" valueType="num">
                                      <p:cBhvr>
                                        <p:cTn id="125" dur="500"/>
                                        <p:tgtEl>
                                          <p:spTgt spid="4112"/>
                                        </p:tgtEl>
                                        <p:attrNameLst>
                                          <p:attrName>ppt_h</p:attrName>
                                        </p:attrNameLst>
                                      </p:cBhvr>
                                      <p:tavLst>
                                        <p:tav tm="0">
                                          <p:val>
                                            <p:strVal val="ppt_h"/>
                                          </p:val>
                                        </p:tav>
                                        <p:tav tm="100000">
                                          <p:val>
                                            <p:fltVal val="0"/>
                                          </p:val>
                                        </p:tav>
                                      </p:tavLst>
                                    </p:anim>
                                    <p:animEffect transition="out" filter="fade">
                                      <p:cBhvr>
                                        <p:cTn id="126" dur="500"/>
                                        <p:tgtEl>
                                          <p:spTgt spid="4112"/>
                                        </p:tgtEl>
                                      </p:cBhvr>
                                    </p:animEffect>
                                    <p:set>
                                      <p:cBhvr>
                                        <p:cTn id="127" dur="1" fill="hold">
                                          <p:stCondLst>
                                            <p:cond delay="499"/>
                                          </p:stCondLst>
                                        </p:cTn>
                                        <p:tgtEl>
                                          <p:spTgt spid="4112"/>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4113"/>
                                        </p:tgtEl>
                                        <p:attrNameLst>
                                          <p:attrName>ppt_w</p:attrName>
                                        </p:attrNameLst>
                                      </p:cBhvr>
                                      <p:tavLst>
                                        <p:tav tm="0">
                                          <p:val>
                                            <p:strVal val="ppt_w"/>
                                          </p:val>
                                        </p:tav>
                                        <p:tav tm="100000">
                                          <p:val>
                                            <p:fltVal val="0"/>
                                          </p:val>
                                        </p:tav>
                                      </p:tavLst>
                                    </p:anim>
                                    <p:anim calcmode="lin" valueType="num">
                                      <p:cBhvr>
                                        <p:cTn id="130" dur="500"/>
                                        <p:tgtEl>
                                          <p:spTgt spid="4113"/>
                                        </p:tgtEl>
                                        <p:attrNameLst>
                                          <p:attrName>ppt_h</p:attrName>
                                        </p:attrNameLst>
                                      </p:cBhvr>
                                      <p:tavLst>
                                        <p:tav tm="0">
                                          <p:val>
                                            <p:strVal val="ppt_h"/>
                                          </p:val>
                                        </p:tav>
                                        <p:tav tm="100000">
                                          <p:val>
                                            <p:fltVal val="0"/>
                                          </p:val>
                                        </p:tav>
                                      </p:tavLst>
                                    </p:anim>
                                    <p:animEffect transition="out" filter="fade">
                                      <p:cBhvr>
                                        <p:cTn id="131" dur="500"/>
                                        <p:tgtEl>
                                          <p:spTgt spid="4113"/>
                                        </p:tgtEl>
                                      </p:cBhvr>
                                    </p:animEffect>
                                    <p:set>
                                      <p:cBhvr>
                                        <p:cTn id="132" dur="1" fill="hold">
                                          <p:stCondLst>
                                            <p:cond delay="499"/>
                                          </p:stCondLst>
                                        </p:cTn>
                                        <p:tgtEl>
                                          <p:spTgt spid="41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buFont typeface="Arial" panose="020B0604020202020204" pitchFamily="34" charset="0"/>
        <a:defRPr sz="2400" kern="1200">
          <a:solidFill>
            <a:srgbClr val="969696"/>
          </a:solidFill>
          <a:latin typeface="+mj-lt"/>
          <a:ea typeface="+mj-ea"/>
          <a:cs typeface="+mj-cs"/>
        </a:defRPr>
      </a:lvl1pPr>
      <a:lvl2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buFont typeface="Arial" panose="020B0604020202020204" pitchFamily="34" charset="0"/>
        <a:defRPr sz="2400">
          <a:solidFill>
            <a:srgbClr val="969696"/>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rgbClr val="969696"/>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8365" lvl="7"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5565" lvl="8" indent="-228600" algn="l" defTabSz="913765"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3765" eaLnBrk="0" fontAlgn="base" latinLnBrk="0" hangingPunct="0">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1pPr>
      <a:lvl2pPr marL="457200" lvl="1"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2pPr>
      <a:lvl3pPr marL="914400" lvl="2"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3pPr>
      <a:lvl4pPr marL="1371600" lvl="3"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4pPr>
      <a:lvl5pPr marL="1828800" lvl="4"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5pPr>
      <a:lvl6pPr marL="2286000" lvl="5"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6pPr>
      <a:lvl7pPr marL="2743200" lvl="6"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7pPr>
      <a:lvl8pPr marL="3199765" lvl="7"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8pPr>
      <a:lvl9pPr marL="3656965" lvl="8" indent="0" algn="l" defTabSz="913765" eaLnBrk="1" fontAlgn="base" latinLnBrk="0" hangingPunct="1">
        <a:spcBef>
          <a:spcPct val="0"/>
        </a:spcBef>
        <a:spcAft>
          <a:spcPct val="0"/>
        </a:spcAft>
        <a:buFont typeface="Arial" panose="020B0604020202020204" pitchFamily="34" charset="0"/>
        <a:buNone/>
        <a:defRPr sz="19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slideLayout" Target="../slideLayouts/slideLayout29.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notesSlide" Target="../notesSlides/notesSlide15.xml"/><Relationship Id="rId8"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Freeform 5"/>
          <p:cNvSpPr>
            <a:spLocks noChangeArrowheads="1"/>
          </p:cNvSpPr>
          <p:nvPr/>
        </p:nvSpPr>
        <p:spPr bwMode="auto">
          <a:xfrm>
            <a:off x="4691063" y="3262315"/>
            <a:ext cx="1193800" cy="735012"/>
          </a:xfrm>
          <a:custGeom>
            <a:avLst/>
            <a:gdLst>
              <a:gd name="T0" fmla="*/ 157 w 2126"/>
              <a:gd name="T1" fmla="*/ 0 h 1304"/>
              <a:gd name="T2" fmla="*/ 1969 w 2126"/>
              <a:gd name="T3" fmla="*/ 0 h 1304"/>
              <a:gd name="T4" fmla="*/ 2126 w 2126"/>
              <a:gd name="T5" fmla="*/ 122 h 1304"/>
              <a:gd name="T6" fmla="*/ 2126 w 2126"/>
              <a:gd name="T7" fmla="*/ 1304 h 1304"/>
              <a:gd name="T8" fmla="*/ 0 w 2126"/>
              <a:gd name="T9" fmla="*/ 1304 h 1304"/>
              <a:gd name="T10" fmla="*/ 0 w 2126"/>
              <a:gd name="T11" fmla="*/ 122 h 1304"/>
              <a:gd name="T12" fmla="*/ 157 w 2126"/>
              <a:gd name="T13" fmla="*/ 0 h 1304"/>
            </a:gdLst>
            <a:ahLst/>
            <a:cxnLst>
              <a:cxn ang="0">
                <a:pos x="T0" y="T1"/>
              </a:cxn>
              <a:cxn ang="0">
                <a:pos x="T2" y="T3"/>
              </a:cxn>
              <a:cxn ang="0">
                <a:pos x="T4" y="T5"/>
              </a:cxn>
              <a:cxn ang="0">
                <a:pos x="T6" y="T7"/>
              </a:cxn>
              <a:cxn ang="0">
                <a:pos x="T8" y="T9"/>
              </a:cxn>
              <a:cxn ang="0">
                <a:pos x="T10" y="T11"/>
              </a:cxn>
              <a:cxn ang="0">
                <a:pos x="T12" y="T13"/>
              </a:cxn>
            </a:cxnLst>
            <a:rect l="0" t="0" r="r" b="b"/>
            <a:pathLst>
              <a:path w="2126" h="1304">
                <a:moveTo>
                  <a:pt x="157" y="0"/>
                </a:moveTo>
                <a:lnTo>
                  <a:pt x="1969" y="0"/>
                </a:lnTo>
                <a:cubicBezTo>
                  <a:pt x="2055" y="0"/>
                  <a:pt x="2126" y="55"/>
                  <a:pt x="2126" y="122"/>
                </a:cubicBezTo>
                <a:lnTo>
                  <a:pt x="2126" y="1304"/>
                </a:lnTo>
                <a:lnTo>
                  <a:pt x="0" y="1304"/>
                </a:lnTo>
                <a:lnTo>
                  <a:pt x="0" y="122"/>
                </a:lnTo>
                <a:cubicBezTo>
                  <a:pt x="0" y="55"/>
                  <a:pt x="71" y="0"/>
                  <a:pt x="157"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6147" name="Freeform 6"/>
          <p:cNvSpPr>
            <a:spLocks noChangeArrowheads="1"/>
          </p:cNvSpPr>
          <p:nvPr/>
        </p:nvSpPr>
        <p:spPr bwMode="auto">
          <a:xfrm>
            <a:off x="5884863" y="2760667"/>
            <a:ext cx="1193800" cy="1236663"/>
          </a:xfrm>
          <a:custGeom>
            <a:avLst/>
            <a:gdLst>
              <a:gd name="T0" fmla="*/ 157 w 2126"/>
              <a:gd name="T1" fmla="*/ 0 h 2194"/>
              <a:gd name="T2" fmla="*/ 1969 w 2126"/>
              <a:gd name="T3" fmla="*/ 0 h 2194"/>
              <a:gd name="T4" fmla="*/ 2126 w 2126"/>
              <a:gd name="T5" fmla="*/ 122 h 2194"/>
              <a:gd name="T6" fmla="*/ 2126 w 2126"/>
              <a:gd name="T7" fmla="*/ 2194 h 2194"/>
              <a:gd name="T8" fmla="*/ 0 w 2126"/>
              <a:gd name="T9" fmla="*/ 2194 h 2194"/>
              <a:gd name="T10" fmla="*/ 0 w 2126"/>
              <a:gd name="T11" fmla="*/ 122 h 2194"/>
              <a:gd name="T12" fmla="*/ 157 w 2126"/>
              <a:gd name="T13" fmla="*/ 0 h 2194"/>
            </a:gdLst>
            <a:ahLst/>
            <a:cxnLst>
              <a:cxn ang="0">
                <a:pos x="T0" y="T1"/>
              </a:cxn>
              <a:cxn ang="0">
                <a:pos x="T2" y="T3"/>
              </a:cxn>
              <a:cxn ang="0">
                <a:pos x="T4" y="T5"/>
              </a:cxn>
              <a:cxn ang="0">
                <a:pos x="T6" y="T7"/>
              </a:cxn>
              <a:cxn ang="0">
                <a:pos x="T8" y="T9"/>
              </a:cxn>
              <a:cxn ang="0">
                <a:pos x="T10" y="T11"/>
              </a:cxn>
              <a:cxn ang="0">
                <a:pos x="T12" y="T13"/>
              </a:cxn>
            </a:cxnLst>
            <a:rect l="0" t="0" r="r" b="b"/>
            <a:pathLst>
              <a:path w="2126" h="2194">
                <a:moveTo>
                  <a:pt x="157" y="0"/>
                </a:moveTo>
                <a:lnTo>
                  <a:pt x="1969" y="0"/>
                </a:lnTo>
                <a:cubicBezTo>
                  <a:pt x="2056" y="0"/>
                  <a:pt x="2126" y="55"/>
                  <a:pt x="2126" y="122"/>
                </a:cubicBezTo>
                <a:lnTo>
                  <a:pt x="2126" y="2194"/>
                </a:lnTo>
                <a:lnTo>
                  <a:pt x="0" y="2194"/>
                </a:lnTo>
                <a:lnTo>
                  <a:pt x="0" y="122"/>
                </a:lnTo>
                <a:cubicBezTo>
                  <a:pt x="0" y="55"/>
                  <a:pt x="71" y="0"/>
                  <a:pt x="15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6148" name="Freeform 7"/>
          <p:cNvSpPr>
            <a:spLocks noChangeArrowheads="1"/>
          </p:cNvSpPr>
          <p:nvPr/>
        </p:nvSpPr>
        <p:spPr bwMode="auto">
          <a:xfrm>
            <a:off x="7078663" y="2211393"/>
            <a:ext cx="1193800" cy="1785937"/>
          </a:xfrm>
          <a:custGeom>
            <a:avLst/>
            <a:gdLst>
              <a:gd name="T0" fmla="*/ 158 w 2127"/>
              <a:gd name="T1" fmla="*/ 0 h 3168"/>
              <a:gd name="T2" fmla="*/ 1969 w 2127"/>
              <a:gd name="T3" fmla="*/ 0 h 3168"/>
              <a:gd name="T4" fmla="*/ 2127 w 2127"/>
              <a:gd name="T5" fmla="*/ 122 h 3168"/>
              <a:gd name="T6" fmla="*/ 2127 w 2127"/>
              <a:gd name="T7" fmla="*/ 3168 h 3168"/>
              <a:gd name="T8" fmla="*/ 0 w 2127"/>
              <a:gd name="T9" fmla="*/ 3168 h 3168"/>
              <a:gd name="T10" fmla="*/ 0 w 2127"/>
              <a:gd name="T11" fmla="*/ 122 h 3168"/>
              <a:gd name="T12" fmla="*/ 158 w 2127"/>
              <a:gd name="T13" fmla="*/ 0 h 3168"/>
            </a:gdLst>
            <a:ahLst/>
            <a:cxnLst>
              <a:cxn ang="0">
                <a:pos x="T0" y="T1"/>
              </a:cxn>
              <a:cxn ang="0">
                <a:pos x="T2" y="T3"/>
              </a:cxn>
              <a:cxn ang="0">
                <a:pos x="T4" y="T5"/>
              </a:cxn>
              <a:cxn ang="0">
                <a:pos x="T6" y="T7"/>
              </a:cxn>
              <a:cxn ang="0">
                <a:pos x="T8" y="T9"/>
              </a:cxn>
              <a:cxn ang="0">
                <a:pos x="T10" y="T11"/>
              </a:cxn>
              <a:cxn ang="0">
                <a:pos x="T12" y="T13"/>
              </a:cxn>
            </a:cxnLst>
            <a:rect l="0" t="0" r="r" b="b"/>
            <a:pathLst>
              <a:path w="2127" h="3168">
                <a:moveTo>
                  <a:pt x="158" y="0"/>
                </a:moveTo>
                <a:lnTo>
                  <a:pt x="1969" y="0"/>
                </a:lnTo>
                <a:cubicBezTo>
                  <a:pt x="2056" y="0"/>
                  <a:pt x="2127" y="55"/>
                  <a:pt x="2127" y="122"/>
                </a:cubicBezTo>
                <a:lnTo>
                  <a:pt x="2127" y="3168"/>
                </a:lnTo>
                <a:lnTo>
                  <a:pt x="0" y="3168"/>
                </a:lnTo>
                <a:lnTo>
                  <a:pt x="0" y="122"/>
                </a:lnTo>
                <a:cubicBezTo>
                  <a:pt x="0" y="55"/>
                  <a:pt x="71" y="0"/>
                  <a:pt x="15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6149" name="Freeform 8"/>
          <p:cNvSpPr>
            <a:spLocks noChangeArrowheads="1"/>
          </p:cNvSpPr>
          <p:nvPr/>
        </p:nvSpPr>
        <p:spPr bwMode="auto">
          <a:xfrm>
            <a:off x="8272463" y="1662115"/>
            <a:ext cx="1193800" cy="2335212"/>
          </a:xfrm>
          <a:custGeom>
            <a:avLst/>
            <a:gdLst>
              <a:gd name="T0" fmla="*/ 157 w 2126"/>
              <a:gd name="T1" fmla="*/ 0 h 4142"/>
              <a:gd name="T2" fmla="*/ 1969 w 2126"/>
              <a:gd name="T3" fmla="*/ 0 h 4142"/>
              <a:gd name="T4" fmla="*/ 2126 w 2126"/>
              <a:gd name="T5" fmla="*/ 122 h 4142"/>
              <a:gd name="T6" fmla="*/ 2126 w 2126"/>
              <a:gd name="T7" fmla="*/ 4142 h 4142"/>
              <a:gd name="T8" fmla="*/ 0 w 2126"/>
              <a:gd name="T9" fmla="*/ 4142 h 4142"/>
              <a:gd name="T10" fmla="*/ 0 w 2126"/>
              <a:gd name="T11" fmla="*/ 122 h 4142"/>
              <a:gd name="T12" fmla="*/ 157 w 2126"/>
              <a:gd name="T13" fmla="*/ 0 h 4142"/>
            </a:gdLst>
            <a:ahLst/>
            <a:cxnLst>
              <a:cxn ang="0">
                <a:pos x="T0" y="T1"/>
              </a:cxn>
              <a:cxn ang="0">
                <a:pos x="T2" y="T3"/>
              </a:cxn>
              <a:cxn ang="0">
                <a:pos x="T4" y="T5"/>
              </a:cxn>
              <a:cxn ang="0">
                <a:pos x="T6" y="T7"/>
              </a:cxn>
              <a:cxn ang="0">
                <a:pos x="T8" y="T9"/>
              </a:cxn>
              <a:cxn ang="0">
                <a:pos x="T10" y="T11"/>
              </a:cxn>
              <a:cxn ang="0">
                <a:pos x="T12" y="T13"/>
              </a:cxn>
            </a:cxnLst>
            <a:rect l="0" t="0" r="r" b="b"/>
            <a:pathLst>
              <a:path w="2126" h="4142">
                <a:moveTo>
                  <a:pt x="157" y="0"/>
                </a:moveTo>
                <a:lnTo>
                  <a:pt x="1969" y="0"/>
                </a:lnTo>
                <a:cubicBezTo>
                  <a:pt x="2055" y="0"/>
                  <a:pt x="2126" y="55"/>
                  <a:pt x="2126" y="122"/>
                </a:cubicBezTo>
                <a:lnTo>
                  <a:pt x="2126" y="4142"/>
                </a:lnTo>
                <a:lnTo>
                  <a:pt x="0" y="4142"/>
                </a:lnTo>
                <a:lnTo>
                  <a:pt x="0" y="122"/>
                </a:lnTo>
                <a:cubicBezTo>
                  <a:pt x="0" y="55"/>
                  <a:pt x="70" y="0"/>
                  <a:pt x="157" y="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6150" name="Freeform 9"/>
          <p:cNvSpPr>
            <a:spLocks noChangeArrowheads="1"/>
          </p:cNvSpPr>
          <p:nvPr/>
        </p:nvSpPr>
        <p:spPr bwMode="auto">
          <a:xfrm>
            <a:off x="9466263" y="1112843"/>
            <a:ext cx="1193800" cy="2884487"/>
          </a:xfrm>
          <a:custGeom>
            <a:avLst/>
            <a:gdLst>
              <a:gd name="T0" fmla="*/ 157 w 2126"/>
              <a:gd name="T1" fmla="*/ 0 h 5116"/>
              <a:gd name="T2" fmla="*/ 1969 w 2126"/>
              <a:gd name="T3" fmla="*/ 0 h 5116"/>
              <a:gd name="T4" fmla="*/ 2126 w 2126"/>
              <a:gd name="T5" fmla="*/ 122 h 5116"/>
              <a:gd name="T6" fmla="*/ 2126 w 2126"/>
              <a:gd name="T7" fmla="*/ 5116 h 5116"/>
              <a:gd name="T8" fmla="*/ 0 w 2126"/>
              <a:gd name="T9" fmla="*/ 5116 h 5116"/>
              <a:gd name="T10" fmla="*/ 0 w 2126"/>
              <a:gd name="T11" fmla="*/ 122 h 5116"/>
              <a:gd name="T12" fmla="*/ 157 w 2126"/>
              <a:gd name="T13" fmla="*/ 0 h 5116"/>
            </a:gdLst>
            <a:ahLst/>
            <a:cxnLst>
              <a:cxn ang="0">
                <a:pos x="T0" y="T1"/>
              </a:cxn>
              <a:cxn ang="0">
                <a:pos x="T2" y="T3"/>
              </a:cxn>
              <a:cxn ang="0">
                <a:pos x="T4" y="T5"/>
              </a:cxn>
              <a:cxn ang="0">
                <a:pos x="T6" y="T7"/>
              </a:cxn>
              <a:cxn ang="0">
                <a:pos x="T8" y="T9"/>
              </a:cxn>
              <a:cxn ang="0">
                <a:pos x="T10" y="T11"/>
              </a:cxn>
              <a:cxn ang="0">
                <a:pos x="T12" y="T13"/>
              </a:cxn>
            </a:cxnLst>
            <a:rect l="0" t="0" r="r" b="b"/>
            <a:pathLst>
              <a:path w="2126" h="5116">
                <a:moveTo>
                  <a:pt x="157" y="0"/>
                </a:moveTo>
                <a:lnTo>
                  <a:pt x="1969" y="0"/>
                </a:lnTo>
                <a:cubicBezTo>
                  <a:pt x="2055" y="0"/>
                  <a:pt x="2126" y="55"/>
                  <a:pt x="2126" y="122"/>
                </a:cubicBezTo>
                <a:lnTo>
                  <a:pt x="2126" y="5116"/>
                </a:lnTo>
                <a:lnTo>
                  <a:pt x="0" y="5116"/>
                </a:lnTo>
                <a:lnTo>
                  <a:pt x="0" y="122"/>
                </a:lnTo>
                <a:cubicBezTo>
                  <a:pt x="0" y="55"/>
                  <a:pt x="71" y="0"/>
                  <a:pt x="157" y="0"/>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6151" name="Freeform 10"/>
          <p:cNvSpPr>
            <a:spLocks noEditPoints="1" noChangeArrowheads="1"/>
          </p:cNvSpPr>
          <p:nvPr/>
        </p:nvSpPr>
        <p:spPr bwMode="auto">
          <a:xfrm>
            <a:off x="6532565" y="898530"/>
            <a:ext cx="984251" cy="1382713"/>
          </a:xfrm>
          <a:custGeom>
            <a:avLst/>
            <a:gdLst>
              <a:gd name="T0" fmla="*/ 928 w 1753"/>
              <a:gd name="T1" fmla="*/ 698 h 2452"/>
              <a:gd name="T2" fmla="*/ 1129 w 1753"/>
              <a:gd name="T3" fmla="*/ 265 h 2452"/>
              <a:gd name="T4" fmla="*/ 696 w 1753"/>
              <a:gd name="T5" fmla="*/ 64 h 2452"/>
              <a:gd name="T6" fmla="*/ 495 w 1753"/>
              <a:gd name="T7" fmla="*/ 497 h 2452"/>
              <a:gd name="T8" fmla="*/ 928 w 1753"/>
              <a:gd name="T9" fmla="*/ 698 h 2452"/>
              <a:gd name="T10" fmla="*/ 1680 w 1753"/>
              <a:gd name="T11" fmla="*/ 1096 h 2452"/>
              <a:gd name="T12" fmla="*/ 1735 w 1753"/>
              <a:gd name="T13" fmla="*/ 976 h 2452"/>
              <a:gd name="T14" fmla="*/ 1614 w 1753"/>
              <a:gd name="T15" fmla="*/ 921 h 2452"/>
              <a:gd name="T16" fmla="*/ 1233 w 1753"/>
              <a:gd name="T17" fmla="*/ 1064 h 2452"/>
              <a:gd name="T18" fmla="*/ 912 w 1753"/>
              <a:gd name="T19" fmla="*/ 815 h 2452"/>
              <a:gd name="T20" fmla="*/ 881 w 1753"/>
              <a:gd name="T21" fmla="*/ 799 h 2452"/>
              <a:gd name="T22" fmla="*/ 864 w 1753"/>
              <a:gd name="T23" fmla="*/ 795 h 2452"/>
              <a:gd name="T24" fmla="*/ 651 w 1753"/>
              <a:gd name="T25" fmla="*/ 764 h 2452"/>
              <a:gd name="T26" fmla="*/ 651 w 1753"/>
              <a:gd name="T27" fmla="*/ 764 h 2452"/>
              <a:gd name="T28" fmla="*/ 592 w 1753"/>
              <a:gd name="T29" fmla="*/ 765 h 2452"/>
              <a:gd name="T30" fmla="*/ 160 w 1753"/>
              <a:gd name="T31" fmla="*/ 923 h 2452"/>
              <a:gd name="T32" fmla="*/ 99 w 1753"/>
              <a:gd name="T33" fmla="*/ 1007 h 2452"/>
              <a:gd name="T34" fmla="*/ 10 w 1753"/>
              <a:gd name="T35" fmla="*/ 1442 h 2452"/>
              <a:gd name="T36" fmla="*/ 83 w 1753"/>
              <a:gd name="T37" fmla="*/ 1553 h 2452"/>
              <a:gd name="T38" fmla="*/ 194 w 1753"/>
              <a:gd name="T39" fmla="*/ 1480 h 2452"/>
              <a:gd name="T40" fmla="*/ 275 w 1753"/>
              <a:gd name="T41" fmla="*/ 1080 h 2452"/>
              <a:gd name="T42" fmla="*/ 495 w 1753"/>
              <a:gd name="T43" fmla="*/ 1000 h 2452"/>
              <a:gd name="T44" fmla="*/ 425 w 1753"/>
              <a:gd name="T45" fmla="*/ 1480 h 2452"/>
              <a:gd name="T46" fmla="*/ 423 w 1753"/>
              <a:gd name="T47" fmla="*/ 1511 h 2452"/>
              <a:gd name="T48" fmla="*/ 429 w 1753"/>
              <a:gd name="T49" fmla="*/ 1562 h 2452"/>
              <a:gd name="T50" fmla="*/ 574 w 1753"/>
              <a:gd name="T51" fmla="*/ 1958 h 2452"/>
              <a:gd name="T52" fmla="*/ 248 w 1753"/>
              <a:gd name="T53" fmla="*/ 2236 h 2452"/>
              <a:gd name="T54" fmla="*/ 235 w 1753"/>
              <a:gd name="T55" fmla="*/ 2398 h 2452"/>
              <a:gd name="T56" fmla="*/ 396 w 1753"/>
              <a:gd name="T57" fmla="*/ 2411 h 2452"/>
              <a:gd name="T58" fmla="*/ 776 w 1753"/>
              <a:gd name="T59" fmla="*/ 2087 h 2452"/>
              <a:gd name="T60" fmla="*/ 794 w 1753"/>
              <a:gd name="T61" fmla="*/ 2069 h 2452"/>
              <a:gd name="T62" fmla="*/ 816 w 1753"/>
              <a:gd name="T63" fmla="*/ 1953 h 2452"/>
              <a:gd name="T64" fmla="*/ 714 w 1753"/>
              <a:gd name="T65" fmla="*/ 1674 h 2452"/>
              <a:gd name="T66" fmla="*/ 997 w 1753"/>
              <a:gd name="T67" fmla="*/ 1672 h 2452"/>
              <a:gd name="T68" fmla="*/ 1104 w 1753"/>
              <a:gd name="T69" fmla="*/ 1950 h 2452"/>
              <a:gd name="T70" fmla="*/ 1252 w 1753"/>
              <a:gd name="T71" fmla="*/ 2017 h 2452"/>
              <a:gd name="T72" fmla="*/ 1318 w 1753"/>
              <a:gd name="T73" fmla="*/ 1869 h 2452"/>
              <a:gd name="T74" fmla="*/ 1186 w 1753"/>
              <a:gd name="T75" fmla="*/ 1524 h 2452"/>
              <a:gd name="T76" fmla="*/ 1174 w 1753"/>
              <a:gd name="T77" fmla="*/ 1502 h 2452"/>
              <a:gd name="T78" fmla="*/ 1073 w 1753"/>
              <a:gd name="T79" fmla="*/ 1442 h 2452"/>
              <a:gd name="T80" fmla="*/ 890 w 1753"/>
              <a:gd name="T81" fmla="*/ 1443 h 2452"/>
              <a:gd name="T82" fmla="*/ 944 w 1753"/>
              <a:gd name="T83" fmla="*/ 1076 h 2452"/>
              <a:gd name="T84" fmla="*/ 1161 w 1753"/>
              <a:gd name="T85" fmla="*/ 1245 h 2452"/>
              <a:gd name="T86" fmla="*/ 1265 w 1753"/>
              <a:gd name="T87" fmla="*/ 1252 h 2452"/>
              <a:gd name="T88" fmla="*/ 1680 w 1753"/>
              <a:gd name="T89" fmla="*/ 1096 h 2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3" h="2452">
                <a:moveTo>
                  <a:pt x="928" y="698"/>
                </a:moveTo>
                <a:cubicBezTo>
                  <a:pt x="1103" y="634"/>
                  <a:pt x="1193" y="440"/>
                  <a:pt x="1129" y="265"/>
                </a:cubicBezTo>
                <a:cubicBezTo>
                  <a:pt x="1065" y="90"/>
                  <a:pt x="871" y="0"/>
                  <a:pt x="696" y="64"/>
                </a:cubicBezTo>
                <a:cubicBezTo>
                  <a:pt x="521" y="128"/>
                  <a:pt x="431" y="322"/>
                  <a:pt x="495" y="497"/>
                </a:cubicBezTo>
                <a:cubicBezTo>
                  <a:pt x="559" y="672"/>
                  <a:pt x="753" y="762"/>
                  <a:pt x="928" y="698"/>
                </a:cubicBezTo>
                <a:close/>
                <a:moveTo>
                  <a:pt x="1680" y="1096"/>
                </a:moveTo>
                <a:cubicBezTo>
                  <a:pt x="1729" y="1078"/>
                  <a:pt x="1753" y="1024"/>
                  <a:pt x="1735" y="976"/>
                </a:cubicBezTo>
                <a:cubicBezTo>
                  <a:pt x="1717" y="927"/>
                  <a:pt x="1663" y="903"/>
                  <a:pt x="1614" y="921"/>
                </a:cubicBezTo>
                <a:lnTo>
                  <a:pt x="1233" y="1064"/>
                </a:lnTo>
                <a:lnTo>
                  <a:pt x="912" y="815"/>
                </a:lnTo>
                <a:cubicBezTo>
                  <a:pt x="903" y="808"/>
                  <a:pt x="892" y="803"/>
                  <a:pt x="881" y="799"/>
                </a:cubicBezTo>
                <a:cubicBezTo>
                  <a:pt x="876" y="797"/>
                  <a:pt x="870" y="796"/>
                  <a:pt x="864" y="795"/>
                </a:cubicBezTo>
                <a:lnTo>
                  <a:pt x="651" y="764"/>
                </a:lnTo>
                <a:cubicBezTo>
                  <a:pt x="651" y="763"/>
                  <a:pt x="651" y="763"/>
                  <a:pt x="651" y="764"/>
                </a:cubicBezTo>
                <a:cubicBezTo>
                  <a:pt x="632" y="758"/>
                  <a:pt x="611" y="758"/>
                  <a:pt x="592" y="765"/>
                </a:cubicBezTo>
                <a:lnTo>
                  <a:pt x="160" y="923"/>
                </a:lnTo>
                <a:cubicBezTo>
                  <a:pt x="124" y="936"/>
                  <a:pt x="100" y="970"/>
                  <a:pt x="99" y="1007"/>
                </a:cubicBezTo>
                <a:lnTo>
                  <a:pt x="10" y="1442"/>
                </a:lnTo>
                <a:cubicBezTo>
                  <a:pt x="0" y="1493"/>
                  <a:pt x="33" y="1542"/>
                  <a:pt x="83" y="1553"/>
                </a:cubicBezTo>
                <a:cubicBezTo>
                  <a:pt x="134" y="1563"/>
                  <a:pt x="183" y="1531"/>
                  <a:pt x="194" y="1480"/>
                </a:cubicBezTo>
                <a:lnTo>
                  <a:pt x="275" y="1080"/>
                </a:lnTo>
                <a:lnTo>
                  <a:pt x="495" y="1000"/>
                </a:lnTo>
                <a:lnTo>
                  <a:pt x="425" y="1480"/>
                </a:lnTo>
                <a:cubicBezTo>
                  <a:pt x="423" y="1490"/>
                  <a:pt x="423" y="1501"/>
                  <a:pt x="423" y="1511"/>
                </a:cubicBezTo>
                <a:cubicBezTo>
                  <a:pt x="421" y="1528"/>
                  <a:pt x="423" y="1545"/>
                  <a:pt x="429" y="1562"/>
                </a:cubicBezTo>
                <a:lnTo>
                  <a:pt x="574" y="1958"/>
                </a:lnTo>
                <a:lnTo>
                  <a:pt x="248" y="2236"/>
                </a:lnTo>
                <a:cubicBezTo>
                  <a:pt x="200" y="2277"/>
                  <a:pt x="194" y="2349"/>
                  <a:pt x="235" y="2398"/>
                </a:cubicBezTo>
                <a:cubicBezTo>
                  <a:pt x="276" y="2446"/>
                  <a:pt x="348" y="2452"/>
                  <a:pt x="396" y="2411"/>
                </a:cubicBezTo>
                <a:lnTo>
                  <a:pt x="776" y="2087"/>
                </a:lnTo>
                <a:cubicBezTo>
                  <a:pt x="783" y="2082"/>
                  <a:pt x="789" y="2075"/>
                  <a:pt x="794" y="2069"/>
                </a:cubicBezTo>
                <a:cubicBezTo>
                  <a:pt x="821" y="2038"/>
                  <a:pt x="831" y="1994"/>
                  <a:pt x="816" y="1953"/>
                </a:cubicBezTo>
                <a:lnTo>
                  <a:pt x="714" y="1674"/>
                </a:lnTo>
                <a:lnTo>
                  <a:pt x="997" y="1672"/>
                </a:lnTo>
                <a:lnTo>
                  <a:pt x="1104" y="1950"/>
                </a:lnTo>
                <a:cubicBezTo>
                  <a:pt x="1126" y="2010"/>
                  <a:pt x="1193" y="2039"/>
                  <a:pt x="1252" y="2017"/>
                </a:cubicBezTo>
                <a:cubicBezTo>
                  <a:pt x="1311" y="1994"/>
                  <a:pt x="1340" y="1928"/>
                  <a:pt x="1318" y="1869"/>
                </a:cubicBezTo>
                <a:lnTo>
                  <a:pt x="1186" y="1524"/>
                </a:lnTo>
                <a:cubicBezTo>
                  <a:pt x="1183" y="1516"/>
                  <a:pt x="1179" y="1509"/>
                  <a:pt x="1174" y="1502"/>
                </a:cubicBezTo>
                <a:cubicBezTo>
                  <a:pt x="1155" y="1466"/>
                  <a:pt x="1116" y="1441"/>
                  <a:pt x="1073" y="1442"/>
                </a:cubicBezTo>
                <a:lnTo>
                  <a:pt x="890" y="1443"/>
                </a:lnTo>
                <a:lnTo>
                  <a:pt x="944" y="1076"/>
                </a:lnTo>
                <a:lnTo>
                  <a:pt x="1161" y="1245"/>
                </a:lnTo>
                <a:cubicBezTo>
                  <a:pt x="1192" y="1269"/>
                  <a:pt x="1233" y="1271"/>
                  <a:pt x="1265" y="1252"/>
                </a:cubicBezTo>
                <a:lnTo>
                  <a:pt x="1680" y="109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grpSp>
        <p:nvGrpSpPr>
          <p:cNvPr id="6152" name="组合 31"/>
          <p:cNvGrpSpPr/>
          <p:nvPr/>
        </p:nvGrpSpPr>
        <p:grpSpPr bwMode="auto">
          <a:xfrm>
            <a:off x="9913941" y="1300165"/>
            <a:ext cx="382587" cy="382587"/>
            <a:chOff x="0" y="0"/>
            <a:chExt cx="382588" cy="382588"/>
          </a:xfrm>
        </p:grpSpPr>
        <p:sp>
          <p:nvSpPr>
            <p:cNvPr id="6153" name="Oval 11"/>
            <p:cNvSpPr>
              <a:spLocks noChangeArrowheads="1"/>
            </p:cNvSpPr>
            <p:nvPr/>
          </p:nvSpPr>
          <p:spPr bwMode="auto">
            <a:xfrm>
              <a:off x="0" y="0"/>
              <a:ext cx="382588" cy="3825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4" name="Freeform 12"/>
            <p:cNvSpPr>
              <a:spLocks noEditPoints="1" noChangeArrowheads="1"/>
            </p:cNvSpPr>
            <p:nvPr/>
          </p:nvSpPr>
          <p:spPr bwMode="auto">
            <a:xfrm>
              <a:off x="92075" y="119062"/>
              <a:ext cx="211138" cy="163513"/>
            </a:xfrm>
            <a:custGeom>
              <a:avLst/>
              <a:gdLst>
                <a:gd name="T0" fmla="*/ 244 w 377"/>
                <a:gd name="T1" fmla="*/ 56 h 291"/>
                <a:gd name="T2" fmla="*/ 58 w 377"/>
                <a:gd name="T3" fmla="*/ 67 h 291"/>
                <a:gd name="T4" fmla="*/ 58 w 377"/>
                <a:gd name="T5" fmla="*/ 99 h 291"/>
                <a:gd name="T6" fmla="*/ 244 w 377"/>
                <a:gd name="T7" fmla="*/ 110 h 291"/>
                <a:gd name="T8" fmla="*/ 58 w 377"/>
                <a:gd name="T9" fmla="*/ 99 h 291"/>
                <a:gd name="T10" fmla="*/ 215 w 377"/>
                <a:gd name="T11" fmla="*/ 140 h 291"/>
                <a:gd name="T12" fmla="*/ 58 w 377"/>
                <a:gd name="T13" fmla="*/ 151 h 291"/>
                <a:gd name="T14" fmla="*/ 298 w 377"/>
                <a:gd name="T15" fmla="*/ 192 h 291"/>
                <a:gd name="T16" fmla="*/ 298 w 377"/>
                <a:gd name="T17" fmla="*/ 226 h 291"/>
                <a:gd name="T18" fmla="*/ 264 w 377"/>
                <a:gd name="T19" fmla="*/ 226 h 291"/>
                <a:gd name="T20" fmla="*/ 264 w 377"/>
                <a:gd name="T21" fmla="*/ 192 h 291"/>
                <a:gd name="T22" fmla="*/ 298 w 377"/>
                <a:gd name="T23" fmla="*/ 192 h 291"/>
                <a:gd name="T24" fmla="*/ 305 w 377"/>
                <a:gd name="T25" fmla="*/ 68 h 291"/>
                <a:gd name="T26" fmla="*/ 340 w 377"/>
                <a:gd name="T27" fmla="*/ 67 h 291"/>
                <a:gd name="T28" fmla="*/ 308 w 377"/>
                <a:gd name="T29" fmla="*/ 0 h 291"/>
                <a:gd name="T30" fmla="*/ 318 w 377"/>
                <a:gd name="T31" fmla="*/ 5 h 291"/>
                <a:gd name="T32" fmla="*/ 377 w 377"/>
                <a:gd name="T33" fmla="*/ 61 h 291"/>
                <a:gd name="T34" fmla="*/ 377 w 377"/>
                <a:gd name="T35" fmla="*/ 240 h 291"/>
                <a:gd name="T36" fmla="*/ 362 w 377"/>
                <a:gd name="T37" fmla="*/ 254 h 291"/>
                <a:gd name="T38" fmla="*/ 324 w 377"/>
                <a:gd name="T39" fmla="*/ 280 h 291"/>
                <a:gd name="T40" fmla="*/ 297 w 377"/>
                <a:gd name="T41" fmla="*/ 291 h 291"/>
                <a:gd name="T42" fmla="*/ 281 w 377"/>
                <a:gd name="T43" fmla="*/ 255 h 291"/>
                <a:gd name="T44" fmla="*/ 265 w 377"/>
                <a:gd name="T45" fmla="*/ 291 h 291"/>
                <a:gd name="T46" fmla="*/ 238 w 377"/>
                <a:gd name="T47" fmla="*/ 280 h 291"/>
                <a:gd name="T48" fmla="*/ 149 w 377"/>
                <a:gd name="T49" fmla="*/ 254 h 291"/>
                <a:gd name="T50" fmla="*/ 0 w 377"/>
                <a:gd name="T51" fmla="*/ 0 h 291"/>
                <a:gd name="T52" fmla="*/ 149 w 377"/>
                <a:gd name="T53" fmla="*/ 225 h 291"/>
                <a:gd name="T54" fmla="*/ 235 w 377"/>
                <a:gd name="T55" fmla="*/ 209 h 291"/>
                <a:gd name="T56" fmla="*/ 281 w 377"/>
                <a:gd name="T57" fmla="*/ 163 h 291"/>
                <a:gd name="T58" fmla="*/ 327 w 377"/>
                <a:gd name="T59" fmla="*/ 209 h 291"/>
                <a:gd name="T60" fmla="*/ 348 w 377"/>
                <a:gd name="T61" fmla="*/ 225 h 291"/>
                <a:gd name="T62" fmla="*/ 297 w 377"/>
                <a:gd name="T63" fmla="*/ 83 h 291"/>
                <a:gd name="T64" fmla="*/ 289 w 377"/>
                <a:gd name="T65" fmla="*/ 75 h 291"/>
                <a:gd name="T66" fmla="*/ 29 w 377"/>
                <a:gd name="T67" fmla="*/ 3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7" h="291">
                  <a:moveTo>
                    <a:pt x="58" y="56"/>
                  </a:moveTo>
                  <a:lnTo>
                    <a:pt x="244" y="56"/>
                  </a:lnTo>
                  <a:lnTo>
                    <a:pt x="244" y="67"/>
                  </a:lnTo>
                  <a:lnTo>
                    <a:pt x="58" y="67"/>
                  </a:lnTo>
                  <a:lnTo>
                    <a:pt x="58" y="56"/>
                  </a:lnTo>
                  <a:close/>
                  <a:moveTo>
                    <a:pt x="58" y="99"/>
                  </a:moveTo>
                  <a:lnTo>
                    <a:pt x="244" y="99"/>
                  </a:lnTo>
                  <a:lnTo>
                    <a:pt x="244" y="110"/>
                  </a:lnTo>
                  <a:lnTo>
                    <a:pt x="58" y="110"/>
                  </a:lnTo>
                  <a:lnTo>
                    <a:pt x="58" y="99"/>
                  </a:lnTo>
                  <a:close/>
                  <a:moveTo>
                    <a:pt x="58" y="140"/>
                  </a:moveTo>
                  <a:lnTo>
                    <a:pt x="215" y="140"/>
                  </a:lnTo>
                  <a:lnTo>
                    <a:pt x="215" y="151"/>
                  </a:lnTo>
                  <a:lnTo>
                    <a:pt x="58" y="151"/>
                  </a:lnTo>
                  <a:lnTo>
                    <a:pt x="58" y="140"/>
                  </a:lnTo>
                  <a:close/>
                  <a:moveTo>
                    <a:pt x="298" y="192"/>
                  </a:moveTo>
                  <a:cubicBezTo>
                    <a:pt x="302" y="197"/>
                    <a:pt x="305" y="203"/>
                    <a:pt x="305" y="209"/>
                  </a:cubicBezTo>
                  <a:cubicBezTo>
                    <a:pt x="305" y="216"/>
                    <a:pt x="302" y="222"/>
                    <a:pt x="298" y="226"/>
                  </a:cubicBezTo>
                  <a:cubicBezTo>
                    <a:pt x="294" y="231"/>
                    <a:pt x="288" y="233"/>
                    <a:pt x="281" y="233"/>
                  </a:cubicBezTo>
                  <a:cubicBezTo>
                    <a:pt x="274" y="233"/>
                    <a:pt x="268" y="231"/>
                    <a:pt x="264" y="226"/>
                  </a:cubicBezTo>
                  <a:cubicBezTo>
                    <a:pt x="260" y="222"/>
                    <a:pt x="257" y="216"/>
                    <a:pt x="257" y="209"/>
                  </a:cubicBezTo>
                  <a:cubicBezTo>
                    <a:pt x="257" y="203"/>
                    <a:pt x="260" y="197"/>
                    <a:pt x="264" y="192"/>
                  </a:cubicBezTo>
                  <a:cubicBezTo>
                    <a:pt x="268" y="188"/>
                    <a:pt x="274" y="185"/>
                    <a:pt x="281" y="185"/>
                  </a:cubicBezTo>
                  <a:cubicBezTo>
                    <a:pt x="288" y="185"/>
                    <a:pt x="294" y="188"/>
                    <a:pt x="298" y="192"/>
                  </a:cubicBezTo>
                  <a:close/>
                  <a:moveTo>
                    <a:pt x="340" y="67"/>
                  </a:moveTo>
                  <a:lnTo>
                    <a:pt x="305" y="68"/>
                  </a:lnTo>
                  <a:lnTo>
                    <a:pt x="308" y="35"/>
                  </a:lnTo>
                  <a:lnTo>
                    <a:pt x="340" y="67"/>
                  </a:lnTo>
                  <a:close/>
                  <a:moveTo>
                    <a:pt x="0" y="0"/>
                  </a:moveTo>
                  <a:lnTo>
                    <a:pt x="308" y="0"/>
                  </a:lnTo>
                  <a:lnTo>
                    <a:pt x="314" y="0"/>
                  </a:lnTo>
                  <a:lnTo>
                    <a:pt x="318" y="5"/>
                  </a:lnTo>
                  <a:lnTo>
                    <a:pt x="372" y="57"/>
                  </a:lnTo>
                  <a:lnTo>
                    <a:pt x="377" y="61"/>
                  </a:lnTo>
                  <a:lnTo>
                    <a:pt x="377" y="67"/>
                  </a:lnTo>
                  <a:lnTo>
                    <a:pt x="377" y="240"/>
                  </a:lnTo>
                  <a:lnTo>
                    <a:pt x="377" y="254"/>
                  </a:lnTo>
                  <a:lnTo>
                    <a:pt x="362" y="254"/>
                  </a:lnTo>
                  <a:lnTo>
                    <a:pt x="314" y="254"/>
                  </a:lnTo>
                  <a:lnTo>
                    <a:pt x="324" y="280"/>
                  </a:lnTo>
                  <a:lnTo>
                    <a:pt x="306" y="280"/>
                  </a:lnTo>
                  <a:lnTo>
                    <a:pt x="297" y="291"/>
                  </a:lnTo>
                  <a:lnTo>
                    <a:pt x="281" y="255"/>
                  </a:lnTo>
                  <a:lnTo>
                    <a:pt x="265" y="291"/>
                  </a:lnTo>
                  <a:lnTo>
                    <a:pt x="256" y="280"/>
                  </a:lnTo>
                  <a:lnTo>
                    <a:pt x="238" y="280"/>
                  </a:lnTo>
                  <a:lnTo>
                    <a:pt x="248" y="254"/>
                  </a:lnTo>
                  <a:lnTo>
                    <a:pt x="149" y="254"/>
                  </a:lnTo>
                  <a:lnTo>
                    <a:pt x="0" y="254"/>
                  </a:lnTo>
                  <a:lnTo>
                    <a:pt x="0" y="0"/>
                  </a:lnTo>
                  <a:close/>
                  <a:moveTo>
                    <a:pt x="29" y="225"/>
                  </a:moveTo>
                  <a:lnTo>
                    <a:pt x="149" y="225"/>
                  </a:lnTo>
                  <a:lnTo>
                    <a:pt x="238" y="225"/>
                  </a:lnTo>
                  <a:cubicBezTo>
                    <a:pt x="236" y="220"/>
                    <a:pt x="235" y="215"/>
                    <a:pt x="235" y="209"/>
                  </a:cubicBezTo>
                  <a:cubicBezTo>
                    <a:pt x="235" y="197"/>
                    <a:pt x="240" y="185"/>
                    <a:pt x="249" y="177"/>
                  </a:cubicBezTo>
                  <a:cubicBezTo>
                    <a:pt x="257" y="168"/>
                    <a:pt x="268" y="163"/>
                    <a:pt x="281" y="163"/>
                  </a:cubicBezTo>
                  <a:cubicBezTo>
                    <a:pt x="294" y="163"/>
                    <a:pt x="305" y="168"/>
                    <a:pt x="314" y="177"/>
                  </a:cubicBezTo>
                  <a:cubicBezTo>
                    <a:pt x="322" y="185"/>
                    <a:pt x="327" y="197"/>
                    <a:pt x="327" y="209"/>
                  </a:cubicBezTo>
                  <a:cubicBezTo>
                    <a:pt x="327" y="215"/>
                    <a:pt x="326" y="220"/>
                    <a:pt x="324" y="225"/>
                  </a:cubicBezTo>
                  <a:lnTo>
                    <a:pt x="348" y="225"/>
                  </a:lnTo>
                  <a:lnTo>
                    <a:pt x="348" y="81"/>
                  </a:lnTo>
                  <a:lnTo>
                    <a:pt x="297" y="83"/>
                  </a:lnTo>
                  <a:lnTo>
                    <a:pt x="289" y="83"/>
                  </a:lnTo>
                  <a:lnTo>
                    <a:pt x="289" y="75"/>
                  </a:lnTo>
                  <a:lnTo>
                    <a:pt x="293" y="30"/>
                  </a:lnTo>
                  <a:lnTo>
                    <a:pt x="29" y="30"/>
                  </a:lnTo>
                  <a:lnTo>
                    <a:pt x="29" y="225"/>
                  </a:lnTo>
                  <a:close/>
                </a:path>
              </a:pathLst>
            </a:custGeom>
            <a:solidFill>
              <a:srgbClr val="E8550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55" name="组合 32"/>
          <p:cNvGrpSpPr/>
          <p:nvPr/>
        </p:nvGrpSpPr>
        <p:grpSpPr bwMode="auto">
          <a:xfrm>
            <a:off x="8696327" y="1833565"/>
            <a:ext cx="382588" cy="382587"/>
            <a:chOff x="0" y="0"/>
            <a:chExt cx="382588" cy="382588"/>
          </a:xfrm>
        </p:grpSpPr>
        <p:sp>
          <p:nvSpPr>
            <p:cNvPr id="6156" name="Oval 13"/>
            <p:cNvSpPr>
              <a:spLocks noChangeArrowheads="1"/>
            </p:cNvSpPr>
            <p:nvPr/>
          </p:nvSpPr>
          <p:spPr bwMode="auto">
            <a:xfrm>
              <a:off x="0" y="0"/>
              <a:ext cx="382588" cy="3825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7" name="Freeform 14"/>
            <p:cNvSpPr>
              <a:spLocks noEditPoints="1" noChangeArrowheads="1"/>
            </p:cNvSpPr>
            <p:nvPr/>
          </p:nvSpPr>
          <p:spPr bwMode="auto">
            <a:xfrm>
              <a:off x="58738" y="69850"/>
              <a:ext cx="269875" cy="231775"/>
            </a:xfrm>
            <a:custGeom>
              <a:avLst/>
              <a:gdLst>
                <a:gd name="T0" fmla="*/ 298 w 480"/>
                <a:gd name="T1" fmla="*/ 86 h 410"/>
                <a:gd name="T2" fmla="*/ 287 w 480"/>
                <a:gd name="T3" fmla="*/ 112 h 410"/>
                <a:gd name="T4" fmla="*/ 272 w 480"/>
                <a:gd name="T5" fmla="*/ 124 h 410"/>
                <a:gd name="T6" fmla="*/ 261 w 480"/>
                <a:gd name="T7" fmla="*/ 128 h 410"/>
                <a:gd name="T8" fmla="*/ 247 w 480"/>
                <a:gd name="T9" fmla="*/ 129 h 410"/>
                <a:gd name="T10" fmla="*/ 226 w 480"/>
                <a:gd name="T11" fmla="*/ 122 h 410"/>
                <a:gd name="T12" fmla="*/ 213 w 480"/>
                <a:gd name="T13" fmla="*/ 110 h 410"/>
                <a:gd name="T14" fmla="*/ 204 w 480"/>
                <a:gd name="T15" fmla="*/ 92 h 410"/>
                <a:gd name="T16" fmla="*/ 203 w 480"/>
                <a:gd name="T17" fmla="*/ 78 h 410"/>
                <a:gd name="T18" fmla="*/ 209 w 480"/>
                <a:gd name="T19" fmla="*/ 58 h 410"/>
                <a:gd name="T20" fmla="*/ 221 w 480"/>
                <a:gd name="T21" fmla="*/ 45 h 410"/>
                <a:gd name="T22" fmla="*/ 239 w 480"/>
                <a:gd name="T23" fmla="*/ 36 h 410"/>
                <a:gd name="T24" fmla="*/ 252 w 480"/>
                <a:gd name="T25" fmla="*/ 34 h 410"/>
                <a:gd name="T26" fmla="*/ 269 w 480"/>
                <a:gd name="T27" fmla="*/ 38 h 410"/>
                <a:gd name="T28" fmla="*/ 286 w 480"/>
                <a:gd name="T29" fmla="*/ 50 h 410"/>
                <a:gd name="T30" fmla="*/ 296 w 480"/>
                <a:gd name="T31" fmla="*/ 67 h 410"/>
                <a:gd name="T32" fmla="*/ 312 w 480"/>
                <a:gd name="T33" fmla="*/ 57 h 410"/>
                <a:gd name="T34" fmla="*/ 193 w 480"/>
                <a:gd name="T35" fmla="*/ 23 h 410"/>
                <a:gd name="T36" fmla="*/ 225 w 480"/>
                <a:gd name="T37" fmla="*/ 142 h 410"/>
                <a:gd name="T38" fmla="*/ 333 w 480"/>
                <a:gd name="T39" fmla="*/ 82 h 410"/>
                <a:gd name="T40" fmla="*/ 225 w 480"/>
                <a:gd name="T41" fmla="*/ 292 h 410"/>
                <a:gd name="T42" fmla="*/ 195 w 480"/>
                <a:gd name="T43" fmla="*/ 332 h 410"/>
                <a:gd name="T44" fmla="*/ 163 w 480"/>
                <a:gd name="T45" fmla="*/ 347 h 410"/>
                <a:gd name="T46" fmla="*/ 142 w 480"/>
                <a:gd name="T47" fmla="*/ 348 h 410"/>
                <a:gd name="T48" fmla="*/ 118 w 480"/>
                <a:gd name="T49" fmla="*/ 344 h 410"/>
                <a:gd name="T50" fmla="*/ 85 w 480"/>
                <a:gd name="T51" fmla="*/ 323 h 410"/>
                <a:gd name="T52" fmla="*/ 68 w 480"/>
                <a:gd name="T53" fmla="*/ 297 h 410"/>
                <a:gd name="T54" fmla="*/ 61 w 480"/>
                <a:gd name="T55" fmla="*/ 261 h 410"/>
                <a:gd name="T56" fmla="*/ 65 w 480"/>
                <a:gd name="T57" fmla="*/ 237 h 410"/>
                <a:gd name="T58" fmla="*/ 84 w 480"/>
                <a:gd name="T59" fmla="*/ 206 h 410"/>
                <a:gd name="T60" fmla="*/ 110 w 480"/>
                <a:gd name="T61" fmla="*/ 187 h 410"/>
                <a:gd name="T62" fmla="*/ 145 w 480"/>
                <a:gd name="T63" fmla="*/ 179 h 410"/>
                <a:gd name="T64" fmla="*/ 169 w 480"/>
                <a:gd name="T65" fmla="*/ 183 h 410"/>
                <a:gd name="T66" fmla="*/ 197 w 480"/>
                <a:gd name="T67" fmla="*/ 197 h 410"/>
                <a:gd name="T68" fmla="*/ 221 w 480"/>
                <a:gd name="T69" fmla="*/ 225 h 410"/>
                <a:gd name="T70" fmla="*/ 230 w 480"/>
                <a:gd name="T71" fmla="*/ 258 h 410"/>
                <a:gd name="T72" fmla="*/ 262 w 480"/>
                <a:gd name="T73" fmla="*/ 249 h 410"/>
                <a:gd name="T74" fmla="*/ 72 w 480"/>
                <a:gd name="T75" fmla="*/ 138 h 410"/>
                <a:gd name="T76" fmla="*/ 73 w 480"/>
                <a:gd name="T77" fmla="*/ 357 h 410"/>
                <a:gd name="T78" fmla="*/ 287 w 480"/>
                <a:gd name="T79" fmla="*/ 301 h 410"/>
                <a:gd name="T80" fmla="*/ 434 w 480"/>
                <a:gd name="T81" fmla="*/ 246 h 410"/>
                <a:gd name="T82" fmla="*/ 413 w 480"/>
                <a:gd name="T83" fmla="*/ 273 h 410"/>
                <a:gd name="T84" fmla="*/ 390 w 480"/>
                <a:gd name="T85" fmla="*/ 284 h 410"/>
                <a:gd name="T86" fmla="*/ 375 w 480"/>
                <a:gd name="T87" fmla="*/ 285 h 410"/>
                <a:gd name="T88" fmla="*/ 359 w 480"/>
                <a:gd name="T89" fmla="*/ 282 h 410"/>
                <a:gd name="T90" fmla="*/ 335 w 480"/>
                <a:gd name="T91" fmla="*/ 267 h 410"/>
                <a:gd name="T92" fmla="*/ 323 w 480"/>
                <a:gd name="T93" fmla="*/ 249 h 410"/>
                <a:gd name="T94" fmla="*/ 318 w 480"/>
                <a:gd name="T95" fmla="*/ 223 h 410"/>
                <a:gd name="T96" fmla="*/ 322 w 480"/>
                <a:gd name="T97" fmla="*/ 206 h 410"/>
                <a:gd name="T98" fmla="*/ 335 w 480"/>
                <a:gd name="T99" fmla="*/ 185 h 410"/>
                <a:gd name="T100" fmla="*/ 353 w 480"/>
                <a:gd name="T101" fmla="*/ 172 h 410"/>
                <a:gd name="T102" fmla="*/ 377 w 480"/>
                <a:gd name="T103" fmla="*/ 166 h 410"/>
                <a:gd name="T104" fmla="*/ 394 w 480"/>
                <a:gd name="T105" fmla="*/ 168 h 410"/>
                <a:gd name="T106" fmla="*/ 414 w 480"/>
                <a:gd name="T107" fmla="*/ 178 h 410"/>
                <a:gd name="T108" fmla="*/ 431 w 480"/>
                <a:gd name="T109" fmla="*/ 198 h 410"/>
                <a:gd name="T110" fmla="*/ 437 w 480"/>
                <a:gd name="T111" fmla="*/ 221 h 410"/>
                <a:gd name="T112" fmla="*/ 460 w 480"/>
                <a:gd name="T113" fmla="*/ 215 h 410"/>
                <a:gd name="T114" fmla="*/ 326 w 480"/>
                <a:gd name="T115" fmla="*/ 137 h 410"/>
                <a:gd name="T116" fmla="*/ 327 w 480"/>
                <a:gd name="T117" fmla="*/ 291 h 410"/>
                <a:gd name="T118" fmla="*/ 477 w 480"/>
                <a:gd name="T119" fmla="*/ 25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0" h="410">
                  <a:moveTo>
                    <a:pt x="298" y="76"/>
                  </a:moveTo>
                  <a:cubicBezTo>
                    <a:pt x="298" y="76"/>
                    <a:pt x="298" y="76"/>
                    <a:pt x="298" y="77"/>
                  </a:cubicBezTo>
                  <a:cubicBezTo>
                    <a:pt x="298" y="77"/>
                    <a:pt x="298" y="78"/>
                    <a:pt x="298" y="78"/>
                  </a:cubicBezTo>
                  <a:cubicBezTo>
                    <a:pt x="298" y="78"/>
                    <a:pt x="298" y="79"/>
                    <a:pt x="298" y="79"/>
                  </a:cubicBezTo>
                  <a:cubicBezTo>
                    <a:pt x="298" y="80"/>
                    <a:pt x="298" y="80"/>
                    <a:pt x="298" y="81"/>
                  </a:cubicBezTo>
                  <a:cubicBezTo>
                    <a:pt x="298" y="81"/>
                    <a:pt x="298" y="81"/>
                    <a:pt x="298" y="81"/>
                  </a:cubicBezTo>
                  <a:cubicBezTo>
                    <a:pt x="298" y="82"/>
                    <a:pt x="298" y="82"/>
                    <a:pt x="298" y="83"/>
                  </a:cubicBezTo>
                  <a:cubicBezTo>
                    <a:pt x="298" y="83"/>
                    <a:pt x="298" y="84"/>
                    <a:pt x="298" y="84"/>
                  </a:cubicBezTo>
                  <a:cubicBezTo>
                    <a:pt x="298" y="84"/>
                    <a:pt x="298" y="85"/>
                    <a:pt x="298" y="85"/>
                  </a:cubicBezTo>
                  <a:cubicBezTo>
                    <a:pt x="298" y="86"/>
                    <a:pt x="298" y="86"/>
                    <a:pt x="298" y="86"/>
                  </a:cubicBezTo>
                  <a:cubicBezTo>
                    <a:pt x="298" y="90"/>
                    <a:pt x="297" y="93"/>
                    <a:pt x="296" y="96"/>
                  </a:cubicBezTo>
                  <a:cubicBezTo>
                    <a:pt x="295" y="97"/>
                    <a:pt x="295" y="97"/>
                    <a:pt x="295" y="98"/>
                  </a:cubicBezTo>
                  <a:cubicBezTo>
                    <a:pt x="295" y="98"/>
                    <a:pt x="295" y="98"/>
                    <a:pt x="295" y="98"/>
                  </a:cubicBezTo>
                  <a:cubicBezTo>
                    <a:pt x="295" y="99"/>
                    <a:pt x="295" y="99"/>
                    <a:pt x="294" y="100"/>
                  </a:cubicBezTo>
                  <a:cubicBezTo>
                    <a:pt x="294" y="100"/>
                    <a:pt x="294" y="100"/>
                    <a:pt x="294" y="100"/>
                  </a:cubicBezTo>
                  <a:cubicBezTo>
                    <a:pt x="294" y="102"/>
                    <a:pt x="293" y="103"/>
                    <a:pt x="292" y="104"/>
                  </a:cubicBezTo>
                  <a:cubicBezTo>
                    <a:pt x="292" y="105"/>
                    <a:pt x="292" y="105"/>
                    <a:pt x="292" y="105"/>
                  </a:cubicBezTo>
                  <a:cubicBezTo>
                    <a:pt x="292" y="105"/>
                    <a:pt x="292" y="106"/>
                    <a:pt x="291" y="106"/>
                  </a:cubicBezTo>
                  <a:cubicBezTo>
                    <a:pt x="291" y="106"/>
                    <a:pt x="291" y="106"/>
                    <a:pt x="291" y="106"/>
                  </a:cubicBezTo>
                  <a:cubicBezTo>
                    <a:pt x="290" y="108"/>
                    <a:pt x="289" y="110"/>
                    <a:pt x="287" y="112"/>
                  </a:cubicBezTo>
                  <a:cubicBezTo>
                    <a:pt x="287" y="112"/>
                    <a:pt x="287" y="112"/>
                    <a:pt x="287" y="112"/>
                  </a:cubicBezTo>
                  <a:cubicBezTo>
                    <a:pt x="287" y="112"/>
                    <a:pt x="286" y="113"/>
                    <a:pt x="286" y="113"/>
                  </a:cubicBezTo>
                  <a:cubicBezTo>
                    <a:pt x="286" y="113"/>
                    <a:pt x="286" y="113"/>
                    <a:pt x="286" y="113"/>
                  </a:cubicBezTo>
                  <a:cubicBezTo>
                    <a:pt x="285" y="115"/>
                    <a:pt x="283" y="116"/>
                    <a:pt x="282" y="117"/>
                  </a:cubicBezTo>
                  <a:cubicBezTo>
                    <a:pt x="282" y="117"/>
                    <a:pt x="282" y="117"/>
                    <a:pt x="282" y="117"/>
                  </a:cubicBezTo>
                  <a:cubicBezTo>
                    <a:pt x="282" y="117"/>
                    <a:pt x="281" y="118"/>
                    <a:pt x="281" y="118"/>
                  </a:cubicBezTo>
                  <a:cubicBezTo>
                    <a:pt x="281" y="118"/>
                    <a:pt x="281" y="118"/>
                    <a:pt x="281" y="118"/>
                  </a:cubicBezTo>
                  <a:cubicBezTo>
                    <a:pt x="280" y="119"/>
                    <a:pt x="280" y="119"/>
                    <a:pt x="279" y="119"/>
                  </a:cubicBezTo>
                  <a:cubicBezTo>
                    <a:pt x="277" y="121"/>
                    <a:pt x="275" y="123"/>
                    <a:pt x="272" y="124"/>
                  </a:cubicBezTo>
                  <a:cubicBezTo>
                    <a:pt x="271" y="124"/>
                    <a:pt x="271" y="125"/>
                    <a:pt x="270" y="125"/>
                  </a:cubicBezTo>
                  <a:cubicBezTo>
                    <a:pt x="270" y="125"/>
                    <a:pt x="270" y="125"/>
                    <a:pt x="269" y="125"/>
                  </a:cubicBezTo>
                  <a:cubicBezTo>
                    <a:pt x="269" y="125"/>
                    <a:pt x="269" y="125"/>
                    <a:pt x="268" y="126"/>
                  </a:cubicBezTo>
                  <a:cubicBezTo>
                    <a:pt x="268" y="126"/>
                    <a:pt x="268" y="126"/>
                    <a:pt x="267" y="126"/>
                  </a:cubicBezTo>
                  <a:cubicBezTo>
                    <a:pt x="267" y="126"/>
                    <a:pt x="266" y="126"/>
                    <a:pt x="266" y="127"/>
                  </a:cubicBezTo>
                  <a:cubicBezTo>
                    <a:pt x="266" y="127"/>
                    <a:pt x="266" y="127"/>
                    <a:pt x="265" y="127"/>
                  </a:cubicBezTo>
                  <a:cubicBezTo>
                    <a:pt x="265" y="127"/>
                    <a:pt x="264" y="127"/>
                    <a:pt x="263" y="127"/>
                  </a:cubicBezTo>
                  <a:cubicBezTo>
                    <a:pt x="263" y="127"/>
                    <a:pt x="263" y="127"/>
                    <a:pt x="263" y="127"/>
                  </a:cubicBezTo>
                  <a:cubicBezTo>
                    <a:pt x="262" y="128"/>
                    <a:pt x="262" y="128"/>
                    <a:pt x="261" y="128"/>
                  </a:cubicBezTo>
                  <a:cubicBezTo>
                    <a:pt x="261" y="128"/>
                    <a:pt x="261" y="128"/>
                    <a:pt x="261" y="128"/>
                  </a:cubicBezTo>
                  <a:cubicBezTo>
                    <a:pt x="260" y="128"/>
                    <a:pt x="259" y="128"/>
                    <a:pt x="258" y="128"/>
                  </a:cubicBezTo>
                  <a:cubicBezTo>
                    <a:pt x="258" y="128"/>
                    <a:pt x="257" y="129"/>
                    <a:pt x="256" y="129"/>
                  </a:cubicBezTo>
                  <a:cubicBezTo>
                    <a:pt x="256" y="129"/>
                    <a:pt x="256" y="129"/>
                    <a:pt x="256" y="129"/>
                  </a:cubicBezTo>
                  <a:cubicBezTo>
                    <a:pt x="255" y="129"/>
                    <a:pt x="255" y="129"/>
                    <a:pt x="254" y="129"/>
                  </a:cubicBezTo>
                  <a:cubicBezTo>
                    <a:pt x="254" y="129"/>
                    <a:pt x="254" y="129"/>
                    <a:pt x="253" y="129"/>
                  </a:cubicBezTo>
                  <a:cubicBezTo>
                    <a:pt x="253" y="129"/>
                    <a:pt x="252" y="129"/>
                    <a:pt x="251" y="129"/>
                  </a:cubicBezTo>
                  <a:cubicBezTo>
                    <a:pt x="251" y="129"/>
                    <a:pt x="251" y="129"/>
                    <a:pt x="251" y="129"/>
                  </a:cubicBezTo>
                  <a:cubicBezTo>
                    <a:pt x="250" y="129"/>
                    <a:pt x="250" y="129"/>
                    <a:pt x="249" y="129"/>
                  </a:cubicBezTo>
                  <a:cubicBezTo>
                    <a:pt x="249" y="129"/>
                    <a:pt x="249" y="129"/>
                    <a:pt x="248" y="129"/>
                  </a:cubicBezTo>
                  <a:cubicBezTo>
                    <a:pt x="248" y="129"/>
                    <a:pt x="247" y="129"/>
                    <a:pt x="247" y="129"/>
                  </a:cubicBezTo>
                  <a:cubicBezTo>
                    <a:pt x="247" y="129"/>
                    <a:pt x="247" y="129"/>
                    <a:pt x="246" y="129"/>
                  </a:cubicBezTo>
                  <a:cubicBezTo>
                    <a:pt x="246" y="129"/>
                    <a:pt x="245" y="129"/>
                    <a:pt x="244" y="129"/>
                  </a:cubicBezTo>
                  <a:cubicBezTo>
                    <a:pt x="241" y="128"/>
                    <a:pt x="239" y="127"/>
                    <a:pt x="236" y="127"/>
                  </a:cubicBezTo>
                  <a:cubicBezTo>
                    <a:pt x="235" y="126"/>
                    <a:pt x="235" y="126"/>
                    <a:pt x="234" y="126"/>
                  </a:cubicBezTo>
                  <a:cubicBezTo>
                    <a:pt x="234" y="126"/>
                    <a:pt x="234" y="126"/>
                    <a:pt x="234" y="126"/>
                  </a:cubicBezTo>
                  <a:cubicBezTo>
                    <a:pt x="233" y="126"/>
                    <a:pt x="233" y="126"/>
                    <a:pt x="232" y="125"/>
                  </a:cubicBezTo>
                  <a:cubicBezTo>
                    <a:pt x="232" y="125"/>
                    <a:pt x="232" y="125"/>
                    <a:pt x="232" y="125"/>
                  </a:cubicBezTo>
                  <a:cubicBezTo>
                    <a:pt x="231" y="125"/>
                    <a:pt x="229" y="124"/>
                    <a:pt x="228" y="123"/>
                  </a:cubicBezTo>
                  <a:cubicBezTo>
                    <a:pt x="228" y="123"/>
                    <a:pt x="228" y="123"/>
                    <a:pt x="228" y="123"/>
                  </a:cubicBezTo>
                  <a:cubicBezTo>
                    <a:pt x="227" y="123"/>
                    <a:pt x="227" y="122"/>
                    <a:pt x="226" y="122"/>
                  </a:cubicBezTo>
                  <a:cubicBezTo>
                    <a:pt x="226" y="122"/>
                    <a:pt x="226" y="122"/>
                    <a:pt x="226" y="122"/>
                  </a:cubicBezTo>
                  <a:cubicBezTo>
                    <a:pt x="224" y="121"/>
                    <a:pt x="222" y="119"/>
                    <a:pt x="221" y="118"/>
                  </a:cubicBezTo>
                  <a:cubicBezTo>
                    <a:pt x="220" y="118"/>
                    <a:pt x="220" y="118"/>
                    <a:pt x="220" y="118"/>
                  </a:cubicBezTo>
                  <a:cubicBezTo>
                    <a:pt x="220" y="118"/>
                    <a:pt x="219" y="117"/>
                    <a:pt x="219" y="117"/>
                  </a:cubicBezTo>
                  <a:cubicBezTo>
                    <a:pt x="219" y="117"/>
                    <a:pt x="219" y="117"/>
                    <a:pt x="219" y="117"/>
                  </a:cubicBezTo>
                  <a:cubicBezTo>
                    <a:pt x="218" y="116"/>
                    <a:pt x="216" y="114"/>
                    <a:pt x="215" y="113"/>
                  </a:cubicBezTo>
                  <a:cubicBezTo>
                    <a:pt x="215" y="113"/>
                    <a:pt x="215" y="113"/>
                    <a:pt x="215" y="113"/>
                  </a:cubicBezTo>
                  <a:cubicBezTo>
                    <a:pt x="215" y="113"/>
                    <a:pt x="215" y="112"/>
                    <a:pt x="214" y="112"/>
                  </a:cubicBezTo>
                  <a:cubicBezTo>
                    <a:pt x="214" y="112"/>
                    <a:pt x="214" y="112"/>
                    <a:pt x="214" y="111"/>
                  </a:cubicBezTo>
                  <a:cubicBezTo>
                    <a:pt x="214" y="111"/>
                    <a:pt x="213" y="111"/>
                    <a:pt x="213" y="110"/>
                  </a:cubicBezTo>
                  <a:cubicBezTo>
                    <a:pt x="211" y="107"/>
                    <a:pt x="209" y="104"/>
                    <a:pt x="207" y="101"/>
                  </a:cubicBezTo>
                  <a:cubicBezTo>
                    <a:pt x="207" y="101"/>
                    <a:pt x="207" y="101"/>
                    <a:pt x="207" y="100"/>
                  </a:cubicBezTo>
                  <a:cubicBezTo>
                    <a:pt x="207" y="100"/>
                    <a:pt x="207" y="99"/>
                    <a:pt x="207" y="99"/>
                  </a:cubicBezTo>
                  <a:cubicBezTo>
                    <a:pt x="207" y="99"/>
                    <a:pt x="206" y="99"/>
                    <a:pt x="206" y="98"/>
                  </a:cubicBezTo>
                  <a:cubicBezTo>
                    <a:pt x="206" y="98"/>
                    <a:pt x="206" y="97"/>
                    <a:pt x="206" y="97"/>
                  </a:cubicBezTo>
                  <a:cubicBezTo>
                    <a:pt x="206" y="97"/>
                    <a:pt x="206" y="96"/>
                    <a:pt x="206" y="96"/>
                  </a:cubicBezTo>
                  <a:cubicBezTo>
                    <a:pt x="205" y="96"/>
                    <a:pt x="205" y="95"/>
                    <a:pt x="205" y="94"/>
                  </a:cubicBezTo>
                  <a:cubicBezTo>
                    <a:pt x="205" y="94"/>
                    <a:pt x="205" y="94"/>
                    <a:pt x="205" y="94"/>
                  </a:cubicBezTo>
                  <a:cubicBezTo>
                    <a:pt x="205" y="93"/>
                    <a:pt x="205" y="93"/>
                    <a:pt x="204" y="92"/>
                  </a:cubicBezTo>
                  <a:cubicBezTo>
                    <a:pt x="204" y="92"/>
                    <a:pt x="204" y="92"/>
                    <a:pt x="204" y="92"/>
                  </a:cubicBezTo>
                  <a:cubicBezTo>
                    <a:pt x="204" y="91"/>
                    <a:pt x="204" y="90"/>
                    <a:pt x="204" y="89"/>
                  </a:cubicBezTo>
                  <a:cubicBezTo>
                    <a:pt x="204" y="89"/>
                    <a:pt x="204" y="88"/>
                    <a:pt x="204" y="87"/>
                  </a:cubicBezTo>
                  <a:cubicBezTo>
                    <a:pt x="204" y="87"/>
                    <a:pt x="204" y="87"/>
                    <a:pt x="204" y="87"/>
                  </a:cubicBezTo>
                  <a:cubicBezTo>
                    <a:pt x="204" y="86"/>
                    <a:pt x="203" y="85"/>
                    <a:pt x="203" y="85"/>
                  </a:cubicBezTo>
                  <a:cubicBezTo>
                    <a:pt x="203" y="85"/>
                    <a:pt x="203" y="85"/>
                    <a:pt x="203" y="84"/>
                  </a:cubicBezTo>
                  <a:cubicBezTo>
                    <a:pt x="203" y="84"/>
                    <a:pt x="203" y="83"/>
                    <a:pt x="203" y="82"/>
                  </a:cubicBezTo>
                  <a:cubicBezTo>
                    <a:pt x="203" y="82"/>
                    <a:pt x="203" y="82"/>
                    <a:pt x="203" y="82"/>
                  </a:cubicBezTo>
                  <a:cubicBezTo>
                    <a:pt x="203" y="81"/>
                    <a:pt x="203" y="81"/>
                    <a:pt x="203" y="80"/>
                  </a:cubicBezTo>
                  <a:cubicBezTo>
                    <a:pt x="203" y="80"/>
                    <a:pt x="203" y="80"/>
                    <a:pt x="203" y="79"/>
                  </a:cubicBezTo>
                  <a:cubicBezTo>
                    <a:pt x="203" y="79"/>
                    <a:pt x="203" y="78"/>
                    <a:pt x="203" y="78"/>
                  </a:cubicBezTo>
                  <a:cubicBezTo>
                    <a:pt x="203" y="78"/>
                    <a:pt x="203" y="77"/>
                    <a:pt x="204" y="77"/>
                  </a:cubicBezTo>
                  <a:cubicBezTo>
                    <a:pt x="204" y="77"/>
                    <a:pt x="204" y="76"/>
                    <a:pt x="204" y="75"/>
                  </a:cubicBezTo>
                  <a:cubicBezTo>
                    <a:pt x="204" y="75"/>
                    <a:pt x="204" y="75"/>
                    <a:pt x="204" y="75"/>
                  </a:cubicBezTo>
                  <a:cubicBezTo>
                    <a:pt x="204" y="72"/>
                    <a:pt x="205" y="69"/>
                    <a:pt x="206" y="67"/>
                  </a:cubicBezTo>
                  <a:cubicBezTo>
                    <a:pt x="206" y="66"/>
                    <a:pt x="206" y="66"/>
                    <a:pt x="206" y="65"/>
                  </a:cubicBezTo>
                  <a:cubicBezTo>
                    <a:pt x="206" y="65"/>
                    <a:pt x="206" y="65"/>
                    <a:pt x="206" y="65"/>
                  </a:cubicBezTo>
                  <a:cubicBezTo>
                    <a:pt x="207" y="64"/>
                    <a:pt x="207" y="64"/>
                    <a:pt x="207" y="63"/>
                  </a:cubicBezTo>
                  <a:cubicBezTo>
                    <a:pt x="207" y="63"/>
                    <a:pt x="207" y="63"/>
                    <a:pt x="207" y="63"/>
                  </a:cubicBezTo>
                  <a:cubicBezTo>
                    <a:pt x="208" y="62"/>
                    <a:pt x="208" y="60"/>
                    <a:pt x="209" y="59"/>
                  </a:cubicBezTo>
                  <a:cubicBezTo>
                    <a:pt x="209" y="59"/>
                    <a:pt x="209" y="59"/>
                    <a:pt x="209" y="58"/>
                  </a:cubicBezTo>
                  <a:cubicBezTo>
                    <a:pt x="210" y="58"/>
                    <a:pt x="210" y="58"/>
                    <a:pt x="210" y="57"/>
                  </a:cubicBezTo>
                  <a:cubicBezTo>
                    <a:pt x="210" y="57"/>
                    <a:pt x="210" y="57"/>
                    <a:pt x="210" y="57"/>
                  </a:cubicBezTo>
                  <a:cubicBezTo>
                    <a:pt x="211" y="55"/>
                    <a:pt x="213" y="53"/>
                    <a:pt x="214" y="51"/>
                  </a:cubicBezTo>
                  <a:cubicBezTo>
                    <a:pt x="214" y="51"/>
                    <a:pt x="214" y="51"/>
                    <a:pt x="214" y="51"/>
                  </a:cubicBezTo>
                  <a:cubicBezTo>
                    <a:pt x="215" y="51"/>
                    <a:pt x="215" y="50"/>
                    <a:pt x="215" y="50"/>
                  </a:cubicBezTo>
                  <a:cubicBezTo>
                    <a:pt x="215" y="50"/>
                    <a:pt x="216" y="50"/>
                    <a:pt x="216" y="50"/>
                  </a:cubicBezTo>
                  <a:cubicBezTo>
                    <a:pt x="217" y="49"/>
                    <a:pt x="218" y="47"/>
                    <a:pt x="219" y="46"/>
                  </a:cubicBezTo>
                  <a:cubicBezTo>
                    <a:pt x="219" y="46"/>
                    <a:pt x="219" y="46"/>
                    <a:pt x="219" y="46"/>
                  </a:cubicBezTo>
                  <a:cubicBezTo>
                    <a:pt x="220" y="46"/>
                    <a:pt x="220" y="45"/>
                    <a:pt x="221" y="45"/>
                  </a:cubicBezTo>
                  <a:cubicBezTo>
                    <a:pt x="221" y="45"/>
                    <a:pt x="221" y="45"/>
                    <a:pt x="221" y="45"/>
                  </a:cubicBezTo>
                  <a:cubicBezTo>
                    <a:pt x="221" y="45"/>
                    <a:pt x="222" y="44"/>
                    <a:pt x="222" y="44"/>
                  </a:cubicBezTo>
                  <a:cubicBezTo>
                    <a:pt x="224" y="42"/>
                    <a:pt x="227" y="41"/>
                    <a:pt x="229" y="39"/>
                  </a:cubicBezTo>
                  <a:cubicBezTo>
                    <a:pt x="230" y="39"/>
                    <a:pt x="231" y="39"/>
                    <a:pt x="231" y="38"/>
                  </a:cubicBezTo>
                  <a:cubicBezTo>
                    <a:pt x="231" y="38"/>
                    <a:pt x="232" y="38"/>
                    <a:pt x="232" y="38"/>
                  </a:cubicBezTo>
                  <a:cubicBezTo>
                    <a:pt x="232" y="38"/>
                    <a:pt x="233" y="38"/>
                    <a:pt x="233" y="38"/>
                  </a:cubicBezTo>
                  <a:cubicBezTo>
                    <a:pt x="233" y="37"/>
                    <a:pt x="234" y="37"/>
                    <a:pt x="234" y="37"/>
                  </a:cubicBezTo>
                  <a:cubicBezTo>
                    <a:pt x="235" y="37"/>
                    <a:pt x="235" y="37"/>
                    <a:pt x="236" y="37"/>
                  </a:cubicBezTo>
                  <a:cubicBezTo>
                    <a:pt x="236" y="37"/>
                    <a:pt x="236" y="37"/>
                    <a:pt x="236" y="37"/>
                  </a:cubicBezTo>
                  <a:cubicBezTo>
                    <a:pt x="237" y="36"/>
                    <a:pt x="237" y="36"/>
                    <a:pt x="238" y="36"/>
                  </a:cubicBezTo>
                  <a:cubicBezTo>
                    <a:pt x="238" y="36"/>
                    <a:pt x="238" y="36"/>
                    <a:pt x="239" y="36"/>
                  </a:cubicBezTo>
                  <a:cubicBezTo>
                    <a:pt x="239" y="36"/>
                    <a:pt x="240" y="36"/>
                    <a:pt x="240" y="35"/>
                  </a:cubicBezTo>
                  <a:cubicBezTo>
                    <a:pt x="240" y="35"/>
                    <a:pt x="241" y="35"/>
                    <a:pt x="241" y="35"/>
                  </a:cubicBezTo>
                  <a:cubicBezTo>
                    <a:pt x="241" y="35"/>
                    <a:pt x="242" y="35"/>
                    <a:pt x="243" y="35"/>
                  </a:cubicBezTo>
                  <a:cubicBezTo>
                    <a:pt x="244" y="35"/>
                    <a:pt x="244" y="35"/>
                    <a:pt x="245" y="35"/>
                  </a:cubicBezTo>
                  <a:cubicBezTo>
                    <a:pt x="245" y="35"/>
                    <a:pt x="246" y="34"/>
                    <a:pt x="246" y="34"/>
                  </a:cubicBezTo>
                  <a:cubicBezTo>
                    <a:pt x="246" y="34"/>
                    <a:pt x="247" y="34"/>
                    <a:pt x="247" y="34"/>
                  </a:cubicBezTo>
                  <a:cubicBezTo>
                    <a:pt x="248" y="34"/>
                    <a:pt x="248" y="34"/>
                    <a:pt x="248" y="34"/>
                  </a:cubicBezTo>
                  <a:cubicBezTo>
                    <a:pt x="249" y="34"/>
                    <a:pt x="249" y="34"/>
                    <a:pt x="250" y="34"/>
                  </a:cubicBezTo>
                  <a:cubicBezTo>
                    <a:pt x="250" y="34"/>
                    <a:pt x="250" y="34"/>
                    <a:pt x="250" y="34"/>
                  </a:cubicBezTo>
                  <a:cubicBezTo>
                    <a:pt x="251" y="34"/>
                    <a:pt x="252" y="34"/>
                    <a:pt x="252" y="34"/>
                  </a:cubicBezTo>
                  <a:cubicBezTo>
                    <a:pt x="252" y="34"/>
                    <a:pt x="253" y="34"/>
                    <a:pt x="253" y="34"/>
                  </a:cubicBezTo>
                  <a:cubicBezTo>
                    <a:pt x="253" y="34"/>
                    <a:pt x="254" y="34"/>
                    <a:pt x="254" y="34"/>
                  </a:cubicBezTo>
                  <a:cubicBezTo>
                    <a:pt x="255" y="34"/>
                    <a:pt x="255" y="34"/>
                    <a:pt x="255" y="34"/>
                  </a:cubicBezTo>
                  <a:cubicBezTo>
                    <a:pt x="256" y="34"/>
                    <a:pt x="256" y="35"/>
                    <a:pt x="257" y="35"/>
                  </a:cubicBezTo>
                  <a:cubicBezTo>
                    <a:pt x="260" y="35"/>
                    <a:pt x="263" y="36"/>
                    <a:pt x="266" y="37"/>
                  </a:cubicBezTo>
                  <a:cubicBezTo>
                    <a:pt x="266" y="37"/>
                    <a:pt x="267" y="37"/>
                    <a:pt x="267" y="37"/>
                  </a:cubicBezTo>
                  <a:cubicBezTo>
                    <a:pt x="267" y="37"/>
                    <a:pt x="267" y="37"/>
                    <a:pt x="267" y="37"/>
                  </a:cubicBezTo>
                  <a:cubicBezTo>
                    <a:pt x="268" y="37"/>
                    <a:pt x="268" y="38"/>
                    <a:pt x="269" y="38"/>
                  </a:cubicBezTo>
                  <a:cubicBezTo>
                    <a:pt x="269" y="38"/>
                    <a:pt x="269" y="38"/>
                    <a:pt x="269" y="38"/>
                  </a:cubicBezTo>
                  <a:cubicBezTo>
                    <a:pt x="271" y="39"/>
                    <a:pt x="272" y="39"/>
                    <a:pt x="274" y="40"/>
                  </a:cubicBezTo>
                  <a:cubicBezTo>
                    <a:pt x="274" y="40"/>
                    <a:pt x="274" y="40"/>
                    <a:pt x="274" y="40"/>
                  </a:cubicBezTo>
                  <a:cubicBezTo>
                    <a:pt x="274" y="40"/>
                    <a:pt x="275" y="41"/>
                    <a:pt x="275" y="41"/>
                  </a:cubicBezTo>
                  <a:cubicBezTo>
                    <a:pt x="275" y="41"/>
                    <a:pt x="275" y="41"/>
                    <a:pt x="275" y="41"/>
                  </a:cubicBezTo>
                  <a:cubicBezTo>
                    <a:pt x="277" y="42"/>
                    <a:pt x="279" y="44"/>
                    <a:pt x="281" y="45"/>
                  </a:cubicBezTo>
                  <a:cubicBezTo>
                    <a:pt x="281" y="45"/>
                    <a:pt x="281" y="45"/>
                    <a:pt x="281" y="45"/>
                  </a:cubicBezTo>
                  <a:cubicBezTo>
                    <a:pt x="282" y="46"/>
                    <a:pt x="282" y="46"/>
                    <a:pt x="282" y="46"/>
                  </a:cubicBezTo>
                  <a:cubicBezTo>
                    <a:pt x="282" y="46"/>
                    <a:pt x="282" y="46"/>
                    <a:pt x="283" y="47"/>
                  </a:cubicBezTo>
                  <a:cubicBezTo>
                    <a:pt x="284" y="48"/>
                    <a:pt x="285" y="49"/>
                    <a:pt x="286" y="50"/>
                  </a:cubicBezTo>
                  <a:cubicBezTo>
                    <a:pt x="286" y="50"/>
                    <a:pt x="286" y="50"/>
                    <a:pt x="286" y="50"/>
                  </a:cubicBezTo>
                  <a:cubicBezTo>
                    <a:pt x="287" y="51"/>
                    <a:pt x="287" y="51"/>
                    <a:pt x="287" y="51"/>
                  </a:cubicBezTo>
                  <a:cubicBezTo>
                    <a:pt x="287" y="51"/>
                    <a:pt x="287" y="52"/>
                    <a:pt x="287" y="52"/>
                  </a:cubicBezTo>
                  <a:cubicBezTo>
                    <a:pt x="288" y="52"/>
                    <a:pt x="288" y="53"/>
                    <a:pt x="288" y="53"/>
                  </a:cubicBezTo>
                  <a:cubicBezTo>
                    <a:pt x="290" y="55"/>
                    <a:pt x="292" y="58"/>
                    <a:pt x="293" y="60"/>
                  </a:cubicBezTo>
                  <a:cubicBezTo>
                    <a:pt x="293" y="61"/>
                    <a:pt x="294" y="62"/>
                    <a:pt x="294" y="62"/>
                  </a:cubicBezTo>
                  <a:cubicBezTo>
                    <a:pt x="294" y="62"/>
                    <a:pt x="294" y="63"/>
                    <a:pt x="294" y="63"/>
                  </a:cubicBezTo>
                  <a:cubicBezTo>
                    <a:pt x="294" y="63"/>
                    <a:pt x="295" y="64"/>
                    <a:pt x="295" y="64"/>
                  </a:cubicBezTo>
                  <a:cubicBezTo>
                    <a:pt x="295" y="64"/>
                    <a:pt x="295" y="65"/>
                    <a:pt x="295" y="65"/>
                  </a:cubicBezTo>
                  <a:cubicBezTo>
                    <a:pt x="295" y="65"/>
                    <a:pt x="295" y="66"/>
                    <a:pt x="296" y="67"/>
                  </a:cubicBezTo>
                  <a:cubicBezTo>
                    <a:pt x="296" y="67"/>
                    <a:pt x="296" y="67"/>
                    <a:pt x="296" y="67"/>
                  </a:cubicBezTo>
                  <a:cubicBezTo>
                    <a:pt x="296" y="67"/>
                    <a:pt x="296" y="68"/>
                    <a:pt x="296" y="69"/>
                  </a:cubicBezTo>
                  <a:cubicBezTo>
                    <a:pt x="297" y="70"/>
                    <a:pt x="297" y="71"/>
                    <a:pt x="297" y="71"/>
                  </a:cubicBezTo>
                  <a:cubicBezTo>
                    <a:pt x="297" y="71"/>
                    <a:pt x="297" y="71"/>
                    <a:pt x="297" y="72"/>
                  </a:cubicBezTo>
                  <a:cubicBezTo>
                    <a:pt x="297" y="72"/>
                    <a:pt x="297" y="73"/>
                    <a:pt x="297" y="74"/>
                  </a:cubicBezTo>
                  <a:cubicBezTo>
                    <a:pt x="298" y="75"/>
                    <a:pt x="298" y="75"/>
                    <a:pt x="298" y="76"/>
                  </a:cubicBezTo>
                  <a:close/>
                  <a:moveTo>
                    <a:pt x="333" y="82"/>
                  </a:moveTo>
                  <a:lnTo>
                    <a:pt x="328" y="55"/>
                  </a:lnTo>
                  <a:lnTo>
                    <a:pt x="312" y="57"/>
                  </a:lnTo>
                  <a:cubicBezTo>
                    <a:pt x="309" y="50"/>
                    <a:pt x="305" y="43"/>
                    <a:pt x="300" y="37"/>
                  </a:cubicBezTo>
                  <a:lnTo>
                    <a:pt x="309" y="24"/>
                  </a:lnTo>
                  <a:lnTo>
                    <a:pt x="286" y="8"/>
                  </a:lnTo>
                  <a:lnTo>
                    <a:pt x="277" y="21"/>
                  </a:lnTo>
                  <a:cubicBezTo>
                    <a:pt x="270" y="18"/>
                    <a:pt x="262" y="16"/>
                    <a:pt x="254" y="16"/>
                  </a:cubicBezTo>
                  <a:lnTo>
                    <a:pt x="251" y="0"/>
                  </a:lnTo>
                  <a:lnTo>
                    <a:pt x="224" y="4"/>
                  </a:lnTo>
                  <a:lnTo>
                    <a:pt x="226" y="20"/>
                  </a:lnTo>
                  <a:cubicBezTo>
                    <a:pt x="219" y="23"/>
                    <a:pt x="212" y="27"/>
                    <a:pt x="206" y="33"/>
                  </a:cubicBezTo>
                  <a:lnTo>
                    <a:pt x="193" y="23"/>
                  </a:lnTo>
                  <a:lnTo>
                    <a:pt x="177" y="46"/>
                  </a:lnTo>
                  <a:lnTo>
                    <a:pt x="190" y="56"/>
                  </a:lnTo>
                  <a:cubicBezTo>
                    <a:pt x="187" y="63"/>
                    <a:pt x="185" y="70"/>
                    <a:pt x="185" y="78"/>
                  </a:cubicBezTo>
                  <a:lnTo>
                    <a:pt x="169" y="81"/>
                  </a:lnTo>
                  <a:lnTo>
                    <a:pt x="173" y="109"/>
                  </a:lnTo>
                  <a:lnTo>
                    <a:pt x="189" y="106"/>
                  </a:lnTo>
                  <a:cubicBezTo>
                    <a:pt x="192" y="113"/>
                    <a:pt x="197" y="120"/>
                    <a:pt x="202" y="126"/>
                  </a:cubicBezTo>
                  <a:lnTo>
                    <a:pt x="192" y="139"/>
                  </a:lnTo>
                  <a:lnTo>
                    <a:pt x="215" y="155"/>
                  </a:lnTo>
                  <a:lnTo>
                    <a:pt x="225" y="142"/>
                  </a:lnTo>
                  <a:cubicBezTo>
                    <a:pt x="232" y="145"/>
                    <a:pt x="239" y="147"/>
                    <a:pt x="247" y="147"/>
                  </a:cubicBezTo>
                  <a:lnTo>
                    <a:pt x="250" y="163"/>
                  </a:lnTo>
                  <a:lnTo>
                    <a:pt x="278" y="159"/>
                  </a:lnTo>
                  <a:lnTo>
                    <a:pt x="275" y="143"/>
                  </a:lnTo>
                  <a:cubicBezTo>
                    <a:pt x="283" y="140"/>
                    <a:pt x="289" y="136"/>
                    <a:pt x="295" y="130"/>
                  </a:cubicBezTo>
                  <a:lnTo>
                    <a:pt x="308" y="140"/>
                  </a:lnTo>
                  <a:lnTo>
                    <a:pt x="324" y="117"/>
                  </a:lnTo>
                  <a:lnTo>
                    <a:pt x="311" y="108"/>
                  </a:lnTo>
                  <a:cubicBezTo>
                    <a:pt x="314" y="101"/>
                    <a:pt x="316" y="93"/>
                    <a:pt x="317" y="85"/>
                  </a:cubicBezTo>
                  <a:lnTo>
                    <a:pt x="333" y="82"/>
                  </a:lnTo>
                  <a:close/>
                  <a:moveTo>
                    <a:pt x="229" y="275"/>
                  </a:moveTo>
                  <a:cubicBezTo>
                    <a:pt x="229" y="276"/>
                    <a:pt x="229" y="276"/>
                    <a:pt x="229" y="276"/>
                  </a:cubicBezTo>
                  <a:cubicBezTo>
                    <a:pt x="229" y="277"/>
                    <a:pt x="229" y="278"/>
                    <a:pt x="229" y="279"/>
                  </a:cubicBezTo>
                  <a:cubicBezTo>
                    <a:pt x="229" y="279"/>
                    <a:pt x="228" y="280"/>
                    <a:pt x="228" y="280"/>
                  </a:cubicBezTo>
                  <a:cubicBezTo>
                    <a:pt x="228" y="281"/>
                    <a:pt x="228" y="283"/>
                    <a:pt x="228" y="284"/>
                  </a:cubicBezTo>
                  <a:cubicBezTo>
                    <a:pt x="228" y="284"/>
                    <a:pt x="228" y="284"/>
                    <a:pt x="227" y="284"/>
                  </a:cubicBezTo>
                  <a:cubicBezTo>
                    <a:pt x="227" y="285"/>
                    <a:pt x="227" y="287"/>
                    <a:pt x="227" y="288"/>
                  </a:cubicBezTo>
                  <a:cubicBezTo>
                    <a:pt x="226" y="288"/>
                    <a:pt x="226" y="288"/>
                    <a:pt x="226" y="289"/>
                  </a:cubicBezTo>
                  <a:cubicBezTo>
                    <a:pt x="226" y="290"/>
                    <a:pt x="226" y="290"/>
                    <a:pt x="225" y="291"/>
                  </a:cubicBezTo>
                  <a:cubicBezTo>
                    <a:pt x="225" y="292"/>
                    <a:pt x="225" y="292"/>
                    <a:pt x="225" y="292"/>
                  </a:cubicBezTo>
                  <a:cubicBezTo>
                    <a:pt x="223" y="299"/>
                    <a:pt x="220" y="304"/>
                    <a:pt x="217" y="310"/>
                  </a:cubicBezTo>
                  <a:cubicBezTo>
                    <a:pt x="216" y="310"/>
                    <a:pt x="215" y="311"/>
                    <a:pt x="215" y="312"/>
                  </a:cubicBezTo>
                  <a:cubicBezTo>
                    <a:pt x="215" y="312"/>
                    <a:pt x="215" y="312"/>
                    <a:pt x="215" y="313"/>
                  </a:cubicBezTo>
                  <a:cubicBezTo>
                    <a:pt x="214" y="313"/>
                    <a:pt x="214" y="314"/>
                    <a:pt x="213" y="315"/>
                  </a:cubicBezTo>
                  <a:cubicBezTo>
                    <a:pt x="213" y="315"/>
                    <a:pt x="213" y="315"/>
                    <a:pt x="213" y="315"/>
                  </a:cubicBezTo>
                  <a:cubicBezTo>
                    <a:pt x="211" y="317"/>
                    <a:pt x="209" y="320"/>
                    <a:pt x="207" y="322"/>
                  </a:cubicBezTo>
                  <a:cubicBezTo>
                    <a:pt x="207" y="322"/>
                    <a:pt x="207" y="322"/>
                    <a:pt x="207" y="322"/>
                  </a:cubicBezTo>
                  <a:cubicBezTo>
                    <a:pt x="206" y="323"/>
                    <a:pt x="205" y="324"/>
                    <a:pt x="205" y="324"/>
                  </a:cubicBezTo>
                  <a:cubicBezTo>
                    <a:pt x="205" y="324"/>
                    <a:pt x="204" y="325"/>
                    <a:pt x="204" y="325"/>
                  </a:cubicBezTo>
                  <a:cubicBezTo>
                    <a:pt x="201" y="327"/>
                    <a:pt x="198" y="330"/>
                    <a:pt x="195" y="332"/>
                  </a:cubicBezTo>
                  <a:cubicBezTo>
                    <a:pt x="195" y="332"/>
                    <a:pt x="195" y="333"/>
                    <a:pt x="195" y="333"/>
                  </a:cubicBezTo>
                  <a:cubicBezTo>
                    <a:pt x="194" y="333"/>
                    <a:pt x="193" y="334"/>
                    <a:pt x="192" y="334"/>
                  </a:cubicBezTo>
                  <a:cubicBezTo>
                    <a:pt x="192" y="334"/>
                    <a:pt x="192" y="334"/>
                    <a:pt x="192" y="335"/>
                  </a:cubicBezTo>
                  <a:cubicBezTo>
                    <a:pt x="189" y="336"/>
                    <a:pt x="187" y="338"/>
                    <a:pt x="184" y="339"/>
                  </a:cubicBezTo>
                  <a:cubicBezTo>
                    <a:pt x="184" y="339"/>
                    <a:pt x="184" y="339"/>
                    <a:pt x="184" y="339"/>
                  </a:cubicBezTo>
                  <a:cubicBezTo>
                    <a:pt x="183" y="340"/>
                    <a:pt x="182" y="340"/>
                    <a:pt x="181" y="340"/>
                  </a:cubicBezTo>
                  <a:cubicBezTo>
                    <a:pt x="181" y="341"/>
                    <a:pt x="181" y="341"/>
                    <a:pt x="181" y="341"/>
                  </a:cubicBezTo>
                  <a:cubicBezTo>
                    <a:pt x="180" y="341"/>
                    <a:pt x="179" y="341"/>
                    <a:pt x="178" y="342"/>
                  </a:cubicBezTo>
                  <a:cubicBezTo>
                    <a:pt x="173" y="344"/>
                    <a:pt x="169" y="345"/>
                    <a:pt x="163" y="347"/>
                  </a:cubicBezTo>
                  <a:cubicBezTo>
                    <a:pt x="162" y="347"/>
                    <a:pt x="161" y="347"/>
                    <a:pt x="160" y="347"/>
                  </a:cubicBezTo>
                  <a:cubicBezTo>
                    <a:pt x="159" y="347"/>
                    <a:pt x="159" y="347"/>
                    <a:pt x="159" y="347"/>
                  </a:cubicBezTo>
                  <a:cubicBezTo>
                    <a:pt x="158" y="348"/>
                    <a:pt x="157" y="348"/>
                    <a:pt x="156" y="348"/>
                  </a:cubicBezTo>
                  <a:cubicBezTo>
                    <a:pt x="156" y="348"/>
                    <a:pt x="155" y="348"/>
                    <a:pt x="155" y="348"/>
                  </a:cubicBezTo>
                  <a:cubicBezTo>
                    <a:pt x="154" y="348"/>
                    <a:pt x="152" y="348"/>
                    <a:pt x="151" y="348"/>
                  </a:cubicBezTo>
                  <a:cubicBezTo>
                    <a:pt x="151" y="348"/>
                    <a:pt x="151" y="348"/>
                    <a:pt x="151" y="348"/>
                  </a:cubicBezTo>
                  <a:cubicBezTo>
                    <a:pt x="150" y="348"/>
                    <a:pt x="148" y="348"/>
                    <a:pt x="147" y="348"/>
                  </a:cubicBezTo>
                  <a:cubicBezTo>
                    <a:pt x="147" y="348"/>
                    <a:pt x="146" y="348"/>
                    <a:pt x="146" y="348"/>
                  </a:cubicBezTo>
                  <a:cubicBezTo>
                    <a:pt x="145" y="349"/>
                    <a:pt x="144" y="348"/>
                    <a:pt x="143" y="348"/>
                  </a:cubicBezTo>
                  <a:cubicBezTo>
                    <a:pt x="143" y="348"/>
                    <a:pt x="142" y="348"/>
                    <a:pt x="142" y="348"/>
                  </a:cubicBezTo>
                  <a:cubicBezTo>
                    <a:pt x="141" y="348"/>
                    <a:pt x="139" y="348"/>
                    <a:pt x="138" y="348"/>
                  </a:cubicBezTo>
                  <a:cubicBezTo>
                    <a:pt x="137" y="348"/>
                    <a:pt x="136" y="348"/>
                    <a:pt x="134" y="348"/>
                  </a:cubicBezTo>
                  <a:cubicBezTo>
                    <a:pt x="134" y="348"/>
                    <a:pt x="133" y="348"/>
                    <a:pt x="133" y="348"/>
                  </a:cubicBezTo>
                  <a:cubicBezTo>
                    <a:pt x="132" y="347"/>
                    <a:pt x="131" y="347"/>
                    <a:pt x="130" y="347"/>
                  </a:cubicBezTo>
                  <a:cubicBezTo>
                    <a:pt x="130" y="347"/>
                    <a:pt x="130" y="347"/>
                    <a:pt x="129" y="347"/>
                  </a:cubicBezTo>
                  <a:cubicBezTo>
                    <a:pt x="128" y="347"/>
                    <a:pt x="127" y="346"/>
                    <a:pt x="125" y="346"/>
                  </a:cubicBezTo>
                  <a:cubicBezTo>
                    <a:pt x="125" y="346"/>
                    <a:pt x="125" y="346"/>
                    <a:pt x="125" y="346"/>
                  </a:cubicBezTo>
                  <a:cubicBezTo>
                    <a:pt x="124" y="346"/>
                    <a:pt x="123" y="345"/>
                    <a:pt x="122" y="345"/>
                  </a:cubicBezTo>
                  <a:cubicBezTo>
                    <a:pt x="121" y="345"/>
                    <a:pt x="121" y="345"/>
                    <a:pt x="121" y="345"/>
                  </a:cubicBezTo>
                  <a:cubicBezTo>
                    <a:pt x="120" y="345"/>
                    <a:pt x="119" y="344"/>
                    <a:pt x="118" y="344"/>
                  </a:cubicBezTo>
                  <a:cubicBezTo>
                    <a:pt x="118" y="344"/>
                    <a:pt x="117" y="344"/>
                    <a:pt x="117" y="344"/>
                  </a:cubicBezTo>
                  <a:cubicBezTo>
                    <a:pt x="116" y="343"/>
                    <a:pt x="115" y="343"/>
                    <a:pt x="114" y="342"/>
                  </a:cubicBezTo>
                  <a:cubicBezTo>
                    <a:pt x="109" y="340"/>
                    <a:pt x="104" y="338"/>
                    <a:pt x="100" y="335"/>
                  </a:cubicBezTo>
                  <a:cubicBezTo>
                    <a:pt x="99" y="335"/>
                    <a:pt x="98" y="334"/>
                    <a:pt x="97" y="334"/>
                  </a:cubicBezTo>
                  <a:cubicBezTo>
                    <a:pt x="97" y="333"/>
                    <a:pt x="97" y="333"/>
                    <a:pt x="97" y="333"/>
                  </a:cubicBezTo>
                  <a:cubicBezTo>
                    <a:pt x="96" y="333"/>
                    <a:pt x="95" y="332"/>
                    <a:pt x="95" y="331"/>
                  </a:cubicBezTo>
                  <a:cubicBezTo>
                    <a:pt x="94" y="331"/>
                    <a:pt x="94" y="331"/>
                    <a:pt x="94" y="331"/>
                  </a:cubicBezTo>
                  <a:cubicBezTo>
                    <a:pt x="92" y="329"/>
                    <a:pt x="90" y="328"/>
                    <a:pt x="87" y="326"/>
                  </a:cubicBezTo>
                  <a:cubicBezTo>
                    <a:pt x="87" y="325"/>
                    <a:pt x="87" y="325"/>
                    <a:pt x="87" y="325"/>
                  </a:cubicBezTo>
                  <a:cubicBezTo>
                    <a:pt x="86" y="325"/>
                    <a:pt x="86" y="324"/>
                    <a:pt x="85" y="323"/>
                  </a:cubicBezTo>
                  <a:cubicBezTo>
                    <a:pt x="85" y="323"/>
                    <a:pt x="85" y="323"/>
                    <a:pt x="85" y="323"/>
                  </a:cubicBezTo>
                  <a:cubicBezTo>
                    <a:pt x="82" y="320"/>
                    <a:pt x="79" y="317"/>
                    <a:pt x="77" y="314"/>
                  </a:cubicBezTo>
                  <a:cubicBezTo>
                    <a:pt x="77" y="313"/>
                    <a:pt x="77" y="313"/>
                    <a:pt x="77" y="313"/>
                  </a:cubicBezTo>
                  <a:cubicBezTo>
                    <a:pt x="76" y="312"/>
                    <a:pt x="76" y="312"/>
                    <a:pt x="75" y="311"/>
                  </a:cubicBezTo>
                  <a:cubicBezTo>
                    <a:pt x="75" y="311"/>
                    <a:pt x="75" y="311"/>
                    <a:pt x="75" y="310"/>
                  </a:cubicBezTo>
                  <a:cubicBezTo>
                    <a:pt x="73" y="308"/>
                    <a:pt x="72" y="305"/>
                    <a:pt x="70" y="303"/>
                  </a:cubicBezTo>
                  <a:cubicBezTo>
                    <a:pt x="70" y="303"/>
                    <a:pt x="70" y="303"/>
                    <a:pt x="70" y="302"/>
                  </a:cubicBezTo>
                  <a:cubicBezTo>
                    <a:pt x="70" y="302"/>
                    <a:pt x="69" y="301"/>
                    <a:pt x="69" y="300"/>
                  </a:cubicBezTo>
                  <a:cubicBezTo>
                    <a:pt x="69" y="300"/>
                    <a:pt x="69" y="300"/>
                    <a:pt x="69" y="299"/>
                  </a:cubicBezTo>
                  <a:cubicBezTo>
                    <a:pt x="68" y="298"/>
                    <a:pt x="68" y="298"/>
                    <a:pt x="68" y="297"/>
                  </a:cubicBezTo>
                  <a:cubicBezTo>
                    <a:pt x="65" y="291"/>
                    <a:pt x="63" y="285"/>
                    <a:pt x="62" y="278"/>
                  </a:cubicBezTo>
                  <a:cubicBezTo>
                    <a:pt x="62" y="278"/>
                    <a:pt x="62" y="278"/>
                    <a:pt x="62" y="277"/>
                  </a:cubicBezTo>
                  <a:cubicBezTo>
                    <a:pt x="62" y="276"/>
                    <a:pt x="62" y="275"/>
                    <a:pt x="62" y="275"/>
                  </a:cubicBezTo>
                  <a:cubicBezTo>
                    <a:pt x="61" y="274"/>
                    <a:pt x="61" y="274"/>
                    <a:pt x="61" y="273"/>
                  </a:cubicBezTo>
                  <a:cubicBezTo>
                    <a:pt x="61" y="272"/>
                    <a:pt x="61" y="271"/>
                    <a:pt x="61" y="270"/>
                  </a:cubicBezTo>
                  <a:cubicBezTo>
                    <a:pt x="61" y="270"/>
                    <a:pt x="61" y="270"/>
                    <a:pt x="61" y="270"/>
                  </a:cubicBezTo>
                  <a:cubicBezTo>
                    <a:pt x="61" y="268"/>
                    <a:pt x="61" y="267"/>
                    <a:pt x="61" y="266"/>
                  </a:cubicBezTo>
                  <a:cubicBezTo>
                    <a:pt x="61" y="265"/>
                    <a:pt x="61" y="265"/>
                    <a:pt x="61" y="265"/>
                  </a:cubicBezTo>
                  <a:cubicBezTo>
                    <a:pt x="61" y="264"/>
                    <a:pt x="61" y="263"/>
                    <a:pt x="61" y="262"/>
                  </a:cubicBezTo>
                  <a:cubicBezTo>
                    <a:pt x="61" y="261"/>
                    <a:pt x="61" y="261"/>
                    <a:pt x="61" y="261"/>
                  </a:cubicBezTo>
                  <a:cubicBezTo>
                    <a:pt x="61" y="259"/>
                    <a:pt x="61" y="258"/>
                    <a:pt x="61" y="257"/>
                  </a:cubicBezTo>
                  <a:cubicBezTo>
                    <a:pt x="61" y="255"/>
                    <a:pt x="61" y="254"/>
                    <a:pt x="62" y="253"/>
                  </a:cubicBezTo>
                  <a:cubicBezTo>
                    <a:pt x="62" y="252"/>
                    <a:pt x="62" y="252"/>
                    <a:pt x="62" y="252"/>
                  </a:cubicBezTo>
                  <a:cubicBezTo>
                    <a:pt x="62" y="251"/>
                    <a:pt x="62" y="250"/>
                    <a:pt x="62" y="249"/>
                  </a:cubicBezTo>
                  <a:cubicBezTo>
                    <a:pt x="62" y="248"/>
                    <a:pt x="62" y="248"/>
                    <a:pt x="62" y="248"/>
                  </a:cubicBezTo>
                  <a:cubicBezTo>
                    <a:pt x="63" y="246"/>
                    <a:pt x="63" y="245"/>
                    <a:pt x="63" y="244"/>
                  </a:cubicBezTo>
                  <a:cubicBezTo>
                    <a:pt x="63" y="244"/>
                    <a:pt x="63" y="244"/>
                    <a:pt x="63" y="244"/>
                  </a:cubicBezTo>
                  <a:cubicBezTo>
                    <a:pt x="64" y="242"/>
                    <a:pt x="64" y="241"/>
                    <a:pt x="64" y="240"/>
                  </a:cubicBezTo>
                  <a:cubicBezTo>
                    <a:pt x="64" y="240"/>
                    <a:pt x="64" y="239"/>
                    <a:pt x="65" y="239"/>
                  </a:cubicBezTo>
                  <a:cubicBezTo>
                    <a:pt x="65" y="238"/>
                    <a:pt x="65" y="237"/>
                    <a:pt x="65" y="237"/>
                  </a:cubicBezTo>
                  <a:cubicBezTo>
                    <a:pt x="66" y="236"/>
                    <a:pt x="66" y="236"/>
                    <a:pt x="66" y="235"/>
                  </a:cubicBezTo>
                  <a:cubicBezTo>
                    <a:pt x="66" y="234"/>
                    <a:pt x="67" y="233"/>
                    <a:pt x="67" y="232"/>
                  </a:cubicBezTo>
                  <a:cubicBezTo>
                    <a:pt x="67" y="232"/>
                    <a:pt x="67" y="232"/>
                    <a:pt x="67" y="232"/>
                  </a:cubicBezTo>
                  <a:cubicBezTo>
                    <a:pt x="69" y="227"/>
                    <a:pt x="71" y="223"/>
                    <a:pt x="74" y="218"/>
                  </a:cubicBezTo>
                  <a:cubicBezTo>
                    <a:pt x="75" y="217"/>
                    <a:pt x="75" y="217"/>
                    <a:pt x="76" y="216"/>
                  </a:cubicBezTo>
                  <a:cubicBezTo>
                    <a:pt x="76" y="216"/>
                    <a:pt x="76" y="216"/>
                    <a:pt x="76" y="215"/>
                  </a:cubicBezTo>
                  <a:cubicBezTo>
                    <a:pt x="77" y="215"/>
                    <a:pt x="77" y="214"/>
                    <a:pt x="78" y="213"/>
                  </a:cubicBezTo>
                  <a:cubicBezTo>
                    <a:pt x="78" y="213"/>
                    <a:pt x="78" y="213"/>
                    <a:pt x="78" y="213"/>
                  </a:cubicBezTo>
                  <a:cubicBezTo>
                    <a:pt x="80" y="210"/>
                    <a:pt x="82" y="208"/>
                    <a:pt x="84" y="206"/>
                  </a:cubicBezTo>
                  <a:cubicBezTo>
                    <a:pt x="84" y="206"/>
                    <a:pt x="84" y="206"/>
                    <a:pt x="84" y="206"/>
                  </a:cubicBezTo>
                  <a:cubicBezTo>
                    <a:pt x="85" y="205"/>
                    <a:pt x="85" y="204"/>
                    <a:pt x="86" y="204"/>
                  </a:cubicBezTo>
                  <a:cubicBezTo>
                    <a:pt x="86" y="204"/>
                    <a:pt x="86" y="203"/>
                    <a:pt x="87" y="203"/>
                  </a:cubicBezTo>
                  <a:cubicBezTo>
                    <a:pt x="89" y="200"/>
                    <a:pt x="92" y="198"/>
                    <a:pt x="96" y="196"/>
                  </a:cubicBezTo>
                  <a:cubicBezTo>
                    <a:pt x="96" y="195"/>
                    <a:pt x="96" y="195"/>
                    <a:pt x="96" y="195"/>
                  </a:cubicBezTo>
                  <a:cubicBezTo>
                    <a:pt x="97" y="195"/>
                    <a:pt x="98" y="194"/>
                    <a:pt x="98" y="194"/>
                  </a:cubicBezTo>
                  <a:cubicBezTo>
                    <a:pt x="99" y="194"/>
                    <a:pt x="99" y="193"/>
                    <a:pt x="99" y="193"/>
                  </a:cubicBezTo>
                  <a:cubicBezTo>
                    <a:pt x="101" y="192"/>
                    <a:pt x="104" y="190"/>
                    <a:pt x="107" y="189"/>
                  </a:cubicBezTo>
                  <a:cubicBezTo>
                    <a:pt x="107" y="189"/>
                    <a:pt x="107" y="189"/>
                    <a:pt x="107" y="189"/>
                  </a:cubicBezTo>
                  <a:cubicBezTo>
                    <a:pt x="108" y="188"/>
                    <a:pt x="109" y="188"/>
                    <a:pt x="109" y="187"/>
                  </a:cubicBezTo>
                  <a:cubicBezTo>
                    <a:pt x="110" y="187"/>
                    <a:pt x="110" y="187"/>
                    <a:pt x="110" y="187"/>
                  </a:cubicBezTo>
                  <a:cubicBezTo>
                    <a:pt x="111" y="187"/>
                    <a:pt x="112" y="186"/>
                    <a:pt x="113" y="186"/>
                  </a:cubicBezTo>
                  <a:cubicBezTo>
                    <a:pt x="117" y="184"/>
                    <a:pt x="122" y="182"/>
                    <a:pt x="127" y="181"/>
                  </a:cubicBezTo>
                  <a:cubicBezTo>
                    <a:pt x="129" y="181"/>
                    <a:pt x="130" y="181"/>
                    <a:pt x="131" y="181"/>
                  </a:cubicBezTo>
                  <a:cubicBezTo>
                    <a:pt x="131" y="181"/>
                    <a:pt x="132" y="181"/>
                    <a:pt x="132" y="180"/>
                  </a:cubicBezTo>
                  <a:cubicBezTo>
                    <a:pt x="133" y="180"/>
                    <a:pt x="134" y="180"/>
                    <a:pt x="135" y="180"/>
                  </a:cubicBezTo>
                  <a:cubicBezTo>
                    <a:pt x="135" y="180"/>
                    <a:pt x="136" y="180"/>
                    <a:pt x="136" y="180"/>
                  </a:cubicBezTo>
                  <a:cubicBezTo>
                    <a:pt x="137" y="180"/>
                    <a:pt x="138" y="180"/>
                    <a:pt x="139" y="180"/>
                  </a:cubicBezTo>
                  <a:cubicBezTo>
                    <a:pt x="140" y="180"/>
                    <a:pt x="140" y="180"/>
                    <a:pt x="140" y="180"/>
                  </a:cubicBezTo>
                  <a:cubicBezTo>
                    <a:pt x="141" y="179"/>
                    <a:pt x="142" y="179"/>
                    <a:pt x="144" y="179"/>
                  </a:cubicBezTo>
                  <a:cubicBezTo>
                    <a:pt x="144" y="179"/>
                    <a:pt x="144" y="179"/>
                    <a:pt x="145" y="179"/>
                  </a:cubicBezTo>
                  <a:cubicBezTo>
                    <a:pt x="146" y="179"/>
                    <a:pt x="147" y="179"/>
                    <a:pt x="148" y="179"/>
                  </a:cubicBezTo>
                  <a:cubicBezTo>
                    <a:pt x="148" y="179"/>
                    <a:pt x="148" y="179"/>
                    <a:pt x="149" y="179"/>
                  </a:cubicBezTo>
                  <a:cubicBezTo>
                    <a:pt x="150" y="180"/>
                    <a:pt x="151" y="180"/>
                    <a:pt x="153" y="180"/>
                  </a:cubicBezTo>
                  <a:cubicBezTo>
                    <a:pt x="154" y="180"/>
                    <a:pt x="155" y="180"/>
                    <a:pt x="157" y="180"/>
                  </a:cubicBezTo>
                  <a:cubicBezTo>
                    <a:pt x="157" y="180"/>
                    <a:pt x="157" y="180"/>
                    <a:pt x="158" y="180"/>
                  </a:cubicBezTo>
                  <a:cubicBezTo>
                    <a:pt x="159" y="180"/>
                    <a:pt x="160" y="181"/>
                    <a:pt x="161" y="181"/>
                  </a:cubicBezTo>
                  <a:cubicBezTo>
                    <a:pt x="161" y="181"/>
                    <a:pt x="161" y="181"/>
                    <a:pt x="162" y="181"/>
                  </a:cubicBezTo>
                  <a:cubicBezTo>
                    <a:pt x="163" y="181"/>
                    <a:pt x="164" y="181"/>
                    <a:pt x="165" y="182"/>
                  </a:cubicBezTo>
                  <a:cubicBezTo>
                    <a:pt x="166" y="182"/>
                    <a:pt x="166" y="182"/>
                    <a:pt x="166" y="182"/>
                  </a:cubicBezTo>
                  <a:cubicBezTo>
                    <a:pt x="167" y="182"/>
                    <a:pt x="168" y="182"/>
                    <a:pt x="169" y="183"/>
                  </a:cubicBezTo>
                  <a:cubicBezTo>
                    <a:pt x="169" y="183"/>
                    <a:pt x="170" y="183"/>
                    <a:pt x="170" y="183"/>
                  </a:cubicBezTo>
                  <a:cubicBezTo>
                    <a:pt x="171" y="183"/>
                    <a:pt x="172" y="184"/>
                    <a:pt x="173" y="184"/>
                  </a:cubicBezTo>
                  <a:cubicBezTo>
                    <a:pt x="173" y="184"/>
                    <a:pt x="174" y="184"/>
                    <a:pt x="174" y="184"/>
                  </a:cubicBezTo>
                  <a:cubicBezTo>
                    <a:pt x="175" y="185"/>
                    <a:pt x="176" y="185"/>
                    <a:pt x="177" y="186"/>
                  </a:cubicBezTo>
                  <a:cubicBezTo>
                    <a:pt x="182" y="188"/>
                    <a:pt x="187" y="190"/>
                    <a:pt x="191" y="193"/>
                  </a:cubicBezTo>
                  <a:cubicBezTo>
                    <a:pt x="192" y="193"/>
                    <a:pt x="193" y="194"/>
                    <a:pt x="193" y="194"/>
                  </a:cubicBezTo>
                  <a:cubicBezTo>
                    <a:pt x="194" y="195"/>
                    <a:pt x="194" y="195"/>
                    <a:pt x="194" y="195"/>
                  </a:cubicBezTo>
                  <a:cubicBezTo>
                    <a:pt x="195" y="195"/>
                    <a:pt x="196" y="196"/>
                    <a:pt x="196" y="196"/>
                  </a:cubicBezTo>
                  <a:cubicBezTo>
                    <a:pt x="196" y="197"/>
                    <a:pt x="196" y="197"/>
                    <a:pt x="197" y="197"/>
                  </a:cubicBezTo>
                  <a:cubicBezTo>
                    <a:pt x="199" y="198"/>
                    <a:pt x="201" y="200"/>
                    <a:pt x="203" y="202"/>
                  </a:cubicBezTo>
                  <a:cubicBezTo>
                    <a:pt x="203" y="203"/>
                    <a:pt x="204" y="203"/>
                    <a:pt x="204" y="203"/>
                  </a:cubicBezTo>
                  <a:cubicBezTo>
                    <a:pt x="204" y="203"/>
                    <a:pt x="205" y="204"/>
                    <a:pt x="206" y="205"/>
                  </a:cubicBezTo>
                  <a:cubicBezTo>
                    <a:pt x="206" y="205"/>
                    <a:pt x="206" y="205"/>
                    <a:pt x="206" y="205"/>
                  </a:cubicBezTo>
                  <a:cubicBezTo>
                    <a:pt x="209" y="208"/>
                    <a:pt x="211" y="211"/>
                    <a:pt x="214" y="214"/>
                  </a:cubicBezTo>
                  <a:cubicBezTo>
                    <a:pt x="214" y="214"/>
                    <a:pt x="214" y="215"/>
                    <a:pt x="214" y="215"/>
                  </a:cubicBezTo>
                  <a:cubicBezTo>
                    <a:pt x="215" y="216"/>
                    <a:pt x="215" y="216"/>
                    <a:pt x="216" y="217"/>
                  </a:cubicBezTo>
                  <a:cubicBezTo>
                    <a:pt x="216" y="217"/>
                    <a:pt x="216" y="217"/>
                    <a:pt x="216" y="217"/>
                  </a:cubicBezTo>
                  <a:cubicBezTo>
                    <a:pt x="218" y="220"/>
                    <a:pt x="219" y="222"/>
                    <a:pt x="221" y="225"/>
                  </a:cubicBezTo>
                  <a:cubicBezTo>
                    <a:pt x="221" y="225"/>
                    <a:pt x="221" y="225"/>
                    <a:pt x="221" y="225"/>
                  </a:cubicBezTo>
                  <a:cubicBezTo>
                    <a:pt x="221" y="226"/>
                    <a:pt x="221" y="227"/>
                    <a:pt x="222" y="228"/>
                  </a:cubicBezTo>
                  <a:cubicBezTo>
                    <a:pt x="222" y="228"/>
                    <a:pt x="222" y="228"/>
                    <a:pt x="222" y="229"/>
                  </a:cubicBezTo>
                  <a:cubicBezTo>
                    <a:pt x="223" y="229"/>
                    <a:pt x="223" y="230"/>
                    <a:pt x="223" y="231"/>
                  </a:cubicBezTo>
                  <a:cubicBezTo>
                    <a:pt x="225" y="236"/>
                    <a:pt x="227" y="241"/>
                    <a:pt x="228" y="246"/>
                  </a:cubicBezTo>
                  <a:cubicBezTo>
                    <a:pt x="228" y="247"/>
                    <a:pt x="229" y="248"/>
                    <a:pt x="229" y="249"/>
                  </a:cubicBezTo>
                  <a:cubicBezTo>
                    <a:pt x="229" y="250"/>
                    <a:pt x="229" y="250"/>
                    <a:pt x="229" y="251"/>
                  </a:cubicBezTo>
                  <a:cubicBezTo>
                    <a:pt x="229" y="252"/>
                    <a:pt x="229" y="252"/>
                    <a:pt x="229" y="253"/>
                  </a:cubicBezTo>
                  <a:cubicBezTo>
                    <a:pt x="229" y="254"/>
                    <a:pt x="229" y="254"/>
                    <a:pt x="229" y="255"/>
                  </a:cubicBezTo>
                  <a:cubicBezTo>
                    <a:pt x="230" y="256"/>
                    <a:pt x="230" y="257"/>
                    <a:pt x="230" y="258"/>
                  </a:cubicBezTo>
                  <a:cubicBezTo>
                    <a:pt x="230" y="258"/>
                    <a:pt x="230" y="258"/>
                    <a:pt x="230" y="258"/>
                  </a:cubicBezTo>
                  <a:cubicBezTo>
                    <a:pt x="230" y="260"/>
                    <a:pt x="230" y="261"/>
                    <a:pt x="230" y="262"/>
                  </a:cubicBezTo>
                  <a:lnTo>
                    <a:pt x="230" y="263"/>
                  </a:lnTo>
                  <a:cubicBezTo>
                    <a:pt x="230" y="264"/>
                    <a:pt x="230" y="265"/>
                    <a:pt x="230" y="266"/>
                  </a:cubicBezTo>
                  <a:cubicBezTo>
                    <a:pt x="230" y="267"/>
                    <a:pt x="230" y="267"/>
                    <a:pt x="230" y="267"/>
                  </a:cubicBezTo>
                  <a:cubicBezTo>
                    <a:pt x="230" y="269"/>
                    <a:pt x="230" y="270"/>
                    <a:pt x="230" y="271"/>
                  </a:cubicBezTo>
                  <a:cubicBezTo>
                    <a:pt x="230" y="273"/>
                    <a:pt x="229" y="274"/>
                    <a:pt x="229" y="275"/>
                  </a:cubicBezTo>
                  <a:close/>
                  <a:moveTo>
                    <a:pt x="287" y="301"/>
                  </a:moveTo>
                  <a:lnTo>
                    <a:pt x="291" y="251"/>
                  </a:lnTo>
                  <a:lnTo>
                    <a:pt x="262" y="249"/>
                  </a:lnTo>
                  <a:cubicBezTo>
                    <a:pt x="260" y="235"/>
                    <a:pt x="256" y="221"/>
                    <a:pt x="250" y="209"/>
                  </a:cubicBezTo>
                  <a:lnTo>
                    <a:pt x="272" y="190"/>
                  </a:lnTo>
                  <a:lnTo>
                    <a:pt x="239" y="152"/>
                  </a:lnTo>
                  <a:lnTo>
                    <a:pt x="217" y="171"/>
                  </a:lnTo>
                  <a:cubicBezTo>
                    <a:pt x="206" y="162"/>
                    <a:pt x="194" y="156"/>
                    <a:pt x="180" y="152"/>
                  </a:cubicBezTo>
                  <a:lnTo>
                    <a:pt x="183" y="123"/>
                  </a:lnTo>
                  <a:lnTo>
                    <a:pt x="133" y="118"/>
                  </a:lnTo>
                  <a:lnTo>
                    <a:pt x="130" y="147"/>
                  </a:lnTo>
                  <a:cubicBezTo>
                    <a:pt x="116" y="149"/>
                    <a:pt x="103" y="153"/>
                    <a:pt x="91" y="160"/>
                  </a:cubicBezTo>
                  <a:lnTo>
                    <a:pt x="72" y="138"/>
                  </a:lnTo>
                  <a:lnTo>
                    <a:pt x="34" y="170"/>
                  </a:lnTo>
                  <a:lnTo>
                    <a:pt x="52" y="192"/>
                  </a:lnTo>
                  <a:cubicBezTo>
                    <a:pt x="44" y="203"/>
                    <a:pt x="37" y="215"/>
                    <a:pt x="33" y="229"/>
                  </a:cubicBezTo>
                  <a:lnTo>
                    <a:pt x="4" y="227"/>
                  </a:lnTo>
                  <a:lnTo>
                    <a:pt x="0" y="276"/>
                  </a:lnTo>
                  <a:lnTo>
                    <a:pt x="29" y="279"/>
                  </a:lnTo>
                  <a:cubicBezTo>
                    <a:pt x="30" y="293"/>
                    <a:pt x="35" y="307"/>
                    <a:pt x="41" y="319"/>
                  </a:cubicBezTo>
                  <a:lnTo>
                    <a:pt x="19" y="337"/>
                  </a:lnTo>
                  <a:lnTo>
                    <a:pt x="51" y="376"/>
                  </a:lnTo>
                  <a:lnTo>
                    <a:pt x="73" y="357"/>
                  </a:lnTo>
                  <a:cubicBezTo>
                    <a:pt x="84" y="366"/>
                    <a:pt x="97" y="372"/>
                    <a:pt x="111" y="376"/>
                  </a:cubicBezTo>
                  <a:lnTo>
                    <a:pt x="108" y="405"/>
                  </a:lnTo>
                  <a:lnTo>
                    <a:pt x="158" y="410"/>
                  </a:lnTo>
                  <a:lnTo>
                    <a:pt x="160" y="381"/>
                  </a:lnTo>
                  <a:cubicBezTo>
                    <a:pt x="175" y="379"/>
                    <a:pt x="188" y="375"/>
                    <a:pt x="200" y="368"/>
                  </a:cubicBezTo>
                  <a:lnTo>
                    <a:pt x="219" y="390"/>
                  </a:lnTo>
                  <a:lnTo>
                    <a:pt x="257" y="358"/>
                  </a:lnTo>
                  <a:lnTo>
                    <a:pt x="239" y="336"/>
                  </a:lnTo>
                  <a:cubicBezTo>
                    <a:pt x="247" y="325"/>
                    <a:pt x="254" y="312"/>
                    <a:pt x="258" y="299"/>
                  </a:cubicBezTo>
                  <a:lnTo>
                    <a:pt x="287" y="301"/>
                  </a:lnTo>
                  <a:close/>
                  <a:moveTo>
                    <a:pt x="437" y="233"/>
                  </a:moveTo>
                  <a:cubicBezTo>
                    <a:pt x="437" y="234"/>
                    <a:pt x="437" y="234"/>
                    <a:pt x="436" y="234"/>
                  </a:cubicBezTo>
                  <a:cubicBezTo>
                    <a:pt x="436" y="235"/>
                    <a:pt x="436" y="235"/>
                    <a:pt x="436" y="236"/>
                  </a:cubicBezTo>
                  <a:cubicBezTo>
                    <a:pt x="436" y="236"/>
                    <a:pt x="436" y="237"/>
                    <a:pt x="436" y="237"/>
                  </a:cubicBezTo>
                  <a:cubicBezTo>
                    <a:pt x="436" y="238"/>
                    <a:pt x="436" y="239"/>
                    <a:pt x="435" y="239"/>
                  </a:cubicBezTo>
                  <a:cubicBezTo>
                    <a:pt x="435" y="240"/>
                    <a:pt x="435" y="240"/>
                    <a:pt x="435" y="240"/>
                  </a:cubicBezTo>
                  <a:cubicBezTo>
                    <a:pt x="435" y="241"/>
                    <a:pt x="435" y="241"/>
                    <a:pt x="435" y="242"/>
                  </a:cubicBezTo>
                  <a:cubicBezTo>
                    <a:pt x="435" y="242"/>
                    <a:pt x="435" y="243"/>
                    <a:pt x="434" y="243"/>
                  </a:cubicBezTo>
                  <a:cubicBezTo>
                    <a:pt x="434" y="244"/>
                    <a:pt x="434" y="244"/>
                    <a:pt x="434" y="245"/>
                  </a:cubicBezTo>
                  <a:cubicBezTo>
                    <a:pt x="434" y="245"/>
                    <a:pt x="434" y="245"/>
                    <a:pt x="434" y="246"/>
                  </a:cubicBezTo>
                  <a:cubicBezTo>
                    <a:pt x="432" y="250"/>
                    <a:pt x="430" y="254"/>
                    <a:pt x="428" y="258"/>
                  </a:cubicBezTo>
                  <a:cubicBezTo>
                    <a:pt x="427" y="258"/>
                    <a:pt x="427" y="259"/>
                    <a:pt x="427" y="259"/>
                  </a:cubicBezTo>
                  <a:cubicBezTo>
                    <a:pt x="426" y="259"/>
                    <a:pt x="426" y="259"/>
                    <a:pt x="426" y="260"/>
                  </a:cubicBezTo>
                  <a:cubicBezTo>
                    <a:pt x="426" y="260"/>
                    <a:pt x="426" y="261"/>
                    <a:pt x="425" y="261"/>
                  </a:cubicBezTo>
                  <a:cubicBezTo>
                    <a:pt x="425" y="261"/>
                    <a:pt x="425" y="261"/>
                    <a:pt x="425" y="261"/>
                  </a:cubicBezTo>
                  <a:cubicBezTo>
                    <a:pt x="424" y="263"/>
                    <a:pt x="422" y="265"/>
                    <a:pt x="421" y="266"/>
                  </a:cubicBezTo>
                  <a:cubicBezTo>
                    <a:pt x="421" y="266"/>
                    <a:pt x="421" y="266"/>
                    <a:pt x="421" y="266"/>
                  </a:cubicBezTo>
                  <a:cubicBezTo>
                    <a:pt x="420" y="267"/>
                    <a:pt x="420" y="267"/>
                    <a:pt x="419" y="268"/>
                  </a:cubicBezTo>
                  <a:cubicBezTo>
                    <a:pt x="419" y="268"/>
                    <a:pt x="419" y="268"/>
                    <a:pt x="419" y="268"/>
                  </a:cubicBezTo>
                  <a:cubicBezTo>
                    <a:pt x="417" y="270"/>
                    <a:pt x="415" y="272"/>
                    <a:pt x="413" y="273"/>
                  </a:cubicBezTo>
                  <a:cubicBezTo>
                    <a:pt x="413" y="274"/>
                    <a:pt x="412" y="274"/>
                    <a:pt x="412" y="274"/>
                  </a:cubicBezTo>
                  <a:cubicBezTo>
                    <a:pt x="412" y="274"/>
                    <a:pt x="411" y="274"/>
                    <a:pt x="411" y="275"/>
                  </a:cubicBezTo>
                  <a:cubicBezTo>
                    <a:pt x="411" y="275"/>
                    <a:pt x="410" y="275"/>
                    <a:pt x="410" y="275"/>
                  </a:cubicBezTo>
                  <a:cubicBezTo>
                    <a:pt x="409" y="276"/>
                    <a:pt x="407" y="277"/>
                    <a:pt x="405" y="278"/>
                  </a:cubicBezTo>
                  <a:cubicBezTo>
                    <a:pt x="405" y="278"/>
                    <a:pt x="405" y="278"/>
                    <a:pt x="405" y="278"/>
                  </a:cubicBezTo>
                  <a:cubicBezTo>
                    <a:pt x="404" y="279"/>
                    <a:pt x="404" y="279"/>
                    <a:pt x="403" y="279"/>
                  </a:cubicBezTo>
                  <a:cubicBezTo>
                    <a:pt x="403" y="279"/>
                    <a:pt x="403" y="279"/>
                    <a:pt x="403" y="279"/>
                  </a:cubicBezTo>
                  <a:cubicBezTo>
                    <a:pt x="402" y="280"/>
                    <a:pt x="401" y="280"/>
                    <a:pt x="401" y="280"/>
                  </a:cubicBezTo>
                  <a:cubicBezTo>
                    <a:pt x="397" y="282"/>
                    <a:pt x="394" y="283"/>
                    <a:pt x="390" y="283"/>
                  </a:cubicBezTo>
                  <a:lnTo>
                    <a:pt x="390" y="284"/>
                  </a:lnTo>
                  <a:cubicBezTo>
                    <a:pt x="390" y="284"/>
                    <a:pt x="389" y="284"/>
                    <a:pt x="388" y="284"/>
                  </a:cubicBezTo>
                  <a:cubicBezTo>
                    <a:pt x="388" y="284"/>
                    <a:pt x="387" y="284"/>
                    <a:pt x="387" y="284"/>
                  </a:cubicBezTo>
                  <a:cubicBezTo>
                    <a:pt x="386" y="284"/>
                    <a:pt x="386" y="284"/>
                    <a:pt x="385" y="284"/>
                  </a:cubicBezTo>
                  <a:cubicBezTo>
                    <a:pt x="385" y="284"/>
                    <a:pt x="385" y="284"/>
                    <a:pt x="384" y="284"/>
                  </a:cubicBezTo>
                  <a:cubicBezTo>
                    <a:pt x="383" y="285"/>
                    <a:pt x="383" y="285"/>
                    <a:pt x="382" y="285"/>
                  </a:cubicBezTo>
                  <a:cubicBezTo>
                    <a:pt x="382" y="285"/>
                    <a:pt x="382" y="285"/>
                    <a:pt x="382" y="285"/>
                  </a:cubicBezTo>
                  <a:cubicBezTo>
                    <a:pt x="381" y="285"/>
                    <a:pt x="380" y="285"/>
                    <a:pt x="379" y="285"/>
                  </a:cubicBezTo>
                  <a:cubicBezTo>
                    <a:pt x="379" y="285"/>
                    <a:pt x="378" y="285"/>
                    <a:pt x="378" y="285"/>
                  </a:cubicBezTo>
                  <a:cubicBezTo>
                    <a:pt x="378" y="285"/>
                    <a:pt x="377" y="285"/>
                    <a:pt x="376" y="285"/>
                  </a:cubicBezTo>
                  <a:cubicBezTo>
                    <a:pt x="376" y="285"/>
                    <a:pt x="376" y="285"/>
                    <a:pt x="375" y="285"/>
                  </a:cubicBezTo>
                  <a:cubicBezTo>
                    <a:pt x="374" y="285"/>
                    <a:pt x="374" y="285"/>
                    <a:pt x="373" y="285"/>
                  </a:cubicBezTo>
                  <a:cubicBezTo>
                    <a:pt x="372" y="285"/>
                    <a:pt x="371" y="284"/>
                    <a:pt x="370" y="284"/>
                  </a:cubicBezTo>
                  <a:cubicBezTo>
                    <a:pt x="370" y="284"/>
                    <a:pt x="369" y="284"/>
                    <a:pt x="369" y="284"/>
                  </a:cubicBezTo>
                  <a:cubicBezTo>
                    <a:pt x="368" y="284"/>
                    <a:pt x="368" y="284"/>
                    <a:pt x="367" y="284"/>
                  </a:cubicBezTo>
                  <a:cubicBezTo>
                    <a:pt x="367" y="284"/>
                    <a:pt x="367" y="284"/>
                    <a:pt x="366" y="284"/>
                  </a:cubicBezTo>
                  <a:cubicBezTo>
                    <a:pt x="365" y="284"/>
                    <a:pt x="365" y="283"/>
                    <a:pt x="364" y="283"/>
                  </a:cubicBezTo>
                  <a:cubicBezTo>
                    <a:pt x="364" y="283"/>
                    <a:pt x="364" y="283"/>
                    <a:pt x="363" y="283"/>
                  </a:cubicBezTo>
                  <a:cubicBezTo>
                    <a:pt x="363" y="283"/>
                    <a:pt x="362" y="283"/>
                    <a:pt x="361" y="282"/>
                  </a:cubicBezTo>
                  <a:cubicBezTo>
                    <a:pt x="361" y="282"/>
                    <a:pt x="361" y="282"/>
                    <a:pt x="360" y="282"/>
                  </a:cubicBezTo>
                  <a:cubicBezTo>
                    <a:pt x="360" y="282"/>
                    <a:pt x="359" y="282"/>
                    <a:pt x="359" y="282"/>
                  </a:cubicBezTo>
                  <a:cubicBezTo>
                    <a:pt x="358" y="282"/>
                    <a:pt x="358" y="281"/>
                    <a:pt x="358" y="281"/>
                  </a:cubicBezTo>
                  <a:cubicBezTo>
                    <a:pt x="357" y="281"/>
                    <a:pt x="356" y="281"/>
                    <a:pt x="355" y="280"/>
                  </a:cubicBezTo>
                  <a:cubicBezTo>
                    <a:pt x="352" y="279"/>
                    <a:pt x="349" y="277"/>
                    <a:pt x="346" y="275"/>
                  </a:cubicBezTo>
                  <a:cubicBezTo>
                    <a:pt x="345" y="275"/>
                    <a:pt x="345" y="275"/>
                    <a:pt x="344" y="274"/>
                  </a:cubicBezTo>
                  <a:cubicBezTo>
                    <a:pt x="344" y="274"/>
                    <a:pt x="344" y="274"/>
                    <a:pt x="344" y="274"/>
                  </a:cubicBezTo>
                  <a:cubicBezTo>
                    <a:pt x="343" y="274"/>
                    <a:pt x="343" y="273"/>
                    <a:pt x="342" y="273"/>
                  </a:cubicBezTo>
                  <a:cubicBezTo>
                    <a:pt x="342" y="273"/>
                    <a:pt x="342" y="273"/>
                    <a:pt x="342" y="273"/>
                  </a:cubicBezTo>
                  <a:cubicBezTo>
                    <a:pt x="340" y="271"/>
                    <a:pt x="339" y="270"/>
                    <a:pt x="337" y="269"/>
                  </a:cubicBezTo>
                  <a:cubicBezTo>
                    <a:pt x="337" y="269"/>
                    <a:pt x="337" y="269"/>
                    <a:pt x="337" y="268"/>
                  </a:cubicBezTo>
                  <a:cubicBezTo>
                    <a:pt x="336" y="268"/>
                    <a:pt x="336" y="268"/>
                    <a:pt x="335" y="267"/>
                  </a:cubicBezTo>
                  <a:cubicBezTo>
                    <a:pt x="335" y="267"/>
                    <a:pt x="335" y="267"/>
                    <a:pt x="335" y="267"/>
                  </a:cubicBezTo>
                  <a:cubicBezTo>
                    <a:pt x="333" y="265"/>
                    <a:pt x="331" y="263"/>
                    <a:pt x="330" y="260"/>
                  </a:cubicBezTo>
                  <a:cubicBezTo>
                    <a:pt x="330" y="260"/>
                    <a:pt x="330" y="260"/>
                    <a:pt x="329" y="260"/>
                  </a:cubicBezTo>
                  <a:cubicBezTo>
                    <a:pt x="329" y="259"/>
                    <a:pt x="329" y="259"/>
                    <a:pt x="328" y="258"/>
                  </a:cubicBezTo>
                  <a:cubicBezTo>
                    <a:pt x="328" y="258"/>
                    <a:pt x="328" y="258"/>
                    <a:pt x="328" y="258"/>
                  </a:cubicBezTo>
                  <a:cubicBezTo>
                    <a:pt x="327" y="256"/>
                    <a:pt x="326" y="255"/>
                    <a:pt x="325" y="253"/>
                  </a:cubicBezTo>
                  <a:cubicBezTo>
                    <a:pt x="325" y="253"/>
                    <a:pt x="325" y="253"/>
                    <a:pt x="325" y="253"/>
                  </a:cubicBezTo>
                  <a:cubicBezTo>
                    <a:pt x="325" y="252"/>
                    <a:pt x="324" y="251"/>
                    <a:pt x="324" y="251"/>
                  </a:cubicBezTo>
                  <a:cubicBezTo>
                    <a:pt x="324" y="251"/>
                    <a:pt x="324" y="250"/>
                    <a:pt x="324" y="250"/>
                  </a:cubicBezTo>
                  <a:cubicBezTo>
                    <a:pt x="324" y="250"/>
                    <a:pt x="323" y="249"/>
                    <a:pt x="323" y="249"/>
                  </a:cubicBezTo>
                  <a:cubicBezTo>
                    <a:pt x="321" y="244"/>
                    <a:pt x="320" y="240"/>
                    <a:pt x="319" y="236"/>
                  </a:cubicBezTo>
                  <a:cubicBezTo>
                    <a:pt x="319" y="235"/>
                    <a:pt x="319" y="235"/>
                    <a:pt x="319" y="235"/>
                  </a:cubicBezTo>
                  <a:cubicBezTo>
                    <a:pt x="319" y="234"/>
                    <a:pt x="319" y="234"/>
                    <a:pt x="319" y="233"/>
                  </a:cubicBezTo>
                  <a:cubicBezTo>
                    <a:pt x="319" y="233"/>
                    <a:pt x="319" y="232"/>
                    <a:pt x="319" y="232"/>
                  </a:cubicBezTo>
                  <a:cubicBezTo>
                    <a:pt x="319" y="231"/>
                    <a:pt x="319" y="230"/>
                    <a:pt x="318" y="230"/>
                  </a:cubicBezTo>
                  <a:cubicBezTo>
                    <a:pt x="318" y="230"/>
                    <a:pt x="318" y="229"/>
                    <a:pt x="318" y="229"/>
                  </a:cubicBezTo>
                  <a:cubicBezTo>
                    <a:pt x="318" y="229"/>
                    <a:pt x="318" y="228"/>
                    <a:pt x="318" y="227"/>
                  </a:cubicBezTo>
                  <a:cubicBezTo>
                    <a:pt x="318" y="226"/>
                    <a:pt x="318" y="226"/>
                    <a:pt x="318" y="226"/>
                  </a:cubicBezTo>
                  <a:cubicBezTo>
                    <a:pt x="318" y="225"/>
                    <a:pt x="318" y="225"/>
                    <a:pt x="318" y="224"/>
                  </a:cubicBezTo>
                  <a:cubicBezTo>
                    <a:pt x="318" y="224"/>
                    <a:pt x="318" y="223"/>
                    <a:pt x="318" y="223"/>
                  </a:cubicBezTo>
                  <a:cubicBezTo>
                    <a:pt x="318" y="222"/>
                    <a:pt x="318" y="221"/>
                    <a:pt x="319" y="220"/>
                  </a:cubicBezTo>
                  <a:cubicBezTo>
                    <a:pt x="319" y="219"/>
                    <a:pt x="319" y="219"/>
                    <a:pt x="319" y="218"/>
                  </a:cubicBezTo>
                  <a:cubicBezTo>
                    <a:pt x="319" y="217"/>
                    <a:pt x="319" y="217"/>
                    <a:pt x="319" y="217"/>
                  </a:cubicBezTo>
                  <a:cubicBezTo>
                    <a:pt x="319" y="216"/>
                    <a:pt x="319" y="216"/>
                    <a:pt x="319" y="215"/>
                  </a:cubicBezTo>
                  <a:cubicBezTo>
                    <a:pt x="319" y="215"/>
                    <a:pt x="319" y="214"/>
                    <a:pt x="319" y="214"/>
                  </a:cubicBezTo>
                  <a:cubicBezTo>
                    <a:pt x="320" y="213"/>
                    <a:pt x="320" y="212"/>
                    <a:pt x="320" y="211"/>
                  </a:cubicBezTo>
                  <a:cubicBezTo>
                    <a:pt x="320" y="211"/>
                    <a:pt x="320" y="211"/>
                    <a:pt x="320" y="211"/>
                  </a:cubicBezTo>
                  <a:cubicBezTo>
                    <a:pt x="320" y="210"/>
                    <a:pt x="320" y="210"/>
                    <a:pt x="321" y="209"/>
                  </a:cubicBezTo>
                  <a:cubicBezTo>
                    <a:pt x="321" y="209"/>
                    <a:pt x="321" y="208"/>
                    <a:pt x="321" y="208"/>
                  </a:cubicBezTo>
                  <a:cubicBezTo>
                    <a:pt x="321" y="207"/>
                    <a:pt x="321" y="207"/>
                    <a:pt x="322" y="206"/>
                  </a:cubicBezTo>
                  <a:cubicBezTo>
                    <a:pt x="322" y="206"/>
                    <a:pt x="322" y="206"/>
                    <a:pt x="322" y="205"/>
                  </a:cubicBezTo>
                  <a:cubicBezTo>
                    <a:pt x="322" y="205"/>
                    <a:pt x="322" y="204"/>
                    <a:pt x="323" y="203"/>
                  </a:cubicBezTo>
                  <a:cubicBezTo>
                    <a:pt x="323" y="203"/>
                    <a:pt x="323" y="203"/>
                    <a:pt x="323" y="203"/>
                  </a:cubicBezTo>
                  <a:cubicBezTo>
                    <a:pt x="324" y="200"/>
                    <a:pt x="326" y="196"/>
                    <a:pt x="328" y="193"/>
                  </a:cubicBezTo>
                  <a:cubicBezTo>
                    <a:pt x="328" y="193"/>
                    <a:pt x="328" y="192"/>
                    <a:pt x="329" y="192"/>
                  </a:cubicBezTo>
                  <a:cubicBezTo>
                    <a:pt x="329" y="192"/>
                    <a:pt x="329" y="191"/>
                    <a:pt x="329" y="191"/>
                  </a:cubicBezTo>
                  <a:cubicBezTo>
                    <a:pt x="330" y="191"/>
                    <a:pt x="330" y="190"/>
                    <a:pt x="330" y="190"/>
                  </a:cubicBezTo>
                  <a:cubicBezTo>
                    <a:pt x="330" y="190"/>
                    <a:pt x="330" y="190"/>
                    <a:pt x="330" y="190"/>
                  </a:cubicBezTo>
                  <a:cubicBezTo>
                    <a:pt x="332" y="188"/>
                    <a:pt x="333" y="186"/>
                    <a:pt x="335" y="185"/>
                  </a:cubicBezTo>
                  <a:cubicBezTo>
                    <a:pt x="335" y="185"/>
                    <a:pt x="335" y="185"/>
                    <a:pt x="335" y="185"/>
                  </a:cubicBezTo>
                  <a:cubicBezTo>
                    <a:pt x="335" y="184"/>
                    <a:pt x="336" y="184"/>
                    <a:pt x="336" y="183"/>
                  </a:cubicBezTo>
                  <a:cubicBezTo>
                    <a:pt x="336" y="183"/>
                    <a:pt x="336" y="183"/>
                    <a:pt x="336" y="183"/>
                  </a:cubicBezTo>
                  <a:cubicBezTo>
                    <a:pt x="338" y="181"/>
                    <a:pt x="341" y="179"/>
                    <a:pt x="343" y="177"/>
                  </a:cubicBezTo>
                  <a:cubicBezTo>
                    <a:pt x="343" y="177"/>
                    <a:pt x="343" y="177"/>
                    <a:pt x="343" y="177"/>
                  </a:cubicBezTo>
                  <a:cubicBezTo>
                    <a:pt x="344" y="177"/>
                    <a:pt x="344" y="176"/>
                    <a:pt x="345" y="176"/>
                  </a:cubicBezTo>
                  <a:cubicBezTo>
                    <a:pt x="345" y="176"/>
                    <a:pt x="345" y="176"/>
                    <a:pt x="345" y="176"/>
                  </a:cubicBezTo>
                  <a:cubicBezTo>
                    <a:pt x="347" y="175"/>
                    <a:pt x="349" y="174"/>
                    <a:pt x="350" y="173"/>
                  </a:cubicBezTo>
                  <a:cubicBezTo>
                    <a:pt x="351" y="173"/>
                    <a:pt x="351" y="173"/>
                    <a:pt x="351" y="173"/>
                  </a:cubicBezTo>
                  <a:cubicBezTo>
                    <a:pt x="351" y="172"/>
                    <a:pt x="352" y="172"/>
                    <a:pt x="352" y="172"/>
                  </a:cubicBezTo>
                  <a:cubicBezTo>
                    <a:pt x="353" y="172"/>
                    <a:pt x="353" y="172"/>
                    <a:pt x="353" y="172"/>
                  </a:cubicBezTo>
                  <a:cubicBezTo>
                    <a:pt x="353" y="171"/>
                    <a:pt x="354" y="171"/>
                    <a:pt x="355" y="171"/>
                  </a:cubicBezTo>
                  <a:cubicBezTo>
                    <a:pt x="358" y="169"/>
                    <a:pt x="362" y="168"/>
                    <a:pt x="365" y="167"/>
                  </a:cubicBezTo>
                  <a:cubicBezTo>
                    <a:pt x="366" y="167"/>
                    <a:pt x="367" y="167"/>
                    <a:pt x="368" y="167"/>
                  </a:cubicBezTo>
                  <a:cubicBezTo>
                    <a:pt x="368" y="167"/>
                    <a:pt x="368" y="167"/>
                    <a:pt x="368" y="167"/>
                  </a:cubicBezTo>
                  <a:cubicBezTo>
                    <a:pt x="369" y="167"/>
                    <a:pt x="370" y="167"/>
                    <a:pt x="370" y="167"/>
                  </a:cubicBezTo>
                  <a:cubicBezTo>
                    <a:pt x="371" y="167"/>
                    <a:pt x="371" y="166"/>
                    <a:pt x="371" y="166"/>
                  </a:cubicBezTo>
                  <a:cubicBezTo>
                    <a:pt x="372" y="166"/>
                    <a:pt x="373" y="166"/>
                    <a:pt x="374" y="166"/>
                  </a:cubicBezTo>
                  <a:cubicBezTo>
                    <a:pt x="374" y="166"/>
                    <a:pt x="374" y="166"/>
                    <a:pt x="374" y="166"/>
                  </a:cubicBezTo>
                  <a:cubicBezTo>
                    <a:pt x="375" y="166"/>
                    <a:pt x="376" y="166"/>
                    <a:pt x="376" y="166"/>
                  </a:cubicBezTo>
                  <a:cubicBezTo>
                    <a:pt x="377" y="166"/>
                    <a:pt x="377" y="166"/>
                    <a:pt x="377" y="166"/>
                  </a:cubicBezTo>
                  <a:cubicBezTo>
                    <a:pt x="378" y="166"/>
                    <a:pt x="379" y="166"/>
                    <a:pt x="379" y="166"/>
                  </a:cubicBezTo>
                  <a:cubicBezTo>
                    <a:pt x="380" y="166"/>
                    <a:pt x="380" y="166"/>
                    <a:pt x="380" y="166"/>
                  </a:cubicBezTo>
                  <a:cubicBezTo>
                    <a:pt x="381" y="166"/>
                    <a:pt x="382" y="166"/>
                    <a:pt x="383" y="166"/>
                  </a:cubicBezTo>
                  <a:cubicBezTo>
                    <a:pt x="384" y="166"/>
                    <a:pt x="385" y="166"/>
                    <a:pt x="386" y="167"/>
                  </a:cubicBezTo>
                  <a:cubicBezTo>
                    <a:pt x="386" y="167"/>
                    <a:pt x="386" y="167"/>
                    <a:pt x="386" y="167"/>
                  </a:cubicBezTo>
                  <a:cubicBezTo>
                    <a:pt x="387" y="167"/>
                    <a:pt x="388" y="167"/>
                    <a:pt x="388" y="167"/>
                  </a:cubicBezTo>
                  <a:cubicBezTo>
                    <a:pt x="389" y="167"/>
                    <a:pt x="389" y="167"/>
                    <a:pt x="389" y="167"/>
                  </a:cubicBezTo>
                  <a:cubicBezTo>
                    <a:pt x="390" y="167"/>
                    <a:pt x="391" y="168"/>
                    <a:pt x="392" y="168"/>
                  </a:cubicBezTo>
                  <a:cubicBezTo>
                    <a:pt x="392" y="168"/>
                    <a:pt x="392" y="168"/>
                    <a:pt x="392" y="168"/>
                  </a:cubicBezTo>
                  <a:cubicBezTo>
                    <a:pt x="393" y="168"/>
                    <a:pt x="394" y="168"/>
                    <a:pt x="394" y="168"/>
                  </a:cubicBezTo>
                  <a:cubicBezTo>
                    <a:pt x="395" y="169"/>
                    <a:pt x="395" y="169"/>
                    <a:pt x="395" y="169"/>
                  </a:cubicBezTo>
                  <a:cubicBezTo>
                    <a:pt x="396" y="169"/>
                    <a:pt x="396" y="169"/>
                    <a:pt x="397" y="169"/>
                  </a:cubicBezTo>
                  <a:cubicBezTo>
                    <a:pt x="397" y="169"/>
                    <a:pt x="398" y="169"/>
                    <a:pt x="398" y="170"/>
                  </a:cubicBezTo>
                  <a:cubicBezTo>
                    <a:pt x="399" y="170"/>
                    <a:pt x="399" y="170"/>
                    <a:pt x="400" y="170"/>
                  </a:cubicBezTo>
                  <a:cubicBezTo>
                    <a:pt x="404" y="172"/>
                    <a:pt x="407" y="174"/>
                    <a:pt x="410" y="175"/>
                  </a:cubicBezTo>
                  <a:cubicBezTo>
                    <a:pt x="410" y="176"/>
                    <a:pt x="411" y="176"/>
                    <a:pt x="411" y="177"/>
                  </a:cubicBezTo>
                  <a:cubicBezTo>
                    <a:pt x="412" y="177"/>
                    <a:pt x="412" y="177"/>
                    <a:pt x="412" y="177"/>
                  </a:cubicBezTo>
                  <a:cubicBezTo>
                    <a:pt x="412" y="177"/>
                    <a:pt x="413" y="178"/>
                    <a:pt x="413" y="178"/>
                  </a:cubicBezTo>
                  <a:cubicBezTo>
                    <a:pt x="414" y="178"/>
                    <a:pt x="414" y="178"/>
                    <a:pt x="414" y="178"/>
                  </a:cubicBezTo>
                  <a:cubicBezTo>
                    <a:pt x="415" y="179"/>
                    <a:pt x="417" y="181"/>
                    <a:pt x="418" y="182"/>
                  </a:cubicBezTo>
                  <a:cubicBezTo>
                    <a:pt x="419" y="182"/>
                    <a:pt x="419" y="182"/>
                    <a:pt x="419" y="182"/>
                  </a:cubicBezTo>
                  <a:cubicBezTo>
                    <a:pt x="419" y="183"/>
                    <a:pt x="420" y="183"/>
                    <a:pt x="420" y="184"/>
                  </a:cubicBezTo>
                  <a:cubicBezTo>
                    <a:pt x="420" y="184"/>
                    <a:pt x="420" y="184"/>
                    <a:pt x="420" y="184"/>
                  </a:cubicBezTo>
                  <a:cubicBezTo>
                    <a:pt x="422" y="186"/>
                    <a:pt x="424" y="188"/>
                    <a:pt x="426" y="191"/>
                  </a:cubicBezTo>
                  <a:cubicBezTo>
                    <a:pt x="426" y="191"/>
                    <a:pt x="426" y="191"/>
                    <a:pt x="426" y="191"/>
                  </a:cubicBezTo>
                  <a:cubicBezTo>
                    <a:pt x="426" y="191"/>
                    <a:pt x="427" y="192"/>
                    <a:pt x="427" y="193"/>
                  </a:cubicBezTo>
                  <a:cubicBezTo>
                    <a:pt x="427" y="193"/>
                    <a:pt x="427" y="193"/>
                    <a:pt x="427" y="193"/>
                  </a:cubicBezTo>
                  <a:cubicBezTo>
                    <a:pt x="428" y="195"/>
                    <a:pt x="429" y="196"/>
                    <a:pt x="430" y="198"/>
                  </a:cubicBezTo>
                  <a:cubicBezTo>
                    <a:pt x="431" y="198"/>
                    <a:pt x="431" y="198"/>
                    <a:pt x="431" y="198"/>
                  </a:cubicBezTo>
                  <a:cubicBezTo>
                    <a:pt x="431" y="199"/>
                    <a:pt x="431" y="200"/>
                    <a:pt x="431" y="200"/>
                  </a:cubicBezTo>
                  <a:cubicBezTo>
                    <a:pt x="432" y="200"/>
                    <a:pt x="432" y="200"/>
                    <a:pt x="432" y="201"/>
                  </a:cubicBezTo>
                  <a:cubicBezTo>
                    <a:pt x="432" y="201"/>
                    <a:pt x="432" y="202"/>
                    <a:pt x="432" y="202"/>
                  </a:cubicBezTo>
                  <a:cubicBezTo>
                    <a:pt x="434" y="206"/>
                    <a:pt x="435" y="209"/>
                    <a:pt x="436" y="213"/>
                  </a:cubicBezTo>
                  <a:cubicBezTo>
                    <a:pt x="436" y="214"/>
                    <a:pt x="436" y="214"/>
                    <a:pt x="436" y="215"/>
                  </a:cubicBezTo>
                  <a:cubicBezTo>
                    <a:pt x="436" y="216"/>
                    <a:pt x="436" y="216"/>
                    <a:pt x="436" y="216"/>
                  </a:cubicBezTo>
                  <a:cubicBezTo>
                    <a:pt x="436" y="217"/>
                    <a:pt x="437" y="217"/>
                    <a:pt x="437" y="218"/>
                  </a:cubicBezTo>
                  <a:cubicBezTo>
                    <a:pt x="437" y="218"/>
                    <a:pt x="437" y="219"/>
                    <a:pt x="437" y="219"/>
                  </a:cubicBezTo>
                  <a:cubicBezTo>
                    <a:pt x="437" y="220"/>
                    <a:pt x="437" y="220"/>
                    <a:pt x="437" y="221"/>
                  </a:cubicBezTo>
                  <a:cubicBezTo>
                    <a:pt x="437" y="221"/>
                    <a:pt x="437" y="221"/>
                    <a:pt x="437" y="222"/>
                  </a:cubicBezTo>
                  <a:cubicBezTo>
                    <a:pt x="437" y="222"/>
                    <a:pt x="437" y="223"/>
                    <a:pt x="437" y="224"/>
                  </a:cubicBezTo>
                  <a:lnTo>
                    <a:pt x="437" y="225"/>
                  </a:lnTo>
                  <a:cubicBezTo>
                    <a:pt x="437" y="226"/>
                    <a:pt x="437" y="226"/>
                    <a:pt x="437" y="227"/>
                  </a:cubicBezTo>
                  <a:cubicBezTo>
                    <a:pt x="437" y="227"/>
                    <a:pt x="437" y="228"/>
                    <a:pt x="437" y="228"/>
                  </a:cubicBezTo>
                  <a:cubicBezTo>
                    <a:pt x="437" y="229"/>
                    <a:pt x="437" y="230"/>
                    <a:pt x="437" y="231"/>
                  </a:cubicBezTo>
                  <a:cubicBezTo>
                    <a:pt x="437" y="231"/>
                    <a:pt x="437" y="232"/>
                    <a:pt x="437" y="233"/>
                  </a:cubicBezTo>
                  <a:close/>
                  <a:moveTo>
                    <a:pt x="477" y="252"/>
                  </a:moveTo>
                  <a:lnTo>
                    <a:pt x="480" y="217"/>
                  </a:lnTo>
                  <a:lnTo>
                    <a:pt x="460" y="215"/>
                  </a:lnTo>
                  <a:cubicBezTo>
                    <a:pt x="458" y="205"/>
                    <a:pt x="455" y="196"/>
                    <a:pt x="451" y="187"/>
                  </a:cubicBezTo>
                  <a:lnTo>
                    <a:pt x="466" y="174"/>
                  </a:lnTo>
                  <a:lnTo>
                    <a:pt x="444" y="147"/>
                  </a:lnTo>
                  <a:lnTo>
                    <a:pt x="428" y="160"/>
                  </a:lnTo>
                  <a:cubicBezTo>
                    <a:pt x="421" y="154"/>
                    <a:pt x="412" y="149"/>
                    <a:pt x="402" y="147"/>
                  </a:cubicBezTo>
                  <a:lnTo>
                    <a:pt x="404" y="126"/>
                  </a:lnTo>
                  <a:lnTo>
                    <a:pt x="369" y="123"/>
                  </a:lnTo>
                  <a:lnTo>
                    <a:pt x="367" y="143"/>
                  </a:lnTo>
                  <a:cubicBezTo>
                    <a:pt x="357" y="145"/>
                    <a:pt x="348" y="148"/>
                    <a:pt x="339" y="152"/>
                  </a:cubicBezTo>
                  <a:lnTo>
                    <a:pt x="326" y="137"/>
                  </a:lnTo>
                  <a:lnTo>
                    <a:pt x="299" y="159"/>
                  </a:lnTo>
                  <a:lnTo>
                    <a:pt x="312" y="175"/>
                  </a:lnTo>
                  <a:cubicBezTo>
                    <a:pt x="306" y="183"/>
                    <a:pt x="302" y="191"/>
                    <a:pt x="299" y="201"/>
                  </a:cubicBezTo>
                  <a:lnTo>
                    <a:pt x="279" y="199"/>
                  </a:lnTo>
                  <a:lnTo>
                    <a:pt x="275" y="234"/>
                  </a:lnTo>
                  <a:lnTo>
                    <a:pt x="296" y="236"/>
                  </a:lnTo>
                  <a:cubicBezTo>
                    <a:pt x="297" y="246"/>
                    <a:pt x="300" y="255"/>
                    <a:pt x="305" y="264"/>
                  </a:cubicBezTo>
                  <a:lnTo>
                    <a:pt x="289" y="277"/>
                  </a:lnTo>
                  <a:lnTo>
                    <a:pt x="312" y="304"/>
                  </a:lnTo>
                  <a:lnTo>
                    <a:pt x="327" y="291"/>
                  </a:lnTo>
                  <a:cubicBezTo>
                    <a:pt x="335" y="297"/>
                    <a:pt x="344" y="301"/>
                    <a:pt x="353" y="304"/>
                  </a:cubicBezTo>
                  <a:lnTo>
                    <a:pt x="352" y="325"/>
                  </a:lnTo>
                  <a:lnTo>
                    <a:pt x="387" y="328"/>
                  </a:lnTo>
                  <a:lnTo>
                    <a:pt x="388" y="307"/>
                  </a:lnTo>
                  <a:cubicBezTo>
                    <a:pt x="398" y="306"/>
                    <a:pt x="408" y="303"/>
                    <a:pt x="416" y="299"/>
                  </a:cubicBezTo>
                  <a:lnTo>
                    <a:pt x="429" y="314"/>
                  </a:lnTo>
                  <a:lnTo>
                    <a:pt x="456" y="292"/>
                  </a:lnTo>
                  <a:lnTo>
                    <a:pt x="443" y="276"/>
                  </a:lnTo>
                  <a:cubicBezTo>
                    <a:pt x="449" y="268"/>
                    <a:pt x="454" y="260"/>
                    <a:pt x="457" y="250"/>
                  </a:cubicBezTo>
                  <a:lnTo>
                    <a:pt x="477" y="252"/>
                  </a:lnTo>
                  <a:close/>
                </a:path>
              </a:pathLst>
            </a:custGeom>
            <a:solidFill>
              <a:srgbClr val="F4BF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58" name="组合 33"/>
          <p:cNvGrpSpPr/>
          <p:nvPr/>
        </p:nvGrpSpPr>
        <p:grpSpPr bwMode="auto">
          <a:xfrm>
            <a:off x="7523163" y="2413005"/>
            <a:ext cx="381000" cy="384175"/>
            <a:chOff x="0" y="0"/>
            <a:chExt cx="381000" cy="384175"/>
          </a:xfrm>
        </p:grpSpPr>
        <p:sp>
          <p:nvSpPr>
            <p:cNvPr id="6159" name="Oval 15"/>
            <p:cNvSpPr>
              <a:spLocks noChangeArrowheads="1"/>
            </p:cNvSpPr>
            <p:nvPr/>
          </p:nvSpPr>
          <p:spPr bwMode="auto">
            <a:xfrm>
              <a:off x="0" y="0"/>
              <a:ext cx="381000" cy="3841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0" name="Freeform 16"/>
            <p:cNvSpPr>
              <a:spLocks noEditPoints="1" noChangeArrowheads="1"/>
            </p:cNvSpPr>
            <p:nvPr/>
          </p:nvSpPr>
          <p:spPr bwMode="auto">
            <a:xfrm>
              <a:off x="57150" y="55563"/>
              <a:ext cx="274638" cy="261938"/>
            </a:xfrm>
            <a:custGeom>
              <a:avLst/>
              <a:gdLst>
                <a:gd name="T0" fmla="*/ 204 w 489"/>
                <a:gd name="T1" fmla="*/ 421 h 465"/>
                <a:gd name="T2" fmla="*/ 204 w 489"/>
                <a:gd name="T3" fmla="*/ 442 h 465"/>
                <a:gd name="T4" fmla="*/ 296 w 489"/>
                <a:gd name="T5" fmla="*/ 432 h 465"/>
                <a:gd name="T6" fmla="*/ 285 w 489"/>
                <a:gd name="T7" fmla="*/ 388 h 465"/>
                <a:gd name="T8" fmla="*/ 204 w 489"/>
                <a:gd name="T9" fmla="*/ 388 h 465"/>
                <a:gd name="T10" fmla="*/ 204 w 489"/>
                <a:gd name="T11" fmla="*/ 410 h 465"/>
                <a:gd name="T12" fmla="*/ 296 w 489"/>
                <a:gd name="T13" fmla="*/ 399 h 465"/>
                <a:gd name="T14" fmla="*/ 245 w 489"/>
                <a:gd name="T15" fmla="*/ 465 h 465"/>
                <a:gd name="T16" fmla="*/ 280 w 489"/>
                <a:gd name="T17" fmla="*/ 452 h 465"/>
                <a:gd name="T18" fmla="*/ 245 w 489"/>
                <a:gd name="T19" fmla="*/ 465 h 465"/>
                <a:gd name="T20" fmla="*/ 246 w 489"/>
                <a:gd name="T21" fmla="*/ 124 h 465"/>
                <a:gd name="T22" fmla="*/ 131 w 489"/>
                <a:gd name="T23" fmla="*/ 232 h 465"/>
                <a:gd name="T24" fmla="*/ 199 w 489"/>
                <a:gd name="T25" fmla="*/ 376 h 465"/>
                <a:gd name="T26" fmla="*/ 246 w 489"/>
                <a:gd name="T27" fmla="*/ 379 h 465"/>
                <a:gd name="T28" fmla="*/ 304 w 489"/>
                <a:gd name="T29" fmla="*/ 344 h 465"/>
                <a:gd name="T30" fmla="*/ 246 w 489"/>
                <a:gd name="T31" fmla="*/ 124 h 465"/>
                <a:gd name="T32" fmla="*/ 96 w 489"/>
                <a:gd name="T33" fmla="*/ 251 h 465"/>
                <a:gd name="T34" fmla="*/ 19 w 489"/>
                <a:gd name="T35" fmla="*/ 236 h 465"/>
                <a:gd name="T36" fmla="*/ 19 w 489"/>
                <a:gd name="T37" fmla="*/ 267 h 465"/>
                <a:gd name="T38" fmla="*/ 96 w 489"/>
                <a:gd name="T39" fmla="*/ 251 h 465"/>
                <a:gd name="T40" fmla="*/ 470 w 489"/>
                <a:gd name="T41" fmla="*/ 236 h 465"/>
                <a:gd name="T42" fmla="*/ 393 w 489"/>
                <a:gd name="T43" fmla="*/ 251 h 465"/>
                <a:gd name="T44" fmla="*/ 470 w 489"/>
                <a:gd name="T45" fmla="*/ 267 h 465"/>
                <a:gd name="T46" fmla="*/ 470 w 489"/>
                <a:gd name="T47" fmla="*/ 236 h 465"/>
                <a:gd name="T48" fmla="*/ 374 w 489"/>
                <a:gd name="T49" fmla="*/ 141 h 465"/>
                <a:gd name="T50" fmla="*/ 418 w 489"/>
                <a:gd name="T51" fmla="*/ 76 h 465"/>
                <a:gd name="T52" fmla="*/ 353 w 489"/>
                <a:gd name="T53" fmla="*/ 120 h 465"/>
                <a:gd name="T54" fmla="*/ 374 w 489"/>
                <a:gd name="T55" fmla="*/ 141 h 465"/>
                <a:gd name="T56" fmla="*/ 243 w 489"/>
                <a:gd name="T57" fmla="*/ 96 h 465"/>
                <a:gd name="T58" fmla="*/ 259 w 489"/>
                <a:gd name="T59" fmla="*/ 18 h 465"/>
                <a:gd name="T60" fmla="*/ 228 w 489"/>
                <a:gd name="T61" fmla="*/ 18 h 465"/>
                <a:gd name="T62" fmla="*/ 243 w 489"/>
                <a:gd name="T63" fmla="*/ 96 h 465"/>
                <a:gd name="T64" fmla="*/ 110 w 489"/>
                <a:gd name="T65" fmla="*/ 135 h 465"/>
                <a:gd name="T66" fmla="*/ 132 w 489"/>
                <a:gd name="T67" fmla="*/ 114 h 465"/>
                <a:gd name="T68" fmla="*/ 66 w 489"/>
                <a:gd name="T69" fmla="*/ 70 h 465"/>
                <a:gd name="T70" fmla="*/ 110 w 489"/>
                <a:gd name="T71" fmla="*/ 135 h 465"/>
                <a:gd name="T72" fmla="*/ 115 w 489"/>
                <a:gd name="T73" fmla="*/ 361 h 465"/>
                <a:gd name="T74" fmla="*/ 71 w 489"/>
                <a:gd name="T75" fmla="*/ 427 h 465"/>
                <a:gd name="T76" fmla="*/ 137 w 489"/>
                <a:gd name="T77" fmla="*/ 383 h 465"/>
                <a:gd name="T78" fmla="*/ 115 w 489"/>
                <a:gd name="T79" fmla="*/ 361 h 465"/>
                <a:gd name="T80" fmla="*/ 379 w 489"/>
                <a:gd name="T81" fmla="*/ 367 h 465"/>
                <a:gd name="T82" fmla="*/ 358 w 489"/>
                <a:gd name="T83" fmla="*/ 389 h 465"/>
                <a:gd name="T84" fmla="*/ 423 w 489"/>
                <a:gd name="T85" fmla="*/ 433 h 465"/>
                <a:gd name="T86" fmla="*/ 379 w 489"/>
                <a:gd name="T87" fmla="*/ 367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9" h="465">
                  <a:moveTo>
                    <a:pt x="285" y="421"/>
                  </a:moveTo>
                  <a:lnTo>
                    <a:pt x="204" y="421"/>
                  </a:lnTo>
                  <a:cubicBezTo>
                    <a:pt x="198" y="421"/>
                    <a:pt x="193" y="426"/>
                    <a:pt x="193" y="432"/>
                  </a:cubicBezTo>
                  <a:cubicBezTo>
                    <a:pt x="193" y="438"/>
                    <a:pt x="198" y="442"/>
                    <a:pt x="204" y="442"/>
                  </a:cubicBezTo>
                  <a:lnTo>
                    <a:pt x="285" y="442"/>
                  </a:lnTo>
                  <a:cubicBezTo>
                    <a:pt x="291" y="442"/>
                    <a:pt x="296" y="438"/>
                    <a:pt x="296" y="432"/>
                  </a:cubicBezTo>
                  <a:cubicBezTo>
                    <a:pt x="296" y="426"/>
                    <a:pt x="291" y="421"/>
                    <a:pt x="285" y="421"/>
                  </a:cubicBezTo>
                  <a:close/>
                  <a:moveTo>
                    <a:pt x="285" y="388"/>
                  </a:moveTo>
                  <a:lnTo>
                    <a:pt x="285" y="388"/>
                  </a:lnTo>
                  <a:lnTo>
                    <a:pt x="204" y="388"/>
                  </a:lnTo>
                  <a:cubicBezTo>
                    <a:pt x="198" y="388"/>
                    <a:pt x="193" y="393"/>
                    <a:pt x="193" y="399"/>
                  </a:cubicBezTo>
                  <a:cubicBezTo>
                    <a:pt x="193" y="405"/>
                    <a:pt x="198" y="410"/>
                    <a:pt x="204" y="410"/>
                  </a:cubicBezTo>
                  <a:lnTo>
                    <a:pt x="285" y="410"/>
                  </a:lnTo>
                  <a:cubicBezTo>
                    <a:pt x="291" y="410"/>
                    <a:pt x="296" y="405"/>
                    <a:pt x="296" y="399"/>
                  </a:cubicBezTo>
                  <a:cubicBezTo>
                    <a:pt x="296" y="393"/>
                    <a:pt x="291" y="388"/>
                    <a:pt x="285" y="388"/>
                  </a:cubicBezTo>
                  <a:close/>
                  <a:moveTo>
                    <a:pt x="245" y="465"/>
                  </a:moveTo>
                  <a:lnTo>
                    <a:pt x="245" y="465"/>
                  </a:lnTo>
                  <a:lnTo>
                    <a:pt x="280" y="452"/>
                  </a:lnTo>
                  <a:lnTo>
                    <a:pt x="209" y="452"/>
                  </a:lnTo>
                  <a:lnTo>
                    <a:pt x="245" y="465"/>
                  </a:lnTo>
                  <a:close/>
                  <a:moveTo>
                    <a:pt x="246" y="124"/>
                  </a:moveTo>
                  <a:lnTo>
                    <a:pt x="246" y="124"/>
                  </a:lnTo>
                  <a:lnTo>
                    <a:pt x="243" y="124"/>
                  </a:lnTo>
                  <a:cubicBezTo>
                    <a:pt x="184" y="124"/>
                    <a:pt x="131" y="173"/>
                    <a:pt x="131" y="232"/>
                  </a:cubicBezTo>
                  <a:cubicBezTo>
                    <a:pt x="131" y="292"/>
                    <a:pt x="181" y="326"/>
                    <a:pt x="186" y="344"/>
                  </a:cubicBezTo>
                  <a:cubicBezTo>
                    <a:pt x="191" y="362"/>
                    <a:pt x="186" y="372"/>
                    <a:pt x="199" y="376"/>
                  </a:cubicBezTo>
                  <a:cubicBezTo>
                    <a:pt x="213" y="380"/>
                    <a:pt x="243" y="379"/>
                    <a:pt x="243" y="379"/>
                  </a:cubicBezTo>
                  <a:lnTo>
                    <a:pt x="246" y="379"/>
                  </a:lnTo>
                  <a:cubicBezTo>
                    <a:pt x="246" y="379"/>
                    <a:pt x="277" y="380"/>
                    <a:pt x="290" y="376"/>
                  </a:cubicBezTo>
                  <a:cubicBezTo>
                    <a:pt x="304" y="372"/>
                    <a:pt x="299" y="362"/>
                    <a:pt x="304" y="344"/>
                  </a:cubicBezTo>
                  <a:cubicBezTo>
                    <a:pt x="309" y="326"/>
                    <a:pt x="359" y="292"/>
                    <a:pt x="359" y="232"/>
                  </a:cubicBezTo>
                  <a:cubicBezTo>
                    <a:pt x="359" y="173"/>
                    <a:pt x="305" y="124"/>
                    <a:pt x="246" y="124"/>
                  </a:cubicBezTo>
                  <a:close/>
                  <a:moveTo>
                    <a:pt x="96" y="251"/>
                  </a:moveTo>
                  <a:lnTo>
                    <a:pt x="96" y="251"/>
                  </a:lnTo>
                  <a:cubicBezTo>
                    <a:pt x="96" y="243"/>
                    <a:pt x="88" y="236"/>
                    <a:pt x="78" y="236"/>
                  </a:cubicBezTo>
                  <a:lnTo>
                    <a:pt x="19" y="236"/>
                  </a:lnTo>
                  <a:cubicBezTo>
                    <a:pt x="9" y="236"/>
                    <a:pt x="0" y="243"/>
                    <a:pt x="0" y="251"/>
                  </a:cubicBezTo>
                  <a:cubicBezTo>
                    <a:pt x="0" y="260"/>
                    <a:pt x="9" y="267"/>
                    <a:pt x="19" y="267"/>
                  </a:cubicBezTo>
                  <a:lnTo>
                    <a:pt x="78" y="267"/>
                  </a:lnTo>
                  <a:cubicBezTo>
                    <a:pt x="88" y="267"/>
                    <a:pt x="96" y="260"/>
                    <a:pt x="96" y="251"/>
                  </a:cubicBezTo>
                  <a:close/>
                  <a:moveTo>
                    <a:pt x="470" y="236"/>
                  </a:moveTo>
                  <a:lnTo>
                    <a:pt x="470" y="236"/>
                  </a:lnTo>
                  <a:lnTo>
                    <a:pt x="412" y="236"/>
                  </a:lnTo>
                  <a:cubicBezTo>
                    <a:pt x="401" y="236"/>
                    <a:pt x="393" y="243"/>
                    <a:pt x="393" y="251"/>
                  </a:cubicBezTo>
                  <a:cubicBezTo>
                    <a:pt x="393" y="260"/>
                    <a:pt x="401" y="267"/>
                    <a:pt x="412" y="267"/>
                  </a:cubicBezTo>
                  <a:lnTo>
                    <a:pt x="470" y="267"/>
                  </a:lnTo>
                  <a:cubicBezTo>
                    <a:pt x="481" y="267"/>
                    <a:pt x="489" y="260"/>
                    <a:pt x="489" y="251"/>
                  </a:cubicBezTo>
                  <a:cubicBezTo>
                    <a:pt x="489" y="243"/>
                    <a:pt x="481" y="236"/>
                    <a:pt x="470" y="236"/>
                  </a:cubicBezTo>
                  <a:close/>
                  <a:moveTo>
                    <a:pt x="374" y="141"/>
                  </a:moveTo>
                  <a:lnTo>
                    <a:pt x="374" y="141"/>
                  </a:lnTo>
                  <a:lnTo>
                    <a:pt x="416" y="100"/>
                  </a:lnTo>
                  <a:cubicBezTo>
                    <a:pt x="423" y="93"/>
                    <a:pt x="424" y="82"/>
                    <a:pt x="418" y="76"/>
                  </a:cubicBezTo>
                  <a:cubicBezTo>
                    <a:pt x="412" y="70"/>
                    <a:pt x="402" y="71"/>
                    <a:pt x="394" y="78"/>
                  </a:cubicBezTo>
                  <a:lnTo>
                    <a:pt x="353" y="120"/>
                  </a:lnTo>
                  <a:cubicBezTo>
                    <a:pt x="346" y="127"/>
                    <a:pt x="345" y="138"/>
                    <a:pt x="350" y="144"/>
                  </a:cubicBezTo>
                  <a:cubicBezTo>
                    <a:pt x="356" y="150"/>
                    <a:pt x="367" y="149"/>
                    <a:pt x="374" y="141"/>
                  </a:cubicBezTo>
                  <a:close/>
                  <a:moveTo>
                    <a:pt x="243" y="96"/>
                  </a:moveTo>
                  <a:lnTo>
                    <a:pt x="243" y="96"/>
                  </a:lnTo>
                  <a:cubicBezTo>
                    <a:pt x="252" y="96"/>
                    <a:pt x="259" y="87"/>
                    <a:pt x="259" y="77"/>
                  </a:cubicBezTo>
                  <a:lnTo>
                    <a:pt x="259" y="18"/>
                  </a:lnTo>
                  <a:cubicBezTo>
                    <a:pt x="259" y="8"/>
                    <a:pt x="252" y="0"/>
                    <a:pt x="243" y="0"/>
                  </a:cubicBezTo>
                  <a:cubicBezTo>
                    <a:pt x="235" y="0"/>
                    <a:pt x="228" y="8"/>
                    <a:pt x="228" y="18"/>
                  </a:cubicBezTo>
                  <a:lnTo>
                    <a:pt x="228" y="77"/>
                  </a:lnTo>
                  <a:cubicBezTo>
                    <a:pt x="228" y="87"/>
                    <a:pt x="235" y="96"/>
                    <a:pt x="243" y="96"/>
                  </a:cubicBezTo>
                  <a:close/>
                  <a:moveTo>
                    <a:pt x="110" y="135"/>
                  </a:moveTo>
                  <a:lnTo>
                    <a:pt x="110" y="135"/>
                  </a:lnTo>
                  <a:cubicBezTo>
                    <a:pt x="117" y="143"/>
                    <a:pt x="128" y="144"/>
                    <a:pt x="134" y="138"/>
                  </a:cubicBezTo>
                  <a:cubicBezTo>
                    <a:pt x="140" y="132"/>
                    <a:pt x="139" y="121"/>
                    <a:pt x="132" y="114"/>
                  </a:cubicBezTo>
                  <a:lnTo>
                    <a:pt x="90" y="72"/>
                  </a:lnTo>
                  <a:cubicBezTo>
                    <a:pt x="83" y="65"/>
                    <a:pt x="72" y="64"/>
                    <a:pt x="66" y="70"/>
                  </a:cubicBezTo>
                  <a:cubicBezTo>
                    <a:pt x="60" y="76"/>
                    <a:pt x="61" y="86"/>
                    <a:pt x="68" y="94"/>
                  </a:cubicBezTo>
                  <a:lnTo>
                    <a:pt x="110" y="135"/>
                  </a:lnTo>
                  <a:close/>
                  <a:moveTo>
                    <a:pt x="115" y="361"/>
                  </a:moveTo>
                  <a:lnTo>
                    <a:pt x="115" y="361"/>
                  </a:lnTo>
                  <a:lnTo>
                    <a:pt x="73" y="403"/>
                  </a:lnTo>
                  <a:cubicBezTo>
                    <a:pt x="66" y="410"/>
                    <a:pt x="65" y="421"/>
                    <a:pt x="71" y="427"/>
                  </a:cubicBezTo>
                  <a:cubicBezTo>
                    <a:pt x="77" y="433"/>
                    <a:pt x="88" y="432"/>
                    <a:pt x="95" y="424"/>
                  </a:cubicBezTo>
                  <a:lnTo>
                    <a:pt x="137" y="383"/>
                  </a:lnTo>
                  <a:cubicBezTo>
                    <a:pt x="144" y="376"/>
                    <a:pt x="145" y="365"/>
                    <a:pt x="139" y="359"/>
                  </a:cubicBezTo>
                  <a:cubicBezTo>
                    <a:pt x="133" y="353"/>
                    <a:pt x="122" y="354"/>
                    <a:pt x="115" y="361"/>
                  </a:cubicBezTo>
                  <a:close/>
                  <a:moveTo>
                    <a:pt x="379" y="367"/>
                  </a:moveTo>
                  <a:lnTo>
                    <a:pt x="379" y="367"/>
                  </a:lnTo>
                  <a:cubicBezTo>
                    <a:pt x="372" y="360"/>
                    <a:pt x="361" y="359"/>
                    <a:pt x="356" y="365"/>
                  </a:cubicBezTo>
                  <a:cubicBezTo>
                    <a:pt x="350" y="371"/>
                    <a:pt x="351" y="382"/>
                    <a:pt x="358" y="389"/>
                  </a:cubicBezTo>
                  <a:lnTo>
                    <a:pt x="399" y="430"/>
                  </a:lnTo>
                  <a:cubicBezTo>
                    <a:pt x="407" y="438"/>
                    <a:pt x="417" y="439"/>
                    <a:pt x="423" y="433"/>
                  </a:cubicBezTo>
                  <a:cubicBezTo>
                    <a:pt x="429" y="427"/>
                    <a:pt x="428" y="416"/>
                    <a:pt x="421" y="409"/>
                  </a:cubicBezTo>
                  <a:lnTo>
                    <a:pt x="379" y="367"/>
                  </a:lnTo>
                  <a:close/>
                </a:path>
              </a:pathLst>
            </a:custGeom>
            <a:solidFill>
              <a:srgbClr val="494F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61" name="组合 34"/>
          <p:cNvGrpSpPr/>
          <p:nvPr/>
        </p:nvGrpSpPr>
        <p:grpSpPr bwMode="auto">
          <a:xfrm>
            <a:off x="6278563" y="2970213"/>
            <a:ext cx="381000" cy="382587"/>
            <a:chOff x="0" y="0"/>
            <a:chExt cx="381000" cy="382588"/>
          </a:xfrm>
        </p:grpSpPr>
        <p:sp>
          <p:nvSpPr>
            <p:cNvPr id="6162" name="Oval 17"/>
            <p:cNvSpPr>
              <a:spLocks noChangeArrowheads="1"/>
            </p:cNvSpPr>
            <p:nvPr/>
          </p:nvSpPr>
          <p:spPr bwMode="auto">
            <a:xfrm>
              <a:off x="0" y="0"/>
              <a:ext cx="381000" cy="3825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3" name="Freeform 18"/>
            <p:cNvSpPr>
              <a:spLocks noEditPoints="1" noChangeArrowheads="1"/>
            </p:cNvSpPr>
            <p:nvPr/>
          </p:nvSpPr>
          <p:spPr bwMode="auto">
            <a:xfrm>
              <a:off x="84138" y="68262"/>
              <a:ext cx="261938" cy="242888"/>
            </a:xfrm>
            <a:custGeom>
              <a:avLst/>
              <a:gdLst>
                <a:gd name="T0" fmla="*/ 0 w 466"/>
                <a:gd name="T1" fmla="*/ 255 h 431"/>
                <a:gd name="T2" fmla="*/ 179 w 466"/>
                <a:gd name="T3" fmla="*/ 431 h 431"/>
                <a:gd name="T4" fmla="*/ 314 w 466"/>
                <a:gd name="T5" fmla="*/ 408 h 431"/>
                <a:gd name="T6" fmla="*/ 283 w 466"/>
                <a:gd name="T7" fmla="*/ 191 h 431"/>
                <a:gd name="T8" fmla="*/ 276 w 466"/>
                <a:gd name="T9" fmla="*/ 401 h 431"/>
                <a:gd name="T10" fmla="*/ 183 w 466"/>
                <a:gd name="T11" fmla="*/ 361 h 431"/>
                <a:gd name="T12" fmla="*/ 158 w 466"/>
                <a:gd name="T13" fmla="*/ 252 h 431"/>
                <a:gd name="T14" fmla="*/ 32 w 466"/>
                <a:gd name="T15" fmla="*/ 248 h 431"/>
                <a:gd name="T16" fmla="*/ 36 w 466"/>
                <a:gd name="T17" fmla="*/ 79 h 431"/>
                <a:gd name="T18" fmla="*/ 183 w 466"/>
                <a:gd name="T19" fmla="*/ 45 h 431"/>
                <a:gd name="T20" fmla="*/ 0 w 466"/>
                <a:gd name="T21" fmla="*/ 76 h 431"/>
                <a:gd name="T22" fmla="*/ 262 w 466"/>
                <a:gd name="T23" fmla="*/ 89 h 431"/>
                <a:gd name="T24" fmla="*/ 246 w 466"/>
                <a:gd name="T25" fmla="*/ 71 h 431"/>
                <a:gd name="T26" fmla="*/ 259 w 466"/>
                <a:gd name="T27" fmla="*/ 60 h 431"/>
                <a:gd name="T28" fmla="*/ 291 w 466"/>
                <a:gd name="T29" fmla="*/ 60 h 431"/>
                <a:gd name="T30" fmla="*/ 304 w 466"/>
                <a:gd name="T31" fmla="*/ 71 h 431"/>
                <a:gd name="T32" fmla="*/ 288 w 466"/>
                <a:gd name="T33" fmla="*/ 89 h 431"/>
                <a:gd name="T34" fmla="*/ 304 w 466"/>
                <a:gd name="T35" fmla="*/ 108 h 431"/>
                <a:gd name="T36" fmla="*/ 291 w 466"/>
                <a:gd name="T37" fmla="*/ 118 h 431"/>
                <a:gd name="T38" fmla="*/ 259 w 466"/>
                <a:gd name="T39" fmla="*/ 118 h 431"/>
                <a:gd name="T40" fmla="*/ 246 w 466"/>
                <a:gd name="T41" fmla="*/ 108 h 431"/>
                <a:gd name="T42" fmla="*/ 380 w 466"/>
                <a:gd name="T43" fmla="*/ 162 h 431"/>
                <a:gd name="T44" fmla="*/ 460 w 466"/>
                <a:gd name="T45" fmla="*/ 265 h 431"/>
                <a:gd name="T46" fmla="*/ 427 w 466"/>
                <a:gd name="T47" fmla="*/ 274 h 431"/>
                <a:gd name="T48" fmla="*/ 380 w 466"/>
                <a:gd name="T49" fmla="*/ 162 h 431"/>
                <a:gd name="T50" fmla="*/ 332 w 466"/>
                <a:gd name="T51" fmla="*/ 32 h 431"/>
                <a:gd name="T52" fmla="*/ 367 w 466"/>
                <a:gd name="T53" fmla="*/ 162 h 431"/>
                <a:gd name="T54" fmla="*/ 351 w 466"/>
                <a:gd name="T55" fmla="*/ 182 h 431"/>
                <a:gd name="T56" fmla="*/ 321 w 466"/>
                <a:gd name="T57" fmla="*/ 156 h 431"/>
                <a:gd name="T58" fmla="*/ 217 w 466"/>
                <a:gd name="T59" fmla="*/ 32 h 431"/>
                <a:gd name="T60" fmla="*/ 313 w 466"/>
                <a:gd name="T61" fmla="*/ 51 h 431"/>
                <a:gd name="T62" fmla="*/ 236 w 466"/>
                <a:gd name="T63" fmla="*/ 128 h 431"/>
                <a:gd name="T64" fmla="*/ 149 w 466"/>
                <a:gd name="T65" fmla="*/ 376 h 431"/>
                <a:gd name="T66" fmla="*/ 57 w 466"/>
                <a:gd name="T67" fmla="*/ 282 h 431"/>
                <a:gd name="T68" fmla="*/ 149 w 466"/>
                <a:gd name="T69" fmla="*/ 376 h 431"/>
                <a:gd name="T70" fmla="*/ 54 w 466"/>
                <a:gd name="T71" fmla="*/ 122 h 431"/>
                <a:gd name="T72" fmla="*/ 183 w 466"/>
                <a:gd name="T73" fmla="*/ 130 h 431"/>
                <a:gd name="T74" fmla="*/ 116 w 466"/>
                <a:gd name="T75" fmla="*/ 105 h 431"/>
                <a:gd name="T76" fmla="*/ 54 w 466"/>
                <a:gd name="T77" fmla="*/ 198 h 431"/>
                <a:gd name="T78" fmla="*/ 59 w 466"/>
                <a:gd name="T79" fmla="*/ 219 h 431"/>
                <a:gd name="T80" fmla="*/ 185 w 466"/>
                <a:gd name="T81" fmla="*/ 196 h 431"/>
                <a:gd name="T82" fmla="*/ 54 w 466"/>
                <a:gd name="T83" fmla="*/ 198 h 431"/>
                <a:gd name="T84" fmla="*/ 54 w 466"/>
                <a:gd name="T85" fmla="*/ 167 h 431"/>
                <a:gd name="T86" fmla="*/ 185 w 466"/>
                <a:gd name="T87" fmla="*/ 175 h 431"/>
                <a:gd name="T88" fmla="*/ 192 w 466"/>
                <a:gd name="T89" fmla="*/ 162 h 431"/>
                <a:gd name="T90" fmla="*/ 115 w 466"/>
                <a:gd name="T91" fmla="*/ 151 h 431"/>
                <a:gd name="T92" fmla="*/ 54 w 466"/>
                <a:gd name="T93" fmla="*/ 1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 h="431">
                  <a:moveTo>
                    <a:pt x="0" y="76"/>
                  </a:moveTo>
                  <a:cubicBezTo>
                    <a:pt x="0" y="136"/>
                    <a:pt x="0" y="196"/>
                    <a:pt x="0" y="255"/>
                  </a:cubicBezTo>
                  <a:cubicBezTo>
                    <a:pt x="0" y="260"/>
                    <a:pt x="78" y="335"/>
                    <a:pt x="88" y="345"/>
                  </a:cubicBezTo>
                  <a:cubicBezTo>
                    <a:pt x="98" y="355"/>
                    <a:pt x="173" y="431"/>
                    <a:pt x="179" y="431"/>
                  </a:cubicBezTo>
                  <a:cubicBezTo>
                    <a:pt x="215" y="431"/>
                    <a:pt x="251" y="431"/>
                    <a:pt x="287" y="431"/>
                  </a:cubicBezTo>
                  <a:cubicBezTo>
                    <a:pt x="302" y="431"/>
                    <a:pt x="308" y="417"/>
                    <a:pt x="314" y="408"/>
                  </a:cubicBezTo>
                  <a:cubicBezTo>
                    <a:pt x="314" y="334"/>
                    <a:pt x="314" y="260"/>
                    <a:pt x="314" y="185"/>
                  </a:cubicBezTo>
                  <a:cubicBezTo>
                    <a:pt x="307" y="188"/>
                    <a:pt x="287" y="180"/>
                    <a:pt x="283" y="191"/>
                  </a:cubicBezTo>
                  <a:cubicBezTo>
                    <a:pt x="281" y="196"/>
                    <a:pt x="283" y="279"/>
                    <a:pt x="283" y="297"/>
                  </a:cubicBezTo>
                  <a:cubicBezTo>
                    <a:pt x="283" y="314"/>
                    <a:pt x="288" y="401"/>
                    <a:pt x="276" y="401"/>
                  </a:cubicBezTo>
                  <a:cubicBezTo>
                    <a:pt x="247" y="401"/>
                    <a:pt x="217" y="401"/>
                    <a:pt x="188" y="401"/>
                  </a:cubicBezTo>
                  <a:cubicBezTo>
                    <a:pt x="179" y="401"/>
                    <a:pt x="183" y="371"/>
                    <a:pt x="183" y="361"/>
                  </a:cubicBezTo>
                  <a:cubicBezTo>
                    <a:pt x="183" y="346"/>
                    <a:pt x="183" y="331"/>
                    <a:pt x="183" y="316"/>
                  </a:cubicBezTo>
                  <a:cubicBezTo>
                    <a:pt x="183" y="276"/>
                    <a:pt x="183" y="269"/>
                    <a:pt x="158" y="252"/>
                  </a:cubicBezTo>
                  <a:cubicBezTo>
                    <a:pt x="146" y="252"/>
                    <a:pt x="146" y="248"/>
                    <a:pt x="136" y="248"/>
                  </a:cubicBezTo>
                  <a:cubicBezTo>
                    <a:pt x="101" y="248"/>
                    <a:pt x="67" y="248"/>
                    <a:pt x="32" y="248"/>
                  </a:cubicBezTo>
                  <a:cubicBezTo>
                    <a:pt x="32" y="194"/>
                    <a:pt x="32" y="140"/>
                    <a:pt x="32" y="87"/>
                  </a:cubicBezTo>
                  <a:cubicBezTo>
                    <a:pt x="32" y="83"/>
                    <a:pt x="33" y="83"/>
                    <a:pt x="36" y="79"/>
                  </a:cubicBezTo>
                  <a:cubicBezTo>
                    <a:pt x="75" y="79"/>
                    <a:pt x="115" y="79"/>
                    <a:pt x="154" y="79"/>
                  </a:cubicBezTo>
                  <a:cubicBezTo>
                    <a:pt x="162" y="74"/>
                    <a:pt x="183" y="57"/>
                    <a:pt x="183" y="45"/>
                  </a:cubicBezTo>
                  <a:cubicBezTo>
                    <a:pt x="133" y="45"/>
                    <a:pt x="83" y="45"/>
                    <a:pt x="34" y="45"/>
                  </a:cubicBezTo>
                  <a:cubicBezTo>
                    <a:pt x="20" y="45"/>
                    <a:pt x="0" y="64"/>
                    <a:pt x="0" y="76"/>
                  </a:cubicBezTo>
                  <a:close/>
                  <a:moveTo>
                    <a:pt x="246" y="105"/>
                  </a:moveTo>
                  <a:lnTo>
                    <a:pt x="262" y="89"/>
                  </a:lnTo>
                  <a:lnTo>
                    <a:pt x="246" y="73"/>
                  </a:lnTo>
                  <a:cubicBezTo>
                    <a:pt x="245" y="73"/>
                    <a:pt x="245" y="72"/>
                    <a:pt x="246" y="71"/>
                  </a:cubicBezTo>
                  <a:lnTo>
                    <a:pt x="257" y="60"/>
                  </a:lnTo>
                  <a:cubicBezTo>
                    <a:pt x="257" y="60"/>
                    <a:pt x="258" y="60"/>
                    <a:pt x="259" y="60"/>
                  </a:cubicBezTo>
                  <a:lnTo>
                    <a:pt x="275" y="77"/>
                  </a:lnTo>
                  <a:lnTo>
                    <a:pt x="291" y="60"/>
                  </a:lnTo>
                  <a:cubicBezTo>
                    <a:pt x="291" y="60"/>
                    <a:pt x="292" y="60"/>
                    <a:pt x="293" y="60"/>
                  </a:cubicBezTo>
                  <a:lnTo>
                    <a:pt x="304" y="71"/>
                  </a:lnTo>
                  <a:cubicBezTo>
                    <a:pt x="304" y="72"/>
                    <a:pt x="304" y="73"/>
                    <a:pt x="304" y="73"/>
                  </a:cubicBezTo>
                  <a:lnTo>
                    <a:pt x="288" y="89"/>
                  </a:lnTo>
                  <a:lnTo>
                    <a:pt x="304" y="105"/>
                  </a:lnTo>
                  <a:cubicBezTo>
                    <a:pt x="304" y="106"/>
                    <a:pt x="304" y="107"/>
                    <a:pt x="304" y="108"/>
                  </a:cubicBezTo>
                  <a:lnTo>
                    <a:pt x="293" y="118"/>
                  </a:lnTo>
                  <a:cubicBezTo>
                    <a:pt x="292" y="119"/>
                    <a:pt x="291" y="119"/>
                    <a:pt x="291" y="118"/>
                  </a:cubicBezTo>
                  <a:lnTo>
                    <a:pt x="275" y="102"/>
                  </a:lnTo>
                  <a:lnTo>
                    <a:pt x="259" y="118"/>
                  </a:lnTo>
                  <a:cubicBezTo>
                    <a:pt x="258" y="119"/>
                    <a:pt x="257" y="119"/>
                    <a:pt x="257" y="118"/>
                  </a:cubicBezTo>
                  <a:lnTo>
                    <a:pt x="246" y="108"/>
                  </a:lnTo>
                  <a:cubicBezTo>
                    <a:pt x="245" y="107"/>
                    <a:pt x="245" y="106"/>
                    <a:pt x="246" y="105"/>
                  </a:cubicBezTo>
                  <a:close/>
                  <a:moveTo>
                    <a:pt x="380" y="162"/>
                  </a:moveTo>
                  <a:lnTo>
                    <a:pt x="460" y="242"/>
                  </a:lnTo>
                  <a:cubicBezTo>
                    <a:pt x="466" y="248"/>
                    <a:pt x="466" y="258"/>
                    <a:pt x="460" y="265"/>
                  </a:cubicBezTo>
                  <a:lnTo>
                    <a:pt x="450" y="274"/>
                  </a:lnTo>
                  <a:cubicBezTo>
                    <a:pt x="444" y="280"/>
                    <a:pt x="434" y="280"/>
                    <a:pt x="427" y="274"/>
                  </a:cubicBezTo>
                  <a:lnTo>
                    <a:pt x="348" y="194"/>
                  </a:lnTo>
                  <a:lnTo>
                    <a:pt x="380" y="162"/>
                  </a:lnTo>
                  <a:close/>
                  <a:moveTo>
                    <a:pt x="217" y="32"/>
                  </a:moveTo>
                  <a:cubicBezTo>
                    <a:pt x="249" y="0"/>
                    <a:pt x="300" y="0"/>
                    <a:pt x="332" y="32"/>
                  </a:cubicBezTo>
                  <a:cubicBezTo>
                    <a:pt x="360" y="60"/>
                    <a:pt x="363" y="104"/>
                    <a:pt x="341" y="136"/>
                  </a:cubicBezTo>
                  <a:lnTo>
                    <a:pt x="367" y="162"/>
                  </a:lnTo>
                  <a:cubicBezTo>
                    <a:pt x="368" y="163"/>
                    <a:pt x="368" y="165"/>
                    <a:pt x="367" y="166"/>
                  </a:cubicBezTo>
                  <a:lnTo>
                    <a:pt x="351" y="182"/>
                  </a:lnTo>
                  <a:cubicBezTo>
                    <a:pt x="350" y="183"/>
                    <a:pt x="348" y="183"/>
                    <a:pt x="347" y="182"/>
                  </a:cubicBezTo>
                  <a:lnTo>
                    <a:pt x="321" y="156"/>
                  </a:lnTo>
                  <a:cubicBezTo>
                    <a:pt x="290" y="178"/>
                    <a:pt x="246" y="175"/>
                    <a:pt x="217" y="147"/>
                  </a:cubicBezTo>
                  <a:cubicBezTo>
                    <a:pt x="186" y="115"/>
                    <a:pt x="186" y="64"/>
                    <a:pt x="217" y="32"/>
                  </a:cubicBezTo>
                  <a:close/>
                  <a:moveTo>
                    <a:pt x="236" y="51"/>
                  </a:moveTo>
                  <a:cubicBezTo>
                    <a:pt x="258" y="30"/>
                    <a:pt x="292" y="30"/>
                    <a:pt x="313" y="51"/>
                  </a:cubicBezTo>
                  <a:cubicBezTo>
                    <a:pt x="334" y="72"/>
                    <a:pt x="334" y="106"/>
                    <a:pt x="313" y="128"/>
                  </a:cubicBezTo>
                  <a:cubicBezTo>
                    <a:pt x="292" y="149"/>
                    <a:pt x="258" y="149"/>
                    <a:pt x="236" y="128"/>
                  </a:cubicBezTo>
                  <a:cubicBezTo>
                    <a:pt x="215" y="106"/>
                    <a:pt x="215" y="72"/>
                    <a:pt x="236" y="51"/>
                  </a:cubicBezTo>
                  <a:close/>
                  <a:moveTo>
                    <a:pt x="149" y="376"/>
                  </a:moveTo>
                  <a:cubicBezTo>
                    <a:pt x="148" y="345"/>
                    <a:pt x="147" y="313"/>
                    <a:pt x="147" y="282"/>
                  </a:cubicBezTo>
                  <a:cubicBezTo>
                    <a:pt x="117" y="282"/>
                    <a:pt x="87" y="282"/>
                    <a:pt x="57" y="282"/>
                  </a:cubicBezTo>
                  <a:cubicBezTo>
                    <a:pt x="57" y="283"/>
                    <a:pt x="56" y="283"/>
                    <a:pt x="56" y="284"/>
                  </a:cubicBezTo>
                  <a:cubicBezTo>
                    <a:pt x="87" y="314"/>
                    <a:pt x="118" y="345"/>
                    <a:pt x="149" y="376"/>
                  </a:cubicBezTo>
                  <a:close/>
                  <a:moveTo>
                    <a:pt x="54" y="110"/>
                  </a:moveTo>
                  <a:cubicBezTo>
                    <a:pt x="54" y="114"/>
                    <a:pt x="54" y="118"/>
                    <a:pt x="54" y="122"/>
                  </a:cubicBezTo>
                  <a:cubicBezTo>
                    <a:pt x="54" y="127"/>
                    <a:pt x="57" y="130"/>
                    <a:pt x="61" y="130"/>
                  </a:cubicBezTo>
                  <a:cubicBezTo>
                    <a:pt x="101" y="130"/>
                    <a:pt x="142" y="130"/>
                    <a:pt x="183" y="130"/>
                  </a:cubicBezTo>
                  <a:cubicBezTo>
                    <a:pt x="194" y="130"/>
                    <a:pt x="192" y="112"/>
                    <a:pt x="188" y="105"/>
                  </a:cubicBezTo>
                  <a:cubicBezTo>
                    <a:pt x="164" y="105"/>
                    <a:pt x="140" y="105"/>
                    <a:pt x="116" y="105"/>
                  </a:cubicBezTo>
                  <a:cubicBezTo>
                    <a:pt x="101" y="105"/>
                    <a:pt x="54" y="101"/>
                    <a:pt x="54" y="110"/>
                  </a:cubicBezTo>
                  <a:close/>
                  <a:moveTo>
                    <a:pt x="54" y="198"/>
                  </a:moveTo>
                  <a:cubicBezTo>
                    <a:pt x="54" y="203"/>
                    <a:pt x="54" y="209"/>
                    <a:pt x="54" y="214"/>
                  </a:cubicBezTo>
                  <a:cubicBezTo>
                    <a:pt x="54" y="218"/>
                    <a:pt x="55" y="219"/>
                    <a:pt x="59" y="219"/>
                  </a:cubicBezTo>
                  <a:cubicBezTo>
                    <a:pt x="103" y="219"/>
                    <a:pt x="146" y="219"/>
                    <a:pt x="190" y="219"/>
                  </a:cubicBezTo>
                  <a:cubicBezTo>
                    <a:pt x="191" y="215"/>
                    <a:pt x="194" y="196"/>
                    <a:pt x="185" y="196"/>
                  </a:cubicBezTo>
                  <a:cubicBezTo>
                    <a:pt x="144" y="196"/>
                    <a:pt x="103" y="196"/>
                    <a:pt x="63" y="196"/>
                  </a:cubicBezTo>
                  <a:cubicBezTo>
                    <a:pt x="60" y="196"/>
                    <a:pt x="56" y="197"/>
                    <a:pt x="54" y="198"/>
                  </a:cubicBezTo>
                  <a:close/>
                  <a:moveTo>
                    <a:pt x="54" y="160"/>
                  </a:moveTo>
                  <a:cubicBezTo>
                    <a:pt x="54" y="163"/>
                    <a:pt x="54" y="165"/>
                    <a:pt x="54" y="167"/>
                  </a:cubicBezTo>
                  <a:cubicBezTo>
                    <a:pt x="54" y="171"/>
                    <a:pt x="55" y="171"/>
                    <a:pt x="57" y="174"/>
                  </a:cubicBezTo>
                  <a:cubicBezTo>
                    <a:pt x="100" y="174"/>
                    <a:pt x="142" y="175"/>
                    <a:pt x="185" y="175"/>
                  </a:cubicBezTo>
                  <a:cubicBezTo>
                    <a:pt x="187" y="173"/>
                    <a:pt x="189" y="172"/>
                    <a:pt x="192" y="171"/>
                  </a:cubicBezTo>
                  <a:cubicBezTo>
                    <a:pt x="192" y="168"/>
                    <a:pt x="192" y="165"/>
                    <a:pt x="192" y="162"/>
                  </a:cubicBezTo>
                  <a:cubicBezTo>
                    <a:pt x="192" y="156"/>
                    <a:pt x="190" y="155"/>
                    <a:pt x="188" y="151"/>
                  </a:cubicBezTo>
                  <a:cubicBezTo>
                    <a:pt x="164" y="151"/>
                    <a:pt x="139" y="151"/>
                    <a:pt x="115" y="151"/>
                  </a:cubicBezTo>
                  <a:cubicBezTo>
                    <a:pt x="103" y="151"/>
                    <a:pt x="91" y="151"/>
                    <a:pt x="79" y="151"/>
                  </a:cubicBezTo>
                  <a:cubicBezTo>
                    <a:pt x="64" y="151"/>
                    <a:pt x="54" y="146"/>
                    <a:pt x="54" y="160"/>
                  </a:cubicBezTo>
                  <a:close/>
                </a:path>
              </a:pathLst>
            </a:custGeom>
            <a:solidFill>
              <a:srgbClr val="93CA3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64" name="组合 35"/>
          <p:cNvGrpSpPr/>
          <p:nvPr/>
        </p:nvGrpSpPr>
        <p:grpSpPr bwMode="auto">
          <a:xfrm>
            <a:off x="5084763" y="3343280"/>
            <a:ext cx="381000" cy="384175"/>
            <a:chOff x="0" y="0"/>
            <a:chExt cx="381000" cy="384175"/>
          </a:xfrm>
        </p:grpSpPr>
        <p:sp>
          <p:nvSpPr>
            <p:cNvPr id="6165" name="Oval 19"/>
            <p:cNvSpPr>
              <a:spLocks noChangeArrowheads="1"/>
            </p:cNvSpPr>
            <p:nvPr/>
          </p:nvSpPr>
          <p:spPr bwMode="auto">
            <a:xfrm>
              <a:off x="0" y="0"/>
              <a:ext cx="381000" cy="3841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6" name="Freeform 20"/>
            <p:cNvSpPr>
              <a:spLocks noEditPoints="1" noChangeArrowheads="1"/>
            </p:cNvSpPr>
            <p:nvPr/>
          </p:nvSpPr>
          <p:spPr bwMode="auto">
            <a:xfrm>
              <a:off x="128588" y="46038"/>
              <a:ext cx="111125" cy="285750"/>
            </a:xfrm>
            <a:custGeom>
              <a:avLst/>
              <a:gdLst>
                <a:gd name="T0" fmla="*/ 2 w 200"/>
                <a:gd name="T1" fmla="*/ 181 h 508"/>
                <a:gd name="T2" fmla="*/ 2 w 200"/>
                <a:gd name="T3" fmla="*/ 193 h 508"/>
                <a:gd name="T4" fmla="*/ 47 w 200"/>
                <a:gd name="T5" fmla="*/ 323 h 508"/>
                <a:gd name="T6" fmla="*/ 88 w 200"/>
                <a:gd name="T7" fmla="*/ 323 h 508"/>
                <a:gd name="T8" fmla="*/ 93 w 200"/>
                <a:gd name="T9" fmla="*/ 317 h 508"/>
                <a:gd name="T10" fmla="*/ 94 w 200"/>
                <a:gd name="T11" fmla="*/ 147 h 508"/>
                <a:gd name="T12" fmla="*/ 77 w 200"/>
                <a:gd name="T13" fmla="*/ 131 h 508"/>
                <a:gd name="T14" fmla="*/ 102 w 200"/>
                <a:gd name="T15" fmla="*/ 107 h 508"/>
                <a:gd name="T16" fmla="*/ 120 w 200"/>
                <a:gd name="T17" fmla="*/ 132 h 508"/>
                <a:gd name="T18" fmla="*/ 104 w 200"/>
                <a:gd name="T19" fmla="*/ 147 h 508"/>
                <a:gd name="T20" fmla="*/ 104 w 200"/>
                <a:gd name="T21" fmla="*/ 317 h 508"/>
                <a:gd name="T22" fmla="*/ 110 w 200"/>
                <a:gd name="T23" fmla="*/ 323 h 508"/>
                <a:gd name="T24" fmla="*/ 158 w 200"/>
                <a:gd name="T25" fmla="*/ 323 h 508"/>
                <a:gd name="T26" fmla="*/ 199 w 200"/>
                <a:gd name="T27" fmla="*/ 193 h 508"/>
                <a:gd name="T28" fmla="*/ 198 w 200"/>
                <a:gd name="T29" fmla="*/ 181 h 508"/>
                <a:gd name="T30" fmla="*/ 102 w 200"/>
                <a:gd name="T31" fmla="*/ 3 h 508"/>
                <a:gd name="T32" fmla="*/ 95 w 200"/>
                <a:gd name="T33" fmla="*/ 3 h 508"/>
                <a:gd name="T34" fmla="*/ 49 w 200"/>
                <a:gd name="T35" fmla="*/ 91 h 508"/>
                <a:gd name="T36" fmla="*/ 2 w 200"/>
                <a:gd name="T37" fmla="*/ 181 h 508"/>
                <a:gd name="T38" fmla="*/ 16 w 200"/>
                <a:gd name="T39" fmla="*/ 391 h 508"/>
                <a:gd name="T40" fmla="*/ 16 w 200"/>
                <a:gd name="T41" fmla="*/ 502 h 508"/>
                <a:gd name="T42" fmla="*/ 22 w 200"/>
                <a:gd name="T43" fmla="*/ 508 h 508"/>
                <a:gd name="T44" fmla="*/ 126 w 200"/>
                <a:gd name="T45" fmla="*/ 508 h 508"/>
                <a:gd name="T46" fmla="*/ 131 w 200"/>
                <a:gd name="T47" fmla="*/ 502 h 508"/>
                <a:gd name="T48" fmla="*/ 131 w 200"/>
                <a:gd name="T49" fmla="*/ 384 h 508"/>
                <a:gd name="T50" fmla="*/ 154 w 200"/>
                <a:gd name="T51" fmla="*/ 384 h 508"/>
                <a:gd name="T52" fmla="*/ 154 w 200"/>
                <a:gd name="T53" fmla="*/ 506 h 508"/>
                <a:gd name="T54" fmla="*/ 163 w 200"/>
                <a:gd name="T55" fmla="*/ 508 h 508"/>
                <a:gd name="T56" fmla="*/ 181 w 200"/>
                <a:gd name="T57" fmla="*/ 508 h 508"/>
                <a:gd name="T58" fmla="*/ 189 w 200"/>
                <a:gd name="T59" fmla="*/ 501 h 508"/>
                <a:gd name="T60" fmla="*/ 189 w 200"/>
                <a:gd name="T61" fmla="*/ 391 h 508"/>
                <a:gd name="T62" fmla="*/ 176 w 200"/>
                <a:gd name="T63" fmla="*/ 356 h 508"/>
                <a:gd name="T64" fmla="*/ 156 w 200"/>
                <a:gd name="T65" fmla="*/ 337 h 508"/>
                <a:gd name="T66" fmla="*/ 47 w 200"/>
                <a:gd name="T67" fmla="*/ 338 h 508"/>
                <a:gd name="T68" fmla="*/ 16 w 200"/>
                <a:gd name="T69" fmla="*/ 391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508">
                  <a:moveTo>
                    <a:pt x="2" y="181"/>
                  </a:moveTo>
                  <a:cubicBezTo>
                    <a:pt x="0" y="185"/>
                    <a:pt x="1" y="189"/>
                    <a:pt x="2" y="193"/>
                  </a:cubicBezTo>
                  <a:cubicBezTo>
                    <a:pt x="6" y="207"/>
                    <a:pt x="33" y="323"/>
                    <a:pt x="47" y="323"/>
                  </a:cubicBezTo>
                  <a:cubicBezTo>
                    <a:pt x="61" y="323"/>
                    <a:pt x="74" y="323"/>
                    <a:pt x="88" y="323"/>
                  </a:cubicBezTo>
                  <a:cubicBezTo>
                    <a:pt x="92" y="323"/>
                    <a:pt x="93" y="321"/>
                    <a:pt x="93" y="317"/>
                  </a:cubicBezTo>
                  <a:cubicBezTo>
                    <a:pt x="93" y="261"/>
                    <a:pt x="93" y="206"/>
                    <a:pt x="94" y="147"/>
                  </a:cubicBezTo>
                  <a:cubicBezTo>
                    <a:pt x="89" y="145"/>
                    <a:pt x="78" y="140"/>
                    <a:pt x="77" y="131"/>
                  </a:cubicBezTo>
                  <a:cubicBezTo>
                    <a:pt x="76" y="115"/>
                    <a:pt x="87" y="106"/>
                    <a:pt x="102" y="107"/>
                  </a:cubicBezTo>
                  <a:cubicBezTo>
                    <a:pt x="116" y="108"/>
                    <a:pt x="122" y="120"/>
                    <a:pt x="120" y="132"/>
                  </a:cubicBezTo>
                  <a:cubicBezTo>
                    <a:pt x="121" y="139"/>
                    <a:pt x="111" y="145"/>
                    <a:pt x="104" y="147"/>
                  </a:cubicBezTo>
                  <a:cubicBezTo>
                    <a:pt x="104" y="204"/>
                    <a:pt x="104" y="260"/>
                    <a:pt x="104" y="317"/>
                  </a:cubicBezTo>
                  <a:cubicBezTo>
                    <a:pt x="104" y="321"/>
                    <a:pt x="105" y="323"/>
                    <a:pt x="110" y="323"/>
                  </a:cubicBezTo>
                  <a:cubicBezTo>
                    <a:pt x="126" y="323"/>
                    <a:pt x="142" y="323"/>
                    <a:pt x="158" y="323"/>
                  </a:cubicBezTo>
                  <a:cubicBezTo>
                    <a:pt x="168" y="323"/>
                    <a:pt x="195" y="210"/>
                    <a:pt x="199" y="193"/>
                  </a:cubicBezTo>
                  <a:cubicBezTo>
                    <a:pt x="200" y="189"/>
                    <a:pt x="200" y="185"/>
                    <a:pt x="198" y="181"/>
                  </a:cubicBezTo>
                  <a:cubicBezTo>
                    <a:pt x="166" y="122"/>
                    <a:pt x="134" y="62"/>
                    <a:pt x="102" y="3"/>
                  </a:cubicBezTo>
                  <a:cubicBezTo>
                    <a:pt x="99" y="0"/>
                    <a:pt x="97" y="1"/>
                    <a:pt x="95" y="3"/>
                  </a:cubicBezTo>
                  <a:cubicBezTo>
                    <a:pt x="89" y="17"/>
                    <a:pt x="56" y="78"/>
                    <a:pt x="49" y="91"/>
                  </a:cubicBezTo>
                  <a:cubicBezTo>
                    <a:pt x="44" y="99"/>
                    <a:pt x="2" y="179"/>
                    <a:pt x="2" y="181"/>
                  </a:cubicBezTo>
                  <a:close/>
                  <a:moveTo>
                    <a:pt x="16" y="391"/>
                  </a:moveTo>
                  <a:cubicBezTo>
                    <a:pt x="16" y="428"/>
                    <a:pt x="16" y="465"/>
                    <a:pt x="16" y="502"/>
                  </a:cubicBezTo>
                  <a:cubicBezTo>
                    <a:pt x="16" y="506"/>
                    <a:pt x="18" y="508"/>
                    <a:pt x="22" y="508"/>
                  </a:cubicBezTo>
                  <a:cubicBezTo>
                    <a:pt x="56" y="508"/>
                    <a:pt x="91" y="508"/>
                    <a:pt x="126" y="508"/>
                  </a:cubicBezTo>
                  <a:cubicBezTo>
                    <a:pt x="130" y="508"/>
                    <a:pt x="131" y="506"/>
                    <a:pt x="131" y="502"/>
                  </a:cubicBezTo>
                  <a:cubicBezTo>
                    <a:pt x="131" y="463"/>
                    <a:pt x="131" y="423"/>
                    <a:pt x="131" y="384"/>
                  </a:cubicBezTo>
                  <a:cubicBezTo>
                    <a:pt x="139" y="384"/>
                    <a:pt x="147" y="384"/>
                    <a:pt x="154" y="384"/>
                  </a:cubicBezTo>
                  <a:cubicBezTo>
                    <a:pt x="154" y="424"/>
                    <a:pt x="154" y="465"/>
                    <a:pt x="154" y="506"/>
                  </a:cubicBezTo>
                  <a:cubicBezTo>
                    <a:pt x="155" y="508"/>
                    <a:pt x="159" y="508"/>
                    <a:pt x="163" y="508"/>
                  </a:cubicBezTo>
                  <a:cubicBezTo>
                    <a:pt x="169" y="508"/>
                    <a:pt x="175" y="508"/>
                    <a:pt x="181" y="508"/>
                  </a:cubicBezTo>
                  <a:cubicBezTo>
                    <a:pt x="186" y="508"/>
                    <a:pt x="189" y="505"/>
                    <a:pt x="189" y="501"/>
                  </a:cubicBezTo>
                  <a:cubicBezTo>
                    <a:pt x="189" y="464"/>
                    <a:pt x="189" y="427"/>
                    <a:pt x="189" y="391"/>
                  </a:cubicBezTo>
                  <a:cubicBezTo>
                    <a:pt x="189" y="379"/>
                    <a:pt x="180" y="365"/>
                    <a:pt x="176" y="356"/>
                  </a:cubicBezTo>
                  <a:cubicBezTo>
                    <a:pt x="167" y="343"/>
                    <a:pt x="163" y="339"/>
                    <a:pt x="156" y="337"/>
                  </a:cubicBezTo>
                  <a:cubicBezTo>
                    <a:pt x="135" y="337"/>
                    <a:pt x="58" y="337"/>
                    <a:pt x="47" y="338"/>
                  </a:cubicBezTo>
                  <a:cubicBezTo>
                    <a:pt x="39" y="340"/>
                    <a:pt x="16" y="373"/>
                    <a:pt x="16" y="391"/>
                  </a:cubicBezTo>
                  <a:close/>
                </a:path>
              </a:pathLst>
            </a:custGeom>
            <a:solidFill>
              <a:srgbClr val="2B506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6167"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 y="4024709"/>
            <a:ext cx="121920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9" name="圆角矩形 53"/>
          <p:cNvSpPr>
            <a:spLocks noChangeArrowheads="1"/>
          </p:cNvSpPr>
          <p:nvPr/>
        </p:nvSpPr>
        <p:spPr bwMode="auto">
          <a:xfrm>
            <a:off x="2399374" y="5992284"/>
            <a:ext cx="1464952" cy="461052"/>
          </a:xfrm>
          <a:prstGeom prst="roundRect">
            <a:avLst>
              <a:gd name="adj" fmla="val 16667"/>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solidFill>
                <a:srgbClr val="21A3D0"/>
              </a:solidFill>
            </a:endParaRPr>
          </a:p>
        </p:txBody>
      </p:sp>
      <p:sp>
        <p:nvSpPr>
          <p:cNvPr id="6170" name="TextBox 54"/>
          <p:cNvSpPr txBox="1">
            <a:spLocks noChangeArrowheads="1"/>
          </p:cNvSpPr>
          <p:nvPr/>
        </p:nvSpPr>
        <p:spPr bwMode="auto">
          <a:xfrm>
            <a:off x="8208645" y="5991860"/>
            <a:ext cx="134429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2400" dirty="0">
                <a:solidFill>
                  <a:srgbClr val="333333"/>
                </a:solidFill>
                <a:latin typeface="微软雅黑" panose="020B0503020204020204" pitchFamily="34" charset="-122"/>
                <a:ea typeface="微软雅黑" panose="020B0503020204020204" pitchFamily="34" charset="-122"/>
              </a:rPr>
              <a:t>李博</a:t>
            </a:r>
          </a:p>
        </p:txBody>
      </p:sp>
      <p:sp>
        <p:nvSpPr>
          <p:cNvPr id="6171" name="TextBox 55"/>
          <p:cNvSpPr txBox="1">
            <a:spLocks noChangeArrowheads="1"/>
          </p:cNvSpPr>
          <p:nvPr/>
        </p:nvSpPr>
        <p:spPr bwMode="auto">
          <a:xfrm>
            <a:off x="3981269" y="5975497"/>
            <a:ext cx="1881902"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2400" dirty="0" smtClean="0">
                <a:solidFill>
                  <a:srgbClr val="333333"/>
                </a:solidFill>
                <a:latin typeface="微软雅黑" panose="020B0503020204020204" pitchFamily="34" charset="-122"/>
                <a:ea typeface="微软雅黑" panose="020B0503020204020204" pitchFamily="34" charset="-122"/>
              </a:rPr>
              <a:t>彭敏 </a:t>
            </a:r>
            <a:r>
              <a:rPr lang="zh-CN" altLang="en-US" sz="2400" dirty="0">
                <a:solidFill>
                  <a:srgbClr val="333333"/>
                </a:solidFill>
                <a:latin typeface="微软雅黑" panose="020B0503020204020204" pitchFamily="34" charset="-122"/>
                <a:ea typeface="微软雅黑" panose="020B0503020204020204" pitchFamily="34" charset="-122"/>
              </a:rPr>
              <a:t>教授</a:t>
            </a:r>
            <a:endParaRPr lang="en-US" altLang="zh-CN" sz="2400" dirty="0">
              <a:solidFill>
                <a:srgbClr val="333333"/>
              </a:solidFill>
              <a:latin typeface="微软雅黑" panose="020B0503020204020204" pitchFamily="34" charset="-122"/>
              <a:ea typeface="微软雅黑" panose="020B0503020204020204" pitchFamily="34" charset="-122"/>
            </a:endParaRPr>
          </a:p>
        </p:txBody>
      </p:sp>
      <p:sp>
        <p:nvSpPr>
          <p:cNvPr id="6172" name="TextBox 56"/>
          <p:cNvSpPr txBox="1">
            <a:spLocks noChangeArrowheads="1"/>
          </p:cNvSpPr>
          <p:nvPr/>
        </p:nvSpPr>
        <p:spPr bwMode="auto">
          <a:xfrm>
            <a:off x="2423592" y="5991675"/>
            <a:ext cx="1433599"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pPr algn="dist"/>
            <a:r>
              <a:rPr lang="zh-CN" altLang="en-US" sz="2400" dirty="0">
                <a:solidFill>
                  <a:schemeClr val="accent2"/>
                </a:solidFill>
                <a:latin typeface="微软雅黑" panose="020B0503020204020204" pitchFamily="34" charset="-122"/>
                <a:ea typeface="微软雅黑" panose="020B0503020204020204" pitchFamily="34" charset="-122"/>
              </a:rPr>
              <a:t>指导老师</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6173" name="圆角矩形 57"/>
          <p:cNvSpPr>
            <a:spLocks noChangeArrowheads="1"/>
          </p:cNvSpPr>
          <p:nvPr/>
        </p:nvSpPr>
        <p:spPr bwMode="auto">
          <a:xfrm>
            <a:off x="6806728" y="5991674"/>
            <a:ext cx="1233488" cy="461662"/>
          </a:xfrm>
          <a:prstGeom prst="roundRect">
            <a:avLst>
              <a:gd name="adj" fmla="val 16667"/>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solidFill>
                <a:srgbClr val="21A3D0"/>
              </a:solidFill>
            </a:endParaRPr>
          </a:p>
        </p:txBody>
      </p:sp>
      <p:sp>
        <p:nvSpPr>
          <p:cNvPr id="6174" name="TextBox 58"/>
          <p:cNvSpPr txBox="1">
            <a:spLocks noChangeArrowheads="1"/>
          </p:cNvSpPr>
          <p:nvPr/>
        </p:nvSpPr>
        <p:spPr bwMode="auto">
          <a:xfrm>
            <a:off x="6849591" y="5991674"/>
            <a:ext cx="1190625"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dist"/>
            <a:r>
              <a:rPr lang="zh-CN" altLang="en-US" sz="2400" dirty="0">
                <a:solidFill>
                  <a:schemeClr val="accent2"/>
                </a:solidFill>
                <a:latin typeface="微软雅黑" panose="020B0503020204020204" pitchFamily="34" charset="-122"/>
                <a:ea typeface="微软雅黑" panose="020B0503020204020204" pitchFamily="34" charset="-122"/>
              </a:rPr>
              <a:t>答辩人</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6175" name="Rectangle 3"/>
          <p:cNvSpPr txBox="1">
            <a:spLocks noChangeArrowheads="1"/>
          </p:cNvSpPr>
          <p:nvPr/>
        </p:nvSpPr>
        <p:spPr bwMode="auto">
          <a:xfrm>
            <a:off x="1505178" y="4096626"/>
            <a:ext cx="9217023" cy="1518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nchor="ctr"/>
          <a:lstStyle/>
          <a:p>
            <a:pPr algn="ctr"/>
            <a:r>
              <a:rPr lang="zh-CN" altLang="en-US" sz="4800" b="1" dirty="0" smtClean="0">
                <a:latin typeface="Times New Roman" panose="02020603050405020304" pitchFamily="18" charset="0"/>
                <a:cs typeface="Times New Roman" panose="02020603050405020304" pitchFamily="18" charset="0"/>
              </a:rPr>
              <a:t>企业经营范围文本分类系统的</a:t>
            </a:r>
            <a:r>
              <a:rPr lang="zh-CN" altLang="zh-CN" sz="4800" b="1" dirty="0" smtClean="0">
                <a:latin typeface="Times New Roman" panose="02020603050405020304" pitchFamily="18" charset="0"/>
                <a:cs typeface="Times New Roman" panose="02020603050405020304" pitchFamily="18" charset="0"/>
              </a:rPr>
              <a:t>设计</a:t>
            </a:r>
            <a:r>
              <a:rPr lang="zh-CN" altLang="zh-CN" sz="4800" b="1" dirty="0">
                <a:latin typeface="Times New Roman" panose="02020603050405020304" pitchFamily="18" charset="0"/>
                <a:cs typeface="Times New Roman" panose="02020603050405020304" pitchFamily="18" charset="0"/>
              </a:rPr>
              <a:t>与实现</a:t>
            </a:r>
            <a:endParaRPr kumimoji="1" lang="zh-CN" altLang="en-US" sz="4800" b="1" dirty="0">
              <a:solidFill>
                <a:srgbClr val="053D20"/>
              </a:solidFill>
              <a:latin typeface="Times New Roman" panose="02020603050405020304" pitchFamily="18" charset="0"/>
              <a:cs typeface="Times New Roman" panose="02020603050405020304" pitchFamily="18" charset="0"/>
            </a:endParaRPr>
          </a:p>
        </p:txBody>
      </p:sp>
    </p:spTree>
  </p:cSld>
  <p:clrMapOvr>
    <a:masterClrMapping/>
  </p:clrMapOvr>
  <p:transition spd="slow" advTm="6184">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1"/>
          <p:cNvSpPr txBox="1">
            <a:spLocks noChangeArrowheads="1"/>
          </p:cNvSpPr>
          <p:nvPr/>
        </p:nvSpPr>
        <p:spPr bwMode="auto">
          <a:xfrm>
            <a:off x="2854325" y="87315"/>
            <a:ext cx="150050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3.1 </a:t>
            </a:r>
            <a:r>
              <a:rPr lang="zh-CN" altLang="en-US" sz="2800" dirty="0">
                <a:solidFill>
                  <a:schemeClr val="accent2"/>
                </a:solidFill>
                <a:latin typeface="微软雅黑" panose="020B0503020204020204" pitchFamily="34" charset="-122"/>
                <a:ea typeface="微软雅黑" panose="020B0503020204020204" pitchFamily="34" charset="-122"/>
              </a:rPr>
              <a:t>难点</a:t>
            </a: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3</a:t>
            </a:r>
            <a:endParaRPr lang="zh-CN" altLang="en-US">
              <a:solidFill>
                <a:schemeClr val="accent2"/>
              </a:solidFill>
            </a:endParaRPr>
          </a:p>
        </p:txBody>
      </p:sp>
      <p:sp>
        <p:nvSpPr>
          <p:cNvPr id="4" name="Rectangle 2"/>
          <p:cNvSpPr>
            <a:spLocks noChangeArrowheads="1"/>
          </p:cNvSpPr>
          <p:nvPr/>
        </p:nvSpPr>
        <p:spPr bwMode="auto">
          <a:xfrm>
            <a:off x="2729543" y="20072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Freeform 8"/>
          <p:cNvSpPr/>
          <p:nvPr/>
        </p:nvSpPr>
        <p:spPr bwMode="auto">
          <a:xfrm>
            <a:off x="1765980" y="1572499"/>
            <a:ext cx="2494537" cy="285211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5DA7B1"/>
          </a:solidFill>
          <a:ln w="3175" cap="flat" cmpd="sng">
            <a:noFill/>
            <a:bevel/>
          </a:ln>
        </p:spPr>
        <p:txBody>
          <a:bodyPr lIns="81614" tIns="40807" rIns="81614" bIns="40807" anchor="ctr"/>
          <a:lstStyle/>
          <a:p>
            <a:pPr algn="ctr"/>
            <a:endParaRPr lang="zh-CN" altLang="en-US" sz="1400">
              <a:solidFill>
                <a:srgbClr val="FFFFFF"/>
              </a:solidFill>
              <a:latin typeface="+mj-ea"/>
              <a:ea typeface="+mj-ea"/>
            </a:endParaRPr>
          </a:p>
        </p:txBody>
      </p:sp>
      <p:sp>
        <p:nvSpPr>
          <p:cNvPr id="7" name="TextBox 23"/>
          <p:cNvSpPr txBox="1"/>
          <p:nvPr/>
        </p:nvSpPr>
        <p:spPr>
          <a:xfrm>
            <a:off x="3732063" y="4424374"/>
            <a:ext cx="936000" cy="576000"/>
          </a:xfrm>
          <a:prstGeom prst="rect">
            <a:avLst/>
          </a:prstGeom>
          <a:noFill/>
        </p:spPr>
        <p:txBody>
          <a:bodyPr wrap="square" lIns="81614" tIns="40807" rIns="81614" bIns="40807" rtlCol="0">
            <a:spAutoFit/>
          </a:bodyPr>
          <a:lstStyle/>
          <a:p>
            <a:pPr algn="ctr"/>
            <a:r>
              <a:rPr lang="zh-CN" altLang="en-US" sz="2400" b="1" dirty="0">
                <a:solidFill>
                  <a:srgbClr val="F8F8F8"/>
                </a:solidFill>
                <a:latin typeface="华文楷体" panose="02010600040101010101" charset="-122"/>
                <a:ea typeface="华文楷体" panose="02010600040101010101" charset="-122"/>
              </a:rPr>
              <a:t>难点</a:t>
            </a:r>
          </a:p>
        </p:txBody>
      </p:sp>
      <p:sp>
        <p:nvSpPr>
          <p:cNvPr id="15" name="Freeform 6"/>
          <p:cNvSpPr/>
          <p:nvPr/>
        </p:nvSpPr>
        <p:spPr bwMode="auto">
          <a:xfrm>
            <a:off x="2606845" y="4720966"/>
            <a:ext cx="812715" cy="512862"/>
          </a:xfrm>
          <a:custGeom>
            <a:avLst/>
            <a:gdLst>
              <a:gd name="T0" fmla="*/ 0 w 1113"/>
              <a:gd name="T1" fmla="*/ 0 h 757"/>
              <a:gd name="T2" fmla="*/ 1113 w 1113"/>
              <a:gd name="T3" fmla="*/ 0 h 757"/>
              <a:gd name="T4" fmla="*/ 1113 w 1113"/>
              <a:gd name="T5" fmla="*/ 685 h 757"/>
              <a:gd name="T6" fmla="*/ 249 w 1113"/>
              <a:gd name="T7" fmla="*/ 685 h 757"/>
              <a:gd name="T8" fmla="*/ 177 w 1113"/>
              <a:gd name="T9" fmla="*/ 757 h 757"/>
              <a:gd name="T10" fmla="*/ 105 w 1113"/>
              <a:gd name="T11" fmla="*/ 685 h 757"/>
              <a:gd name="T12" fmla="*/ 0 w 1113"/>
              <a:gd name="T13" fmla="*/ 685 h 757"/>
              <a:gd name="T14" fmla="*/ 0 w 1113"/>
              <a:gd name="T15" fmla="*/ 0 h 7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757">
                <a:moveTo>
                  <a:pt x="0" y="0"/>
                </a:moveTo>
                <a:lnTo>
                  <a:pt x="1113" y="0"/>
                </a:lnTo>
                <a:lnTo>
                  <a:pt x="1113" y="685"/>
                </a:lnTo>
                <a:lnTo>
                  <a:pt x="249" y="685"/>
                </a:lnTo>
                <a:lnTo>
                  <a:pt x="177" y="757"/>
                </a:lnTo>
                <a:lnTo>
                  <a:pt x="105" y="685"/>
                </a:lnTo>
                <a:lnTo>
                  <a:pt x="0" y="685"/>
                </a:lnTo>
                <a:lnTo>
                  <a:pt x="0" y="0"/>
                </a:lnTo>
                <a:close/>
              </a:path>
            </a:pathLst>
          </a:custGeom>
          <a:solidFill>
            <a:srgbClr val="5DA7B1"/>
          </a:solidFill>
          <a:ln w="3175" cap="flat" cmpd="sng">
            <a:noFill/>
            <a:bevel/>
          </a:ln>
        </p:spPr>
        <p:txBody>
          <a:bodyPr lIns="81614" tIns="40807" rIns="81614" bIns="40807" anchor="ctr"/>
          <a:lstStyle/>
          <a:p>
            <a:pPr algn="ctr"/>
            <a:endParaRPr lang="zh-CN" altLang="en-US" sz="1400">
              <a:solidFill>
                <a:srgbClr val="FFFFFF"/>
              </a:solidFill>
              <a:latin typeface="+mj-ea"/>
              <a:ea typeface="+mj-ea"/>
            </a:endParaRPr>
          </a:p>
        </p:txBody>
      </p:sp>
      <p:sp>
        <p:nvSpPr>
          <p:cNvPr id="9" name="TextBox 23"/>
          <p:cNvSpPr txBox="1"/>
          <p:nvPr/>
        </p:nvSpPr>
        <p:spPr>
          <a:xfrm>
            <a:off x="2545248" y="4658054"/>
            <a:ext cx="936000" cy="450215"/>
          </a:xfrm>
          <a:prstGeom prst="rect">
            <a:avLst/>
          </a:prstGeom>
          <a:noFill/>
        </p:spPr>
        <p:txBody>
          <a:bodyPr wrap="square" lIns="81614" tIns="40807" rIns="81614" bIns="40807" rtlCol="0">
            <a:spAutoFit/>
          </a:bodyPr>
          <a:lstStyle/>
          <a:p>
            <a:pPr algn="ctr"/>
            <a:r>
              <a:rPr lang="zh-CN" altLang="en-US" sz="2400" b="1" dirty="0">
                <a:solidFill>
                  <a:srgbClr val="F8F8F8"/>
                </a:solidFill>
                <a:latin typeface="华文楷体" panose="02010600040101010101" charset="-122"/>
                <a:ea typeface="华文楷体" panose="02010600040101010101" charset="-122"/>
              </a:rPr>
              <a:t>难点</a:t>
            </a:r>
          </a:p>
        </p:txBody>
      </p:sp>
      <p:sp>
        <p:nvSpPr>
          <p:cNvPr id="10" name="Freeform 9"/>
          <p:cNvSpPr/>
          <p:nvPr/>
        </p:nvSpPr>
        <p:spPr bwMode="auto">
          <a:xfrm>
            <a:off x="2411703" y="1572310"/>
            <a:ext cx="1706735" cy="1030205"/>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009999"/>
          </a:solidFill>
          <a:ln w="3175" cap="flat" cmpd="sng">
            <a:noFill/>
            <a:bevel/>
          </a:ln>
        </p:spPr>
        <p:txBody>
          <a:bodyPr lIns="81614" tIns="40807" rIns="81614" bIns="40807" anchor="ctr"/>
          <a:lstStyle/>
          <a:p>
            <a:pPr algn="ctr"/>
            <a:endParaRPr lang="zh-CN" altLang="en-US" sz="1400">
              <a:solidFill>
                <a:srgbClr val="FFFFFF"/>
              </a:solidFill>
              <a:latin typeface="+mj-ea"/>
              <a:ea typeface="+mj-ea"/>
            </a:endParaRPr>
          </a:p>
        </p:txBody>
      </p:sp>
      <p:sp>
        <p:nvSpPr>
          <p:cNvPr id="11" name="Freeform 11"/>
          <p:cNvSpPr/>
          <p:nvPr/>
        </p:nvSpPr>
        <p:spPr bwMode="auto">
          <a:xfrm>
            <a:off x="1765978" y="1715229"/>
            <a:ext cx="1054159" cy="1518092"/>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009999"/>
          </a:solidFill>
          <a:ln w="3175" cap="flat" cmpd="sng">
            <a:noFill/>
            <a:bevel/>
          </a:ln>
        </p:spPr>
        <p:txBody>
          <a:bodyPr lIns="81614" tIns="40807" rIns="81614" bIns="40807" anchor="ctr"/>
          <a:lstStyle/>
          <a:p>
            <a:pPr algn="ctr"/>
            <a:endParaRPr lang="zh-CN" altLang="en-US">
              <a:solidFill>
                <a:srgbClr val="FFFFFF"/>
              </a:solidFill>
              <a:latin typeface="+mj-ea"/>
              <a:ea typeface="+mj-ea"/>
            </a:endParaRPr>
          </a:p>
        </p:txBody>
      </p:sp>
      <p:sp>
        <p:nvSpPr>
          <p:cNvPr id="29" name="椭圆 28"/>
          <p:cNvSpPr/>
          <p:nvPr/>
        </p:nvSpPr>
        <p:spPr bwMode="auto">
          <a:xfrm>
            <a:off x="5735955" y="2011680"/>
            <a:ext cx="535305" cy="530860"/>
          </a:xfrm>
          <a:prstGeom prst="ellipse">
            <a:avLst/>
          </a:prstGeom>
          <a:solidFill>
            <a:srgbClr val="FF6699">
              <a:alpha val="80000"/>
            </a:srgbClr>
          </a:solidFill>
          <a:ln w="3175" cap="flat" cmpd="sng">
            <a:noFill/>
            <a:bevel/>
          </a:ln>
        </p:spPr>
        <p:txBody>
          <a:bodyPr anchor="ctr"/>
          <a:lstStyle/>
          <a:p>
            <a:pPr algn="ctr"/>
            <a:endParaRPr lang="zh-CN" altLang="en-US" sz="3200" b="1">
              <a:solidFill>
                <a:srgbClr val="314865"/>
              </a:solidFill>
              <a:latin typeface="华文楷体" panose="02010600040101010101" charset="-122"/>
              <a:ea typeface="华文楷体" panose="02010600040101010101" charset="-122"/>
            </a:endParaRPr>
          </a:p>
        </p:txBody>
      </p:sp>
      <p:sp>
        <p:nvSpPr>
          <p:cNvPr id="35" name="椭圆 34"/>
          <p:cNvSpPr/>
          <p:nvPr/>
        </p:nvSpPr>
        <p:spPr bwMode="auto">
          <a:xfrm>
            <a:off x="5720779" y="4577087"/>
            <a:ext cx="535122" cy="530673"/>
          </a:xfrm>
          <a:prstGeom prst="ellipse">
            <a:avLst/>
          </a:prstGeom>
          <a:solidFill>
            <a:srgbClr val="FF6699"/>
          </a:solidFill>
          <a:ln w="3175" cap="flat" cmpd="sng">
            <a:noFill/>
            <a:bevel/>
          </a:ln>
        </p:spPr>
        <p:txBody>
          <a:bodyPr anchor="ctr"/>
          <a:lstStyle/>
          <a:p>
            <a:pPr algn="ctr"/>
            <a:endParaRPr lang="zh-CN" altLang="en-US" sz="3200" b="1">
              <a:solidFill>
                <a:srgbClr val="FFFFFF"/>
              </a:solidFill>
              <a:latin typeface="华文楷体" panose="02010600040101010101" charset="-122"/>
              <a:ea typeface="华文楷体" panose="02010600040101010101" charset="-122"/>
            </a:endParaRPr>
          </a:p>
        </p:txBody>
      </p:sp>
      <p:sp>
        <p:nvSpPr>
          <p:cNvPr id="36" name="TextBox 33"/>
          <p:cNvSpPr txBox="1"/>
          <p:nvPr/>
        </p:nvSpPr>
        <p:spPr>
          <a:xfrm>
            <a:off x="5851713" y="4657396"/>
            <a:ext cx="303906" cy="395734"/>
          </a:xfrm>
          <a:prstGeom prst="rect">
            <a:avLst/>
          </a:prstGeom>
          <a:solidFill>
            <a:srgbClr val="FF6699"/>
          </a:solidFill>
          <a:ln w="3175" cap="flat" cmpd="sng">
            <a:noFill/>
            <a:bevel/>
          </a:ln>
        </p:spPr>
        <p:txBody>
          <a:bodyPr anchor="ctr"/>
          <a:lstStyle>
            <a:defPPr>
              <a:defRPr lang="zh-CN"/>
            </a:defPPr>
            <a:lvl1pPr algn="ctr">
              <a:defRPr>
                <a:solidFill>
                  <a:srgbClr val="FFFFFF"/>
                </a:solidFill>
                <a:ea typeface="微软雅黑" panose="020B0503020204020204" pitchFamily="34" charset="-122"/>
              </a:defRPr>
            </a:lvl1pPr>
          </a:lstStyle>
          <a:p>
            <a:r>
              <a:rPr lang="en-US" altLang="zh-CN" sz="3200" b="1" dirty="0">
                <a:latin typeface="华文楷体" panose="02010600040101010101" charset="-122"/>
                <a:ea typeface="华文楷体" panose="02010600040101010101" charset="-122"/>
              </a:rPr>
              <a:t>2</a:t>
            </a:r>
            <a:endParaRPr lang="zh-CN" altLang="en-US" sz="3200" b="1" dirty="0">
              <a:latin typeface="华文楷体" panose="02010600040101010101" charset="-122"/>
              <a:ea typeface="华文楷体" panose="02010600040101010101" charset="-122"/>
            </a:endParaRPr>
          </a:p>
        </p:txBody>
      </p:sp>
      <p:sp>
        <p:nvSpPr>
          <p:cNvPr id="37" name="TextBox 33"/>
          <p:cNvSpPr txBox="1"/>
          <p:nvPr/>
        </p:nvSpPr>
        <p:spPr>
          <a:xfrm>
            <a:off x="5836473" y="2079263"/>
            <a:ext cx="303906" cy="395734"/>
          </a:xfrm>
          <a:prstGeom prst="rect">
            <a:avLst/>
          </a:prstGeom>
          <a:solidFill>
            <a:srgbClr val="FF6699"/>
          </a:solidFill>
          <a:ln w="3175" cap="flat" cmpd="sng">
            <a:noFill/>
            <a:bevel/>
          </a:ln>
        </p:spPr>
        <p:txBody>
          <a:bodyPr anchor="ctr"/>
          <a:lstStyle>
            <a:defPPr>
              <a:defRPr lang="zh-CN"/>
            </a:defPPr>
            <a:lvl1pPr algn="ctr">
              <a:defRPr>
                <a:solidFill>
                  <a:srgbClr val="FFFFFF"/>
                </a:solidFill>
                <a:ea typeface="微软雅黑" panose="020B0503020204020204" pitchFamily="34" charset="-122"/>
              </a:defRPr>
            </a:lvl1pPr>
          </a:lstStyle>
          <a:p>
            <a:r>
              <a:rPr lang="en-US" altLang="zh-CN" sz="3200" b="1" dirty="0">
                <a:latin typeface="华文楷体" panose="02010600040101010101" charset="-122"/>
                <a:ea typeface="华文楷体" panose="02010600040101010101" charset="-122"/>
              </a:rPr>
              <a:t>1</a:t>
            </a:r>
          </a:p>
        </p:txBody>
      </p:sp>
      <p:sp>
        <p:nvSpPr>
          <p:cNvPr id="100" name="文本框 99"/>
          <p:cNvSpPr txBox="1"/>
          <p:nvPr/>
        </p:nvSpPr>
        <p:spPr>
          <a:xfrm>
            <a:off x="6589100" y="2007255"/>
            <a:ext cx="5080000" cy="2031325"/>
          </a:xfrm>
          <a:prstGeom prst="rect">
            <a:avLst/>
          </a:prstGeom>
          <a:noFill/>
          <a:ln w="9525">
            <a:noFill/>
          </a:ln>
        </p:spPr>
        <p:txBody>
          <a:bodyPr>
            <a:spAutoFit/>
          </a:bodyPr>
          <a:lstStyle/>
          <a:p>
            <a:r>
              <a:rPr lang="zh-CN" altLang="en-US" dirty="0" smtClean="0"/>
              <a:t>      企业</a:t>
            </a:r>
            <a:r>
              <a:rPr lang="zh-CN" altLang="en-US" dirty="0"/>
              <a:t>经营范围属于短文本，而短文本长度较短，描述概念的信号弱，词的个数少导致短文本特征严重不足，使用传统的分类器效果并不怎么好，另外，企业经营范围还包含大量的领域专有词汇，一般分词算法不能很好的处理这些专有词汇，这也在一定程度上增加了对企业经营范围自动分类方法研究的难度</a:t>
            </a:r>
          </a:p>
        </p:txBody>
      </p:sp>
      <p:sp>
        <p:nvSpPr>
          <p:cNvPr id="19" name="文本框 18"/>
          <p:cNvSpPr txBox="1"/>
          <p:nvPr/>
        </p:nvSpPr>
        <p:spPr>
          <a:xfrm>
            <a:off x="6634146" y="4577087"/>
            <a:ext cx="5080000" cy="1200329"/>
          </a:xfrm>
          <a:prstGeom prst="rect">
            <a:avLst/>
          </a:prstGeom>
          <a:noFill/>
          <a:ln w="9525">
            <a:noFill/>
          </a:ln>
        </p:spPr>
        <p:txBody>
          <a:bodyPr>
            <a:spAutoFit/>
          </a:bodyPr>
          <a:lstStyle/>
          <a:p>
            <a:r>
              <a:rPr lang="zh-CN" altLang="en-US" dirty="0" smtClean="0"/>
              <a:t>      经营范围内容可能出现噪声数据，以及如何</a:t>
            </a:r>
            <a:r>
              <a:rPr lang="zh-CN" altLang="en-US" dirty="0"/>
              <a:t>从次级范围类别抽取出上一级行业类别，比如从事苹果种植及销售应该归属到农业</a:t>
            </a:r>
            <a:endParaRPr lang="en-US" altLang="zh-CN" dirty="0"/>
          </a:p>
          <a:p>
            <a:endParaRPr lang="zh-CN" altLang="en-US" dirty="0"/>
          </a:p>
        </p:txBody>
      </p:sp>
    </p:spTree>
  </p:cSld>
  <p:clrMapOvr>
    <a:masterClrMapping/>
  </p:clrMapOvr>
  <p:transition spd="slow" advTm="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400"/>
                                        <p:tgtEl>
                                          <p:spTgt spid="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anim calcmode="lin" valueType="num">
                                      <p:cBhvr>
                                        <p:cTn id="11" dur="500" fill="hold"/>
                                        <p:tgtEl>
                                          <p:spTgt spid="7"/>
                                        </p:tgtEl>
                                        <p:attrNameLst>
                                          <p:attrName>ppt_x</p:attrName>
                                        </p:attrNameLst>
                                      </p:cBhvr>
                                      <p:tavLst>
                                        <p:tav tm="0">
                                          <p:val>
                                            <p:strVal val="#ppt_x"/>
                                          </p:val>
                                        </p:tav>
                                        <p:tav tm="100000">
                                          <p:val>
                                            <p:strVal val="#ppt_x"/>
                                          </p:val>
                                        </p:tav>
                                      </p:tavLst>
                                    </p:anim>
                                    <p:anim calcmode="lin" valueType="num">
                                      <p:cBhvr>
                                        <p:cTn id="12" dur="500" fill="hold"/>
                                        <p:tgtEl>
                                          <p:spTgt spid="7"/>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anim calcmode="lin" valueType="num">
                                      <p:cBhvr>
                                        <p:cTn id="17" dur="500" fill="hold"/>
                                        <p:tgtEl>
                                          <p:spTgt spid="15"/>
                                        </p:tgtEl>
                                        <p:attrNameLst>
                                          <p:attrName>ppt_x</p:attrName>
                                        </p:attrNameLst>
                                      </p:cBhvr>
                                      <p:tavLst>
                                        <p:tav tm="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0"/>
                                        </p:tgtEl>
                                        <p:attrNameLst>
                                          <p:attrName>style.visibility</p:attrName>
                                        </p:attrNameLst>
                                      </p:cBhvr>
                                      <p:to>
                                        <p:strVal val="visible"/>
                                      </p:to>
                                    </p:set>
                                    <p:anim calcmode="lin" valueType="num">
                                      <p:cBhvr additive="base">
                                        <p:cTn id="35" dur="500" fill="hold"/>
                                        <p:tgtEl>
                                          <p:spTgt spid="100"/>
                                        </p:tgtEl>
                                        <p:attrNameLst>
                                          <p:attrName>ppt_x</p:attrName>
                                        </p:attrNameLst>
                                      </p:cBhvr>
                                      <p:tavLst>
                                        <p:tav tm="0">
                                          <p:val>
                                            <p:strVal val="#ppt_x"/>
                                          </p:val>
                                        </p:tav>
                                        <p:tav tm="100000">
                                          <p:val>
                                            <p:strVal val="#ppt_x"/>
                                          </p:val>
                                        </p:tav>
                                      </p:tavLst>
                                    </p:anim>
                                    <p:anim calcmode="lin" valueType="num">
                                      <p:cBhvr additive="base">
                                        <p:cTn id="36"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p:bldP spid="15" grpId="0" bldLvl="0" animBg="1"/>
      <p:bldP spid="9" grpId="0"/>
      <p:bldP spid="10" grpId="0" bldLvl="0" animBg="1"/>
      <p:bldP spid="11" grpId="0" bldLvl="0" animBg="1"/>
      <p:bldP spid="100"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1"/>
          <p:cNvSpPr txBox="1">
            <a:spLocks noChangeArrowheads="1"/>
          </p:cNvSpPr>
          <p:nvPr/>
        </p:nvSpPr>
        <p:spPr bwMode="auto">
          <a:xfrm>
            <a:off x="2854325" y="87315"/>
            <a:ext cx="185610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3.2 </a:t>
            </a:r>
            <a:r>
              <a:rPr lang="zh-CN" altLang="en-US" sz="2800" dirty="0">
                <a:solidFill>
                  <a:schemeClr val="accent2"/>
                </a:solidFill>
                <a:latin typeface="微软雅黑" panose="020B0503020204020204" pitchFamily="34" charset="-122"/>
                <a:ea typeface="微软雅黑" panose="020B0503020204020204" pitchFamily="34" charset="-122"/>
              </a:rPr>
              <a:t>创新点</a:t>
            </a: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3</a:t>
            </a:r>
            <a:endParaRPr lang="zh-CN" altLang="en-US">
              <a:solidFill>
                <a:schemeClr val="accent2"/>
              </a:solidFill>
            </a:endParaRPr>
          </a:p>
        </p:txBody>
      </p:sp>
      <p:sp>
        <p:nvSpPr>
          <p:cNvPr id="4" name="Rectangle 2"/>
          <p:cNvSpPr>
            <a:spLocks noChangeArrowheads="1"/>
          </p:cNvSpPr>
          <p:nvPr/>
        </p:nvSpPr>
        <p:spPr bwMode="auto">
          <a:xfrm>
            <a:off x="2722558" y="1988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983432" y="12416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2" name="矩形 121"/>
          <p:cNvSpPr/>
          <p:nvPr/>
        </p:nvSpPr>
        <p:spPr>
          <a:xfrm>
            <a:off x="186741" y="721597"/>
            <a:ext cx="1691460" cy="788369"/>
          </a:xfrm>
          <a:prstGeom prst="rect">
            <a:avLst/>
          </a:prstGeom>
          <a:solidFill>
            <a:srgbClr val="5DA7B1"/>
          </a:solidFill>
          <a:ln>
            <a:noFill/>
          </a:ln>
          <a:scene3d>
            <a:camera prst="orthographicFront"/>
            <a:lightRig rig="threePt" dir="t"/>
          </a:scene3d>
          <a:sp3d>
            <a:bevelT w="152400" h="381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b="1" kern="1200" dirty="0">
                <a:solidFill>
                  <a:schemeClr val="accent2"/>
                </a:solidFill>
                <a:latin typeface="华文楷体" panose="02010600040101010101" charset="-122"/>
                <a:ea typeface="华文楷体" panose="02010600040101010101" charset="-122"/>
                <a:cs typeface="+mn-cs"/>
              </a:rPr>
              <a:t>创新点</a:t>
            </a:r>
          </a:p>
        </p:txBody>
      </p:sp>
      <p:sp>
        <p:nvSpPr>
          <p:cNvPr id="123" name="等腰三角形 122"/>
          <p:cNvSpPr/>
          <p:nvPr/>
        </p:nvSpPr>
        <p:spPr>
          <a:xfrm rot="16200000">
            <a:off x="1734178" y="1043784"/>
            <a:ext cx="144049" cy="143997"/>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 name="圆角矩形 21"/>
          <p:cNvSpPr/>
          <p:nvPr/>
        </p:nvSpPr>
        <p:spPr>
          <a:xfrm>
            <a:off x="2351584" y="2071589"/>
            <a:ext cx="2252284" cy="4374038"/>
          </a:xfrm>
          <a:prstGeom prst="roundRect">
            <a:avLst>
              <a:gd name="adj" fmla="val 10535"/>
            </a:avLst>
          </a:prstGeom>
          <a:solidFill>
            <a:srgbClr val="F7F7F7"/>
          </a:solidFill>
          <a:ln w="19050">
            <a:gradFill flip="none" rotWithShape="1">
              <a:gsLst>
                <a:gs pos="0">
                  <a:schemeClr val="bg1"/>
                </a:gs>
                <a:gs pos="100000">
                  <a:schemeClr val="bg1">
                    <a:lumMod val="85000"/>
                  </a:schemeClr>
                </a:gs>
              </a:gsLst>
              <a:lin ang="2700000" scaled="1"/>
              <a:tileRect/>
            </a:gradFill>
          </a:ln>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圆角矩形 22"/>
          <p:cNvSpPr/>
          <p:nvPr/>
        </p:nvSpPr>
        <p:spPr>
          <a:xfrm>
            <a:off x="5095419" y="2071589"/>
            <a:ext cx="2252284" cy="4374038"/>
          </a:xfrm>
          <a:prstGeom prst="roundRect">
            <a:avLst>
              <a:gd name="adj" fmla="val 10535"/>
            </a:avLst>
          </a:prstGeom>
          <a:solidFill>
            <a:srgbClr val="F7F7F7"/>
          </a:solidFill>
          <a:ln w="19050">
            <a:gradFill flip="none" rotWithShape="1">
              <a:gsLst>
                <a:gs pos="0">
                  <a:schemeClr val="bg1"/>
                </a:gs>
                <a:gs pos="100000">
                  <a:schemeClr val="bg1">
                    <a:lumMod val="85000"/>
                  </a:schemeClr>
                </a:gs>
              </a:gsLst>
              <a:lin ang="2700000" scaled="1"/>
              <a:tileRect/>
            </a:gradFill>
          </a:ln>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圆角矩形 23"/>
          <p:cNvSpPr/>
          <p:nvPr/>
        </p:nvSpPr>
        <p:spPr>
          <a:xfrm>
            <a:off x="7812584" y="2071589"/>
            <a:ext cx="2252284" cy="4374038"/>
          </a:xfrm>
          <a:prstGeom prst="roundRect">
            <a:avLst>
              <a:gd name="adj" fmla="val 10535"/>
            </a:avLst>
          </a:prstGeom>
          <a:solidFill>
            <a:srgbClr val="F7F7F7"/>
          </a:solidFill>
          <a:ln w="19050">
            <a:gradFill flip="none" rotWithShape="1">
              <a:gsLst>
                <a:gs pos="0">
                  <a:schemeClr val="bg1"/>
                </a:gs>
                <a:gs pos="100000">
                  <a:schemeClr val="bg1">
                    <a:lumMod val="85000"/>
                  </a:schemeClr>
                </a:gs>
              </a:gsLst>
              <a:lin ang="2700000" scaled="1"/>
              <a:tileRect/>
            </a:gradFill>
          </a:ln>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5" name="组合 24"/>
          <p:cNvGrpSpPr/>
          <p:nvPr/>
        </p:nvGrpSpPr>
        <p:grpSpPr>
          <a:xfrm>
            <a:off x="4389651" y="2466986"/>
            <a:ext cx="926499" cy="158012"/>
            <a:chOff x="4111386" y="2043778"/>
            <a:chExt cx="926499" cy="158012"/>
          </a:xfrm>
        </p:grpSpPr>
        <p:grpSp>
          <p:nvGrpSpPr>
            <p:cNvPr id="26" name="组合 25"/>
            <p:cNvGrpSpPr/>
            <p:nvPr/>
          </p:nvGrpSpPr>
          <p:grpSpPr>
            <a:xfrm>
              <a:off x="4879875" y="2043778"/>
              <a:ext cx="158010" cy="158012"/>
              <a:chOff x="4486616" y="3001075"/>
              <a:chExt cx="274695" cy="274699"/>
            </a:xfrm>
          </p:grpSpPr>
          <p:sp>
            <p:nvSpPr>
              <p:cNvPr id="27" name="椭圆 26"/>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椭圆 27"/>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2" name="组合 31"/>
            <p:cNvGrpSpPr/>
            <p:nvPr/>
          </p:nvGrpSpPr>
          <p:grpSpPr>
            <a:xfrm>
              <a:off x="4111386" y="2043778"/>
              <a:ext cx="158010" cy="158012"/>
              <a:chOff x="4486616" y="3001075"/>
              <a:chExt cx="274695" cy="274699"/>
            </a:xfrm>
          </p:grpSpPr>
          <p:sp>
            <p:nvSpPr>
              <p:cNvPr id="33" name="椭圆 32"/>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9" name="圆角矩形 38"/>
            <p:cNvSpPr/>
            <p:nvPr/>
          </p:nvSpPr>
          <p:spPr>
            <a:xfrm rot="16200000" flipH="1" flipV="1">
              <a:off x="4563173" y="1773812"/>
              <a:ext cx="22409" cy="748925"/>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圆角矩形 41"/>
            <p:cNvSpPr/>
            <p:nvPr/>
          </p:nvSpPr>
          <p:spPr>
            <a:xfrm rot="16200000" flipH="1" flipV="1">
              <a:off x="4563173" y="1728247"/>
              <a:ext cx="22409" cy="748925"/>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44" name="组合 43"/>
          <p:cNvGrpSpPr/>
          <p:nvPr/>
        </p:nvGrpSpPr>
        <p:grpSpPr>
          <a:xfrm>
            <a:off x="7110227" y="2466986"/>
            <a:ext cx="926499" cy="158012"/>
            <a:chOff x="4111386" y="2043778"/>
            <a:chExt cx="926499" cy="158012"/>
          </a:xfrm>
        </p:grpSpPr>
        <p:grpSp>
          <p:nvGrpSpPr>
            <p:cNvPr id="124" name="组合 123"/>
            <p:cNvGrpSpPr/>
            <p:nvPr/>
          </p:nvGrpSpPr>
          <p:grpSpPr>
            <a:xfrm>
              <a:off x="4879875" y="2043778"/>
              <a:ext cx="158010" cy="158012"/>
              <a:chOff x="4486616" y="3001075"/>
              <a:chExt cx="274695" cy="274699"/>
            </a:xfrm>
          </p:grpSpPr>
          <p:sp>
            <p:nvSpPr>
              <p:cNvPr id="125" name="椭圆 124"/>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6" name="椭圆 125"/>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27" name="组合 126"/>
            <p:cNvGrpSpPr/>
            <p:nvPr/>
          </p:nvGrpSpPr>
          <p:grpSpPr>
            <a:xfrm>
              <a:off x="4111386" y="2043778"/>
              <a:ext cx="158010" cy="158012"/>
              <a:chOff x="4486616" y="3001075"/>
              <a:chExt cx="274695" cy="274699"/>
            </a:xfrm>
          </p:grpSpPr>
          <p:sp>
            <p:nvSpPr>
              <p:cNvPr id="128" name="椭圆 127"/>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9" name="椭圆 128"/>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30" name="圆角矩形 129"/>
            <p:cNvSpPr/>
            <p:nvPr/>
          </p:nvSpPr>
          <p:spPr>
            <a:xfrm rot="16200000" flipH="1" flipV="1">
              <a:off x="4563173" y="1773812"/>
              <a:ext cx="22409" cy="748925"/>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1" name="圆角矩形 130"/>
            <p:cNvSpPr/>
            <p:nvPr/>
          </p:nvSpPr>
          <p:spPr>
            <a:xfrm rot="16200000" flipH="1" flipV="1">
              <a:off x="4563173" y="1728247"/>
              <a:ext cx="22409" cy="748925"/>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32" name="组合 131"/>
          <p:cNvGrpSpPr/>
          <p:nvPr/>
        </p:nvGrpSpPr>
        <p:grpSpPr>
          <a:xfrm>
            <a:off x="4389651" y="5930984"/>
            <a:ext cx="926499" cy="158012"/>
            <a:chOff x="4111386" y="2043778"/>
            <a:chExt cx="926499" cy="158012"/>
          </a:xfrm>
        </p:grpSpPr>
        <p:grpSp>
          <p:nvGrpSpPr>
            <p:cNvPr id="133" name="组合 132"/>
            <p:cNvGrpSpPr/>
            <p:nvPr/>
          </p:nvGrpSpPr>
          <p:grpSpPr>
            <a:xfrm>
              <a:off x="4879875" y="2043778"/>
              <a:ext cx="158010" cy="158012"/>
              <a:chOff x="4486616" y="3001075"/>
              <a:chExt cx="274695" cy="274699"/>
            </a:xfrm>
          </p:grpSpPr>
          <p:sp>
            <p:nvSpPr>
              <p:cNvPr id="134" name="椭圆 13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5" name="椭圆 13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36" name="组合 135"/>
            <p:cNvGrpSpPr/>
            <p:nvPr/>
          </p:nvGrpSpPr>
          <p:grpSpPr>
            <a:xfrm>
              <a:off x="4111386" y="2043778"/>
              <a:ext cx="158010" cy="158012"/>
              <a:chOff x="4486616" y="3001075"/>
              <a:chExt cx="274695" cy="274699"/>
            </a:xfrm>
          </p:grpSpPr>
          <p:sp>
            <p:nvSpPr>
              <p:cNvPr id="137" name="椭圆 136"/>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8" name="椭圆 137"/>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39" name="圆角矩形 138"/>
            <p:cNvSpPr/>
            <p:nvPr/>
          </p:nvSpPr>
          <p:spPr>
            <a:xfrm rot="16200000" flipH="1" flipV="1">
              <a:off x="4563173" y="1773812"/>
              <a:ext cx="22409" cy="748925"/>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0" name="圆角矩形 139"/>
            <p:cNvSpPr/>
            <p:nvPr/>
          </p:nvSpPr>
          <p:spPr>
            <a:xfrm rot="16200000" flipH="1" flipV="1">
              <a:off x="4563173" y="1728247"/>
              <a:ext cx="22409" cy="748925"/>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41" name="组合 140"/>
          <p:cNvGrpSpPr/>
          <p:nvPr/>
        </p:nvGrpSpPr>
        <p:grpSpPr>
          <a:xfrm>
            <a:off x="7110227" y="5930984"/>
            <a:ext cx="926499" cy="158012"/>
            <a:chOff x="4111386" y="2043778"/>
            <a:chExt cx="926499" cy="158012"/>
          </a:xfrm>
        </p:grpSpPr>
        <p:grpSp>
          <p:nvGrpSpPr>
            <p:cNvPr id="142" name="组合 141"/>
            <p:cNvGrpSpPr/>
            <p:nvPr/>
          </p:nvGrpSpPr>
          <p:grpSpPr>
            <a:xfrm>
              <a:off x="4879875" y="2043778"/>
              <a:ext cx="158010" cy="158012"/>
              <a:chOff x="4486616" y="3001075"/>
              <a:chExt cx="274695" cy="274699"/>
            </a:xfrm>
          </p:grpSpPr>
          <p:sp>
            <p:nvSpPr>
              <p:cNvPr id="143" name="椭圆 142"/>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4" name="椭圆 143"/>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45" name="组合 144"/>
            <p:cNvGrpSpPr/>
            <p:nvPr/>
          </p:nvGrpSpPr>
          <p:grpSpPr>
            <a:xfrm>
              <a:off x="4111386" y="2043778"/>
              <a:ext cx="158010" cy="158012"/>
              <a:chOff x="4486616" y="3001075"/>
              <a:chExt cx="274695" cy="274699"/>
            </a:xfrm>
          </p:grpSpPr>
          <p:sp>
            <p:nvSpPr>
              <p:cNvPr id="146" name="椭圆 145"/>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7" name="椭圆 146"/>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48" name="圆角矩形 147"/>
            <p:cNvSpPr/>
            <p:nvPr/>
          </p:nvSpPr>
          <p:spPr>
            <a:xfrm rot="16200000" flipH="1" flipV="1">
              <a:off x="4563173" y="1773812"/>
              <a:ext cx="22409" cy="748925"/>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9" name="圆角矩形 148"/>
            <p:cNvSpPr/>
            <p:nvPr/>
          </p:nvSpPr>
          <p:spPr>
            <a:xfrm rot="16200000" flipH="1" flipV="1">
              <a:off x="4563173" y="1728247"/>
              <a:ext cx="22409" cy="748925"/>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50" name="组合 149"/>
          <p:cNvGrpSpPr/>
          <p:nvPr/>
        </p:nvGrpSpPr>
        <p:grpSpPr>
          <a:xfrm>
            <a:off x="2356798" y="4691814"/>
            <a:ext cx="2258500" cy="853540"/>
            <a:chOff x="2774410" y="3758379"/>
            <a:chExt cx="2258500" cy="853540"/>
          </a:xfrm>
        </p:grpSpPr>
        <p:sp>
          <p:nvSpPr>
            <p:cNvPr id="151" name="矩形 150"/>
            <p:cNvSpPr/>
            <p:nvPr/>
          </p:nvSpPr>
          <p:spPr>
            <a:xfrm>
              <a:off x="2780626" y="3768841"/>
              <a:ext cx="2252284" cy="843078"/>
            </a:xfrm>
            <a:prstGeom prst="rect">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2" name="矩形 151"/>
            <p:cNvSpPr/>
            <p:nvPr/>
          </p:nvSpPr>
          <p:spPr>
            <a:xfrm>
              <a:off x="2774410" y="3758379"/>
              <a:ext cx="2252284"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3" name="矩形 152"/>
            <p:cNvSpPr/>
            <p:nvPr/>
          </p:nvSpPr>
          <p:spPr>
            <a:xfrm>
              <a:off x="2774410" y="4422224"/>
              <a:ext cx="2252284"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4" name="文本框 110"/>
            <p:cNvSpPr txBox="1"/>
            <p:nvPr/>
          </p:nvSpPr>
          <p:spPr>
            <a:xfrm>
              <a:off x="3421127" y="3825139"/>
              <a:ext cx="95885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white"/>
                  </a:solidFill>
                  <a:effectLst>
                    <a:outerShdw blurRad="101600" dist="50800" dir="2700000" algn="tl" rotWithShape="0">
                      <a:prstClr val="black">
                        <a:alpha val="40000"/>
                      </a:prstClr>
                    </a:outerShdw>
                  </a:effectLst>
                  <a:uLnTx/>
                  <a:uFillTx/>
                  <a:latin typeface="Impact" panose="020B0806030902050204" pitchFamily="34" charset="0"/>
                  <a:ea typeface="宋体" panose="02010600030101010101" pitchFamily="2" charset="-122"/>
                  <a:cs typeface="+mn-cs"/>
                </a:rPr>
                <a:t>01</a:t>
              </a:r>
              <a:endParaRPr kumimoji="0" lang="zh-CN" altLang="en-US" sz="4000" b="0" i="0" u="none" strike="noStrike" kern="1200" cap="none" spc="0" normalizeH="0" baseline="0" noProof="0" dirty="0">
                <a:ln>
                  <a:noFill/>
                </a:ln>
                <a:solidFill>
                  <a:prstClr val="white"/>
                </a:solidFill>
                <a:effectLst>
                  <a:outerShdw blurRad="101600" dist="50800" dir="2700000" algn="tl" rotWithShape="0">
                    <a:prstClr val="black">
                      <a:alpha val="40000"/>
                    </a:prstClr>
                  </a:outerShdw>
                </a:effectLst>
                <a:uLnTx/>
                <a:uFillTx/>
                <a:latin typeface="Impact" panose="020B0806030902050204" pitchFamily="34" charset="0"/>
                <a:ea typeface="宋体" panose="02010600030101010101" pitchFamily="2" charset="-122"/>
                <a:cs typeface="+mn-cs"/>
              </a:endParaRPr>
            </a:p>
          </p:txBody>
        </p:sp>
      </p:grpSp>
      <p:grpSp>
        <p:nvGrpSpPr>
          <p:cNvPr id="155" name="组合 154"/>
          <p:cNvGrpSpPr/>
          <p:nvPr/>
        </p:nvGrpSpPr>
        <p:grpSpPr>
          <a:xfrm>
            <a:off x="5095419" y="4689730"/>
            <a:ext cx="2252284" cy="853540"/>
            <a:chOff x="5504910" y="3758379"/>
            <a:chExt cx="2252284" cy="853540"/>
          </a:xfrm>
        </p:grpSpPr>
        <p:grpSp>
          <p:nvGrpSpPr>
            <p:cNvPr id="156" name="组合 155"/>
            <p:cNvGrpSpPr/>
            <p:nvPr/>
          </p:nvGrpSpPr>
          <p:grpSpPr>
            <a:xfrm>
              <a:off x="5504910" y="3758379"/>
              <a:ext cx="2252284" cy="853540"/>
              <a:chOff x="1947258" y="3466616"/>
              <a:chExt cx="2252284" cy="853540"/>
            </a:xfrm>
          </p:grpSpPr>
          <p:sp>
            <p:nvSpPr>
              <p:cNvPr id="157" name="矩形 156"/>
              <p:cNvSpPr/>
              <p:nvPr/>
            </p:nvSpPr>
            <p:spPr>
              <a:xfrm>
                <a:off x="1947258" y="3471751"/>
                <a:ext cx="2252284" cy="843078"/>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8" name="矩形 157"/>
              <p:cNvSpPr/>
              <p:nvPr/>
            </p:nvSpPr>
            <p:spPr>
              <a:xfrm>
                <a:off x="1947258" y="3466616"/>
                <a:ext cx="2252284"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9" name="矩形 158"/>
              <p:cNvSpPr/>
              <p:nvPr/>
            </p:nvSpPr>
            <p:spPr>
              <a:xfrm>
                <a:off x="1947258" y="4130461"/>
                <a:ext cx="2252284"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60" name="文本框 111"/>
            <p:cNvSpPr txBox="1"/>
            <p:nvPr/>
          </p:nvSpPr>
          <p:spPr>
            <a:xfrm>
              <a:off x="6151627" y="3825139"/>
              <a:ext cx="95885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white"/>
                  </a:solidFill>
                  <a:effectLst>
                    <a:outerShdw blurRad="101600" dist="50800" dir="2700000" algn="tl" rotWithShape="0">
                      <a:prstClr val="black">
                        <a:alpha val="40000"/>
                      </a:prstClr>
                    </a:outerShdw>
                  </a:effectLst>
                  <a:uLnTx/>
                  <a:uFillTx/>
                  <a:latin typeface="Impact" panose="020B0806030902050204" pitchFamily="34" charset="0"/>
                  <a:ea typeface="宋体" panose="02010600030101010101" pitchFamily="2" charset="-122"/>
                  <a:cs typeface="+mn-cs"/>
                </a:rPr>
                <a:t>02</a:t>
              </a:r>
              <a:endParaRPr kumimoji="0" lang="zh-CN" altLang="en-US" sz="4000" b="0" i="0" u="none" strike="noStrike" kern="1200" cap="none" spc="0" normalizeH="0" baseline="0" noProof="0" dirty="0">
                <a:ln>
                  <a:noFill/>
                </a:ln>
                <a:solidFill>
                  <a:prstClr val="white"/>
                </a:solidFill>
                <a:effectLst>
                  <a:outerShdw blurRad="101600" dist="50800" dir="2700000" algn="tl" rotWithShape="0">
                    <a:prstClr val="black">
                      <a:alpha val="40000"/>
                    </a:prstClr>
                  </a:outerShdw>
                </a:effectLst>
                <a:uLnTx/>
                <a:uFillTx/>
                <a:latin typeface="Impact" panose="020B0806030902050204" pitchFamily="34" charset="0"/>
                <a:ea typeface="宋体" panose="02010600030101010101" pitchFamily="2" charset="-122"/>
                <a:cs typeface="+mn-cs"/>
              </a:endParaRPr>
            </a:p>
          </p:txBody>
        </p:sp>
      </p:grpSp>
      <p:grpSp>
        <p:nvGrpSpPr>
          <p:cNvPr id="161" name="组合 160"/>
          <p:cNvGrpSpPr/>
          <p:nvPr/>
        </p:nvGrpSpPr>
        <p:grpSpPr>
          <a:xfrm>
            <a:off x="7772276" y="4689730"/>
            <a:ext cx="2280224" cy="854376"/>
            <a:chOff x="8207470" y="3757543"/>
            <a:chExt cx="2280224" cy="854376"/>
          </a:xfrm>
        </p:grpSpPr>
        <p:sp>
          <p:nvSpPr>
            <p:cNvPr id="162" name="矩形 161"/>
            <p:cNvSpPr/>
            <p:nvPr/>
          </p:nvSpPr>
          <p:spPr>
            <a:xfrm>
              <a:off x="8235410" y="3757543"/>
              <a:ext cx="2252284" cy="843078"/>
            </a:xfrm>
            <a:prstGeom prst="rect">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3" name="矩形 162"/>
            <p:cNvSpPr/>
            <p:nvPr/>
          </p:nvSpPr>
          <p:spPr>
            <a:xfrm>
              <a:off x="8207470" y="3809814"/>
              <a:ext cx="2252284" cy="189695"/>
            </a:xfrm>
            <a:prstGeom prst="rect">
              <a:avLst/>
            </a:prstGeom>
            <a:gradFill>
              <a:gsLst>
                <a:gs pos="65000">
                  <a:schemeClr val="tx1">
                    <a:alpha val="3000"/>
                  </a:schemeClr>
                </a:gs>
                <a:gs pos="0">
                  <a:schemeClr val="tx1">
                    <a:alpha val="2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4" name="矩形 163"/>
            <p:cNvSpPr/>
            <p:nvPr/>
          </p:nvSpPr>
          <p:spPr>
            <a:xfrm>
              <a:off x="8235410" y="4422224"/>
              <a:ext cx="2252284" cy="189695"/>
            </a:xfrm>
            <a:prstGeom prst="rect">
              <a:avLst/>
            </a:prstGeom>
            <a:gradFill>
              <a:gsLst>
                <a:gs pos="45000">
                  <a:schemeClr val="tx1">
                    <a:alpha val="3000"/>
                  </a:schemeClr>
                </a:gs>
                <a:gs pos="100000">
                  <a:schemeClr val="tx1">
                    <a:alpha val="2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5" name="文本框 112"/>
            <p:cNvSpPr txBox="1"/>
            <p:nvPr/>
          </p:nvSpPr>
          <p:spPr>
            <a:xfrm>
              <a:off x="8882127" y="3825139"/>
              <a:ext cx="95885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white"/>
                  </a:solidFill>
                  <a:effectLst>
                    <a:outerShdw blurRad="101600" dist="50800" dir="2700000" algn="tl" rotWithShape="0">
                      <a:prstClr val="black">
                        <a:alpha val="40000"/>
                      </a:prstClr>
                    </a:outerShdw>
                  </a:effectLst>
                  <a:uLnTx/>
                  <a:uFillTx/>
                  <a:latin typeface="Impact" panose="020B0806030902050204" pitchFamily="34" charset="0"/>
                  <a:ea typeface="宋体" panose="02010600030101010101" pitchFamily="2" charset="-122"/>
                  <a:cs typeface="+mn-cs"/>
                </a:rPr>
                <a:t>03</a:t>
              </a:r>
              <a:endParaRPr kumimoji="0" lang="zh-CN" altLang="en-US" sz="4000" b="0" i="0" u="none" strike="noStrike" kern="1200" cap="none" spc="0" normalizeH="0" baseline="0" noProof="0" dirty="0">
                <a:ln>
                  <a:noFill/>
                </a:ln>
                <a:solidFill>
                  <a:prstClr val="white"/>
                </a:solidFill>
                <a:effectLst>
                  <a:outerShdw blurRad="101600" dist="50800" dir="2700000" algn="tl" rotWithShape="0">
                    <a:prstClr val="black">
                      <a:alpha val="40000"/>
                    </a:prstClr>
                  </a:outerShdw>
                </a:effectLst>
                <a:uLnTx/>
                <a:uFillTx/>
                <a:latin typeface="Impact" panose="020B0806030902050204" pitchFamily="34" charset="0"/>
                <a:ea typeface="宋体" panose="02010600030101010101" pitchFamily="2" charset="-122"/>
                <a:cs typeface="+mn-cs"/>
              </a:endParaRPr>
            </a:p>
          </p:txBody>
        </p:sp>
      </p:grpSp>
      <p:grpSp>
        <p:nvGrpSpPr>
          <p:cNvPr id="166" name="组合 165"/>
          <p:cNvGrpSpPr/>
          <p:nvPr/>
        </p:nvGrpSpPr>
        <p:grpSpPr>
          <a:xfrm>
            <a:off x="2516164" y="2359838"/>
            <a:ext cx="1923123" cy="596843"/>
            <a:chOff x="2938990" y="1936293"/>
            <a:chExt cx="1923123" cy="596843"/>
          </a:xfrm>
        </p:grpSpPr>
        <p:grpSp>
          <p:nvGrpSpPr>
            <p:cNvPr id="167" name="组合 166"/>
            <p:cNvGrpSpPr/>
            <p:nvPr/>
          </p:nvGrpSpPr>
          <p:grpSpPr>
            <a:xfrm>
              <a:off x="3025712" y="1936293"/>
              <a:ext cx="1749680" cy="596843"/>
              <a:chOff x="2198560" y="1644530"/>
              <a:chExt cx="1749680" cy="596843"/>
            </a:xfrm>
          </p:grpSpPr>
          <p:pic>
            <p:nvPicPr>
              <p:cNvPr id="168" name="图片 167"/>
              <p:cNvPicPr>
                <a:picLocks noChangeAspect="1"/>
              </p:cNvPicPr>
              <p:nvPr/>
            </p:nvPicPr>
            <p:blipFill rotWithShape="1">
              <a:blip r:embed="rId3" cstate="print">
                <a:grayscl/>
              </a:blip>
              <a:srcRect b="72279"/>
              <a:stretch>
                <a:fillRect/>
              </a:stretch>
            </p:blipFill>
            <p:spPr>
              <a:xfrm flipH="1">
                <a:off x="2198560" y="1644530"/>
                <a:ext cx="1749680" cy="92018"/>
              </a:xfrm>
              <a:prstGeom prst="rect">
                <a:avLst/>
              </a:prstGeom>
            </p:spPr>
          </p:pic>
          <p:pic>
            <p:nvPicPr>
              <p:cNvPr id="169" name="图片 168"/>
              <p:cNvPicPr>
                <a:picLocks noChangeAspect="1"/>
              </p:cNvPicPr>
              <p:nvPr/>
            </p:nvPicPr>
            <p:blipFill rotWithShape="1">
              <a:blip r:embed="rId3" cstate="print">
                <a:grayscl/>
              </a:blip>
              <a:srcRect b="72279"/>
              <a:stretch>
                <a:fillRect/>
              </a:stretch>
            </p:blipFill>
            <p:spPr>
              <a:xfrm flipH="1" flipV="1">
                <a:off x="2198560" y="2149355"/>
                <a:ext cx="1749680" cy="92018"/>
              </a:xfrm>
              <a:prstGeom prst="rect">
                <a:avLst/>
              </a:prstGeom>
            </p:spPr>
          </p:pic>
        </p:grpSp>
        <p:sp>
          <p:nvSpPr>
            <p:cNvPr id="170" name="文本框 113"/>
            <p:cNvSpPr txBox="1"/>
            <p:nvPr/>
          </p:nvSpPr>
          <p:spPr>
            <a:xfrm>
              <a:off x="2938990" y="2048116"/>
              <a:ext cx="192312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1" dirty="0" smtClean="0">
                  <a:solidFill>
                    <a:srgbClr val="FFB850"/>
                  </a:solidFill>
                  <a:latin typeface="华文楷体" panose="02010600040101010101" charset="-122"/>
                  <a:ea typeface="华文楷体" panose="02010600040101010101" charset="-122"/>
                </a:rPr>
                <a:t>基于</a:t>
              </a:r>
              <a:r>
                <a:rPr lang="en-US" altLang="zh-CN" sz="1200" b="1" dirty="0" smtClean="0">
                  <a:solidFill>
                    <a:srgbClr val="FFB850"/>
                  </a:solidFill>
                  <a:latin typeface="华文楷体" panose="02010600040101010101" charset="-122"/>
                  <a:ea typeface="华文楷体" panose="02010600040101010101" charset="-122"/>
                </a:rPr>
                <a:t>SVM</a:t>
              </a:r>
              <a:r>
                <a:rPr lang="zh-CN" altLang="en-US" sz="1200" b="1" dirty="0" smtClean="0">
                  <a:solidFill>
                    <a:srgbClr val="FFB850"/>
                  </a:solidFill>
                  <a:latin typeface="华文楷体" panose="02010600040101010101" charset="-122"/>
                  <a:ea typeface="华文楷体" panose="02010600040101010101" charset="-122"/>
                </a:rPr>
                <a:t>的数据校正方法</a:t>
              </a:r>
              <a:endParaRPr kumimoji="0" lang="zh-CN" altLang="en-US" sz="1200" b="1" i="0" u="none" strike="noStrike" kern="1200" cap="none" spc="0" normalizeH="0" baseline="0" noProof="0" dirty="0">
                <a:ln>
                  <a:noFill/>
                </a:ln>
                <a:solidFill>
                  <a:srgbClr val="FFB850"/>
                </a:solidFill>
                <a:effectLst/>
                <a:uLnTx/>
                <a:uFillTx/>
                <a:latin typeface="华文楷体" panose="02010600040101010101" charset="-122"/>
                <a:ea typeface="华文楷体" panose="02010600040101010101" charset="-122"/>
              </a:endParaRPr>
            </a:p>
          </p:txBody>
        </p:sp>
      </p:grpSp>
      <p:grpSp>
        <p:nvGrpSpPr>
          <p:cNvPr id="171" name="组合 170"/>
          <p:cNvGrpSpPr/>
          <p:nvPr/>
        </p:nvGrpSpPr>
        <p:grpSpPr>
          <a:xfrm>
            <a:off x="5259496" y="2359838"/>
            <a:ext cx="1923123" cy="596843"/>
            <a:chOff x="5682322" y="1936293"/>
            <a:chExt cx="1923123" cy="596843"/>
          </a:xfrm>
        </p:grpSpPr>
        <p:grpSp>
          <p:nvGrpSpPr>
            <p:cNvPr id="172" name="组合 171"/>
            <p:cNvGrpSpPr/>
            <p:nvPr/>
          </p:nvGrpSpPr>
          <p:grpSpPr>
            <a:xfrm>
              <a:off x="5770627" y="1936293"/>
              <a:ext cx="1749680" cy="596843"/>
              <a:chOff x="2198560" y="1644530"/>
              <a:chExt cx="1749680" cy="596843"/>
            </a:xfrm>
          </p:grpSpPr>
          <p:pic>
            <p:nvPicPr>
              <p:cNvPr id="173" name="图片 172"/>
              <p:cNvPicPr>
                <a:picLocks noChangeAspect="1"/>
              </p:cNvPicPr>
              <p:nvPr/>
            </p:nvPicPr>
            <p:blipFill rotWithShape="1">
              <a:blip r:embed="rId3" cstate="print">
                <a:grayscl/>
              </a:blip>
              <a:srcRect b="72279"/>
              <a:stretch>
                <a:fillRect/>
              </a:stretch>
            </p:blipFill>
            <p:spPr>
              <a:xfrm flipH="1">
                <a:off x="2198560" y="1644530"/>
                <a:ext cx="1749680" cy="92018"/>
              </a:xfrm>
              <a:prstGeom prst="rect">
                <a:avLst/>
              </a:prstGeom>
            </p:spPr>
          </p:pic>
          <p:pic>
            <p:nvPicPr>
              <p:cNvPr id="174" name="图片 173"/>
              <p:cNvPicPr>
                <a:picLocks noChangeAspect="1"/>
              </p:cNvPicPr>
              <p:nvPr/>
            </p:nvPicPr>
            <p:blipFill rotWithShape="1">
              <a:blip r:embed="rId3" cstate="print">
                <a:grayscl/>
              </a:blip>
              <a:srcRect b="72279"/>
              <a:stretch>
                <a:fillRect/>
              </a:stretch>
            </p:blipFill>
            <p:spPr>
              <a:xfrm flipH="1" flipV="1">
                <a:off x="2198560" y="2149355"/>
                <a:ext cx="1749680" cy="92018"/>
              </a:xfrm>
              <a:prstGeom prst="rect">
                <a:avLst/>
              </a:prstGeom>
            </p:spPr>
          </p:pic>
        </p:grpSp>
        <p:sp>
          <p:nvSpPr>
            <p:cNvPr id="175" name="文本框 114"/>
            <p:cNvSpPr txBox="1"/>
            <p:nvPr/>
          </p:nvSpPr>
          <p:spPr>
            <a:xfrm>
              <a:off x="5682322" y="2048116"/>
              <a:ext cx="192312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1" dirty="0" smtClean="0">
                  <a:solidFill>
                    <a:srgbClr val="01ACBE"/>
                  </a:solidFill>
                  <a:latin typeface="华文楷体" panose="02010600040101010101" charset="-122"/>
                  <a:ea typeface="华文楷体" panose="02010600040101010101" charset="-122"/>
                </a:rPr>
                <a:t>自学习分词算法</a:t>
              </a:r>
              <a:endParaRPr kumimoji="0" lang="zh-CN" altLang="en-US" sz="1200" b="1" i="0" u="none" strike="noStrike" kern="1200" cap="none" spc="0" normalizeH="0" baseline="0" noProof="0" dirty="0">
                <a:ln>
                  <a:noFill/>
                </a:ln>
                <a:solidFill>
                  <a:srgbClr val="01ACBE"/>
                </a:solidFill>
                <a:effectLst/>
                <a:uLnTx/>
                <a:uFillTx/>
                <a:latin typeface="华文楷体" panose="02010600040101010101" charset="-122"/>
                <a:ea typeface="华文楷体" panose="02010600040101010101" charset="-122"/>
              </a:endParaRPr>
            </a:p>
          </p:txBody>
        </p:sp>
      </p:grpSp>
      <p:grpSp>
        <p:nvGrpSpPr>
          <p:cNvPr id="176" name="组合 175"/>
          <p:cNvGrpSpPr/>
          <p:nvPr/>
        </p:nvGrpSpPr>
        <p:grpSpPr>
          <a:xfrm>
            <a:off x="7931329" y="2359838"/>
            <a:ext cx="1956413" cy="596843"/>
            <a:chOff x="8354155" y="1936293"/>
            <a:chExt cx="1956413" cy="596843"/>
          </a:xfrm>
        </p:grpSpPr>
        <p:grpSp>
          <p:nvGrpSpPr>
            <p:cNvPr id="177" name="组合 176"/>
            <p:cNvGrpSpPr/>
            <p:nvPr/>
          </p:nvGrpSpPr>
          <p:grpSpPr>
            <a:xfrm>
              <a:off x="8474167" y="1936293"/>
              <a:ext cx="1749680" cy="596843"/>
              <a:chOff x="2198560" y="1644530"/>
              <a:chExt cx="1749680" cy="596843"/>
            </a:xfrm>
          </p:grpSpPr>
          <p:pic>
            <p:nvPicPr>
              <p:cNvPr id="178" name="图片 177"/>
              <p:cNvPicPr>
                <a:picLocks noChangeAspect="1"/>
              </p:cNvPicPr>
              <p:nvPr/>
            </p:nvPicPr>
            <p:blipFill rotWithShape="1">
              <a:blip r:embed="rId3" cstate="print">
                <a:grayscl/>
              </a:blip>
              <a:srcRect b="72279"/>
              <a:stretch>
                <a:fillRect/>
              </a:stretch>
            </p:blipFill>
            <p:spPr>
              <a:xfrm flipH="1">
                <a:off x="2198560" y="1644530"/>
                <a:ext cx="1749680" cy="92018"/>
              </a:xfrm>
              <a:prstGeom prst="rect">
                <a:avLst/>
              </a:prstGeom>
            </p:spPr>
          </p:pic>
          <p:pic>
            <p:nvPicPr>
              <p:cNvPr id="179" name="图片 178"/>
              <p:cNvPicPr>
                <a:picLocks noChangeAspect="1"/>
              </p:cNvPicPr>
              <p:nvPr/>
            </p:nvPicPr>
            <p:blipFill rotWithShape="1">
              <a:blip r:embed="rId3" cstate="print">
                <a:grayscl/>
              </a:blip>
              <a:srcRect b="72279"/>
              <a:stretch>
                <a:fillRect/>
              </a:stretch>
            </p:blipFill>
            <p:spPr>
              <a:xfrm flipH="1" flipV="1">
                <a:off x="2198560" y="2149355"/>
                <a:ext cx="1749680" cy="92018"/>
              </a:xfrm>
              <a:prstGeom prst="rect">
                <a:avLst/>
              </a:prstGeom>
            </p:spPr>
          </p:pic>
        </p:grpSp>
        <p:sp>
          <p:nvSpPr>
            <p:cNvPr id="180" name="文本框 115"/>
            <p:cNvSpPr txBox="1"/>
            <p:nvPr/>
          </p:nvSpPr>
          <p:spPr>
            <a:xfrm>
              <a:off x="8354155" y="2052350"/>
              <a:ext cx="195641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1" dirty="0">
                  <a:solidFill>
                    <a:srgbClr val="E87071"/>
                  </a:solidFill>
                  <a:latin typeface="华文楷体" panose="02010600040101010101" charset="-122"/>
                  <a:ea typeface="华文楷体" panose="02010600040101010101" charset="-122"/>
                </a:rPr>
                <a:t>使用</a:t>
              </a:r>
              <a:r>
                <a:rPr lang="en-US" altLang="zh-CN" sz="1200" b="1" dirty="0" smtClean="0">
                  <a:solidFill>
                    <a:srgbClr val="E87071"/>
                  </a:solidFill>
                  <a:latin typeface="华文楷体" panose="02010600040101010101" charset="-122"/>
                  <a:ea typeface="华文楷体" panose="02010600040101010101" charset="-122"/>
                </a:rPr>
                <a:t>Boosting</a:t>
              </a:r>
              <a:r>
                <a:rPr lang="zh-CN" altLang="en-US" sz="1200" b="1" dirty="0" smtClean="0">
                  <a:solidFill>
                    <a:srgbClr val="E87071"/>
                  </a:solidFill>
                  <a:latin typeface="华文楷体" panose="02010600040101010101" charset="-122"/>
                  <a:ea typeface="华文楷体" panose="02010600040101010101" charset="-122"/>
                </a:rPr>
                <a:t>算法进行分类</a:t>
              </a:r>
              <a:endParaRPr kumimoji="0" lang="zh-CN" altLang="en-US" sz="1200" b="1" i="0" u="none" strike="noStrike" kern="1200" cap="none" spc="0" normalizeH="0" baseline="0" noProof="0" dirty="0">
                <a:ln>
                  <a:noFill/>
                </a:ln>
                <a:solidFill>
                  <a:srgbClr val="E87071"/>
                </a:solidFill>
                <a:effectLst/>
                <a:uLnTx/>
                <a:uFillTx/>
                <a:latin typeface="华文楷体" panose="02010600040101010101" charset="-122"/>
                <a:ea typeface="华文楷体" panose="02010600040101010101" charset="-122"/>
              </a:endParaRPr>
            </a:p>
          </p:txBody>
        </p:sp>
      </p:grpSp>
      <p:sp>
        <p:nvSpPr>
          <p:cNvPr id="181" name="文本框 116"/>
          <p:cNvSpPr txBox="1"/>
          <p:nvPr/>
        </p:nvSpPr>
        <p:spPr>
          <a:xfrm>
            <a:off x="2509585" y="2958637"/>
            <a:ext cx="2088000" cy="1569660"/>
          </a:xfrm>
          <a:prstGeom prst="rect">
            <a:avLst/>
          </a:prstGeom>
          <a:noFill/>
        </p:spPr>
        <p:txBody>
          <a:bodyPr wrap="square" rtlCol="0">
            <a:spAutoFit/>
          </a:bodyPr>
          <a:lstStyle/>
          <a:p>
            <a:pPr marL="0" marR="0" lvl="0" algn="ctr" defTabSz="914400" rtl="0" eaLnBrk="1" fontAlgn="auto" latinLnBrk="0" hangingPunct="1">
              <a:lnSpc>
                <a:spcPct val="100000"/>
              </a:lnSpc>
              <a:spcBef>
                <a:spcPts val="0"/>
              </a:spcBef>
              <a:spcAft>
                <a:spcPts val="0"/>
              </a:spcAft>
              <a:buClrTx/>
              <a:buSzTx/>
              <a:buFontTx/>
              <a:buNone/>
              <a:defRPr/>
            </a:pPr>
            <a:r>
              <a:rPr lang="zh-CN" altLang="en-US" sz="1600" dirty="0" smtClean="0">
                <a:solidFill>
                  <a:schemeClr val="tx1">
                    <a:lumMod val="85000"/>
                    <a:lumOff val="15000"/>
                  </a:schemeClr>
                </a:solidFill>
                <a:latin typeface="华文楷体" panose="02010600040101010101" charset="-122"/>
                <a:ea typeface="华文楷体" panose="02010600040101010101" charset="-122"/>
                <a:sym typeface="+mn-ea"/>
              </a:rPr>
              <a:t>企业经营范围数据集中包含大量噪声数据，设计基于</a:t>
            </a:r>
            <a:r>
              <a:rPr lang="en-US" altLang="zh-CN" sz="1600" dirty="0" smtClean="0">
                <a:solidFill>
                  <a:schemeClr val="tx1">
                    <a:lumMod val="85000"/>
                    <a:lumOff val="15000"/>
                  </a:schemeClr>
                </a:solidFill>
                <a:latin typeface="华文楷体" panose="02010600040101010101" charset="-122"/>
                <a:ea typeface="华文楷体" panose="02010600040101010101" charset="-122"/>
                <a:sym typeface="+mn-ea"/>
              </a:rPr>
              <a:t>SVM</a:t>
            </a:r>
            <a:r>
              <a:rPr lang="zh-CN" altLang="en-US" sz="1600" dirty="0" smtClean="0">
                <a:solidFill>
                  <a:schemeClr val="tx1">
                    <a:lumMod val="85000"/>
                    <a:lumOff val="15000"/>
                  </a:schemeClr>
                </a:solidFill>
                <a:latin typeface="华文楷体" panose="02010600040101010101" charset="-122"/>
                <a:ea typeface="华文楷体" panose="02010600040101010101" charset="-122"/>
                <a:sym typeface="+mn-ea"/>
              </a:rPr>
              <a:t>分类算法的逐步求精策略来消除数据集中包含的噪声</a:t>
            </a:r>
            <a:endParaRPr lang="zh-CN" altLang="en-US" sz="1600" noProof="0" dirty="0">
              <a:ln>
                <a:noFill/>
              </a:ln>
              <a:solidFill>
                <a:schemeClr val="tx1">
                  <a:lumMod val="85000"/>
                  <a:lumOff val="15000"/>
                </a:schemeClr>
              </a:solidFill>
              <a:effectLst/>
              <a:uLnTx/>
              <a:uFillTx/>
              <a:latin typeface="华文楷体" panose="02010600040101010101" charset="-122"/>
              <a:ea typeface="华文楷体" panose="02010600040101010101" charset="-122"/>
              <a:sym typeface="Wingdings" panose="05000000000000000000" pitchFamily="2" charset="2"/>
            </a:endParaRPr>
          </a:p>
        </p:txBody>
      </p:sp>
      <p:sp>
        <p:nvSpPr>
          <p:cNvPr id="182" name="文本框 117"/>
          <p:cNvSpPr txBox="1"/>
          <p:nvPr/>
        </p:nvSpPr>
        <p:spPr>
          <a:xfrm>
            <a:off x="5289333" y="2958637"/>
            <a:ext cx="1882606"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smtClean="0">
                <a:solidFill>
                  <a:schemeClr val="tx1">
                    <a:lumMod val="85000"/>
                    <a:lumOff val="15000"/>
                  </a:schemeClr>
                </a:solidFill>
                <a:latin typeface="华文楷体" panose="02010600040101010101" charset="-122"/>
                <a:ea typeface="华文楷体" panose="02010600040101010101" charset="-122"/>
              </a:rPr>
              <a:t>企业经营范围数据集中包含大量专业词汇，设计自学习分词算法，自动识别出经营范围字段中的专有词汇</a:t>
            </a:r>
            <a:endParaRPr lang="en-US" altLang="zh-CN" sz="1600" dirty="0">
              <a:solidFill>
                <a:schemeClr val="tx1">
                  <a:lumMod val="85000"/>
                  <a:lumOff val="15000"/>
                </a:schemeClr>
              </a:solidFill>
              <a:latin typeface="华文楷体" panose="02010600040101010101" charset="-122"/>
              <a:ea typeface="华文楷体" panose="02010600040101010101" charset="-122"/>
            </a:endParaRPr>
          </a:p>
        </p:txBody>
      </p:sp>
      <p:sp>
        <p:nvSpPr>
          <p:cNvPr id="183" name="文本框 118"/>
          <p:cNvSpPr txBox="1"/>
          <p:nvPr/>
        </p:nvSpPr>
        <p:spPr>
          <a:xfrm>
            <a:off x="7893080" y="2958043"/>
            <a:ext cx="2131480" cy="181588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smtClean="0">
                <a:ln>
                  <a:noFill/>
                </a:ln>
                <a:solidFill>
                  <a:schemeClr val="tx1">
                    <a:lumMod val="85000"/>
                    <a:lumOff val="15000"/>
                  </a:schemeClr>
                </a:solidFill>
                <a:effectLst/>
                <a:uLnTx/>
                <a:uFillTx/>
                <a:latin typeface="华文楷体" panose="02010600040101010101" charset="-122"/>
                <a:ea typeface="华文楷体" panose="02010600040101010101" charset="-122"/>
              </a:rPr>
              <a:t>由于企业经营范围包含的分类特征的篇幅较短，传统分类方法不适用，可以通过分析经营范围的语义特点，选取更为有效的类别特征</a:t>
            </a:r>
            <a:endParaRPr kumimoji="0" lang="en-US" altLang="zh-CN" sz="1600" i="0" u="none" strike="noStrike" kern="1200" cap="none" spc="0" normalizeH="0" baseline="0" noProof="0" dirty="0">
              <a:ln>
                <a:noFill/>
              </a:ln>
              <a:solidFill>
                <a:schemeClr val="tx1">
                  <a:lumMod val="85000"/>
                  <a:lumOff val="15000"/>
                </a:schemeClr>
              </a:solidFill>
              <a:effectLst/>
              <a:uLnTx/>
              <a:uFillTx/>
              <a:latin typeface="华文楷体" panose="02010600040101010101" charset="-122"/>
              <a:ea typeface="华文楷体" panose="02010600040101010101" charset="-122"/>
            </a:endParaRPr>
          </a:p>
        </p:txBody>
      </p:sp>
      <p:grpSp>
        <p:nvGrpSpPr>
          <p:cNvPr id="185" name="组合 184"/>
          <p:cNvGrpSpPr/>
          <p:nvPr/>
        </p:nvGrpSpPr>
        <p:grpSpPr>
          <a:xfrm>
            <a:off x="5310589" y="5483860"/>
            <a:ext cx="1749425" cy="596900"/>
            <a:chOff x="2198560" y="1644530"/>
            <a:chExt cx="1749680" cy="596843"/>
          </a:xfrm>
        </p:grpSpPr>
        <p:pic>
          <p:nvPicPr>
            <p:cNvPr id="186" name="图片 185"/>
            <p:cNvPicPr>
              <a:picLocks noChangeAspect="1"/>
            </p:cNvPicPr>
            <p:nvPr/>
          </p:nvPicPr>
          <p:blipFill rotWithShape="1">
            <a:blip r:embed="rId3" cstate="print">
              <a:grayscl/>
            </a:blip>
            <a:srcRect b="72279"/>
            <a:stretch>
              <a:fillRect/>
            </a:stretch>
          </p:blipFill>
          <p:spPr>
            <a:xfrm flipH="1">
              <a:off x="2198560" y="1644530"/>
              <a:ext cx="1749680" cy="92018"/>
            </a:xfrm>
            <a:prstGeom prst="rect">
              <a:avLst/>
            </a:prstGeom>
          </p:spPr>
        </p:pic>
        <p:pic>
          <p:nvPicPr>
            <p:cNvPr id="187" name="图片 186"/>
            <p:cNvPicPr>
              <a:picLocks noChangeAspect="1"/>
            </p:cNvPicPr>
            <p:nvPr/>
          </p:nvPicPr>
          <p:blipFill rotWithShape="1">
            <a:blip r:embed="rId3" cstate="print">
              <a:grayscl/>
            </a:blip>
            <a:srcRect b="72279"/>
            <a:stretch>
              <a:fillRect/>
            </a:stretch>
          </p:blipFill>
          <p:spPr>
            <a:xfrm flipH="1" flipV="1">
              <a:off x="2198560" y="2149355"/>
              <a:ext cx="1749680" cy="92018"/>
            </a:xfrm>
            <a:prstGeom prst="rect">
              <a:avLst/>
            </a:prstGeom>
          </p:spPr>
        </p:pic>
      </p:grpSp>
      <p:grpSp>
        <p:nvGrpSpPr>
          <p:cNvPr id="192" name="组合 191"/>
          <p:cNvGrpSpPr/>
          <p:nvPr/>
        </p:nvGrpSpPr>
        <p:grpSpPr>
          <a:xfrm>
            <a:off x="2617554" y="5508625"/>
            <a:ext cx="1749425" cy="596900"/>
            <a:chOff x="2198560" y="1644530"/>
            <a:chExt cx="1749680" cy="596843"/>
          </a:xfrm>
        </p:grpSpPr>
        <p:pic>
          <p:nvPicPr>
            <p:cNvPr id="193" name="图片 192"/>
            <p:cNvPicPr>
              <a:picLocks noChangeAspect="1"/>
            </p:cNvPicPr>
            <p:nvPr/>
          </p:nvPicPr>
          <p:blipFill rotWithShape="1">
            <a:blip r:embed="rId3" cstate="print">
              <a:grayscl/>
            </a:blip>
            <a:srcRect b="72279"/>
            <a:stretch>
              <a:fillRect/>
            </a:stretch>
          </p:blipFill>
          <p:spPr>
            <a:xfrm flipH="1">
              <a:off x="2198560" y="1644530"/>
              <a:ext cx="1749680" cy="92018"/>
            </a:xfrm>
            <a:prstGeom prst="rect">
              <a:avLst/>
            </a:prstGeom>
          </p:spPr>
        </p:pic>
        <p:pic>
          <p:nvPicPr>
            <p:cNvPr id="194" name="图片 193"/>
            <p:cNvPicPr>
              <a:picLocks noChangeAspect="1"/>
            </p:cNvPicPr>
            <p:nvPr/>
          </p:nvPicPr>
          <p:blipFill rotWithShape="1">
            <a:blip r:embed="rId3" cstate="print">
              <a:grayscl/>
            </a:blip>
            <a:srcRect b="72279"/>
            <a:stretch>
              <a:fillRect/>
            </a:stretch>
          </p:blipFill>
          <p:spPr>
            <a:xfrm flipH="1" flipV="1">
              <a:off x="2198560" y="2149355"/>
              <a:ext cx="1749680" cy="92018"/>
            </a:xfrm>
            <a:prstGeom prst="rect">
              <a:avLst/>
            </a:prstGeom>
          </p:spPr>
        </p:pic>
      </p:grpSp>
      <p:grpSp>
        <p:nvGrpSpPr>
          <p:cNvPr id="200" name="组合 199"/>
          <p:cNvGrpSpPr/>
          <p:nvPr/>
        </p:nvGrpSpPr>
        <p:grpSpPr>
          <a:xfrm>
            <a:off x="8051249" y="5492115"/>
            <a:ext cx="1749425" cy="596900"/>
            <a:chOff x="2198560" y="1644530"/>
            <a:chExt cx="1749680" cy="596843"/>
          </a:xfrm>
        </p:grpSpPr>
        <p:pic>
          <p:nvPicPr>
            <p:cNvPr id="201" name="图片 200"/>
            <p:cNvPicPr>
              <a:picLocks noChangeAspect="1"/>
            </p:cNvPicPr>
            <p:nvPr/>
          </p:nvPicPr>
          <p:blipFill rotWithShape="1">
            <a:blip r:embed="rId3" cstate="print">
              <a:grayscl/>
            </a:blip>
            <a:srcRect b="72279"/>
            <a:stretch>
              <a:fillRect/>
            </a:stretch>
          </p:blipFill>
          <p:spPr>
            <a:xfrm flipH="1">
              <a:off x="2198560" y="1644530"/>
              <a:ext cx="1749680" cy="92018"/>
            </a:xfrm>
            <a:prstGeom prst="rect">
              <a:avLst/>
            </a:prstGeom>
          </p:spPr>
        </p:pic>
        <p:pic>
          <p:nvPicPr>
            <p:cNvPr id="202" name="图片 201"/>
            <p:cNvPicPr>
              <a:picLocks noChangeAspect="1"/>
            </p:cNvPicPr>
            <p:nvPr/>
          </p:nvPicPr>
          <p:blipFill rotWithShape="1">
            <a:blip r:embed="rId3" cstate="print">
              <a:grayscl/>
            </a:blip>
            <a:srcRect b="72279"/>
            <a:stretch>
              <a:fillRect/>
            </a:stretch>
          </p:blipFill>
          <p:spPr>
            <a:xfrm flipH="1" flipV="1">
              <a:off x="2198560" y="2149355"/>
              <a:ext cx="1749680" cy="92018"/>
            </a:xfrm>
            <a:prstGeom prst="rect">
              <a:avLst/>
            </a:prstGeom>
          </p:spPr>
        </p:pic>
      </p:grpSp>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wipe(down)">
                                      <p:cBhvr>
                                        <p:cTn id="12" dur="500"/>
                                        <p:tgtEl>
                                          <p:spTgt spid="166"/>
                                        </p:tgtEl>
                                      </p:cBhvr>
                                    </p:animEffect>
                                  </p:childTnLst>
                                </p:cTn>
                              </p:par>
                              <p:par>
                                <p:cTn id="13" presetID="22" presetClass="entr" presetSubtype="4" fill="hold" nodeType="with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wipe(down)">
                                      <p:cBhvr>
                                        <p:cTn id="15" dur="500"/>
                                        <p:tgtEl>
                                          <p:spTgt spid="150"/>
                                        </p:tgtEl>
                                      </p:cBhvr>
                                    </p:animEffect>
                                  </p:childTnLst>
                                </p:cTn>
                              </p:par>
                            </p:childTnLst>
                          </p:cTn>
                        </p:par>
                        <p:par>
                          <p:cTn id="16" fill="hold">
                            <p:stCondLst>
                              <p:cond delay="1000"/>
                            </p:stCondLst>
                            <p:childTnLst>
                              <p:par>
                                <p:cTn id="17" presetID="16" presetClass="entr" presetSubtype="21" fill="hold" grpId="0" nodeType="afterEffect">
                                  <p:stCondLst>
                                    <p:cond delay="0"/>
                                  </p:stCondLst>
                                  <p:childTnLst>
                                    <p:set>
                                      <p:cBhvr>
                                        <p:cTn id="18" dur="1" fill="hold">
                                          <p:stCondLst>
                                            <p:cond delay="0"/>
                                          </p:stCondLst>
                                        </p:cTn>
                                        <p:tgtEl>
                                          <p:spTgt spid="181"/>
                                        </p:tgtEl>
                                        <p:attrNameLst>
                                          <p:attrName>style.visibility</p:attrName>
                                        </p:attrNameLst>
                                      </p:cBhvr>
                                      <p:to>
                                        <p:strVal val="visible"/>
                                      </p:to>
                                    </p:set>
                                    <p:animEffect transition="in" filter="barn(inVertical)">
                                      <p:cBhvr>
                                        <p:cTn id="19" dur="500"/>
                                        <p:tgtEl>
                                          <p:spTgt spid="18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1+#ppt_w/2"/>
                                          </p:val>
                                        </p:tav>
                                        <p:tav tm="100000">
                                          <p:val>
                                            <p:strVal val="#ppt_x"/>
                                          </p:val>
                                        </p:tav>
                                      </p:tavLst>
                                    </p:anim>
                                    <p:anim calcmode="lin" valueType="num">
                                      <p:cBhvr additive="base">
                                        <p:cTn id="25" dur="500" fill="hold"/>
                                        <p:tgtEl>
                                          <p:spTgt spid="25"/>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32"/>
                                        </p:tgtEl>
                                        <p:attrNameLst>
                                          <p:attrName>style.visibility</p:attrName>
                                        </p:attrNameLst>
                                      </p:cBhvr>
                                      <p:to>
                                        <p:strVal val="visible"/>
                                      </p:to>
                                    </p:set>
                                    <p:anim calcmode="lin" valueType="num">
                                      <p:cBhvr additive="base">
                                        <p:cTn id="28" dur="500" fill="hold"/>
                                        <p:tgtEl>
                                          <p:spTgt spid="132"/>
                                        </p:tgtEl>
                                        <p:attrNameLst>
                                          <p:attrName>ppt_x</p:attrName>
                                        </p:attrNameLst>
                                      </p:cBhvr>
                                      <p:tavLst>
                                        <p:tav tm="0">
                                          <p:val>
                                            <p:strVal val="1+#ppt_w/2"/>
                                          </p:val>
                                        </p:tav>
                                        <p:tav tm="100000">
                                          <p:val>
                                            <p:strVal val="#ppt_x"/>
                                          </p:val>
                                        </p:tav>
                                      </p:tavLst>
                                    </p:anim>
                                    <p:anim calcmode="lin" valueType="num">
                                      <p:cBhvr additive="base">
                                        <p:cTn id="29" dur="500" fill="hold"/>
                                        <p:tgtEl>
                                          <p:spTgt spid="132"/>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1+#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171"/>
                                        </p:tgtEl>
                                        <p:attrNameLst>
                                          <p:attrName>style.visibility</p:attrName>
                                        </p:attrNameLst>
                                      </p:cBhvr>
                                      <p:to>
                                        <p:strVal val="visible"/>
                                      </p:to>
                                    </p:set>
                                    <p:animEffect transition="in" filter="wipe(down)">
                                      <p:cBhvr>
                                        <p:cTn id="37" dur="500"/>
                                        <p:tgtEl>
                                          <p:spTgt spid="171"/>
                                        </p:tgtEl>
                                      </p:cBhvr>
                                    </p:animEffect>
                                  </p:childTnLst>
                                </p:cTn>
                              </p:par>
                              <p:par>
                                <p:cTn id="38" presetID="22" presetClass="entr" presetSubtype="4" fill="hold" nodeType="withEffect">
                                  <p:stCondLst>
                                    <p:cond delay="0"/>
                                  </p:stCondLst>
                                  <p:childTnLst>
                                    <p:set>
                                      <p:cBhvr>
                                        <p:cTn id="39" dur="1" fill="hold">
                                          <p:stCondLst>
                                            <p:cond delay="0"/>
                                          </p:stCondLst>
                                        </p:cTn>
                                        <p:tgtEl>
                                          <p:spTgt spid="155"/>
                                        </p:tgtEl>
                                        <p:attrNameLst>
                                          <p:attrName>style.visibility</p:attrName>
                                        </p:attrNameLst>
                                      </p:cBhvr>
                                      <p:to>
                                        <p:strVal val="visible"/>
                                      </p:to>
                                    </p:set>
                                    <p:animEffect transition="in" filter="wipe(down)">
                                      <p:cBhvr>
                                        <p:cTn id="40" dur="500"/>
                                        <p:tgtEl>
                                          <p:spTgt spid="155"/>
                                        </p:tgtEl>
                                      </p:cBhvr>
                                    </p:animEffect>
                                  </p:childTnLst>
                                </p:cTn>
                              </p:par>
                            </p:childTnLst>
                          </p:cTn>
                        </p:par>
                        <p:par>
                          <p:cTn id="41" fill="hold">
                            <p:stCondLst>
                              <p:cond delay="1000"/>
                            </p:stCondLst>
                            <p:childTnLst>
                              <p:par>
                                <p:cTn id="42" presetID="16" presetClass="entr" presetSubtype="21" fill="hold" grpId="0" nodeType="afterEffect">
                                  <p:stCondLst>
                                    <p:cond delay="0"/>
                                  </p:stCondLst>
                                  <p:childTnLst>
                                    <p:set>
                                      <p:cBhvr>
                                        <p:cTn id="43" dur="1" fill="hold">
                                          <p:stCondLst>
                                            <p:cond delay="0"/>
                                          </p:stCondLst>
                                        </p:cTn>
                                        <p:tgtEl>
                                          <p:spTgt spid="182"/>
                                        </p:tgtEl>
                                        <p:attrNameLst>
                                          <p:attrName>style.visibility</p:attrName>
                                        </p:attrNameLst>
                                      </p:cBhvr>
                                      <p:to>
                                        <p:strVal val="visible"/>
                                      </p:to>
                                    </p:set>
                                    <p:animEffect transition="in" filter="barn(inVertical)">
                                      <p:cBhvr>
                                        <p:cTn id="44" dur="500"/>
                                        <p:tgtEl>
                                          <p:spTgt spid="18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fill="hold"/>
                                        <p:tgtEl>
                                          <p:spTgt spid="44"/>
                                        </p:tgtEl>
                                        <p:attrNameLst>
                                          <p:attrName>ppt_x</p:attrName>
                                        </p:attrNameLst>
                                      </p:cBhvr>
                                      <p:tavLst>
                                        <p:tav tm="0">
                                          <p:val>
                                            <p:strVal val="1+#ppt_w/2"/>
                                          </p:val>
                                        </p:tav>
                                        <p:tav tm="100000">
                                          <p:val>
                                            <p:strVal val="#ppt_x"/>
                                          </p:val>
                                        </p:tav>
                                      </p:tavLst>
                                    </p:anim>
                                    <p:anim calcmode="lin" valueType="num">
                                      <p:cBhvr additive="base">
                                        <p:cTn id="50" dur="500" fill="hold"/>
                                        <p:tgtEl>
                                          <p:spTgt spid="4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141"/>
                                        </p:tgtEl>
                                        <p:attrNameLst>
                                          <p:attrName>style.visibility</p:attrName>
                                        </p:attrNameLst>
                                      </p:cBhvr>
                                      <p:to>
                                        <p:strVal val="visible"/>
                                      </p:to>
                                    </p:set>
                                    <p:anim calcmode="lin" valueType="num">
                                      <p:cBhvr additive="base">
                                        <p:cTn id="53" dur="500" fill="hold"/>
                                        <p:tgtEl>
                                          <p:spTgt spid="141"/>
                                        </p:tgtEl>
                                        <p:attrNameLst>
                                          <p:attrName>ppt_x</p:attrName>
                                        </p:attrNameLst>
                                      </p:cBhvr>
                                      <p:tavLst>
                                        <p:tav tm="0">
                                          <p:val>
                                            <p:strVal val="1+#ppt_w/2"/>
                                          </p:val>
                                        </p:tav>
                                        <p:tav tm="100000">
                                          <p:val>
                                            <p:strVal val="#ppt_x"/>
                                          </p:val>
                                        </p:tav>
                                      </p:tavLst>
                                    </p:anim>
                                    <p:anim calcmode="lin" valueType="num">
                                      <p:cBhvr additive="base">
                                        <p:cTn id="54" dur="500" fill="hold"/>
                                        <p:tgtEl>
                                          <p:spTgt spid="141"/>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1+#ppt_w/2"/>
                                          </p:val>
                                        </p:tav>
                                        <p:tav tm="100000">
                                          <p:val>
                                            <p:strVal val="#ppt_x"/>
                                          </p:val>
                                        </p:tav>
                                      </p:tavLst>
                                    </p:anim>
                                    <p:anim calcmode="lin" valueType="num">
                                      <p:cBhvr additive="base">
                                        <p:cTn id="58" dur="500" fill="hold"/>
                                        <p:tgtEl>
                                          <p:spTgt spid="24"/>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2" presetClass="entr" presetSubtype="4" fill="hold" nodeType="afterEffect">
                                  <p:stCondLst>
                                    <p:cond delay="0"/>
                                  </p:stCondLst>
                                  <p:childTnLst>
                                    <p:set>
                                      <p:cBhvr>
                                        <p:cTn id="61" dur="1" fill="hold">
                                          <p:stCondLst>
                                            <p:cond delay="0"/>
                                          </p:stCondLst>
                                        </p:cTn>
                                        <p:tgtEl>
                                          <p:spTgt spid="176"/>
                                        </p:tgtEl>
                                        <p:attrNameLst>
                                          <p:attrName>style.visibility</p:attrName>
                                        </p:attrNameLst>
                                      </p:cBhvr>
                                      <p:to>
                                        <p:strVal val="visible"/>
                                      </p:to>
                                    </p:set>
                                    <p:animEffect transition="in" filter="wipe(down)">
                                      <p:cBhvr>
                                        <p:cTn id="62" dur="500"/>
                                        <p:tgtEl>
                                          <p:spTgt spid="176"/>
                                        </p:tgtEl>
                                      </p:cBhvr>
                                    </p:animEffect>
                                  </p:childTnLst>
                                </p:cTn>
                              </p:par>
                              <p:par>
                                <p:cTn id="63" presetID="22" presetClass="entr" presetSubtype="4" fill="hold" nodeType="withEffect">
                                  <p:stCondLst>
                                    <p:cond delay="0"/>
                                  </p:stCondLst>
                                  <p:childTnLst>
                                    <p:set>
                                      <p:cBhvr>
                                        <p:cTn id="64" dur="1" fill="hold">
                                          <p:stCondLst>
                                            <p:cond delay="0"/>
                                          </p:stCondLst>
                                        </p:cTn>
                                        <p:tgtEl>
                                          <p:spTgt spid="161"/>
                                        </p:tgtEl>
                                        <p:attrNameLst>
                                          <p:attrName>style.visibility</p:attrName>
                                        </p:attrNameLst>
                                      </p:cBhvr>
                                      <p:to>
                                        <p:strVal val="visible"/>
                                      </p:to>
                                    </p:set>
                                    <p:animEffect transition="in" filter="wipe(down)">
                                      <p:cBhvr>
                                        <p:cTn id="65" dur="500"/>
                                        <p:tgtEl>
                                          <p:spTgt spid="161"/>
                                        </p:tgtEl>
                                      </p:cBhvr>
                                    </p:animEffect>
                                  </p:childTnLst>
                                </p:cTn>
                              </p:par>
                            </p:childTnLst>
                          </p:cTn>
                        </p:par>
                        <p:par>
                          <p:cTn id="66" fill="hold">
                            <p:stCondLst>
                              <p:cond delay="1000"/>
                            </p:stCondLst>
                            <p:childTnLst>
                              <p:par>
                                <p:cTn id="67" presetID="16" presetClass="entr" presetSubtype="21" fill="hold" grpId="0" nodeType="afterEffect">
                                  <p:stCondLst>
                                    <p:cond delay="0"/>
                                  </p:stCondLst>
                                  <p:childTnLst>
                                    <p:set>
                                      <p:cBhvr>
                                        <p:cTn id="68" dur="1" fill="hold">
                                          <p:stCondLst>
                                            <p:cond delay="0"/>
                                          </p:stCondLst>
                                        </p:cTn>
                                        <p:tgtEl>
                                          <p:spTgt spid="183"/>
                                        </p:tgtEl>
                                        <p:attrNameLst>
                                          <p:attrName>style.visibility</p:attrName>
                                        </p:attrNameLst>
                                      </p:cBhvr>
                                      <p:to>
                                        <p:strVal val="visible"/>
                                      </p:to>
                                    </p:set>
                                    <p:animEffect transition="in" filter="barn(inVertical)">
                                      <p:cBhvr>
                                        <p:cTn id="69"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181" grpId="0"/>
      <p:bldP spid="182" grpId="0"/>
      <p:bldP spid="18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21506"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336800"/>
            <a:ext cx="121920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07" name="组合 9"/>
          <p:cNvGrpSpPr/>
          <p:nvPr/>
        </p:nvGrpSpPr>
        <p:grpSpPr bwMode="auto">
          <a:xfrm>
            <a:off x="4946653" y="1182693"/>
            <a:ext cx="2301875" cy="2308225"/>
            <a:chOff x="0" y="0"/>
            <a:chExt cx="2301875" cy="2308226"/>
          </a:xfrm>
        </p:grpSpPr>
        <p:sp>
          <p:nvSpPr>
            <p:cNvPr id="21508" name="Oval 5"/>
            <p:cNvSpPr>
              <a:spLocks noChangeArrowheads="1"/>
            </p:cNvSpPr>
            <p:nvPr/>
          </p:nvSpPr>
          <p:spPr bwMode="auto">
            <a:xfrm>
              <a:off x="0" y="0"/>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09" name="Freeform 6"/>
            <p:cNvSpPr>
              <a:spLocks noEditPoints="1" noChangeArrowheads="1"/>
            </p:cNvSpPr>
            <p:nvPr/>
          </p:nvSpPr>
          <p:spPr bwMode="auto">
            <a:xfrm>
              <a:off x="123825" y="123825"/>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510" name="TextBox 16"/>
          <p:cNvSpPr txBox="1">
            <a:spLocks noChangeArrowheads="1"/>
          </p:cNvSpPr>
          <p:nvPr/>
        </p:nvSpPr>
        <p:spPr bwMode="auto">
          <a:xfrm>
            <a:off x="3287713" y="3702056"/>
            <a:ext cx="5618163" cy="7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4400" b="1" dirty="0">
                <a:solidFill>
                  <a:schemeClr val="accent2"/>
                </a:solidFill>
                <a:latin typeface="微软雅黑" panose="020B0503020204020204" pitchFamily="34" charset="-122"/>
                <a:ea typeface="微软雅黑" panose="020B0503020204020204" pitchFamily="34" charset="-122"/>
              </a:rPr>
              <a:t>技术框架</a:t>
            </a:r>
          </a:p>
        </p:txBody>
      </p:sp>
      <p:cxnSp>
        <p:nvCxnSpPr>
          <p:cNvPr id="21517" name="直接连接符 11"/>
          <p:cNvCxnSpPr>
            <a:cxnSpLocks noChangeShapeType="1"/>
          </p:cNvCxnSpPr>
          <p:nvPr/>
        </p:nvCxnSpPr>
        <p:spPr bwMode="auto">
          <a:xfrm>
            <a:off x="3505203" y="4597400"/>
            <a:ext cx="5183188" cy="0"/>
          </a:xfrm>
          <a:prstGeom prst="line">
            <a:avLst/>
          </a:prstGeom>
          <a:noFill/>
          <a:ln w="9525">
            <a:solidFill>
              <a:schemeClr val="accent2"/>
            </a:solidFill>
            <a:round/>
          </a:ln>
          <a:extLst>
            <a:ext uri="{909E8E84-426E-40DD-AFC4-6F175D3DCCD1}">
              <a14:hiddenFill xmlns:a14="http://schemas.microsoft.com/office/drawing/2010/main">
                <a:noFill/>
              </a14:hiddenFill>
            </a:ext>
          </a:extLst>
        </p:spPr>
      </p:cxnSp>
      <p:sp>
        <p:nvSpPr>
          <p:cNvPr id="21518" name="Freeform 16"/>
          <p:cNvSpPr>
            <a:spLocks noEditPoints="1" noChangeArrowheads="1"/>
          </p:cNvSpPr>
          <p:nvPr/>
        </p:nvSpPr>
        <p:spPr bwMode="auto">
          <a:xfrm>
            <a:off x="5427669" y="1654179"/>
            <a:ext cx="1379537" cy="1316039"/>
          </a:xfrm>
          <a:custGeom>
            <a:avLst/>
            <a:gdLst>
              <a:gd name="T0" fmla="*/ 204 w 489"/>
              <a:gd name="T1" fmla="*/ 421 h 465"/>
              <a:gd name="T2" fmla="*/ 204 w 489"/>
              <a:gd name="T3" fmla="*/ 442 h 465"/>
              <a:gd name="T4" fmla="*/ 296 w 489"/>
              <a:gd name="T5" fmla="*/ 432 h 465"/>
              <a:gd name="T6" fmla="*/ 285 w 489"/>
              <a:gd name="T7" fmla="*/ 388 h 465"/>
              <a:gd name="T8" fmla="*/ 204 w 489"/>
              <a:gd name="T9" fmla="*/ 388 h 465"/>
              <a:gd name="T10" fmla="*/ 204 w 489"/>
              <a:gd name="T11" fmla="*/ 410 h 465"/>
              <a:gd name="T12" fmla="*/ 296 w 489"/>
              <a:gd name="T13" fmla="*/ 399 h 465"/>
              <a:gd name="T14" fmla="*/ 245 w 489"/>
              <a:gd name="T15" fmla="*/ 465 h 465"/>
              <a:gd name="T16" fmla="*/ 280 w 489"/>
              <a:gd name="T17" fmla="*/ 452 h 465"/>
              <a:gd name="T18" fmla="*/ 245 w 489"/>
              <a:gd name="T19" fmla="*/ 465 h 465"/>
              <a:gd name="T20" fmla="*/ 246 w 489"/>
              <a:gd name="T21" fmla="*/ 124 h 465"/>
              <a:gd name="T22" fmla="*/ 131 w 489"/>
              <a:gd name="T23" fmla="*/ 232 h 465"/>
              <a:gd name="T24" fmla="*/ 199 w 489"/>
              <a:gd name="T25" fmla="*/ 376 h 465"/>
              <a:gd name="T26" fmla="*/ 246 w 489"/>
              <a:gd name="T27" fmla="*/ 379 h 465"/>
              <a:gd name="T28" fmla="*/ 304 w 489"/>
              <a:gd name="T29" fmla="*/ 344 h 465"/>
              <a:gd name="T30" fmla="*/ 246 w 489"/>
              <a:gd name="T31" fmla="*/ 124 h 465"/>
              <a:gd name="T32" fmla="*/ 96 w 489"/>
              <a:gd name="T33" fmla="*/ 251 h 465"/>
              <a:gd name="T34" fmla="*/ 19 w 489"/>
              <a:gd name="T35" fmla="*/ 236 h 465"/>
              <a:gd name="T36" fmla="*/ 19 w 489"/>
              <a:gd name="T37" fmla="*/ 267 h 465"/>
              <a:gd name="T38" fmla="*/ 96 w 489"/>
              <a:gd name="T39" fmla="*/ 251 h 465"/>
              <a:gd name="T40" fmla="*/ 470 w 489"/>
              <a:gd name="T41" fmla="*/ 236 h 465"/>
              <a:gd name="T42" fmla="*/ 393 w 489"/>
              <a:gd name="T43" fmla="*/ 251 h 465"/>
              <a:gd name="T44" fmla="*/ 470 w 489"/>
              <a:gd name="T45" fmla="*/ 267 h 465"/>
              <a:gd name="T46" fmla="*/ 470 w 489"/>
              <a:gd name="T47" fmla="*/ 236 h 465"/>
              <a:gd name="T48" fmla="*/ 374 w 489"/>
              <a:gd name="T49" fmla="*/ 141 h 465"/>
              <a:gd name="T50" fmla="*/ 418 w 489"/>
              <a:gd name="T51" fmla="*/ 76 h 465"/>
              <a:gd name="T52" fmla="*/ 353 w 489"/>
              <a:gd name="T53" fmla="*/ 120 h 465"/>
              <a:gd name="T54" fmla="*/ 374 w 489"/>
              <a:gd name="T55" fmla="*/ 141 h 465"/>
              <a:gd name="T56" fmla="*/ 243 w 489"/>
              <a:gd name="T57" fmla="*/ 96 h 465"/>
              <a:gd name="T58" fmla="*/ 259 w 489"/>
              <a:gd name="T59" fmla="*/ 18 h 465"/>
              <a:gd name="T60" fmla="*/ 228 w 489"/>
              <a:gd name="T61" fmla="*/ 18 h 465"/>
              <a:gd name="T62" fmla="*/ 243 w 489"/>
              <a:gd name="T63" fmla="*/ 96 h 465"/>
              <a:gd name="T64" fmla="*/ 110 w 489"/>
              <a:gd name="T65" fmla="*/ 135 h 465"/>
              <a:gd name="T66" fmla="*/ 132 w 489"/>
              <a:gd name="T67" fmla="*/ 114 h 465"/>
              <a:gd name="T68" fmla="*/ 66 w 489"/>
              <a:gd name="T69" fmla="*/ 70 h 465"/>
              <a:gd name="T70" fmla="*/ 110 w 489"/>
              <a:gd name="T71" fmla="*/ 135 h 465"/>
              <a:gd name="T72" fmla="*/ 115 w 489"/>
              <a:gd name="T73" fmla="*/ 361 h 465"/>
              <a:gd name="T74" fmla="*/ 71 w 489"/>
              <a:gd name="T75" fmla="*/ 427 h 465"/>
              <a:gd name="T76" fmla="*/ 137 w 489"/>
              <a:gd name="T77" fmla="*/ 383 h 465"/>
              <a:gd name="T78" fmla="*/ 115 w 489"/>
              <a:gd name="T79" fmla="*/ 361 h 465"/>
              <a:gd name="T80" fmla="*/ 379 w 489"/>
              <a:gd name="T81" fmla="*/ 367 h 465"/>
              <a:gd name="T82" fmla="*/ 358 w 489"/>
              <a:gd name="T83" fmla="*/ 389 h 465"/>
              <a:gd name="T84" fmla="*/ 423 w 489"/>
              <a:gd name="T85" fmla="*/ 433 h 465"/>
              <a:gd name="T86" fmla="*/ 379 w 489"/>
              <a:gd name="T87" fmla="*/ 367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9" h="465">
                <a:moveTo>
                  <a:pt x="285" y="421"/>
                </a:moveTo>
                <a:lnTo>
                  <a:pt x="204" y="421"/>
                </a:lnTo>
                <a:cubicBezTo>
                  <a:pt x="198" y="421"/>
                  <a:pt x="193" y="426"/>
                  <a:pt x="193" y="432"/>
                </a:cubicBezTo>
                <a:cubicBezTo>
                  <a:pt x="193" y="438"/>
                  <a:pt x="198" y="442"/>
                  <a:pt x="204" y="442"/>
                </a:cubicBezTo>
                <a:lnTo>
                  <a:pt x="285" y="442"/>
                </a:lnTo>
                <a:cubicBezTo>
                  <a:pt x="291" y="442"/>
                  <a:pt x="296" y="438"/>
                  <a:pt x="296" y="432"/>
                </a:cubicBezTo>
                <a:cubicBezTo>
                  <a:pt x="296" y="426"/>
                  <a:pt x="291" y="421"/>
                  <a:pt x="285" y="421"/>
                </a:cubicBezTo>
                <a:close/>
                <a:moveTo>
                  <a:pt x="285" y="388"/>
                </a:moveTo>
                <a:lnTo>
                  <a:pt x="285" y="388"/>
                </a:lnTo>
                <a:lnTo>
                  <a:pt x="204" y="388"/>
                </a:lnTo>
                <a:cubicBezTo>
                  <a:pt x="198" y="388"/>
                  <a:pt x="193" y="393"/>
                  <a:pt x="193" y="399"/>
                </a:cubicBezTo>
                <a:cubicBezTo>
                  <a:pt x="193" y="405"/>
                  <a:pt x="198" y="410"/>
                  <a:pt x="204" y="410"/>
                </a:cubicBezTo>
                <a:lnTo>
                  <a:pt x="285" y="410"/>
                </a:lnTo>
                <a:cubicBezTo>
                  <a:pt x="291" y="410"/>
                  <a:pt x="296" y="405"/>
                  <a:pt x="296" y="399"/>
                </a:cubicBezTo>
                <a:cubicBezTo>
                  <a:pt x="296" y="393"/>
                  <a:pt x="291" y="388"/>
                  <a:pt x="285" y="388"/>
                </a:cubicBezTo>
                <a:close/>
                <a:moveTo>
                  <a:pt x="245" y="465"/>
                </a:moveTo>
                <a:lnTo>
                  <a:pt x="245" y="465"/>
                </a:lnTo>
                <a:lnTo>
                  <a:pt x="280" y="452"/>
                </a:lnTo>
                <a:lnTo>
                  <a:pt x="209" y="452"/>
                </a:lnTo>
                <a:lnTo>
                  <a:pt x="245" y="465"/>
                </a:lnTo>
                <a:close/>
                <a:moveTo>
                  <a:pt x="246" y="124"/>
                </a:moveTo>
                <a:lnTo>
                  <a:pt x="246" y="124"/>
                </a:lnTo>
                <a:lnTo>
                  <a:pt x="243" y="124"/>
                </a:lnTo>
                <a:cubicBezTo>
                  <a:pt x="184" y="124"/>
                  <a:pt x="131" y="173"/>
                  <a:pt x="131" y="232"/>
                </a:cubicBezTo>
                <a:cubicBezTo>
                  <a:pt x="131" y="292"/>
                  <a:pt x="181" y="326"/>
                  <a:pt x="186" y="344"/>
                </a:cubicBezTo>
                <a:cubicBezTo>
                  <a:pt x="191" y="362"/>
                  <a:pt x="186" y="372"/>
                  <a:pt x="199" y="376"/>
                </a:cubicBezTo>
                <a:cubicBezTo>
                  <a:pt x="213" y="380"/>
                  <a:pt x="243" y="379"/>
                  <a:pt x="243" y="379"/>
                </a:cubicBezTo>
                <a:lnTo>
                  <a:pt x="246" y="379"/>
                </a:lnTo>
                <a:cubicBezTo>
                  <a:pt x="246" y="379"/>
                  <a:pt x="277" y="380"/>
                  <a:pt x="290" y="376"/>
                </a:cubicBezTo>
                <a:cubicBezTo>
                  <a:pt x="304" y="372"/>
                  <a:pt x="299" y="362"/>
                  <a:pt x="304" y="344"/>
                </a:cubicBezTo>
                <a:cubicBezTo>
                  <a:pt x="309" y="326"/>
                  <a:pt x="359" y="292"/>
                  <a:pt x="359" y="232"/>
                </a:cubicBezTo>
                <a:cubicBezTo>
                  <a:pt x="359" y="173"/>
                  <a:pt x="305" y="124"/>
                  <a:pt x="246" y="124"/>
                </a:cubicBezTo>
                <a:close/>
                <a:moveTo>
                  <a:pt x="96" y="251"/>
                </a:moveTo>
                <a:lnTo>
                  <a:pt x="96" y="251"/>
                </a:lnTo>
                <a:cubicBezTo>
                  <a:pt x="96" y="243"/>
                  <a:pt x="88" y="236"/>
                  <a:pt x="78" y="236"/>
                </a:cubicBezTo>
                <a:lnTo>
                  <a:pt x="19" y="236"/>
                </a:lnTo>
                <a:cubicBezTo>
                  <a:pt x="9" y="236"/>
                  <a:pt x="0" y="243"/>
                  <a:pt x="0" y="251"/>
                </a:cubicBezTo>
                <a:cubicBezTo>
                  <a:pt x="0" y="260"/>
                  <a:pt x="9" y="267"/>
                  <a:pt x="19" y="267"/>
                </a:cubicBezTo>
                <a:lnTo>
                  <a:pt x="78" y="267"/>
                </a:lnTo>
                <a:cubicBezTo>
                  <a:pt x="88" y="267"/>
                  <a:pt x="96" y="260"/>
                  <a:pt x="96" y="251"/>
                </a:cubicBezTo>
                <a:close/>
                <a:moveTo>
                  <a:pt x="470" y="236"/>
                </a:moveTo>
                <a:lnTo>
                  <a:pt x="470" y="236"/>
                </a:lnTo>
                <a:lnTo>
                  <a:pt x="412" y="236"/>
                </a:lnTo>
                <a:cubicBezTo>
                  <a:pt x="401" y="236"/>
                  <a:pt x="393" y="243"/>
                  <a:pt x="393" y="251"/>
                </a:cubicBezTo>
                <a:cubicBezTo>
                  <a:pt x="393" y="260"/>
                  <a:pt x="401" y="267"/>
                  <a:pt x="412" y="267"/>
                </a:cubicBezTo>
                <a:lnTo>
                  <a:pt x="470" y="267"/>
                </a:lnTo>
                <a:cubicBezTo>
                  <a:pt x="481" y="267"/>
                  <a:pt x="489" y="260"/>
                  <a:pt x="489" y="251"/>
                </a:cubicBezTo>
                <a:cubicBezTo>
                  <a:pt x="489" y="243"/>
                  <a:pt x="481" y="236"/>
                  <a:pt x="470" y="236"/>
                </a:cubicBezTo>
                <a:close/>
                <a:moveTo>
                  <a:pt x="374" y="141"/>
                </a:moveTo>
                <a:lnTo>
                  <a:pt x="374" y="141"/>
                </a:lnTo>
                <a:lnTo>
                  <a:pt x="416" y="100"/>
                </a:lnTo>
                <a:cubicBezTo>
                  <a:pt x="423" y="93"/>
                  <a:pt x="424" y="82"/>
                  <a:pt x="418" y="76"/>
                </a:cubicBezTo>
                <a:cubicBezTo>
                  <a:pt x="412" y="70"/>
                  <a:pt x="402" y="71"/>
                  <a:pt x="394" y="78"/>
                </a:cubicBezTo>
                <a:lnTo>
                  <a:pt x="353" y="120"/>
                </a:lnTo>
                <a:cubicBezTo>
                  <a:pt x="346" y="127"/>
                  <a:pt x="345" y="138"/>
                  <a:pt x="350" y="144"/>
                </a:cubicBezTo>
                <a:cubicBezTo>
                  <a:pt x="356" y="150"/>
                  <a:pt x="367" y="149"/>
                  <a:pt x="374" y="141"/>
                </a:cubicBezTo>
                <a:close/>
                <a:moveTo>
                  <a:pt x="243" y="96"/>
                </a:moveTo>
                <a:lnTo>
                  <a:pt x="243" y="96"/>
                </a:lnTo>
                <a:cubicBezTo>
                  <a:pt x="252" y="96"/>
                  <a:pt x="259" y="87"/>
                  <a:pt x="259" y="77"/>
                </a:cubicBezTo>
                <a:lnTo>
                  <a:pt x="259" y="18"/>
                </a:lnTo>
                <a:cubicBezTo>
                  <a:pt x="259" y="8"/>
                  <a:pt x="252" y="0"/>
                  <a:pt x="243" y="0"/>
                </a:cubicBezTo>
                <a:cubicBezTo>
                  <a:pt x="235" y="0"/>
                  <a:pt x="228" y="8"/>
                  <a:pt x="228" y="18"/>
                </a:cubicBezTo>
                <a:lnTo>
                  <a:pt x="228" y="77"/>
                </a:lnTo>
                <a:cubicBezTo>
                  <a:pt x="228" y="87"/>
                  <a:pt x="235" y="96"/>
                  <a:pt x="243" y="96"/>
                </a:cubicBezTo>
                <a:close/>
                <a:moveTo>
                  <a:pt x="110" y="135"/>
                </a:moveTo>
                <a:lnTo>
                  <a:pt x="110" y="135"/>
                </a:lnTo>
                <a:cubicBezTo>
                  <a:pt x="117" y="143"/>
                  <a:pt x="128" y="144"/>
                  <a:pt x="134" y="138"/>
                </a:cubicBezTo>
                <a:cubicBezTo>
                  <a:pt x="140" y="132"/>
                  <a:pt x="139" y="121"/>
                  <a:pt x="132" y="114"/>
                </a:cubicBezTo>
                <a:lnTo>
                  <a:pt x="90" y="72"/>
                </a:lnTo>
                <a:cubicBezTo>
                  <a:pt x="83" y="65"/>
                  <a:pt x="72" y="64"/>
                  <a:pt x="66" y="70"/>
                </a:cubicBezTo>
                <a:cubicBezTo>
                  <a:pt x="60" y="76"/>
                  <a:pt x="61" y="86"/>
                  <a:pt x="68" y="94"/>
                </a:cubicBezTo>
                <a:lnTo>
                  <a:pt x="110" y="135"/>
                </a:lnTo>
                <a:close/>
                <a:moveTo>
                  <a:pt x="115" y="361"/>
                </a:moveTo>
                <a:lnTo>
                  <a:pt x="115" y="361"/>
                </a:lnTo>
                <a:lnTo>
                  <a:pt x="73" y="403"/>
                </a:lnTo>
                <a:cubicBezTo>
                  <a:pt x="66" y="410"/>
                  <a:pt x="65" y="421"/>
                  <a:pt x="71" y="427"/>
                </a:cubicBezTo>
                <a:cubicBezTo>
                  <a:pt x="77" y="433"/>
                  <a:pt x="88" y="432"/>
                  <a:pt x="95" y="424"/>
                </a:cubicBezTo>
                <a:lnTo>
                  <a:pt x="137" y="383"/>
                </a:lnTo>
                <a:cubicBezTo>
                  <a:pt x="144" y="376"/>
                  <a:pt x="145" y="365"/>
                  <a:pt x="139" y="359"/>
                </a:cubicBezTo>
                <a:cubicBezTo>
                  <a:pt x="133" y="353"/>
                  <a:pt x="122" y="354"/>
                  <a:pt x="115" y="361"/>
                </a:cubicBezTo>
                <a:close/>
                <a:moveTo>
                  <a:pt x="379" y="367"/>
                </a:moveTo>
                <a:lnTo>
                  <a:pt x="379" y="367"/>
                </a:lnTo>
                <a:cubicBezTo>
                  <a:pt x="372" y="360"/>
                  <a:pt x="361" y="359"/>
                  <a:pt x="356" y="365"/>
                </a:cubicBezTo>
                <a:cubicBezTo>
                  <a:pt x="350" y="371"/>
                  <a:pt x="351" y="382"/>
                  <a:pt x="358" y="389"/>
                </a:cubicBezTo>
                <a:lnTo>
                  <a:pt x="399" y="430"/>
                </a:lnTo>
                <a:cubicBezTo>
                  <a:pt x="407" y="438"/>
                  <a:pt x="417" y="439"/>
                  <a:pt x="423" y="433"/>
                </a:cubicBezTo>
                <a:cubicBezTo>
                  <a:pt x="429" y="427"/>
                  <a:pt x="428" y="416"/>
                  <a:pt x="421" y="409"/>
                </a:cubicBezTo>
                <a:lnTo>
                  <a:pt x="379" y="36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down)">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31"/>
          <p:cNvSpPr txBox="1">
            <a:spLocks noChangeArrowheads="1"/>
          </p:cNvSpPr>
          <p:nvPr/>
        </p:nvSpPr>
        <p:spPr bwMode="auto">
          <a:xfrm>
            <a:off x="2854327" y="87315"/>
            <a:ext cx="221170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4.1</a:t>
            </a:r>
            <a:r>
              <a:rPr lang="zh-CN" altLang="en-US" sz="2800" dirty="0">
                <a:solidFill>
                  <a:schemeClr val="accent2"/>
                </a:solidFill>
                <a:latin typeface="微软雅黑" panose="020B0503020204020204" pitchFamily="34" charset="-122"/>
                <a:ea typeface="微软雅黑" panose="020B0503020204020204" pitchFamily="34" charset="-122"/>
              </a:rPr>
              <a:t> 架构选型</a:t>
            </a: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4</a:t>
            </a:r>
            <a:endParaRPr lang="zh-CN" altLang="en-US">
              <a:solidFill>
                <a:schemeClr val="accent2"/>
              </a:solidFill>
            </a:endParaRPr>
          </a:p>
        </p:txBody>
      </p:sp>
      <p:sp>
        <p:nvSpPr>
          <p:cNvPr id="22544" name="Oval 8"/>
          <p:cNvSpPr>
            <a:spLocks noChangeArrowheads="1"/>
          </p:cNvSpPr>
          <p:nvPr/>
        </p:nvSpPr>
        <p:spPr bwMode="auto">
          <a:xfrm flipH="1">
            <a:off x="1955800" y="2370056"/>
            <a:ext cx="2411413" cy="2411412"/>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solidFill>
                <a:schemeClr val="accent1"/>
              </a:solidFill>
            </a:endParaRPr>
          </a:p>
        </p:txBody>
      </p:sp>
      <p:sp>
        <p:nvSpPr>
          <p:cNvPr id="22545" name="Oval 9"/>
          <p:cNvSpPr>
            <a:spLocks noChangeArrowheads="1"/>
          </p:cNvSpPr>
          <p:nvPr/>
        </p:nvSpPr>
        <p:spPr bwMode="auto">
          <a:xfrm flipH="1">
            <a:off x="2146300" y="2560556"/>
            <a:ext cx="2030413" cy="203200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solidFill>
                <a:schemeClr val="accent1"/>
              </a:solidFill>
            </a:endParaRPr>
          </a:p>
        </p:txBody>
      </p:sp>
      <p:sp>
        <p:nvSpPr>
          <p:cNvPr id="22546" name="TextBox 18"/>
          <p:cNvSpPr txBox="1">
            <a:spLocks noChangeArrowheads="1"/>
          </p:cNvSpPr>
          <p:nvPr/>
        </p:nvSpPr>
        <p:spPr bwMode="auto">
          <a:xfrm flipH="1">
            <a:off x="2563813" y="3068560"/>
            <a:ext cx="119380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3100" dirty="0">
                <a:solidFill>
                  <a:schemeClr val="accent2"/>
                </a:solidFill>
                <a:latin typeface="微软雅黑" panose="020B0503020204020204" pitchFamily="34" charset="-122"/>
                <a:ea typeface="微软雅黑" panose="020B0503020204020204" pitchFamily="34" charset="-122"/>
              </a:rPr>
              <a:t>架构选型</a:t>
            </a:r>
            <a:endParaRPr lang="en-US" altLang="zh-CN" sz="3100" dirty="0">
              <a:solidFill>
                <a:schemeClr val="accent2"/>
              </a:solidFill>
              <a:latin typeface="微软雅黑" panose="020B0503020204020204" pitchFamily="34" charset="-122"/>
              <a:ea typeface="微软雅黑" panose="020B0503020204020204" pitchFamily="34" charset="-122"/>
            </a:endParaRPr>
          </a:p>
        </p:txBody>
      </p:sp>
      <p:sp>
        <p:nvSpPr>
          <p:cNvPr id="3" name="左大括号 2"/>
          <p:cNvSpPr/>
          <p:nvPr/>
        </p:nvSpPr>
        <p:spPr>
          <a:xfrm>
            <a:off x="4889647" y="1161869"/>
            <a:ext cx="164706" cy="4968551"/>
          </a:xfrm>
          <a:prstGeom prst="leftBrace">
            <a:avLst>
              <a:gd name="adj1" fmla="val 8333"/>
              <a:gd name="adj2" fmla="val 51177"/>
            </a:avLst>
          </a:prstGeom>
          <a:ln w="38100">
            <a:solidFill>
              <a:schemeClr val="accent1">
                <a:shade val="95000"/>
                <a:satMod val="105000"/>
                <a:alpha val="9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22551" name="TextBox 23"/>
          <p:cNvSpPr txBox="1">
            <a:spLocks noChangeArrowheads="1"/>
          </p:cNvSpPr>
          <p:nvPr/>
        </p:nvSpPr>
        <p:spPr bwMode="auto">
          <a:xfrm>
            <a:off x="5546080" y="983105"/>
            <a:ext cx="4687804"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获取语料</a:t>
            </a:r>
          </a:p>
        </p:txBody>
      </p:sp>
      <p:sp>
        <p:nvSpPr>
          <p:cNvPr id="4" name="TextBox 23"/>
          <p:cNvSpPr txBox="1">
            <a:spLocks noChangeArrowheads="1"/>
          </p:cNvSpPr>
          <p:nvPr/>
        </p:nvSpPr>
        <p:spPr bwMode="auto">
          <a:xfrm>
            <a:off x="5591944" y="5329947"/>
            <a:ext cx="4687804"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24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分类算法</a:t>
            </a:r>
            <a:endParaRPr lang="zh-CN" altLang="en-US"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23"/>
          <p:cNvSpPr txBox="1">
            <a:spLocks noChangeArrowheads="1"/>
          </p:cNvSpPr>
          <p:nvPr/>
        </p:nvSpPr>
        <p:spPr bwMode="auto">
          <a:xfrm>
            <a:off x="5546080" y="3082631"/>
            <a:ext cx="4687804"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24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搭建审核系统</a:t>
            </a:r>
          </a:p>
        </p:txBody>
      </p:sp>
      <p:sp>
        <p:nvSpPr>
          <p:cNvPr id="13" name="TextBox 12"/>
          <p:cNvSpPr txBox="1">
            <a:spLocks noChangeArrowheads="1"/>
          </p:cNvSpPr>
          <p:nvPr/>
        </p:nvSpPr>
        <p:spPr bwMode="auto">
          <a:xfrm>
            <a:off x="5591944" y="1474764"/>
            <a:ext cx="6265863" cy="3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通过</a:t>
            </a:r>
            <a:r>
              <a:rPr lang="zh-CN" altLang="en-US" sz="1600" dirty="0" smtClean="0">
                <a:solidFill>
                  <a:schemeClr val="accent1"/>
                </a:solidFill>
                <a:latin typeface="微软雅黑" panose="020B0503020204020204" pitchFamily="34" charset="-122"/>
                <a:ea typeface="微软雅黑" panose="020B0503020204020204" pitchFamily="34" charset="-122"/>
              </a:rPr>
              <a:t>使用爬虫</a:t>
            </a:r>
            <a:r>
              <a:rPr lang="zh-CN" altLang="en-US" sz="1600" dirty="0">
                <a:solidFill>
                  <a:schemeClr val="accent1"/>
                </a:solidFill>
                <a:latin typeface="微软雅黑" panose="020B0503020204020204" pitchFamily="34" charset="-122"/>
                <a:ea typeface="微软雅黑" panose="020B0503020204020204" pitchFamily="34" charset="-122"/>
              </a:rPr>
              <a:t>框架，爬取相关语料</a:t>
            </a:r>
          </a:p>
        </p:txBody>
      </p:sp>
      <p:sp>
        <p:nvSpPr>
          <p:cNvPr id="8" name="TextBox 12"/>
          <p:cNvSpPr txBox="1">
            <a:spLocks noChangeArrowheads="1"/>
          </p:cNvSpPr>
          <p:nvPr/>
        </p:nvSpPr>
        <p:spPr bwMode="auto">
          <a:xfrm>
            <a:off x="5558532" y="5794505"/>
            <a:ext cx="6265863" cy="33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 </a:t>
            </a:r>
            <a:r>
              <a:rPr lang="zh-CN" altLang="en-US" sz="1600" dirty="0" smtClean="0">
                <a:solidFill>
                  <a:schemeClr val="accent1"/>
                </a:solidFill>
                <a:latin typeface="微软雅黑" panose="020B0503020204020204" pitchFamily="34" charset="-122"/>
                <a:ea typeface="微软雅黑" panose="020B0503020204020204" pitchFamily="34" charset="-122"/>
              </a:rPr>
              <a:t>利用</a:t>
            </a:r>
            <a:r>
              <a:rPr lang="en-US" altLang="zh-CN" sz="1600" dirty="0" smtClean="0">
                <a:solidFill>
                  <a:schemeClr val="accent1"/>
                </a:solidFill>
                <a:latin typeface="微软雅黑" panose="020B0503020204020204" pitchFamily="34" charset="-122"/>
                <a:ea typeface="微软雅黑" panose="020B0503020204020204" pitchFamily="34" charset="-122"/>
              </a:rPr>
              <a:t>SVM</a:t>
            </a:r>
            <a:r>
              <a:rPr lang="zh-CN" altLang="en-US" sz="1600" dirty="0" smtClean="0">
                <a:solidFill>
                  <a:schemeClr val="accent1"/>
                </a:solidFill>
                <a:latin typeface="微软雅黑" panose="020B0503020204020204" pitchFamily="34" charset="-122"/>
                <a:ea typeface="微软雅黑" panose="020B0503020204020204" pitchFamily="34" charset="-122"/>
              </a:rPr>
              <a:t>加</a:t>
            </a:r>
            <a:r>
              <a:rPr lang="en-US" altLang="zh-CN" sz="1600" dirty="0" smtClean="0">
                <a:solidFill>
                  <a:schemeClr val="accent1"/>
                </a:solidFill>
                <a:latin typeface="微软雅黑" panose="020B0503020204020204" pitchFamily="34" charset="-122"/>
                <a:ea typeface="微软雅黑" panose="020B0503020204020204" pitchFamily="34" charset="-122"/>
              </a:rPr>
              <a:t>Boosting</a:t>
            </a:r>
            <a:r>
              <a:rPr lang="zh-CN" altLang="en-US" sz="1600" dirty="0" smtClean="0">
                <a:solidFill>
                  <a:schemeClr val="accent1"/>
                </a:solidFill>
                <a:latin typeface="微软雅黑" panose="020B0503020204020204" pitchFamily="34" charset="-122"/>
                <a:ea typeface="微软雅黑" panose="020B0503020204020204" pitchFamily="34" charset="-122"/>
              </a:rPr>
              <a:t>改进</a:t>
            </a:r>
            <a:r>
              <a:rPr lang="zh-CN" altLang="en-US" sz="1600" dirty="0">
                <a:solidFill>
                  <a:schemeClr val="accent1"/>
                </a:solidFill>
                <a:latin typeface="微软雅黑" panose="020B0503020204020204" pitchFamily="34" charset="-122"/>
                <a:ea typeface="微软雅黑" panose="020B0503020204020204" pitchFamily="34" charset="-122"/>
              </a:rPr>
              <a:t>的算法模型</a:t>
            </a:r>
          </a:p>
        </p:txBody>
      </p:sp>
      <p:sp>
        <p:nvSpPr>
          <p:cNvPr id="10" name="文本框 9"/>
          <p:cNvSpPr txBox="1"/>
          <p:nvPr/>
        </p:nvSpPr>
        <p:spPr>
          <a:xfrm>
            <a:off x="5579492" y="3575762"/>
            <a:ext cx="5718810" cy="584775"/>
          </a:xfrm>
          <a:prstGeom prst="rect">
            <a:avLst/>
          </a:prstGeom>
          <a:noFill/>
        </p:spPr>
        <p:txBody>
          <a:bodyPr wrap="square" rtlCol="0">
            <a:spAutoFit/>
          </a:bodyPr>
          <a:lstStyle/>
          <a:p>
            <a:pPr algn="l"/>
            <a:r>
              <a:rPr lang="zh-CN" altLang="en-US" sz="1600" dirty="0">
                <a:solidFill>
                  <a:schemeClr val="accent1"/>
                </a:solidFill>
                <a:latin typeface="微软雅黑" panose="020B0503020204020204" pitchFamily="34" charset="-122"/>
                <a:ea typeface="微软雅黑" panose="020B0503020204020204" pitchFamily="34" charset="-122"/>
                <a:sym typeface="+mn-ea"/>
              </a:rPr>
              <a:t>B/S架构，前端部分</a:t>
            </a:r>
            <a:r>
              <a:rPr lang="zh-CN" altLang="en-US" sz="1600" dirty="0" smtClean="0">
                <a:solidFill>
                  <a:schemeClr val="accent1"/>
                </a:solidFill>
                <a:latin typeface="微软雅黑" panose="020B0503020204020204" pitchFamily="34" charset="-122"/>
                <a:ea typeface="微软雅黑" panose="020B0503020204020204" pitchFamily="34" charset="-122"/>
                <a:sym typeface="+mn-ea"/>
              </a:rPr>
              <a:t>使用</a:t>
            </a:r>
            <a:r>
              <a:rPr lang="en-US" altLang="zh-CN" sz="1600" dirty="0" err="1" smtClean="0">
                <a:solidFill>
                  <a:schemeClr val="accent1"/>
                </a:solidFill>
                <a:latin typeface="微软雅黑" panose="020B0503020204020204" pitchFamily="34" charset="-122"/>
                <a:ea typeface="微软雅黑" panose="020B0503020204020204" pitchFamily="34" charset="-122"/>
                <a:sym typeface="+mn-ea"/>
              </a:rPr>
              <a:t>vue</a:t>
            </a:r>
            <a:r>
              <a:rPr lang="zh-CN" altLang="en-US" sz="1600" dirty="0" smtClean="0">
                <a:solidFill>
                  <a:schemeClr val="accent1"/>
                </a:solidFill>
                <a:latin typeface="微软雅黑" panose="020B0503020204020204" pitchFamily="34" charset="-122"/>
                <a:ea typeface="微软雅黑" panose="020B0503020204020204" pitchFamily="34" charset="-122"/>
                <a:sym typeface="+mn-ea"/>
              </a:rPr>
              <a:t>框架</a:t>
            </a:r>
            <a:r>
              <a:rPr lang="zh-CN" altLang="en-US" sz="1600" dirty="0">
                <a:solidFill>
                  <a:schemeClr val="accent1"/>
                </a:solidFill>
                <a:latin typeface="微软雅黑" panose="020B0503020204020204" pitchFamily="34" charset="-122"/>
                <a:ea typeface="微软雅黑" panose="020B0503020204020204" pitchFamily="34" charset="-122"/>
                <a:sym typeface="+mn-ea"/>
              </a:rPr>
              <a:t>，java作为后台开发语言，</a:t>
            </a:r>
            <a:r>
              <a:rPr lang="zh-CN" altLang="en-US" sz="1600" dirty="0" smtClean="0">
                <a:solidFill>
                  <a:schemeClr val="accent1"/>
                </a:solidFill>
                <a:latin typeface="微软雅黑" panose="020B0503020204020204" pitchFamily="34" charset="-122"/>
                <a:ea typeface="微软雅黑" panose="020B0503020204020204" pitchFamily="34" charset="-122"/>
                <a:sym typeface="+mn-ea"/>
              </a:rPr>
              <a:t>使用</a:t>
            </a:r>
            <a:r>
              <a:rPr lang="en-US" altLang="zh-CN" sz="1600" dirty="0" smtClean="0">
                <a:solidFill>
                  <a:schemeClr val="accent1"/>
                </a:solidFill>
                <a:latin typeface="微软雅黑" panose="020B0503020204020204" pitchFamily="34" charset="-122"/>
                <a:ea typeface="微软雅黑" panose="020B0503020204020204" pitchFamily="34" charset="-122"/>
                <a:sym typeface="+mn-ea"/>
              </a:rPr>
              <a:t>spring-boot</a:t>
            </a:r>
            <a:r>
              <a:rPr lang="zh-CN" altLang="en-US" sz="1600" dirty="0" smtClean="0">
                <a:solidFill>
                  <a:schemeClr val="accent1"/>
                </a:solidFill>
                <a:latin typeface="微软雅黑" panose="020B0503020204020204" pitchFamily="34" charset="-122"/>
                <a:ea typeface="微软雅黑" panose="020B0503020204020204" pitchFamily="34" charset="-122"/>
                <a:sym typeface="+mn-ea"/>
              </a:rPr>
              <a:t>框架</a:t>
            </a:r>
            <a:r>
              <a:rPr lang="zh-CN" altLang="en-US" sz="1600" dirty="0">
                <a:solidFill>
                  <a:schemeClr val="accent1"/>
                </a:solidFill>
                <a:latin typeface="微软雅黑" panose="020B0503020204020204" pitchFamily="34" charset="-122"/>
                <a:ea typeface="微软雅黑" panose="020B0503020204020204" pitchFamily="34" charset="-122"/>
                <a:sym typeface="+mn-ea"/>
              </a:rPr>
              <a:t>，MySQL作为存储数据库。</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5769">
    <p:fade/>
  </p:transition>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29698"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336800"/>
            <a:ext cx="121920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699" name="组合 9"/>
          <p:cNvGrpSpPr/>
          <p:nvPr/>
        </p:nvGrpSpPr>
        <p:grpSpPr bwMode="auto">
          <a:xfrm>
            <a:off x="4946653" y="1182693"/>
            <a:ext cx="2301875" cy="2308225"/>
            <a:chOff x="0" y="0"/>
            <a:chExt cx="2301875" cy="2308226"/>
          </a:xfrm>
        </p:grpSpPr>
        <p:sp>
          <p:nvSpPr>
            <p:cNvPr id="29700" name="Oval 5"/>
            <p:cNvSpPr>
              <a:spLocks noChangeArrowheads="1"/>
            </p:cNvSpPr>
            <p:nvPr/>
          </p:nvSpPr>
          <p:spPr bwMode="auto">
            <a:xfrm>
              <a:off x="0" y="0"/>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1" name="Freeform 6"/>
            <p:cNvSpPr>
              <a:spLocks noEditPoints="1" noChangeArrowheads="1"/>
            </p:cNvSpPr>
            <p:nvPr/>
          </p:nvSpPr>
          <p:spPr bwMode="auto">
            <a:xfrm>
              <a:off x="123825" y="123825"/>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9702" name="TextBox 16"/>
          <p:cNvSpPr txBox="1">
            <a:spLocks noChangeArrowheads="1"/>
          </p:cNvSpPr>
          <p:nvPr/>
        </p:nvSpPr>
        <p:spPr bwMode="auto">
          <a:xfrm>
            <a:off x="3287713" y="3702056"/>
            <a:ext cx="5618163" cy="7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4400" b="1" dirty="0">
                <a:solidFill>
                  <a:schemeClr val="accent2"/>
                </a:solidFill>
                <a:latin typeface="微软雅黑" panose="020B0503020204020204" pitchFamily="34" charset="-122"/>
                <a:ea typeface="微软雅黑" panose="020B0503020204020204" pitchFamily="34" charset="-122"/>
              </a:rPr>
              <a:t>时间安排</a:t>
            </a:r>
          </a:p>
        </p:txBody>
      </p:sp>
      <p:cxnSp>
        <p:nvCxnSpPr>
          <p:cNvPr id="29703" name="直接连接符 11"/>
          <p:cNvCxnSpPr>
            <a:cxnSpLocks noChangeShapeType="1"/>
          </p:cNvCxnSpPr>
          <p:nvPr/>
        </p:nvCxnSpPr>
        <p:spPr bwMode="auto">
          <a:xfrm>
            <a:off x="3505203" y="4597400"/>
            <a:ext cx="5183188" cy="0"/>
          </a:xfrm>
          <a:prstGeom prst="line">
            <a:avLst/>
          </a:prstGeom>
          <a:noFill/>
          <a:ln w="9525">
            <a:solidFill>
              <a:schemeClr val="accent2"/>
            </a:solidFill>
            <a:round/>
          </a:ln>
          <a:extLst>
            <a:ext uri="{909E8E84-426E-40DD-AFC4-6F175D3DCCD1}">
              <a14:hiddenFill xmlns:a14="http://schemas.microsoft.com/office/drawing/2010/main">
                <a:noFill/>
              </a14:hiddenFill>
            </a:ext>
          </a:extLst>
        </p:spPr>
      </p:cxnSp>
      <p:sp>
        <p:nvSpPr>
          <p:cNvPr id="29704" name="Freeform 12"/>
          <p:cNvSpPr>
            <a:spLocks noEditPoints="1" noChangeArrowheads="1"/>
          </p:cNvSpPr>
          <p:nvPr/>
        </p:nvSpPr>
        <p:spPr bwMode="auto">
          <a:xfrm>
            <a:off x="5489577" y="1881193"/>
            <a:ext cx="1238251" cy="1069975"/>
          </a:xfrm>
          <a:custGeom>
            <a:avLst/>
            <a:gdLst>
              <a:gd name="T0" fmla="*/ 244 w 377"/>
              <a:gd name="T1" fmla="*/ 56 h 291"/>
              <a:gd name="T2" fmla="*/ 58 w 377"/>
              <a:gd name="T3" fmla="*/ 67 h 291"/>
              <a:gd name="T4" fmla="*/ 58 w 377"/>
              <a:gd name="T5" fmla="*/ 99 h 291"/>
              <a:gd name="T6" fmla="*/ 244 w 377"/>
              <a:gd name="T7" fmla="*/ 110 h 291"/>
              <a:gd name="T8" fmla="*/ 58 w 377"/>
              <a:gd name="T9" fmla="*/ 99 h 291"/>
              <a:gd name="T10" fmla="*/ 215 w 377"/>
              <a:gd name="T11" fmla="*/ 140 h 291"/>
              <a:gd name="T12" fmla="*/ 58 w 377"/>
              <a:gd name="T13" fmla="*/ 151 h 291"/>
              <a:gd name="T14" fmla="*/ 298 w 377"/>
              <a:gd name="T15" fmla="*/ 192 h 291"/>
              <a:gd name="T16" fmla="*/ 298 w 377"/>
              <a:gd name="T17" fmla="*/ 226 h 291"/>
              <a:gd name="T18" fmla="*/ 264 w 377"/>
              <a:gd name="T19" fmla="*/ 226 h 291"/>
              <a:gd name="T20" fmla="*/ 264 w 377"/>
              <a:gd name="T21" fmla="*/ 192 h 291"/>
              <a:gd name="T22" fmla="*/ 298 w 377"/>
              <a:gd name="T23" fmla="*/ 192 h 291"/>
              <a:gd name="T24" fmla="*/ 305 w 377"/>
              <a:gd name="T25" fmla="*/ 68 h 291"/>
              <a:gd name="T26" fmla="*/ 340 w 377"/>
              <a:gd name="T27" fmla="*/ 67 h 291"/>
              <a:gd name="T28" fmla="*/ 308 w 377"/>
              <a:gd name="T29" fmla="*/ 0 h 291"/>
              <a:gd name="T30" fmla="*/ 318 w 377"/>
              <a:gd name="T31" fmla="*/ 5 h 291"/>
              <a:gd name="T32" fmla="*/ 377 w 377"/>
              <a:gd name="T33" fmla="*/ 61 h 291"/>
              <a:gd name="T34" fmla="*/ 377 w 377"/>
              <a:gd name="T35" fmla="*/ 240 h 291"/>
              <a:gd name="T36" fmla="*/ 362 w 377"/>
              <a:gd name="T37" fmla="*/ 254 h 291"/>
              <a:gd name="T38" fmla="*/ 324 w 377"/>
              <a:gd name="T39" fmla="*/ 280 h 291"/>
              <a:gd name="T40" fmla="*/ 297 w 377"/>
              <a:gd name="T41" fmla="*/ 291 h 291"/>
              <a:gd name="T42" fmla="*/ 281 w 377"/>
              <a:gd name="T43" fmla="*/ 255 h 291"/>
              <a:gd name="T44" fmla="*/ 265 w 377"/>
              <a:gd name="T45" fmla="*/ 291 h 291"/>
              <a:gd name="T46" fmla="*/ 238 w 377"/>
              <a:gd name="T47" fmla="*/ 280 h 291"/>
              <a:gd name="T48" fmla="*/ 149 w 377"/>
              <a:gd name="T49" fmla="*/ 254 h 291"/>
              <a:gd name="T50" fmla="*/ 0 w 377"/>
              <a:gd name="T51" fmla="*/ 0 h 291"/>
              <a:gd name="T52" fmla="*/ 149 w 377"/>
              <a:gd name="T53" fmla="*/ 225 h 291"/>
              <a:gd name="T54" fmla="*/ 235 w 377"/>
              <a:gd name="T55" fmla="*/ 209 h 291"/>
              <a:gd name="T56" fmla="*/ 281 w 377"/>
              <a:gd name="T57" fmla="*/ 163 h 291"/>
              <a:gd name="T58" fmla="*/ 327 w 377"/>
              <a:gd name="T59" fmla="*/ 209 h 291"/>
              <a:gd name="T60" fmla="*/ 348 w 377"/>
              <a:gd name="T61" fmla="*/ 225 h 291"/>
              <a:gd name="T62" fmla="*/ 297 w 377"/>
              <a:gd name="T63" fmla="*/ 83 h 291"/>
              <a:gd name="T64" fmla="*/ 289 w 377"/>
              <a:gd name="T65" fmla="*/ 75 h 291"/>
              <a:gd name="T66" fmla="*/ 29 w 377"/>
              <a:gd name="T67" fmla="*/ 3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7" h="291">
                <a:moveTo>
                  <a:pt x="58" y="56"/>
                </a:moveTo>
                <a:lnTo>
                  <a:pt x="244" y="56"/>
                </a:lnTo>
                <a:lnTo>
                  <a:pt x="244" y="67"/>
                </a:lnTo>
                <a:lnTo>
                  <a:pt x="58" y="67"/>
                </a:lnTo>
                <a:lnTo>
                  <a:pt x="58" y="56"/>
                </a:lnTo>
                <a:close/>
                <a:moveTo>
                  <a:pt x="58" y="99"/>
                </a:moveTo>
                <a:lnTo>
                  <a:pt x="244" y="99"/>
                </a:lnTo>
                <a:lnTo>
                  <a:pt x="244" y="110"/>
                </a:lnTo>
                <a:lnTo>
                  <a:pt x="58" y="110"/>
                </a:lnTo>
                <a:lnTo>
                  <a:pt x="58" y="99"/>
                </a:lnTo>
                <a:close/>
                <a:moveTo>
                  <a:pt x="58" y="140"/>
                </a:moveTo>
                <a:lnTo>
                  <a:pt x="215" y="140"/>
                </a:lnTo>
                <a:lnTo>
                  <a:pt x="215" y="151"/>
                </a:lnTo>
                <a:lnTo>
                  <a:pt x="58" y="151"/>
                </a:lnTo>
                <a:lnTo>
                  <a:pt x="58" y="140"/>
                </a:lnTo>
                <a:close/>
                <a:moveTo>
                  <a:pt x="298" y="192"/>
                </a:moveTo>
                <a:cubicBezTo>
                  <a:pt x="302" y="197"/>
                  <a:pt x="305" y="203"/>
                  <a:pt x="305" y="209"/>
                </a:cubicBezTo>
                <a:cubicBezTo>
                  <a:pt x="305" y="216"/>
                  <a:pt x="302" y="222"/>
                  <a:pt x="298" y="226"/>
                </a:cubicBezTo>
                <a:cubicBezTo>
                  <a:pt x="294" y="231"/>
                  <a:pt x="288" y="233"/>
                  <a:pt x="281" y="233"/>
                </a:cubicBezTo>
                <a:cubicBezTo>
                  <a:pt x="274" y="233"/>
                  <a:pt x="268" y="231"/>
                  <a:pt x="264" y="226"/>
                </a:cubicBezTo>
                <a:cubicBezTo>
                  <a:pt x="260" y="222"/>
                  <a:pt x="257" y="216"/>
                  <a:pt x="257" y="209"/>
                </a:cubicBezTo>
                <a:cubicBezTo>
                  <a:pt x="257" y="203"/>
                  <a:pt x="260" y="197"/>
                  <a:pt x="264" y="192"/>
                </a:cubicBezTo>
                <a:cubicBezTo>
                  <a:pt x="268" y="188"/>
                  <a:pt x="274" y="185"/>
                  <a:pt x="281" y="185"/>
                </a:cubicBezTo>
                <a:cubicBezTo>
                  <a:pt x="288" y="185"/>
                  <a:pt x="294" y="188"/>
                  <a:pt x="298" y="192"/>
                </a:cubicBezTo>
                <a:close/>
                <a:moveTo>
                  <a:pt x="340" y="67"/>
                </a:moveTo>
                <a:lnTo>
                  <a:pt x="305" y="68"/>
                </a:lnTo>
                <a:lnTo>
                  <a:pt x="308" y="35"/>
                </a:lnTo>
                <a:lnTo>
                  <a:pt x="340" y="67"/>
                </a:lnTo>
                <a:close/>
                <a:moveTo>
                  <a:pt x="0" y="0"/>
                </a:moveTo>
                <a:lnTo>
                  <a:pt x="308" y="0"/>
                </a:lnTo>
                <a:lnTo>
                  <a:pt x="314" y="0"/>
                </a:lnTo>
                <a:lnTo>
                  <a:pt x="318" y="5"/>
                </a:lnTo>
                <a:lnTo>
                  <a:pt x="372" y="57"/>
                </a:lnTo>
                <a:lnTo>
                  <a:pt x="377" y="61"/>
                </a:lnTo>
                <a:lnTo>
                  <a:pt x="377" y="67"/>
                </a:lnTo>
                <a:lnTo>
                  <a:pt x="377" y="240"/>
                </a:lnTo>
                <a:lnTo>
                  <a:pt x="377" y="254"/>
                </a:lnTo>
                <a:lnTo>
                  <a:pt x="362" y="254"/>
                </a:lnTo>
                <a:lnTo>
                  <a:pt x="314" y="254"/>
                </a:lnTo>
                <a:lnTo>
                  <a:pt x="324" y="280"/>
                </a:lnTo>
                <a:lnTo>
                  <a:pt x="306" y="280"/>
                </a:lnTo>
                <a:lnTo>
                  <a:pt x="297" y="291"/>
                </a:lnTo>
                <a:lnTo>
                  <a:pt x="281" y="255"/>
                </a:lnTo>
                <a:lnTo>
                  <a:pt x="265" y="291"/>
                </a:lnTo>
                <a:lnTo>
                  <a:pt x="256" y="280"/>
                </a:lnTo>
                <a:lnTo>
                  <a:pt x="238" y="280"/>
                </a:lnTo>
                <a:lnTo>
                  <a:pt x="248" y="254"/>
                </a:lnTo>
                <a:lnTo>
                  <a:pt x="149" y="254"/>
                </a:lnTo>
                <a:lnTo>
                  <a:pt x="0" y="254"/>
                </a:lnTo>
                <a:lnTo>
                  <a:pt x="0" y="0"/>
                </a:lnTo>
                <a:close/>
                <a:moveTo>
                  <a:pt x="29" y="225"/>
                </a:moveTo>
                <a:lnTo>
                  <a:pt x="149" y="225"/>
                </a:lnTo>
                <a:lnTo>
                  <a:pt x="238" y="225"/>
                </a:lnTo>
                <a:cubicBezTo>
                  <a:pt x="236" y="220"/>
                  <a:pt x="235" y="215"/>
                  <a:pt x="235" y="209"/>
                </a:cubicBezTo>
                <a:cubicBezTo>
                  <a:pt x="235" y="197"/>
                  <a:pt x="240" y="185"/>
                  <a:pt x="249" y="177"/>
                </a:cubicBezTo>
                <a:cubicBezTo>
                  <a:pt x="257" y="168"/>
                  <a:pt x="268" y="163"/>
                  <a:pt x="281" y="163"/>
                </a:cubicBezTo>
                <a:cubicBezTo>
                  <a:pt x="294" y="163"/>
                  <a:pt x="305" y="168"/>
                  <a:pt x="314" y="177"/>
                </a:cubicBezTo>
                <a:cubicBezTo>
                  <a:pt x="322" y="185"/>
                  <a:pt x="327" y="197"/>
                  <a:pt x="327" y="209"/>
                </a:cubicBezTo>
                <a:cubicBezTo>
                  <a:pt x="327" y="215"/>
                  <a:pt x="326" y="220"/>
                  <a:pt x="324" y="225"/>
                </a:cubicBezTo>
                <a:lnTo>
                  <a:pt x="348" y="225"/>
                </a:lnTo>
                <a:lnTo>
                  <a:pt x="348" y="81"/>
                </a:lnTo>
                <a:lnTo>
                  <a:pt x="297" y="83"/>
                </a:lnTo>
                <a:lnTo>
                  <a:pt x="289" y="83"/>
                </a:lnTo>
                <a:lnTo>
                  <a:pt x="289" y="75"/>
                </a:lnTo>
                <a:lnTo>
                  <a:pt x="293" y="30"/>
                </a:lnTo>
                <a:lnTo>
                  <a:pt x="29" y="30"/>
                </a:lnTo>
                <a:lnTo>
                  <a:pt x="29" y="225"/>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down)">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1"/>
          <p:cNvSpPr txBox="1">
            <a:spLocks noChangeArrowheads="1"/>
          </p:cNvSpPr>
          <p:nvPr/>
        </p:nvSpPr>
        <p:spPr bwMode="auto">
          <a:xfrm>
            <a:off x="2854325" y="87315"/>
            <a:ext cx="2951433"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5.1 </a:t>
            </a:r>
            <a:r>
              <a:rPr lang="zh-CN" altLang="en-US" sz="2800" dirty="0">
                <a:solidFill>
                  <a:schemeClr val="accent2"/>
                </a:solidFill>
                <a:latin typeface="微软雅黑" panose="020B0503020204020204" pitchFamily="34" charset="-122"/>
                <a:ea typeface="微软雅黑" panose="020B0503020204020204" pitchFamily="34" charset="-122"/>
              </a:rPr>
              <a:t>本文工作总结</a:t>
            </a: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5</a:t>
            </a:r>
            <a:endParaRPr lang="zh-CN" altLang="en-US">
              <a:solidFill>
                <a:schemeClr val="accent2"/>
              </a:solidFill>
            </a:endParaRPr>
          </a:p>
        </p:txBody>
      </p:sp>
      <p:sp>
        <p:nvSpPr>
          <p:cNvPr id="57" name="任意多边形: 形状 36"/>
          <p:cNvSpPr/>
          <p:nvPr>
            <p:custDataLst>
              <p:tags r:id="rId2"/>
            </p:custDataLst>
          </p:nvPr>
        </p:nvSpPr>
        <p:spPr>
          <a:xfrm>
            <a:off x="1014725" y="4121648"/>
            <a:ext cx="1568175" cy="748819"/>
          </a:xfrm>
          <a:custGeom>
            <a:avLst/>
            <a:gdLst>
              <a:gd name="connsiteX0" fmla="*/ 266701 w 2403476"/>
              <a:gd name="connsiteY0" fmla="*/ 0 h 1061318"/>
              <a:gd name="connsiteX1" fmla="*/ 2403476 w 2403476"/>
              <a:gd name="connsiteY1" fmla="*/ 0 h 1061318"/>
              <a:gd name="connsiteX2" fmla="*/ 2403476 w 2403476"/>
              <a:gd name="connsiteY2" fmla="*/ 266700 h 1061318"/>
              <a:gd name="connsiteX3" fmla="*/ 2403465 w 2403476"/>
              <a:gd name="connsiteY3" fmla="*/ 266809 h 1061318"/>
              <a:gd name="connsiteX4" fmla="*/ 2403465 w 2403476"/>
              <a:gd name="connsiteY4" fmla="*/ 1061318 h 1061318"/>
              <a:gd name="connsiteX5" fmla="*/ 0 w 2403476"/>
              <a:gd name="connsiteY5" fmla="*/ 1061318 h 1061318"/>
              <a:gd name="connsiteX6" fmla="*/ 0 w 2403476"/>
              <a:gd name="connsiteY6" fmla="*/ 266699 h 1061318"/>
              <a:gd name="connsiteX7" fmla="*/ 1 w 2403476"/>
              <a:gd name="connsiteY7" fmla="*/ 266699 h 1061318"/>
              <a:gd name="connsiteX8" fmla="*/ 5420 w 2403476"/>
              <a:gd name="connsiteY8" fmla="*/ 212951 h 1061318"/>
              <a:gd name="connsiteX9" fmla="*/ 266701 w 2403476"/>
              <a:gd name="connsiteY9" fmla="*/ 0 h 106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3476" h="1061318">
                <a:moveTo>
                  <a:pt x="266701" y="0"/>
                </a:moveTo>
                <a:lnTo>
                  <a:pt x="2403476" y="0"/>
                </a:lnTo>
                <a:lnTo>
                  <a:pt x="2403476" y="266700"/>
                </a:lnTo>
                <a:lnTo>
                  <a:pt x="2403465" y="266809"/>
                </a:lnTo>
                <a:lnTo>
                  <a:pt x="2403465" y="1061318"/>
                </a:lnTo>
                <a:lnTo>
                  <a:pt x="0" y="1061318"/>
                </a:lnTo>
                <a:lnTo>
                  <a:pt x="0" y="266699"/>
                </a:lnTo>
                <a:lnTo>
                  <a:pt x="1" y="266699"/>
                </a:lnTo>
                <a:lnTo>
                  <a:pt x="5420" y="212951"/>
                </a:lnTo>
                <a:cubicBezTo>
                  <a:pt x="30288" y="91420"/>
                  <a:pt x="137819" y="0"/>
                  <a:pt x="266701" y="0"/>
                </a:cubicBezTo>
                <a:close/>
              </a:path>
            </a:pathLst>
          </a:custGeom>
          <a:solidFill>
            <a:srgbClr val="FC4653">
              <a:lumMod val="60000"/>
              <a:lumOff val="40000"/>
            </a:srgbClr>
          </a:solidFill>
          <a:ln w="12700" cap="flat" cmpd="sng" algn="ctr">
            <a:noFill/>
            <a:prstDash val="solid"/>
            <a:miter lim="800000"/>
          </a:ln>
          <a:effectLst/>
        </p:spPr>
        <p:txBody>
          <a:bodyPr rtlCol="0" anchor="ctr"/>
          <a:lstStyle/>
          <a:p>
            <a:pPr algn="ctr"/>
            <a:endParaRPr lang="zh-CN" altLang="en-US"/>
          </a:p>
        </p:txBody>
      </p:sp>
      <p:sp>
        <p:nvSpPr>
          <p:cNvPr id="58" name="矩形: 对角圆角 3"/>
          <p:cNvSpPr/>
          <p:nvPr>
            <p:custDataLst>
              <p:tags r:id="rId3"/>
            </p:custDataLst>
          </p:nvPr>
        </p:nvSpPr>
        <p:spPr>
          <a:xfrm>
            <a:off x="1014730" y="4684596"/>
            <a:ext cx="1569434" cy="529023"/>
          </a:xfrm>
          <a:prstGeom prst="round2DiagRect">
            <a:avLst>
              <a:gd name="adj1" fmla="val 50000"/>
              <a:gd name="adj2" fmla="val 0"/>
            </a:avLst>
          </a:prstGeom>
          <a:solidFill>
            <a:srgbClr val="FC4653"/>
          </a:solidFill>
          <a:ln w="12700" cap="flat" cmpd="sng" algn="ctr">
            <a:noFill/>
            <a:prstDash val="solid"/>
            <a:miter lim="800000"/>
          </a:ln>
          <a:effectLst/>
        </p:spPr>
        <p:txBody>
          <a:bodyPr rtlCol="0" anchor="ctr"/>
          <a:lstStyle/>
          <a:p>
            <a:pPr algn="ctr"/>
            <a:endParaRPr lang="zh-CN" altLang="en-US"/>
          </a:p>
        </p:txBody>
      </p:sp>
      <p:sp>
        <p:nvSpPr>
          <p:cNvPr id="59" name="文本框 58"/>
          <p:cNvSpPr txBox="1"/>
          <p:nvPr>
            <p:custDataLst>
              <p:tags r:id="rId4"/>
            </p:custDataLst>
          </p:nvPr>
        </p:nvSpPr>
        <p:spPr>
          <a:xfrm>
            <a:off x="1014725" y="5213383"/>
            <a:ext cx="1487258" cy="612573"/>
          </a:xfrm>
          <a:prstGeom prst="rect">
            <a:avLst/>
          </a:prstGeom>
          <a:noFill/>
        </p:spPr>
        <p:txBody>
          <a:bodyPr wrap="square" lIns="90000" tIns="46800" rIns="90000" bIns="46800" rtlCol="0">
            <a:normAutofit fontScale="85000" lnSpcReduction="10000"/>
          </a:bodyPr>
          <a:lstStyle/>
          <a:p>
            <a:pPr>
              <a:lnSpc>
                <a:spcPct val="150000"/>
              </a:lnSpc>
            </a:pPr>
            <a:r>
              <a:rPr lang="zh-CN" altLang="en-US" sz="1200" b="1" dirty="0">
                <a:solidFill>
                  <a:srgbClr val="242424">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论文选题，查阅相关文献资料，撰写开题报告</a:t>
            </a:r>
          </a:p>
        </p:txBody>
      </p:sp>
      <p:sp>
        <p:nvSpPr>
          <p:cNvPr id="60" name="文本框 59"/>
          <p:cNvSpPr txBox="1"/>
          <p:nvPr>
            <p:custDataLst>
              <p:tags r:id="rId5"/>
            </p:custDataLst>
          </p:nvPr>
        </p:nvSpPr>
        <p:spPr>
          <a:xfrm>
            <a:off x="1405621" y="4803231"/>
            <a:ext cx="709142" cy="457857"/>
          </a:xfrm>
          <a:prstGeom prst="rect">
            <a:avLst/>
          </a:prstGeom>
          <a:noFill/>
        </p:spPr>
        <p:txBody>
          <a:bodyPr wrap="square" lIns="90000" tIns="46800" rIns="90000" bIns="46800" rtlCol="0">
            <a:normAutofit lnSpcReduction="10000"/>
          </a:bodyPr>
          <a:lstStyle/>
          <a:p>
            <a:r>
              <a:rPr lang="en-US" altLang="zh-CN" sz="2400" b="1">
                <a:solidFill>
                  <a:srgbClr val="FFFFFF"/>
                </a:solidFill>
                <a:latin typeface="Arial" panose="020B0604020202020204" pitchFamily="34" charset="0"/>
                <a:cs typeface="Arial" panose="020B0604020202020204" pitchFamily="34" charset="0"/>
              </a:rPr>
              <a:t>1</a:t>
            </a:r>
          </a:p>
        </p:txBody>
      </p:sp>
      <p:sp>
        <p:nvSpPr>
          <p:cNvPr id="61" name="文本框 60"/>
          <p:cNvSpPr txBox="1"/>
          <p:nvPr>
            <p:custDataLst>
              <p:tags r:id="rId6"/>
            </p:custDataLst>
          </p:nvPr>
        </p:nvSpPr>
        <p:spPr>
          <a:xfrm>
            <a:off x="1134110" y="4173220"/>
            <a:ext cx="1449070" cy="593725"/>
          </a:xfrm>
          <a:prstGeom prst="rect">
            <a:avLst/>
          </a:prstGeom>
          <a:noFill/>
        </p:spPr>
        <p:txBody>
          <a:bodyPr wrap="square" lIns="90000" tIns="46800" rIns="90000" bIns="46800" rtlCol="0">
            <a:noAutofit/>
          </a:bodyPr>
          <a:lstStyle/>
          <a:p>
            <a:r>
              <a:rPr lang="en-US" altLang="zh-CN" sz="1400" b="1" dirty="0" smtClean="0">
                <a:solidFill>
                  <a:srgbClr val="FFFFFF"/>
                </a:solidFill>
                <a:latin typeface="Arial" panose="020B0604020202020204" pitchFamily="34" charset="0"/>
                <a:cs typeface="Arial" panose="020B0604020202020204" pitchFamily="34" charset="0"/>
              </a:rPr>
              <a:t>2020年</a:t>
            </a:r>
            <a:r>
              <a:rPr lang="en-US" altLang="zh-CN" sz="1400" b="1" dirty="0">
                <a:solidFill>
                  <a:srgbClr val="FFFFFF"/>
                </a:solidFill>
                <a:latin typeface="Arial" panose="020B0604020202020204" pitchFamily="34" charset="0"/>
                <a:cs typeface="Arial" panose="020B0604020202020204" pitchFamily="34" charset="0"/>
              </a:rPr>
              <a:t>11月—</a:t>
            </a:r>
            <a:r>
              <a:rPr lang="en-US" altLang="zh-CN" sz="1400" b="1" dirty="0" smtClean="0">
                <a:solidFill>
                  <a:srgbClr val="FFFFFF"/>
                </a:solidFill>
                <a:latin typeface="Arial" panose="020B0604020202020204" pitchFamily="34" charset="0"/>
                <a:cs typeface="Arial" panose="020B0604020202020204" pitchFamily="34" charset="0"/>
              </a:rPr>
              <a:t>2020年</a:t>
            </a:r>
            <a:r>
              <a:rPr lang="en-US" altLang="zh-CN" sz="1400" b="1" dirty="0">
                <a:solidFill>
                  <a:srgbClr val="FFFFFF"/>
                </a:solidFill>
                <a:latin typeface="Arial" panose="020B0604020202020204" pitchFamily="34" charset="0"/>
                <a:cs typeface="Arial" panose="020B0604020202020204" pitchFamily="34" charset="0"/>
              </a:rPr>
              <a:t>12月</a:t>
            </a:r>
          </a:p>
        </p:txBody>
      </p:sp>
      <p:sp>
        <p:nvSpPr>
          <p:cNvPr id="62" name="ïśḷiḍè"/>
          <p:cNvSpPr txBox="1"/>
          <p:nvPr>
            <p:custDataLst>
              <p:tags r:id="rId7"/>
            </p:custDataLst>
          </p:nvPr>
        </p:nvSpPr>
        <p:spPr>
          <a:xfrm>
            <a:off x="191134" y="1350683"/>
            <a:ext cx="5199761" cy="702077"/>
          </a:xfrm>
          <a:prstGeom prst="rect">
            <a:avLst/>
          </a:prstGeom>
          <a:noFill/>
          <a:ln>
            <a:noFill/>
          </a:ln>
        </p:spPr>
        <p:txBody>
          <a:bodyPr wrap="square" lIns="90000" tIns="46800" rIns="90000" bIns="46800" anchor="b" anchorCtr="0">
            <a:normAutofit fontScale="95000"/>
          </a:bodyPr>
          <a:lstStyle>
            <a:defPPr>
              <a:defRPr lang="zh-CN"/>
            </a:defPPr>
            <a:lvl1pPr marL="0" algn="l" defTabSz="913765" rtl="0" eaLnBrk="1" latinLnBrk="0" hangingPunct="1">
              <a:defRPr sz="1800" kern="1200">
                <a:solidFill>
                  <a:srgbClr val="242424"/>
                </a:solidFill>
              </a:defRPr>
            </a:lvl1pPr>
            <a:lvl2pPr marL="457200" algn="l" defTabSz="913765" rtl="0" eaLnBrk="1" latinLnBrk="0" hangingPunct="1">
              <a:defRPr sz="1800" kern="1200">
                <a:solidFill>
                  <a:srgbClr val="242424"/>
                </a:solidFill>
              </a:defRPr>
            </a:lvl2pPr>
            <a:lvl3pPr marL="914400" algn="l" defTabSz="913765" rtl="0" eaLnBrk="1" latinLnBrk="0" hangingPunct="1">
              <a:defRPr sz="1800" kern="1200">
                <a:solidFill>
                  <a:srgbClr val="242424"/>
                </a:solidFill>
              </a:defRPr>
            </a:lvl3pPr>
            <a:lvl4pPr marL="1371600" algn="l" defTabSz="913765" rtl="0" eaLnBrk="1" latinLnBrk="0" hangingPunct="1">
              <a:defRPr sz="1800" kern="1200">
                <a:solidFill>
                  <a:srgbClr val="242424"/>
                </a:solidFill>
              </a:defRPr>
            </a:lvl4pPr>
            <a:lvl5pPr marL="1828800" algn="l" defTabSz="913765" rtl="0" eaLnBrk="1" latinLnBrk="0" hangingPunct="1">
              <a:defRPr sz="1800" kern="1200">
                <a:solidFill>
                  <a:srgbClr val="242424"/>
                </a:solidFill>
              </a:defRPr>
            </a:lvl5pPr>
            <a:lvl6pPr marL="2286000" algn="l" defTabSz="913765" rtl="0" eaLnBrk="1" latinLnBrk="0" hangingPunct="1">
              <a:defRPr sz="1800" kern="1200">
                <a:solidFill>
                  <a:srgbClr val="242424"/>
                </a:solidFill>
              </a:defRPr>
            </a:lvl6pPr>
            <a:lvl7pPr marL="2743200" algn="l" defTabSz="913765" rtl="0" eaLnBrk="1" latinLnBrk="0" hangingPunct="1">
              <a:defRPr sz="1800" kern="1200">
                <a:solidFill>
                  <a:srgbClr val="242424"/>
                </a:solidFill>
              </a:defRPr>
            </a:lvl7pPr>
            <a:lvl8pPr marL="3200400" algn="l" defTabSz="913765" rtl="0" eaLnBrk="1" latinLnBrk="0" hangingPunct="1">
              <a:defRPr sz="1800" kern="1200">
                <a:solidFill>
                  <a:srgbClr val="242424"/>
                </a:solidFill>
              </a:defRPr>
            </a:lvl8pPr>
            <a:lvl9pPr marL="3657600" algn="l" defTabSz="913765" rtl="0" eaLnBrk="1" latinLnBrk="0" hangingPunct="1">
              <a:defRPr sz="1800" kern="1200">
                <a:solidFill>
                  <a:srgbClr val="242424"/>
                </a:solidFill>
              </a:defRPr>
            </a:lvl9pPr>
          </a:lstStyle>
          <a:p>
            <a:pPr>
              <a:buSzPct val="25000"/>
              <a:tabLst>
                <a:tab pos="4210050" algn="l"/>
              </a:tabLst>
            </a:pPr>
            <a:r>
              <a:rPr lang="zh-CN" altLang="en-US" sz="4000" spc="300" dirty="0">
                <a:latin typeface="微软雅黑" panose="020B0503020204020204" pitchFamily="34" charset="-122"/>
                <a:ea typeface="微软雅黑" panose="020B0503020204020204" pitchFamily="34" charset="-122"/>
              </a:rPr>
              <a:t>时间安排</a:t>
            </a:r>
          </a:p>
        </p:txBody>
      </p:sp>
      <p:cxnSp>
        <p:nvCxnSpPr>
          <p:cNvPr id="64" name="直接连接符 63"/>
          <p:cNvCxnSpPr/>
          <p:nvPr>
            <p:custDataLst>
              <p:tags r:id="rId8"/>
            </p:custDataLst>
          </p:nvPr>
        </p:nvCxnSpPr>
        <p:spPr>
          <a:xfrm>
            <a:off x="1014741" y="4588123"/>
            <a:ext cx="0" cy="1071137"/>
          </a:xfrm>
          <a:prstGeom prst="line">
            <a:avLst/>
          </a:prstGeom>
          <a:noFill/>
          <a:ln w="6350" cap="flat" cmpd="sng" algn="ctr">
            <a:solidFill>
              <a:srgbClr val="242424">
                <a:lumMod val="25000"/>
                <a:lumOff val="75000"/>
              </a:srgbClr>
            </a:solidFill>
            <a:prstDash val="dash"/>
            <a:miter lim="800000"/>
          </a:ln>
          <a:effectLst/>
        </p:spPr>
      </p:cxnSp>
      <p:sp>
        <p:nvSpPr>
          <p:cNvPr id="67" name="任意多边形: 形状 12"/>
          <p:cNvSpPr/>
          <p:nvPr>
            <p:custDataLst>
              <p:tags r:id="rId9"/>
            </p:custDataLst>
          </p:nvPr>
        </p:nvSpPr>
        <p:spPr>
          <a:xfrm>
            <a:off x="2582894" y="3858413"/>
            <a:ext cx="1601554" cy="677023"/>
          </a:xfrm>
          <a:custGeom>
            <a:avLst/>
            <a:gdLst>
              <a:gd name="connsiteX0" fmla="*/ 266701 w 2403476"/>
              <a:gd name="connsiteY0" fmla="*/ 0 h 1061318"/>
              <a:gd name="connsiteX1" fmla="*/ 2403476 w 2403476"/>
              <a:gd name="connsiteY1" fmla="*/ 0 h 1061318"/>
              <a:gd name="connsiteX2" fmla="*/ 2403476 w 2403476"/>
              <a:gd name="connsiteY2" fmla="*/ 266700 h 1061318"/>
              <a:gd name="connsiteX3" fmla="*/ 2403465 w 2403476"/>
              <a:gd name="connsiteY3" fmla="*/ 266809 h 1061318"/>
              <a:gd name="connsiteX4" fmla="*/ 2403465 w 2403476"/>
              <a:gd name="connsiteY4" fmla="*/ 1061318 h 1061318"/>
              <a:gd name="connsiteX5" fmla="*/ 0 w 2403476"/>
              <a:gd name="connsiteY5" fmla="*/ 1061318 h 1061318"/>
              <a:gd name="connsiteX6" fmla="*/ 0 w 2403476"/>
              <a:gd name="connsiteY6" fmla="*/ 266699 h 1061318"/>
              <a:gd name="connsiteX7" fmla="*/ 1 w 2403476"/>
              <a:gd name="connsiteY7" fmla="*/ 266699 h 1061318"/>
              <a:gd name="connsiteX8" fmla="*/ 5420 w 2403476"/>
              <a:gd name="connsiteY8" fmla="*/ 212951 h 1061318"/>
              <a:gd name="connsiteX9" fmla="*/ 266701 w 2403476"/>
              <a:gd name="connsiteY9" fmla="*/ 0 h 106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3476" h="1061318">
                <a:moveTo>
                  <a:pt x="266701" y="0"/>
                </a:moveTo>
                <a:lnTo>
                  <a:pt x="2403476" y="0"/>
                </a:lnTo>
                <a:lnTo>
                  <a:pt x="2403476" y="266700"/>
                </a:lnTo>
                <a:lnTo>
                  <a:pt x="2403465" y="266809"/>
                </a:lnTo>
                <a:lnTo>
                  <a:pt x="2403465" y="1061318"/>
                </a:lnTo>
                <a:lnTo>
                  <a:pt x="0" y="1061318"/>
                </a:lnTo>
                <a:lnTo>
                  <a:pt x="0" y="266699"/>
                </a:lnTo>
                <a:lnTo>
                  <a:pt x="1" y="266699"/>
                </a:lnTo>
                <a:lnTo>
                  <a:pt x="5420" y="212951"/>
                </a:lnTo>
                <a:cubicBezTo>
                  <a:pt x="30288" y="91420"/>
                  <a:pt x="137819" y="0"/>
                  <a:pt x="266701" y="0"/>
                </a:cubicBezTo>
                <a:close/>
              </a:path>
            </a:pathLst>
          </a:custGeom>
          <a:solidFill>
            <a:srgbClr val="E1448B">
              <a:lumMod val="60000"/>
              <a:lumOff val="40000"/>
            </a:srgbClr>
          </a:solidFill>
          <a:ln w="12700" cap="flat" cmpd="sng" algn="ctr">
            <a:noFill/>
            <a:prstDash val="solid"/>
            <a:miter lim="800000"/>
          </a:ln>
          <a:effectLst/>
        </p:spPr>
        <p:txBody>
          <a:bodyPr rtlCol="0" anchor="ctr"/>
          <a:lstStyle/>
          <a:p>
            <a:pPr algn="ctr"/>
            <a:endParaRPr lang="zh-CN" altLang="en-US"/>
          </a:p>
        </p:txBody>
      </p:sp>
      <p:sp>
        <p:nvSpPr>
          <p:cNvPr id="68" name="矩形: 对角圆角 13"/>
          <p:cNvSpPr/>
          <p:nvPr>
            <p:custDataLst>
              <p:tags r:id="rId10"/>
            </p:custDataLst>
          </p:nvPr>
        </p:nvSpPr>
        <p:spPr>
          <a:xfrm>
            <a:off x="2582894" y="4341716"/>
            <a:ext cx="1601554" cy="529023"/>
          </a:xfrm>
          <a:prstGeom prst="round2DiagRect">
            <a:avLst>
              <a:gd name="adj1" fmla="val 50000"/>
              <a:gd name="adj2" fmla="val 0"/>
            </a:avLst>
          </a:prstGeom>
          <a:solidFill>
            <a:srgbClr val="E1448B"/>
          </a:solidFill>
          <a:ln w="12700" cap="flat" cmpd="sng" algn="ctr">
            <a:noFill/>
            <a:prstDash val="solid"/>
            <a:miter lim="800000"/>
          </a:ln>
          <a:effectLst/>
        </p:spPr>
        <p:txBody>
          <a:bodyPr rtlCol="0" anchor="ctr"/>
          <a:lstStyle/>
          <a:p>
            <a:pPr algn="ctr"/>
            <a:endParaRPr lang="zh-CN" altLang="en-US"/>
          </a:p>
        </p:txBody>
      </p:sp>
      <p:sp>
        <p:nvSpPr>
          <p:cNvPr id="69" name="文本框 68"/>
          <p:cNvSpPr txBox="1"/>
          <p:nvPr>
            <p:custDataLst>
              <p:tags r:id="rId11"/>
            </p:custDataLst>
          </p:nvPr>
        </p:nvSpPr>
        <p:spPr>
          <a:xfrm>
            <a:off x="5886917" y="4007428"/>
            <a:ext cx="2012176" cy="694657"/>
          </a:xfrm>
          <a:prstGeom prst="rect">
            <a:avLst/>
          </a:prstGeom>
          <a:noFill/>
        </p:spPr>
        <p:txBody>
          <a:bodyPr wrap="square" lIns="90000" tIns="46800" rIns="90000" bIns="46800" rtlCol="0">
            <a:normAutofit/>
          </a:bodyPr>
          <a:lstStyle/>
          <a:p>
            <a:pPr>
              <a:lnSpc>
                <a:spcPct val="150000"/>
              </a:lnSpc>
            </a:pPr>
            <a:r>
              <a:rPr lang="zh-CN" altLang="en-US" sz="1000" b="1">
                <a:solidFill>
                  <a:srgbClr val="242424">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对方案进行工程实现和验证。</a:t>
            </a:r>
          </a:p>
        </p:txBody>
      </p:sp>
      <p:sp>
        <p:nvSpPr>
          <p:cNvPr id="70" name="文本框 69"/>
          <p:cNvSpPr txBox="1"/>
          <p:nvPr>
            <p:custDataLst>
              <p:tags r:id="rId12"/>
            </p:custDataLst>
          </p:nvPr>
        </p:nvSpPr>
        <p:spPr>
          <a:xfrm>
            <a:off x="2994462" y="4387362"/>
            <a:ext cx="709142" cy="457857"/>
          </a:xfrm>
          <a:prstGeom prst="rect">
            <a:avLst/>
          </a:prstGeom>
          <a:noFill/>
        </p:spPr>
        <p:txBody>
          <a:bodyPr wrap="square" lIns="90000" tIns="46800" rIns="90000" bIns="46800" rtlCol="0">
            <a:normAutofit lnSpcReduction="10000"/>
          </a:bodyPr>
          <a:lstStyle/>
          <a:p>
            <a:r>
              <a:rPr lang="en-US" altLang="zh-CN" sz="2400" b="1">
                <a:solidFill>
                  <a:srgbClr val="FFFFFF"/>
                </a:solidFill>
                <a:latin typeface="Arial" panose="020B0604020202020204" pitchFamily="34" charset="0"/>
                <a:cs typeface="Arial" panose="020B0604020202020204" pitchFamily="34" charset="0"/>
              </a:rPr>
              <a:t>2</a:t>
            </a:r>
          </a:p>
        </p:txBody>
      </p:sp>
      <p:sp>
        <p:nvSpPr>
          <p:cNvPr id="72" name="任意多边形: 形状 26"/>
          <p:cNvSpPr/>
          <p:nvPr>
            <p:custDataLst>
              <p:tags r:id="rId13"/>
            </p:custDataLst>
          </p:nvPr>
        </p:nvSpPr>
        <p:spPr>
          <a:xfrm>
            <a:off x="4183178" y="3436001"/>
            <a:ext cx="1702320" cy="779049"/>
          </a:xfrm>
          <a:custGeom>
            <a:avLst/>
            <a:gdLst>
              <a:gd name="connsiteX0" fmla="*/ 266701 w 2403476"/>
              <a:gd name="connsiteY0" fmla="*/ 0 h 1061318"/>
              <a:gd name="connsiteX1" fmla="*/ 2403476 w 2403476"/>
              <a:gd name="connsiteY1" fmla="*/ 0 h 1061318"/>
              <a:gd name="connsiteX2" fmla="*/ 2403476 w 2403476"/>
              <a:gd name="connsiteY2" fmla="*/ 266700 h 1061318"/>
              <a:gd name="connsiteX3" fmla="*/ 2403465 w 2403476"/>
              <a:gd name="connsiteY3" fmla="*/ 266809 h 1061318"/>
              <a:gd name="connsiteX4" fmla="*/ 2403465 w 2403476"/>
              <a:gd name="connsiteY4" fmla="*/ 1061318 h 1061318"/>
              <a:gd name="connsiteX5" fmla="*/ 0 w 2403476"/>
              <a:gd name="connsiteY5" fmla="*/ 1061318 h 1061318"/>
              <a:gd name="connsiteX6" fmla="*/ 0 w 2403476"/>
              <a:gd name="connsiteY6" fmla="*/ 266699 h 1061318"/>
              <a:gd name="connsiteX7" fmla="*/ 1 w 2403476"/>
              <a:gd name="connsiteY7" fmla="*/ 266699 h 1061318"/>
              <a:gd name="connsiteX8" fmla="*/ 5420 w 2403476"/>
              <a:gd name="connsiteY8" fmla="*/ 212951 h 1061318"/>
              <a:gd name="connsiteX9" fmla="*/ 266701 w 2403476"/>
              <a:gd name="connsiteY9" fmla="*/ 0 h 106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3476" h="1061318">
                <a:moveTo>
                  <a:pt x="266701" y="0"/>
                </a:moveTo>
                <a:lnTo>
                  <a:pt x="2403476" y="0"/>
                </a:lnTo>
                <a:lnTo>
                  <a:pt x="2403476" y="266700"/>
                </a:lnTo>
                <a:lnTo>
                  <a:pt x="2403465" y="266809"/>
                </a:lnTo>
                <a:lnTo>
                  <a:pt x="2403465" y="1061318"/>
                </a:lnTo>
                <a:lnTo>
                  <a:pt x="0" y="1061318"/>
                </a:lnTo>
                <a:lnTo>
                  <a:pt x="0" y="266699"/>
                </a:lnTo>
                <a:lnTo>
                  <a:pt x="1" y="266699"/>
                </a:lnTo>
                <a:lnTo>
                  <a:pt x="5420" y="212951"/>
                </a:lnTo>
                <a:cubicBezTo>
                  <a:pt x="30288" y="91420"/>
                  <a:pt x="137819" y="0"/>
                  <a:pt x="266701" y="0"/>
                </a:cubicBezTo>
                <a:close/>
              </a:path>
            </a:pathLst>
          </a:custGeom>
          <a:solidFill>
            <a:srgbClr val="A84FAE">
              <a:lumMod val="60000"/>
              <a:lumOff val="40000"/>
            </a:srgbClr>
          </a:solidFill>
          <a:ln w="12700" cap="flat" cmpd="sng" algn="ctr">
            <a:noFill/>
            <a:prstDash val="solid"/>
            <a:miter lim="800000"/>
          </a:ln>
          <a:effectLst/>
        </p:spPr>
        <p:txBody>
          <a:bodyPr rtlCol="0" anchor="ctr"/>
          <a:lstStyle/>
          <a:p>
            <a:pPr algn="ctr"/>
            <a:endParaRPr lang="zh-CN" altLang="en-US"/>
          </a:p>
        </p:txBody>
      </p:sp>
      <p:sp>
        <p:nvSpPr>
          <p:cNvPr id="73" name="矩形: 对角圆角 27"/>
          <p:cNvSpPr/>
          <p:nvPr>
            <p:custDataLst>
              <p:tags r:id="rId14"/>
            </p:custDataLst>
          </p:nvPr>
        </p:nvSpPr>
        <p:spPr>
          <a:xfrm>
            <a:off x="4184448" y="3933149"/>
            <a:ext cx="1702320" cy="529023"/>
          </a:xfrm>
          <a:prstGeom prst="round2DiagRect">
            <a:avLst>
              <a:gd name="adj1" fmla="val 50000"/>
              <a:gd name="adj2" fmla="val 0"/>
            </a:avLst>
          </a:prstGeom>
          <a:solidFill>
            <a:srgbClr val="A84FAE"/>
          </a:solidFill>
          <a:ln w="12700" cap="flat" cmpd="sng" algn="ctr">
            <a:noFill/>
            <a:prstDash val="solid"/>
            <a:miter lim="800000"/>
          </a:ln>
          <a:effectLst/>
        </p:spPr>
        <p:txBody>
          <a:bodyPr rtlCol="0" anchor="ctr"/>
          <a:lstStyle/>
          <a:p>
            <a:pPr algn="ctr"/>
            <a:endParaRPr lang="zh-CN" altLang="en-US"/>
          </a:p>
        </p:txBody>
      </p:sp>
      <p:sp>
        <p:nvSpPr>
          <p:cNvPr id="74" name="文本框 73"/>
          <p:cNvSpPr txBox="1"/>
          <p:nvPr>
            <p:custDataLst>
              <p:tags r:id="rId15"/>
            </p:custDataLst>
          </p:nvPr>
        </p:nvSpPr>
        <p:spPr>
          <a:xfrm>
            <a:off x="7545320" y="3692389"/>
            <a:ext cx="2012176" cy="694657"/>
          </a:xfrm>
          <a:prstGeom prst="rect">
            <a:avLst/>
          </a:prstGeom>
          <a:noFill/>
        </p:spPr>
        <p:txBody>
          <a:bodyPr wrap="square" lIns="90000" tIns="46800" rIns="90000" bIns="46800" rtlCol="0">
            <a:normAutofit/>
          </a:bodyPr>
          <a:lstStyle/>
          <a:p>
            <a:pPr>
              <a:lnSpc>
                <a:spcPct val="150000"/>
              </a:lnSpc>
            </a:pPr>
            <a:r>
              <a:rPr lang="zh-CN" altLang="en-US" sz="1000" b="1" dirty="0">
                <a:solidFill>
                  <a:srgbClr val="242424">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根据实验结果撰写论文初稿。</a:t>
            </a:r>
          </a:p>
        </p:txBody>
      </p:sp>
      <p:sp>
        <p:nvSpPr>
          <p:cNvPr id="75" name="文本框 74"/>
          <p:cNvSpPr txBox="1"/>
          <p:nvPr>
            <p:custDataLst>
              <p:tags r:id="rId16"/>
            </p:custDataLst>
          </p:nvPr>
        </p:nvSpPr>
        <p:spPr>
          <a:xfrm>
            <a:off x="4680564" y="3968264"/>
            <a:ext cx="709142" cy="457857"/>
          </a:xfrm>
          <a:prstGeom prst="rect">
            <a:avLst/>
          </a:prstGeom>
          <a:noFill/>
        </p:spPr>
        <p:txBody>
          <a:bodyPr wrap="square" lIns="90000" tIns="46800" rIns="90000" bIns="46800" rtlCol="0">
            <a:normAutofit lnSpcReduction="10000"/>
          </a:bodyPr>
          <a:lstStyle/>
          <a:p>
            <a:r>
              <a:rPr lang="en-US" altLang="zh-CN" sz="2400" b="1">
                <a:solidFill>
                  <a:srgbClr val="FFFFFF"/>
                </a:solidFill>
                <a:latin typeface="Arial" panose="020B0604020202020204" pitchFamily="34" charset="0"/>
                <a:cs typeface="Arial" panose="020B0604020202020204" pitchFamily="34" charset="0"/>
              </a:rPr>
              <a:t>3</a:t>
            </a:r>
          </a:p>
        </p:txBody>
      </p:sp>
      <p:sp>
        <p:nvSpPr>
          <p:cNvPr id="77" name="任意多边形: 形状 31"/>
          <p:cNvSpPr/>
          <p:nvPr>
            <p:custDataLst>
              <p:tags r:id="rId17"/>
            </p:custDataLst>
          </p:nvPr>
        </p:nvSpPr>
        <p:spPr>
          <a:xfrm>
            <a:off x="5886768" y="2985660"/>
            <a:ext cx="1664532" cy="664427"/>
          </a:xfrm>
          <a:custGeom>
            <a:avLst/>
            <a:gdLst>
              <a:gd name="connsiteX0" fmla="*/ 266701 w 2403476"/>
              <a:gd name="connsiteY0" fmla="*/ 0 h 1061318"/>
              <a:gd name="connsiteX1" fmla="*/ 2403476 w 2403476"/>
              <a:gd name="connsiteY1" fmla="*/ 0 h 1061318"/>
              <a:gd name="connsiteX2" fmla="*/ 2403476 w 2403476"/>
              <a:gd name="connsiteY2" fmla="*/ 266700 h 1061318"/>
              <a:gd name="connsiteX3" fmla="*/ 2403465 w 2403476"/>
              <a:gd name="connsiteY3" fmla="*/ 266809 h 1061318"/>
              <a:gd name="connsiteX4" fmla="*/ 2403465 w 2403476"/>
              <a:gd name="connsiteY4" fmla="*/ 1061318 h 1061318"/>
              <a:gd name="connsiteX5" fmla="*/ 0 w 2403476"/>
              <a:gd name="connsiteY5" fmla="*/ 1061318 h 1061318"/>
              <a:gd name="connsiteX6" fmla="*/ 0 w 2403476"/>
              <a:gd name="connsiteY6" fmla="*/ 266699 h 1061318"/>
              <a:gd name="connsiteX7" fmla="*/ 1 w 2403476"/>
              <a:gd name="connsiteY7" fmla="*/ 266699 h 1061318"/>
              <a:gd name="connsiteX8" fmla="*/ 5420 w 2403476"/>
              <a:gd name="connsiteY8" fmla="*/ 212951 h 1061318"/>
              <a:gd name="connsiteX9" fmla="*/ 266701 w 2403476"/>
              <a:gd name="connsiteY9" fmla="*/ 0 h 106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3476" h="1061318">
                <a:moveTo>
                  <a:pt x="266701" y="0"/>
                </a:moveTo>
                <a:lnTo>
                  <a:pt x="2403476" y="0"/>
                </a:lnTo>
                <a:lnTo>
                  <a:pt x="2403476" y="266700"/>
                </a:lnTo>
                <a:lnTo>
                  <a:pt x="2403465" y="266809"/>
                </a:lnTo>
                <a:lnTo>
                  <a:pt x="2403465" y="1061318"/>
                </a:lnTo>
                <a:lnTo>
                  <a:pt x="0" y="1061318"/>
                </a:lnTo>
                <a:lnTo>
                  <a:pt x="0" y="266699"/>
                </a:lnTo>
                <a:lnTo>
                  <a:pt x="1" y="266699"/>
                </a:lnTo>
                <a:lnTo>
                  <a:pt x="5420" y="212951"/>
                </a:lnTo>
                <a:cubicBezTo>
                  <a:pt x="30288" y="91420"/>
                  <a:pt x="137819" y="0"/>
                  <a:pt x="266701" y="0"/>
                </a:cubicBezTo>
                <a:close/>
              </a:path>
            </a:pathLst>
          </a:custGeom>
          <a:solidFill>
            <a:srgbClr val="7F4CBE">
              <a:lumMod val="60000"/>
              <a:lumOff val="40000"/>
            </a:srgbClr>
          </a:solidFill>
          <a:ln w="12700" cap="flat" cmpd="sng" algn="ctr">
            <a:noFill/>
            <a:prstDash val="solid"/>
            <a:miter lim="800000"/>
          </a:ln>
          <a:effectLst/>
        </p:spPr>
        <p:txBody>
          <a:bodyPr rtlCol="0" anchor="ctr"/>
          <a:lstStyle/>
          <a:p>
            <a:pPr algn="ctr"/>
            <a:endParaRPr lang="zh-CN" altLang="en-US"/>
          </a:p>
        </p:txBody>
      </p:sp>
      <p:sp>
        <p:nvSpPr>
          <p:cNvPr id="78" name="矩形: 对角圆角 32"/>
          <p:cNvSpPr/>
          <p:nvPr>
            <p:custDataLst>
              <p:tags r:id="rId18"/>
            </p:custDataLst>
          </p:nvPr>
        </p:nvSpPr>
        <p:spPr>
          <a:xfrm>
            <a:off x="5885498" y="3439414"/>
            <a:ext cx="1664532" cy="529023"/>
          </a:xfrm>
          <a:prstGeom prst="round2DiagRect">
            <a:avLst>
              <a:gd name="adj1" fmla="val 50000"/>
              <a:gd name="adj2" fmla="val 0"/>
            </a:avLst>
          </a:prstGeom>
          <a:solidFill>
            <a:srgbClr val="7F4CBE"/>
          </a:solidFill>
          <a:ln w="12700" cap="flat" cmpd="sng" algn="ctr">
            <a:noFill/>
            <a:prstDash val="solid"/>
            <a:miter lim="800000"/>
          </a:ln>
          <a:effectLst/>
        </p:spPr>
        <p:txBody>
          <a:bodyPr rtlCol="0" anchor="ctr"/>
          <a:lstStyle/>
          <a:p>
            <a:pPr algn="ctr"/>
            <a:endParaRPr lang="zh-CN" altLang="en-US"/>
          </a:p>
        </p:txBody>
      </p:sp>
      <p:sp>
        <p:nvSpPr>
          <p:cNvPr id="79" name="文本框 78"/>
          <p:cNvSpPr txBox="1"/>
          <p:nvPr>
            <p:custDataLst>
              <p:tags r:id="rId19"/>
            </p:custDataLst>
          </p:nvPr>
        </p:nvSpPr>
        <p:spPr>
          <a:xfrm>
            <a:off x="9224367" y="3368105"/>
            <a:ext cx="2012176" cy="694657"/>
          </a:xfrm>
          <a:prstGeom prst="rect">
            <a:avLst/>
          </a:prstGeom>
          <a:noFill/>
        </p:spPr>
        <p:txBody>
          <a:bodyPr wrap="square" lIns="90000" tIns="46800" rIns="90000" bIns="46800" rtlCol="0">
            <a:normAutofit/>
          </a:bodyPr>
          <a:lstStyle/>
          <a:p>
            <a:pPr>
              <a:lnSpc>
                <a:spcPct val="150000"/>
              </a:lnSpc>
            </a:pPr>
            <a:r>
              <a:rPr lang="zh-CN" altLang="en-US" sz="1000" b="1" dirty="0">
                <a:solidFill>
                  <a:srgbClr val="242424">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论文修改、定稿，参加答辩。</a:t>
            </a:r>
          </a:p>
        </p:txBody>
      </p:sp>
      <p:sp>
        <p:nvSpPr>
          <p:cNvPr id="80" name="文本框 79"/>
          <p:cNvSpPr txBox="1"/>
          <p:nvPr>
            <p:custDataLst>
              <p:tags r:id="rId20"/>
            </p:custDataLst>
          </p:nvPr>
        </p:nvSpPr>
        <p:spPr>
          <a:xfrm>
            <a:off x="6422180" y="3549715"/>
            <a:ext cx="709142" cy="457857"/>
          </a:xfrm>
          <a:prstGeom prst="rect">
            <a:avLst/>
          </a:prstGeom>
          <a:noFill/>
        </p:spPr>
        <p:txBody>
          <a:bodyPr wrap="square" lIns="90000" tIns="46800" rIns="90000" bIns="46800" rtlCol="0">
            <a:normAutofit lnSpcReduction="10000"/>
          </a:bodyPr>
          <a:lstStyle/>
          <a:p>
            <a:r>
              <a:rPr lang="en-US" altLang="zh-CN" sz="2400" b="1">
                <a:solidFill>
                  <a:srgbClr val="FFFFFF"/>
                </a:solidFill>
                <a:latin typeface="Arial" panose="020B0604020202020204" pitchFamily="34" charset="0"/>
                <a:cs typeface="Arial" panose="020B0604020202020204" pitchFamily="34" charset="0"/>
              </a:rPr>
              <a:t>4</a:t>
            </a:r>
          </a:p>
        </p:txBody>
      </p:sp>
      <p:sp>
        <p:nvSpPr>
          <p:cNvPr id="82" name="任意多边形: 形状 31"/>
          <p:cNvSpPr/>
          <p:nvPr>
            <p:custDataLst>
              <p:tags r:id="rId21"/>
            </p:custDataLst>
          </p:nvPr>
        </p:nvSpPr>
        <p:spPr>
          <a:xfrm>
            <a:off x="7551103" y="2628155"/>
            <a:ext cx="1664532" cy="664427"/>
          </a:xfrm>
          <a:custGeom>
            <a:avLst/>
            <a:gdLst>
              <a:gd name="connsiteX0" fmla="*/ 266701 w 2403476"/>
              <a:gd name="connsiteY0" fmla="*/ 0 h 1061318"/>
              <a:gd name="connsiteX1" fmla="*/ 2403476 w 2403476"/>
              <a:gd name="connsiteY1" fmla="*/ 0 h 1061318"/>
              <a:gd name="connsiteX2" fmla="*/ 2403476 w 2403476"/>
              <a:gd name="connsiteY2" fmla="*/ 266700 h 1061318"/>
              <a:gd name="connsiteX3" fmla="*/ 2403465 w 2403476"/>
              <a:gd name="connsiteY3" fmla="*/ 266809 h 1061318"/>
              <a:gd name="connsiteX4" fmla="*/ 2403465 w 2403476"/>
              <a:gd name="connsiteY4" fmla="*/ 1061318 h 1061318"/>
              <a:gd name="connsiteX5" fmla="*/ 0 w 2403476"/>
              <a:gd name="connsiteY5" fmla="*/ 1061318 h 1061318"/>
              <a:gd name="connsiteX6" fmla="*/ 0 w 2403476"/>
              <a:gd name="connsiteY6" fmla="*/ 266699 h 1061318"/>
              <a:gd name="connsiteX7" fmla="*/ 1 w 2403476"/>
              <a:gd name="connsiteY7" fmla="*/ 266699 h 1061318"/>
              <a:gd name="connsiteX8" fmla="*/ 5420 w 2403476"/>
              <a:gd name="connsiteY8" fmla="*/ 212951 h 1061318"/>
              <a:gd name="connsiteX9" fmla="*/ 266701 w 2403476"/>
              <a:gd name="connsiteY9" fmla="*/ 0 h 106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3476" h="1061318">
                <a:moveTo>
                  <a:pt x="266701" y="0"/>
                </a:moveTo>
                <a:lnTo>
                  <a:pt x="2403476" y="0"/>
                </a:lnTo>
                <a:lnTo>
                  <a:pt x="2403476" y="266700"/>
                </a:lnTo>
                <a:lnTo>
                  <a:pt x="2403465" y="266809"/>
                </a:lnTo>
                <a:lnTo>
                  <a:pt x="2403465" y="1061318"/>
                </a:lnTo>
                <a:lnTo>
                  <a:pt x="0" y="1061318"/>
                </a:lnTo>
                <a:lnTo>
                  <a:pt x="0" y="266699"/>
                </a:lnTo>
                <a:lnTo>
                  <a:pt x="1" y="266699"/>
                </a:lnTo>
                <a:lnTo>
                  <a:pt x="5420" y="212951"/>
                </a:lnTo>
                <a:cubicBezTo>
                  <a:pt x="30288" y="91420"/>
                  <a:pt x="137819" y="0"/>
                  <a:pt x="266701" y="0"/>
                </a:cubicBez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3" name="矩形: 对角圆角 32"/>
          <p:cNvSpPr/>
          <p:nvPr>
            <p:custDataLst>
              <p:tags r:id="rId22"/>
            </p:custDataLst>
          </p:nvPr>
        </p:nvSpPr>
        <p:spPr>
          <a:xfrm>
            <a:off x="7551103" y="3121279"/>
            <a:ext cx="1664532" cy="529023"/>
          </a:xfrm>
          <a:prstGeom prst="round2DiagRect">
            <a:avLst>
              <a:gd name="adj1" fmla="val 50000"/>
              <a:gd name="adj2"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4" name="文本框 83"/>
          <p:cNvSpPr txBox="1"/>
          <p:nvPr>
            <p:custDataLst>
              <p:tags r:id="rId23"/>
            </p:custDataLst>
          </p:nvPr>
        </p:nvSpPr>
        <p:spPr>
          <a:xfrm>
            <a:off x="8086515" y="3192210"/>
            <a:ext cx="709142" cy="457857"/>
          </a:xfrm>
          <a:prstGeom prst="rect">
            <a:avLst/>
          </a:prstGeom>
          <a:noFill/>
        </p:spPr>
        <p:txBody>
          <a:bodyPr wrap="square" lIns="90000" tIns="46800" rIns="90000" bIns="46800" rtlCol="0">
            <a:normAutofit lnSpcReduction="10000"/>
          </a:bodyPr>
          <a:lstStyle/>
          <a:p>
            <a:r>
              <a:rPr lang="en-US" altLang="zh-CN" sz="2400" b="1">
                <a:solidFill>
                  <a:srgbClr val="FFFFFF"/>
                </a:solidFill>
                <a:latin typeface="Arial" panose="020B0604020202020204" pitchFamily="34" charset="0"/>
                <a:cs typeface="Arial" panose="020B0604020202020204" pitchFamily="34" charset="0"/>
              </a:rPr>
              <a:t>5</a:t>
            </a:r>
          </a:p>
        </p:txBody>
      </p:sp>
      <p:sp>
        <p:nvSpPr>
          <p:cNvPr id="86" name="任意多边形: 形状 31"/>
          <p:cNvSpPr/>
          <p:nvPr>
            <p:custDataLst>
              <p:tags r:id="rId24"/>
            </p:custDataLst>
          </p:nvPr>
        </p:nvSpPr>
        <p:spPr>
          <a:xfrm>
            <a:off x="9215438" y="2270650"/>
            <a:ext cx="1664532" cy="664427"/>
          </a:xfrm>
          <a:custGeom>
            <a:avLst/>
            <a:gdLst>
              <a:gd name="connsiteX0" fmla="*/ 266701 w 2403476"/>
              <a:gd name="connsiteY0" fmla="*/ 0 h 1061318"/>
              <a:gd name="connsiteX1" fmla="*/ 2403476 w 2403476"/>
              <a:gd name="connsiteY1" fmla="*/ 0 h 1061318"/>
              <a:gd name="connsiteX2" fmla="*/ 2403476 w 2403476"/>
              <a:gd name="connsiteY2" fmla="*/ 266700 h 1061318"/>
              <a:gd name="connsiteX3" fmla="*/ 2403465 w 2403476"/>
              <a:gd name="connsiteY3" fmla="*/ 266809 h 1061318"/>
              <a:gd name="connsiteX4" fmla="*/ 2403465 w 2403476"/>
              <a:gd name="connsiteY4" fmla="*/ 1061318 h 1061318"/>
              <a:gd name="connsiteX5" fmla="*/ 0 w 2403476"/>
              <a:gd name="connsiteY5" fmla="*/ 1061318 h 1061318"/>
              <a:gd name="connsiteX6" fmla="*/ 0 w 2403476"/>
              <a:gd name="connsiteY6" fmla="*/ 266699 h 1061318"/>
              <a:gd name="connsiteX7" fmla="*/ 1 w 2403476"/>
              <a:gd name="connsiteY7" fmla="*/ 266699 h 1061318"/>
              <a:gd name="connsiteX8" fmla="*/ 5420 w 2403476"/>
              <a:gd name="connsiteY8" fmla="*/ 212951 h 1061318"/>
              <a:gd name="connsiteX9" fmla="*/ 266701 w 2403476"/>
              <a:gd name="connsiteY9" fmla="*/ 0 h 106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3476" h="1061318">
                <a:moveTo>
                  <a:pt x="266701" y="0"/>
                </a:moveTo>
                <a:lnTo>
                  <a:pt x="2403476" y="0"/>
                </a:lnTo>
                <a:lnTo>
                  <a:pt x="2403476" y="266700"/>
                </a:lnTo>
                <a:lnTo>
                  <a:pt x="2403465" y="266809"/>
                </a:lnTo>
                <a:lnTo>
                  <a:pt x="2403465" y="1061318"/>
                </a:lnTo>
                <a:lnTo>
                  <a:pt x="0" y="1061318"/>
                </a:lnTo>
                <a:lnTo>
                  <a:pt x="0" y="266699"/>
                </a:lnTo>
                <a:lnTo>
                  <a:pt x="1" y="266699"/>
                </a:lnTo>
                <a:lnTo>
                  <a:pt x="5420" y="212951"/>
                </a:lnTo>
                <a:cubicBezTo>
                  <a:pt x="30288" y="91420"/>
                  <a:pt x="137819" y="0"/>
                  <a:pt x="26670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对角圆角 32"/>
          <p:cNvSpPr/>
          <p:nvPr>
            <p:custDataLst>
              <p:tags r:id="rId25"/>
            </p:custDataLst>
          </p:nvPr>
        </p:nvSpPr>
        <p:spPr>
          <a:xfrm>
            <a:off x="9215438" y="2763774"/>
            <a:ext cx="1664532" cy="529023"/>
          </a:xfrm>
          <a:prstGeom prst="round2DiagRect">
            <a:avLst>
              <a:gd name="adj1" fmla="val 50000"/>
              <a:gd name="adj2" fmla="val 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scene3d>
              <a:camera prst="orthographicFront"/>
              <a:lightRig rig="threePt" dir="t"/>
            </a:scene3d>
          </a:bodyPr>
          <a:lstStyle/>
          <a:p>
            <a:pPr algn="ct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8" name="文本框 87"/>
          <p:cNvSpPr txBox="1"/>
          <p:nvPr>
            <p:custDataLst>
              <p:tags r:id="rId26"/>
            </p:custDataLst>
          </p:nvPr>
        </p:nvSpPr>
        <p:spPr>
          <a:xfrm>
            <a:off x="9750850" y="2834705"/>
            <a:ext cx="709142" cy="457857"/>
          </a:xfrm>
          <a:prstGeom prst="rect">
            <a:avLst/>
          </a:prstGeom>
          <a:noFill/>
        </p:spPr>
        <p:txBody>
          <a:bodyPr wrap="square" lIns="90000" tIns="46800" rIns="90000" bIns="46800" rtlCol="0">
            <a:normAutofit lnSpcReduction="10000"/>
          </a:bodyPr>
          <a:lstStyle/>
          <a:p>
            <a:r>
              <a:rPr lang="en-US" altLang="zh-CN" sz="2400" b="1">
                <a:solidFill>
                  <a:srgbClr val="FFFFFF"/>
                </a:solidFill>
                <a:latin typeface="Arial" panose="020B0604020202020204" pitchFamily="34" charset="0"/>
                <a:cs typeface="Arial" panose="020B0604020202020204" pitchFamily="34" charset="0"/>
              </a:rPr>
              <a:t>6</a:t>
            </a:r>
          </a:p>
        </p:txBody>
      </p:sp>
      <p:sp>
        <p:nvSpPr>
          <p:cNvPr id="90" name="文本框 89"/>
          <p:cNvSpPr txBox="1"/>
          <p:nvPr>
            <p:custDataLst>
              <p:tags r:id="rId27"/>
            </p:custDataLst>
          </p:nvPr>
        </p:nvSpPr>
        <p:spPr>
          <a:xfrm>
            <a:off x="2625090" y="3832225"/>
            <a:ext cx="1449070" cy="593725"/>
          </a:xfrm>
          <a:prstGeom prst="rect">
            <a:avLst/>
          </a:prstGeom>
          <a:noFill/>
        </p:spPr>
        <p:txBody>
          <a:bodyPr wrap="square" lIns="90000" tIns="46800" rIns="90000" bIns="46800" rtlCol="0">
            <a:noAutofit/>
          </a:bodyPr>
          <a:lstStyle/>
          <a:p>
            <a:r>
              <a:rPr lang="en-US" altLang="zh-CN" sz="1400" b="1" dirty="0" smtClean="0">
                <a:solidFill>
                  <a:srgbClr val="FFFFFF"/>
                </a:solidFill>
                <a:latin typeface="Arial" panose="020B0604020202020204" pitchFamily="34" charset="0"/>
                <a:cs typeface="Arial" panose="020B0604020202020204" pitchFamily="34" charset="0"/>
              </a:rPr>
              <a:t>2020年</a:t>
            </a:r>
            <a:r>
              <a:rPr lang="en-US" altLang="zh-CN" sz="1400" b="1" dirty="0">
                <a:solidFill>
                  <a:srgbClr val="FFFFFF"/>
                </a:solidFill>
                <a:latin typeface="Arial" panose="020B0604020202020204" pitchFamily="34" charset="0"/>
                <a:cs typeface="Arial" panose="020B0604020202020204" pitchFamily="34" charset="0"/>
              </a:rPr>
              <a:t>12月—</a:t>
            </a:r>
            <a:r>
              <a:rPr lang="en-US" altLang="zh-CN" sz="1400" b="1" dirty="0" smtClean="0">
                <a:solidFill>
                  <a:srgbClr val="FFFFFF"/>
                </a:solidFill>
                <a:latin typeface="Arial" panose="020B0604020202020204" pitchFamily="34" charset="0"/>
                <a:cs typeface="Arial" panose="020B0604020202020204" pitchFamily="34" charset="0"/>
              </a:rPr>
              <a:t>2021年</a:t>
            </a:r>
            <a:r>
              <a:rPr lang="en-US" altLang="zh-CN" sz="1400" b="1" dirty="0">
                <a:solidFill>
                  <a:srgbClr val="FFFFFF"/>
                </a:solidFill>
                <a:latin typeface="Arial" panose="020B0604020202020204" pitchFamily="34" charset="0"/>
                <a:cs typeface="Arial" panose="020B0604020202020204" pitchFamily="34" charset="0"/>
              </a:rPr>
              <a:t>01月</a:t>
            </a:r>
          </a:p>
        </p:txBody>
      </p:sp>
      <p:sp>
        <p:nvSpPr>
          <p:cNvPr id="91" name="文本框 90"/>
          <p:cNvSpPr txBox="1"/>
          <p:nvPr>
            <p:custDataLst>
              <p:tags r:id="rId28"/>
            </p:custDataLst>
          </p:nvPr>
        </p:nvSpPr>
        <p:spPr>
          <a:xfrm>
            <a:off x="4310380" y="3374390"/>
            <a:ext cx="1449070" cy="593725"/>
          </a:xfrm>
          <a:prstGeom prst="rect">
            <a:avLst/>
          </a:prstGeom>
          <a:noFill/>
        </p:spPr>
        <p:txBody>
          <a:bodyPr wrap="square" lIns="90000" tIns="46800" rIns="90000" bIns="46800" rtlCol="0">
            <a:noAutofit/>
          </a:bodyPr>
          <a:lstStyle/>
          <a:p>
            <a:r>
              <a:rPr lang="en-US" altLang="zh-CN" sz="1400" b="1" dirty="0" smtClean="0">
                <a:solidFill>
                  <a:srgbClr val="FFFFFF"/>
                </a:solidFill>
                <a:latin typeface="Arial" panose="020B0604020202020204" pitchFamily="34" charset="0"/>
                <a:cs typeface="Arial" panose="020B0604020202020204" pitchFamily="34" charset="0"/>
              </a:rPr>
              <a:t>2021年</a:t>
            </a:r>
            <a:r>
              <a:rPr lang="en-US" altLang="zh-CN" sz="1400" b="1" dirty="0">
                <a:solidFill>
                  <a:srgbClr val="FFFFFF"/>
                </a:solidFill>
                <a:latin typeface="Arial" panose="020B0604020202020204" pitchFamily="34" charset="0"/>
                <a:cs typeface="Arial" panose="020B0604020202020204" pitchFamily="34" charset="0"/>
              </a:rPr>
              <a:t>01月—</a:t>
            </a:r>
            <a:r>
              <a:rPr lang="en-US" altLang="zh-CN" sz="1400" b="1" dirty="0" smtClean="0">
                <a:solidFill>
                  <a:srgbClr val="FFFFFF"/>
                </a:solidFill>
                <a:latin typeface="Arial" panose="020B0604020202020204" pitchFamily="34" charset="0"/>
                <a:cs typeface="Arial" panose="020B0604020202020204" pitchFamily="34" charset="0"/>
              </a:rPr>
              <a:t>2021年</a:t>
            </a:r>
            <a:r>
              <a:rPr lang="en-US" altLang="zh-CN" sz="1400" b="1" dirty="0">
                <a:solidFill>
                  <a:srgbClr val="FFFFFF"/>
                </a:solidFill>
                <a:latin typeface="Arial" panose="020B0604020202020204" pitchFamily="34" charset="0"/>
                <a:cs typeface="Arial" panose="020B0604020202020204" pitchFamily="34" charset="0"/>
              </a:rPr>
              <a:t>02月</a:t>
            </a:r>
          </a:p>
        </p:txBody>
      </p:sp>
      <p:sp>
        <p:nvSpPr>
          <p:cNvPr id="92" name="文本框 91"/>
          <p:cNvSpPr txBox="1"/>
          <p:nvPr>
            <p:custDataLst>
              <p:tags r:id="rId29"/>
            </p:custDataLst>
          </p:nvPr>
        </p:nvSpPr>
        <p:spPr>
          <a:xfrm>
            <a:off x="5994400" y="2955925"/>
            <a:ext cx="1449070" cy="593725"/>
          </a:xfrm>
          <a:prstGeom prst="rect">
            <a:avLst/>
          </a:prstGeom>
          <a:noFill/>
        </p:spPr>
        <p:txBody>
          <a:bodyPr wrap="square" lIns="90000" tIns="46800" rIns="90000" bIns="46800" rtlCol="0">
            <a:noAutofit/>
          </a:bodyPr>
          <a:lstStyle/>
          <a:p>
            <a:r>
              <a:rPr lang="en-US" altLang="zh-CN" sz="1400" b="1" dirty="0" smtClean="0">
                <a:solidFill>
                  <a:srgbClr val="FFFFFF"/>
                </a:solidFill>
                <a:latin typeface="Arial" panose="020B0604020202020204" pitchFamily="34" charset="0"/>
                <a:cs typeface="Arial" panose="020B0604020202020204" pitchFamily="34" charset="0"/>
              </a:rPr>
              <a:t>2021年</a:t>
            </a:r>
            <a:r>
              <a:rPr lang="en-US" altLang="zh-CN" sz="1400" b="1" dirty="0">
                <a:solidFill>
                  <a:srgbClr val="FFFFFF"/>
                </a:solidFill>
                <a:latin typeface="Arial" panose="020B0604020202020204" pitchFamily="34" charset="0"/>
                <a:cs typeface="Arial" panose="020B0604020202020204" pitchFamily="34" charset="0"/>
              </a:rPr>
              <a:t>02月—</a:t>
            </a:r>
            <a:r>
              <a:rPr lang="en-US" altLang="zh-CN" sz="1400" b="1" dirty="0" smtClean="0">
                <a:solidFill>
                  <a:srgbClr val="FFFFFF"/>
                </a:solidFill>
                <a:latin typeface="Arial" panose="020B0604020202020204" pitchFamily="34" charset="0"/>
                <a:cs typeface="Arial" panose="020B0604020202020204" pitchFamily="34" charset="0"/>
              </a:rPr>
              <a:t>2021年</a:t>
            </a:r>
            <a:r>
              <a:rPr lang="en-US" altLang="zh-CN" sz="1400" b="1" dirty="0">
                <a:solidFill>
                  <a:srgbClr val="FFFFFF"/>
                </a:solidFill>
                <a:latin typeface="Arial" panose="020B0604020202020204" pitchFamily="34" charset="0"/>
                <a:cs typeface="Arial" panose="020B0604020202020204" pitchFamily="34" charset="0"/>
              </a:rPr>
              <a:t>04月</a:t>
            </a:r>
          </a:p>
        </p:txBody>
      </p:sp>
      <p:sp>
        <p:nvSpPr>
          <p:cNvPr id="93" name="文本框 92"/>
          <p:cNvSpPr txBox="1"/>
          <p:nvPr>
            <p:custDataLst>
              <p:tags r:id="rId30"/>
            </p:custDataLst>
          </p:nvPr>
        </p:nvSpPr>
        <p:spPr>
          <a:xfrm>
            <a:off x="7659370" y="2598420"/>
            <a:ext cx="1449070" cy="593725"/>
          </a:xfrm>
          <a:prstGeom prst="rect">
            <a:avLst/>
          </a:prstGeom>
          <a:noFill/>
        </p:spPr>
        <p:txBody>
          <a:bodyPr wrap="square" lIns="90000" tIns="46800" rIns="90000" bIns="46800" rtlCol="0">
            <a:noAutofit/>
          </a:bodyPr>
          <a:lstStyle/>
          <a:p>
            <a:r>
              <a:rPr lang="en-US" altLang="zh-CN" sz="1400" b="1" dirty="0" smtClean="0">
                <a:solidFill>
                  <a:srgbClr val="FFFFFF"/>
                </a:solidFill>
                <a:latin typeface="Arial" panose="020B0604020202020204" pitchFamily="34" charset="0"/>
                <a:cs typeface="Arial" panose="020B0604020202020204" pitchFamily="34" charset="0"/>
              </a:rPr>
              <a:t>2021年</a:t>
            </a:r>
            <a:r>
              <a:rPr lang="en-US" altLang="zh-CN" sz="1400" b="1" dirty="0">
                <a:solidFill>
                  <a:srgbClr val="FFFFFF"/>
                </a:solidFill>
                <a:latin typeface="Arial" panose="020B0604020202020204" pitchFamily="34" charset="0"/>
                <a:cs typeface="Arial" panose="020B0604020202020204" pitchFamily="34" charset="0"/>
              </a:rPr>
              <a:t>04月—</a:t>
            </a:r>
            <a:r>
              <a:rPr lang="en-US" altLang="zh-CN" sz="1400" b="1" dirty="0" smtClean="0">
                <a:solidFill>
                  <a:srgbClr val="FFFFFF"/>
                </a:solidFill>
                <a:latin typeface="Arial" panose="020B0604020202020204" pitchFamily="34" charset="0"/>
                <a:cs typeface="Arial" panose="020B0604020202020204" pitchFamily="34" charset="0"/>
              </a:rPr>
              <a:t>2021年</a:t>
            </a:r>
            <a:r>
              <a:rPr lang="en-US" altLang="zh-CN" sz="1400" b="1" dirty="0">
                <a:solidFill>
                  <a:srgbClr val="FFFFFF"/>
                </a:solidFill>
                <a:latin typeface="Arial" panose="020B0604020202020204" pitchFamily="34" charset="0"/>
                <a:cs typeface="Arial" panose="020B0604020202020204" pitchFamily="34" charset="0"/>
              </a:rPr>
              <a:t>05月</a:t>
            </a:r>
          </a:p>
        </p:txBody>
      </p:sp>
      <p:sp>
        <p:nvSpPr>
          <p:cNvPr id="94" name="文本框 93"/>
          <p:cNvSpPr txBox="1"/>
          <p:nvPr>
            <p:custDataLst>
              <p:tags r:id="rId31"/>
            </p:custDataLst>
          </p:nvPr>
        </p:nvSpPr>
        <p:spPr>
          <a:xfrm>
            <a:off x="9381490" y="2270760"/>
            <a:ext cx="1449070" cy="593725"/>
          </a:xfrm>
          <a:prstGeom prst="rect">
            <a:avLst/>
          </a:prstGeom>
          <a:noFill/>
        </p:spPr>
        <p:txBody>
          <a:bodyPr wrap="square" lIns="90000" tIns="46800" rIns="90000" bIns="46800" rtlCol="0">
            <a:noAutofit/>
          </a:bodyPr>
          <a:lstStyle/>
          <a:p>
            <a:r>
              <a:rPr lang="en-US" altLang="zh-CN" sz="1400" b="1" dirty="0" smtClean="0">
                <a:solidFill>
                  <a:srgbClr val="FFFFFF"/>
                </a:solidFill>
                <a:latin typeface="Arial" panose="020B0604020202020204" pitchFamily="34" charset="0"/>
                <a:cs typeface="Arial" panose="020B0604020202020204" pitchFamily="34" charset="0"/>
              </a:rPr>
              <a:t>2021年</a:t>
            </a:r>
            <a:r>
              <a:rPr lang="en-US" altLang="zh-CN" sz="1400" b="1" dirty="0">
                <a:solidFill>
                  <a:srgbClr val="FFFFFF"/>
                </a:solidFill>
                <a:latin typeface="Arial" panose="020B0604020202020204" pitchFamily="34" charset="0"/>
                <a:cs typeface="Arial" panose="020B0604020202020204" pitchFamily="34" charset="0"/>
              </a:rPr>
              <a:t>06月</a:t>
            </a:r>
          </a:p>
        </p:txBody>
      </p:sp>
      <p:sp>
        <p:nvSpPr>
          <p:cNvPr id="96" name="文本框 95"/>
          <p:cNvSpPr txBox="1"/>
          <p:nvPr>
            <p:custDataLst>
              <p:tags r:id="rId32"/>
            </p:custDataLst>
          </p:nvPr>
        </p:nvSpPr>
        <p:spPr>
          <a:xfrm>
            <a:off x="4310212" y="4387158"/>
            <a:ext cx="2012176" cy="694657"/>
          </a:xfrm>
          <a:prstGeom prst="rect">
            <a:avLst/>
          </a:prstGeom>
          <a:noFill/>
        </p:spPr>
        <p:txBody>
          <a:bodyPr wrap="square" lIns="90000" tIns="46800" rIns="90000" bIns="46800" rtlCol="0">
            <a:normAutofit fontScale="72500" lnSpcReduction="20000"/>
          </a:bodyPr>
          <a:lstStyle/>
          <a:p>
            <a:pPr>
              <a:lnSpc>
                <a:spcPct val="150000"/>
              </a:lnSpc>
            </a:pPr>
            <a:r>
              <a:rPr lang="zh-CN" altLang="en-US" sz="1400" b="1" dirty="0">
                <a:solidFill>
                  <a:srgbClr val="242424">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设计</a:t>
            </a:r>
            <a:r>
              <a:rPr lang="zh-CN" altLang="en-US" sz="1400" b="1" dirty="0" smtClean="0">
                <a:solidFill>
                  <a:srgbClr val="242424">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基于</a:t>
            </a:r>
            <a:r>
              <a:rPr lang="en-US" altLang="zh-CN" sz="1400" b="1" dirty="0" smtClean="0">
                <a:solidFill>
                  <a:srgbClr val="242424">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SVM</a:t>
            </a:r>
            <a:r>
              <a:rPr lang="zh-CN" altLang="en-US" sz="1400" b="1" dirty="0" smtClean="0">
                <a:solidFill>
                  <a:srgbClr val="242424">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以及</a:t>
            </a:r>
            <a:r>
              <a:rPr lang="en-US" altLang="zh-CN" sz="1400" b="1" dirty="0" smtClean="0">
                <a:solidFill>
                  <a:srgbClr val="242424">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boosting</a:t>
            </a:r>
            <a:r>
              <a:rPr lang="zh-CN" altLang="en-US" sz="1400" b="1" dirty="0" smtClean="0">
                <a:solidFill>
                  <a:srgbClr val="242424">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实现</a:t>
            </a:r>
            <a:r>
              <a:rPr lang="zh-CN" altLang="en-US" sz="1400" b="1" dirty="0">
                <a:solidFill>
                  <a:srgbClr val="242424">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方案，并对其进行理论分析。</a:t>
            </a:r>
          </a:p>
        </p:txBody>
      </p:sp>
      <p:sp>
        <p:nvSpPr>
          <p:cNvPr id="97" name="文本框 96"/>
          <p:cNvSpPr txBox="1"/>
          <p:nvPr>
            <p:custDataLst>
              <p:tags r:id="rId33"/>
            </p:custDataLst>
          </p:nvPr>
        </p:nvSpPr>
        <p:spPr>
          <a:xfrm>
            <a:off x="2501900" y="4870450"/>
            <a:ext cx="2178664" cy="930275"/>
          </a:xfrm>
          <a:prstGeom prst="rect">
            <a:avLst/>
          </a:prstGeom>
          <a:noFill/>
        </p:spPr>
        <p:txBody>
          <a:bodyPr wrap="square" lIns="90000" tIns="46800" rIns="90000" bIns="46800" rtlCol="0">
            <a:normAutofit/>
          </a:bodyPr>
          <a:lstStyle/>
          <a:p>
            <a:pPr>
              <a:lnSpc>
                <a:spcPct val="150000"/>
              </a:lnSpc>
            </a:pPr>
            <a:r>
              <a:rPr lang="zh-CN" altLang="en-US" sz="1000" b="1" dirty="0" smtClean="0">
                <a:solidFill>
                  <a:srgbClr val="242424">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对文本分类技术方案</a:t>
            </a:r>
            <a:r>
              <a:rPr lang="zh-CN" altLang="en-US" sz="1000" b="1" dirty="0">
                <a:solidFill>
                  <a:srgbClr val="242424">
                    <a:lumMod val="75000"/>
                    <a:lumOff val="25000"/>
                  </a:srgbClr>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进行研究，分析现有方案的不足，对问题进行建模。</a:t>
            </a:r>
          </a:p>
        </p:txBody>
      </p:sp>
    </p:spTree>
    <p:custDataLst>
      <p:tags r:id="rId1"/>
    </p:custDataLst>
  </p:cSld>
  <p:clrMapOvr>
    <a:masterClrMapping/>
  </p:clrMapOvr>
  <p:transition spd="slow" advTm="5769">
    <p:fade/>
  </p:transition>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6866" name="Freeform 5"/>
          <p:cNvSpPr>
            <a:spLocks noChangeArrowheads="1"/>
          </p:cNvSpPr>
          <p:nvPr/>
        </p:nvSpPr>
        <p:spPr bwMode="auto">
          <a:xfrm>
            <a:off x="4691063" y="3262315"/>
            <a:ext cx="1193800" cy="735012"/>
          </a:xfrm>
          <a:custGeom>
            <a:avLst/>
            <a:gdLst>
              <a:gd name="T0" fmla="*/ 157 w 2126"/>
              <a:gd name="T1" fmla="*/ 0 h 1304"/>
              <a:gd name="T2" fmla="*/ 1969 w 2126"/>
              <a:gd name="T3" fmla="*/ 0 h 1304"/>
              <a:gd name="T4" fmla="*/ 2126 w 2126"/>
              <a:gd name="T5" fmla="*/ 122 h 1304"/>
              <a:gd name="T6" fmla="*/ 2126 w 2126"/>
              <a:gd name="T7" fmla="*/ 1304 h 1304"/>
              <a:gd name="T8" fmla="*/ 0 w 2126"/>
              <a:gd name="T9" fmla="*/ 1304 h 1304"/>
              <a:gd name="T10" fmla="*/ 0 w 2126"/>
              <a:gd name="T11" fmla="*/ 122 h 1304"/>
              <a:gd name="T12" fmla="*/ 157 w 2126"/>
              <a:gd name="T13" fmla="*/ 0 h 1304"/>
            </a:gdLst>
            <a:ahLst/>
            <a:cxnLst>
              <a:cxn ang="0">
                <a:pos x="T0" y="T1"/>
              </a:cxn>
              <a:cxn ang="0">
                <a:pos x="T2" y="T3"/>
              </a:cxn>
              <a:cxn ang="0">
                <a:pos x="T4" y="T5"/>
              </a:cxn>
              <a:cxn ang="0">
                <a:pos x="T6" y="T7"/>
              </a:cxn>
              <a:cxn ang="0">
                <a:pos x="T8" y="T9"/>
              </a:cxn>
              <a:cxn ang="0">
                <a:pos x="T10" y="T11"/>
              </a:cxn>
              <a:cxn ang="0">
                <a:pos x="T12" y="T13"/>
              </a:cxn>
            </a:cxnLst>
            <a:rect l="0" t="0" r="r" b="b"/>
            <a:pathLst>
              <a:path w="2126" h="1304">
                <a:moveTo>
                  <a:pt x="157" y="0"/>
                </a:moveTo>
                <a:lnTo>
                  <a:pt x="1969" y="0"/>
                </a:lnTo>
                <a:cubicBezTo>
                  <a:pt x="2055" y="0"/>
                  <a:pt x="2126" y="55"/>
                  <a:pt x="2126" y="122"/>
                </a:cubicBezTo>
                <a:lnTo>
                  <a:pt x="2126" y="1304"/>
                </a:lnTo>
                <a:lnTo>
                  <a:pt x="0" y="1304"/>
                </a:lnTo>
                <a:lnTo>
                  <a:pt x="0" y="122"/>
                </a:lnTo>
                <a:cubicBezTo>
                  <a:pt x="0" y="55"/>
                  <a:pt x="71" y="0"/>
                  <a:pt x="157"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36867" name="Freeform 6"/>
          <p:cNvSpPr>
            <a:spLocks noChangeArrowheads="1"/>
          </p:cNvSpPr>
          <p:nvPr/>
        </p:nvSpPr>
        <p:spPr bwMode="auto">
          <a:xfrm>
            <a:off x="5884863" y="2760667"/>
            <a:ext cx="1193800" cy="1236663"/>
          </a:xfrm>
          <a:custGeom>
            <a:avLst/>
            <a:gdLst>
              <a:gd name="T0" fmla="*/ 157 w 2126"/>
              <a:gd name="T1" fmla="*/ 0 h 2194"/>
              <a:gd name="T2" fmla="*/ 1969 w 2126"/>
              <a:gd name="T3" fmla="*/ 0 h 2194"/>
              <a:gd name="T4" fmla="*/ 2126 w 2126"/>
              <a:gd name="T5" fmla="*/ 122 h 2194"/>
              <a:gd name="T6" fmla="*/ 2126 w 2126"/>
              <a:gd name="T7" fmla="*/ 2194 h 2194"/>
              <a:gd name="T8" fmla="*/ 0 w 2126"/>
              <a:gd name="T9" fmla="*/ 2194 h 2194"/>
              <a:gd name="T10" fmla="*/ 0 w 2126"/>
              <a:gd name="T11" fmla="*/ 122 h 2194"/>
              <a:gd name="T12" fmla="*/ 157 w 2126"/>
              <a:gd name="T13" fmla="*/ 0 h 2194"/>
            </a:gdLst>
            <a:ahLst/>
            <a:cxnLst>
              <a:cxn ang="0">
                <a:pos x="T0" y="T1"/>
              </a:cxn>
              <a:cxn ang="0">
                <a:pos x="T2" y="T3"/>
              </a:cxn>
              <a:cxn ang="0">
                <a:pos x="T4" y="T5"/>
              </a:cxn>
              <a:cxn ang="0">
                <a:pos x="T6" y="T7"/>
              </a:cxn>
              <a:cxn ang="0">
                <a:pos x="T8" y="T9"/>
              </a:cxn>
              <a:cxn ang="0">
                <a:pos x="T10" y="T11"/>
              </a:cxn>
              <a:cxn ang="0">
                <a:pos x="T12" y="T13"/>
              </a:cxn>
            </a:cxnLst>
            <a:rect l="0" t="0" r="r" b="b"/>
            <a:pathLst>
              <a:path w="2126" h="2194">
                <a:moveTo>
                  <a:pt x="157" y="0"/>
                </a:moveTo>
                <a:lnTo>
                  <a:pt x="1969" y="0"/>
                </a:lnTo>
                <a:cubicBezTo>
                  <a:pt x="2056" y="0"/>
                  <a:pt x="2126" y="55"/>
                  <a:pt x="2126" y="122"/>
                </a:cubicBezTo>
                <a:lnTo>
                  <a:pt x="2126" y="2194"/>
                </a:lnTo>
                <a:lnTo>
                  <a:pt x="0" y="2194"/>
                </a:lnTo>
                <a:lnTo>
                  <a:pt x="0" y="122"/>
                </a:lnTo>
                <a:cubicBezTo>
                  <a:pt x="0" y="55"/>
                  <a:pt x="71" y="0"/>
                  <a:pt x="15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36868" name="Freeform 7"/>
          <p:cNvSpPr>
            <a:spLocks noChangeArrowheads="1"/>
          </p:cNvSpPr>
          <p:nvPr/>
        </p:nvSpPr>
        <p:spPr bwMode="auto">
          <a:xfrm>
            <a:off x="7078663" y="2211393"/>
            <a:ext cx="1193800" cy="1785937"/>
          </a:xfrm>
          <a:custGeom>
            <a:avLst/>
            <a:gdLst>
              <a:gd name="T0" fmla="*/ 158 w 2127"/>
              <a:gd name="T1" fmla="*/ 0 h 3168"/>
              <a:gd name="T2" fmla="*/ 1969 w 2127"/>
              <a:gd name="T3" fmla="*/ 0 h 3168"/>
              <a:gd name="T4" fmla="*/ 2127 w 2127"/>
              <a:gd name="T5" fmla="*/ 122 h 3168"/>
              <a:gd name="T6" fmla="*/ 2127 w 2127"/>
              <a:gd name="T7" fmla="*/ 3168 h 3168"/>
              <a:gd name="T8" fmla="*/ 0 w 2127"/>
              <a:gd name="T9" fmla="*/ 3168 h 3168"/>
              <a:gd name="T10" fmla="*/ 0 w 2127"/>
              <a:gd name="T11" fmla="*/ 122 h 3168"/>
              <a:gd name="T12" fmla="*/ 158 w 2127"/>
              <a:gd name="T13" fmla="*/ 0 h 3168"/>
            </a:gdLst>
            <a:ahLst/>
            <a:cxnLst>
              <a:cxn ang="0">
                <a:pos x="T0" y="T1"/>
              </a:cxn>
              <a:cxn ang="0">
                <a:pos x="T2" y="T3"/>
              </a:cxn>
              <a:cxn ang="0">
                <a:pos x="T4" y="T5"/>
              </a:cxn>
              <a:cxn ang="0">
                <a:pos x="T6" y="T7"/>
              </a:cxn>
              <a:cxn ang="0">
                <a:pos x="T8" y="T9"/>
              </a:cxn>
              <a:cxn ang="0">
                <a:pos x="T10" y="T11"/>
              </a:cxn>
              <a:cxn ang="0">
                <a:pos x="T12" y="T13"/>
              </a:cxn>
            </a:cxnLst>
            <a:rect l="0" t="0" r="r" b="b"/>
            <a:pathLst>
              <a:path w="2127" h="3168">
                <a:moveTo>
                  <a:pt x="158" y="0"/>
                </a:moveTo>
                <a:lnTo>
                  <a:pt x="1969" y="0"/>
                </a:lnTo>
                <a:cubicBezTo>
                  <a:pt x="2056" y="0"/>
                  <a:pt x="2127" y="55"/>
                  <a:pt x="2127" y="122"/>
                </a:cubicBezTo>
                <a:lnTo>
                  <a:pt x="2127" y="3168"/>
                </a:lnTo>
                <a:lnTo>
                  <a:pt x="0" y="3168"/>
                </a:lnTo>
                <a:lnTo>
                  <a:pt x="0" y="122"/>
                </a:lnTo>
                <a:cubicBezTo>
                  <a:pt x="0" y="55"/>
                  <a:pt x="71" y="0"/>
                  <a:pt x="15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36869" name="Freeform 8"/>
          <p:cNvSpPr>
            <a:spLocks noChangeArrowheads="1"/>
          </p:cNvSpPr>
          <p:nvPr/>
        </p:nvSpPr>
        <p:spPr bwMode="auto">
          <a:xfrm>
            <a:off x="8272463" y="1662115"/>
            <a:ext cx="1193800" cy="2335212"/>
          </a:xfrm>
          <a:custGeom>
            <a:avLst/>
            <a:gdLst>
              <a:gd name="T0" fmla="*/ 157 w 2126"/>
              <a:gd name="T1" fmla="*/ 0 h 4142"/>
              <a:gd name="T2" fmla="*/ 1969 w 2126"/>
              <a:gd name="T3" fmla="*/ 0 h 4142"/>
              <a:gd name="T4" fmla="*/ 2126 w 2126"/>
              <a:gd name="T5" fmla="*/ 122 h 4142"/>
              <a:gd name="T6" fmla="*/ 2126 w 2126"/>
              <a:gd name="T7" fmla="*/ 4142 h 4142"/>
              <a:gd name="T8" fmla="*/ 0 w 2126"/>
              <a:gd name="T9" fmla="*/ 4142 h 4142"/>
              <a:gd name="T10" fmla="*/ 0 w 2126"/>
              <a:gd name="T11" fmla="*/ 122 h 4142"/>
              <a:gd name="T12" fmla="*/ 157 w 2126"/>
              <a:gd name="T13" fmla="*/ 0 h 4142"/>
            </a:gdLst>
            <a:ahLst/>
            <a:cxnLst>
              <a:cxn ang="0">
                <a:pos x="T0" y="T1"/>
              </a:cxn>
              <a:cxn ang="0">
                <a:pos x="T2" y="T3"/>
              </a:cxn>
              <a:cxn ang="0">
                <a:pos x="T4" y="T5"/>
              </a:cxn>
              <a:cxn ang="0">
                <a:pos x="T6" y="T7"/>
              </a:cxn>
              <a:cxn ang="0">
                <a:pos x="T8" y="T9"/>
              </a:cxn>
              <a:cxn ang="0">
                <a:pos x="T10" y="T11"/>
              </a:cxn>
              <a:cxn ang="0">
                <a:pos x="T12" y="T13"/>
              </a:cxn>
            </a:cxnLst>
            <a:rect l="0" t="0" r="r" b="b"/>
            <a:pathLst>
              <a:path w="2126" h="4142">
                <a:moveTo>
                  <a:pt x="157" y="0"/>
                </a:moveTo>
                <a:lnTo>
                  <a:pt x="1969" y="0"/>
                </a:lnTo>
                <a:cubicBezTo>
                  <a:pt x="2055" y="0"/>
                  <a:pt x="2126" y="55"/>
                  <a:pt x="2126" y="122"/>
                </a:cubicBezTo>
                <a:lnTo>
                  <a:pt x="2126" y="4142"/>
                </a:lnTo>
                <a:lnTo>
                  <a:pt x="0" y="4142"/>
                </a:lnTo>
                <a:lnTo>
                  <a:pt x="0" y="122"/>
                </a:lnTo>
                <a:cubicBezTo>
                  <a:pt x="0" y="55"/>
                  <a:pt x="70" y="0"/>
                  <a:pt x="157" y="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36870" name="Freeform 9"/>
          <p:cNvSpPr>
            <a:spLocks noChangeArrowheads="1"/>
          </p:cNvSpPr>
          <p:nvPr/>
        </p:nvSpPr>
        <p:spPr bwMode="auto">
          <a:xfrm>
            <a:off x="9466263" y="1112843"/>
            <a:ext cx="1193800" cy="2884487"/>
          </a:xfrm>
          <a:custGeom>
            <a:avLst/>
            <a:gdLst>
              <a:gd name="T0" fmla="*/ 157 w 2126"/>
              <a:gd name="T1" fmla="*/ 0 h 5116"/>
              <a:gd name="T2" fmla="*/ 1969 w 2126"/>
              <a:gd name="T3" fmla="*/ 0 h 5116"/>
              <a:gd name="T4" fmla="*/ 2126 w 2126"/>
              <a:gd name="T5" fmla="*/ 122 h 5116"/>
              <a:gd name="T6" fmla="*/ 2126 w 2126"/>
              <a:gd name="T7" fmla="*/ 5116 h 5116"/>
              <a:gd name="T8" fmla="*/ 0 w 2126"/>
              <a:gd name="T9" fmla="*/ 5116 h 5116"/>
              <a:gd name="T10" fmla="*/ 0 w 2126"/>
              <a:gd name="T11" fmla="*/ 122 h 5116"/>
              <a:gd name="T12" fmla="*/ 157 w 2126"/>
              <a:gd name="T13" fmla="*/ 0 h 5116"/>
            </a:gdLst>
            <a:ahLst/>
            <a:cxnLst>
              <a:cxn ang="0">
                <a:pos x="T0" y="T1"/>
              </a:cxn>
              <a:cxn ang="0">
                <a:pos x="T2" y="T3"/>
              </a:cxn>
              <a:cxn ang="0">
                <a:pos x="T4" y="T5"/>
              </a:cxn>
              <a:cxn ang="0">
                <a:pos x="T6" y="T7"/>
              </a:cxn>
              <a:cxn ang="0">
                <a:pos x="T8" y="T9"/>
              </a:cxn>
              <a:cxn ang="0">
                <a:pos x="T10" y="T11"/>
              </a:cxn>
              <a:cxn ang="0">
                <a:pos x="T12" y="T13"/>
              </a:cxn>
            </a:cxnLst>
            <a:rect l="0" t="0" r="r" b="b"/>
            <a:pathLst>
              <a:path w="2126" h="5116">
                <a:moveTo>
                  <a:pt x="157" y="0"/>
                </a:moveTo>
                <a:lnTo>
                  <a:pt x="1969" y="0"/>
                </a:lnTo>
                <a:cubicBezTo>
                  <a:pt x="2055" y="0"/>
                  <a:pt x="2126" y="55"/>
                  <a:pt x="2126" y="122"/>
                </a:cubicBezTo>
                <a:lnTo>
                  <a:pt x="2126" y="5116"/>
                </a:lnTo>
                <a:lnTo>
                  <a:pt x="0" y="5116"/>
                </a:lnTo>
                <a:lnTo>
                  <a:pt x="0" y="122"/>
                </a:lnTo>
                <a:cubicBezTo>
                  <a:pt x="0" y="55"/>
                  <a:pt x="71" y="0"/>
                  <a:pt x="157" y="0"/>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36871" name="Freeform 10"/>
          <p:cNvSpPr>
            <a:spLocks noEditPoints="1" noChangeArrowheads="1"/>
          </p:cNvSpPr>
          <p:nvPr/>
        </p:nvSpPr>
        <p:spPr bwMode="auto">
          <a:xfrm>
            <a:off x="6532565" y="898530"/>
            <a:ext cx="984251" cy="1382713"/>
          </a:xfrm>
          <a:custGeom>
            <a:avLst/>
            <a:gdLst>
              <a:gd name="T0" fmla="*/ 928 w 1753"/>
              <a:gd name="T1" fmla="*/ 698 h 2452"/>
              <a:gd name="T2" fmla="*/ 1129 w 1753"/>
              <a:gd name="T3" fmla="*/ 265 h 2452"/>
              <a:gd name="T4" fmla="*/ 696 w 1753"/>
              <a:gd name="T5" fmla="*/ 64 h 2452"/>
              <a:gd name="T6" fmla="*/ 495 w 1753"/>
              <a:gd name="T7" fmla="*/ 497 h 2452"/>
              <a:gd name="T8" fmla="*/ 928 w 1753"/>
              <a:gd name="T9" fmla="*/ 698 h 2452"/>
              <a:gd name="T10" fmla="*/ 1680 w 1753"/>
              <a:gd name="T11" fmla="*/ 1096 h 2452"/>
              <a:gd name="T12" fmla="*/ 1735 w 1753"/>
              <a:gd name="T13" fmla="*/ 976 h 2452"/>
              <a:gd name="T14" fmla="*/ 1614 w 1753"/>
              <a:gd name="T15" fmla="*/ 921 h 2452"/>
              <a:gd name="T16" fmla="*/ 1233 w 1753"/>
              <a:gd name="T17" fmla="*/ 1064 h 2452"/>
              <a:gd name="T18" fmla="*/ 912 w 1753"/>
              <a:gd name="T19" fmla="*/ 815 h 2452"/>
              <a:gd name="T20" fmla="*/ 881 w 1753"/>
              <a:gd name="T21" fmla="*/ 799 h 2452"/>
              <a:gd name="T22" fmla="*/ 864 w 1753"/>
              <a:gd name="T23" fmla="*/ 795 h 2452"/>
              <a:gd name="T24" fmla="*/ 651 w 1753"/>
              <a:gd name="T25" fmla="*/ 764 h 2452"/>
              <a:gd name="T26" fmla="*/ 651 w 1753"/>
              <a:gd name="T27" fmla="*/ 764 h 2452"/>
              <a:gd name="T28" fmla="*/ 592 w 1753"/>
              <a:gd name="T29" fmla="*/ 765 h 2452"/>
              <a:gd name="T30" fmla="*/ 160 w 1753"/>
              <a:gd name="T31" fmla="*/ 923 h 2452"/>
              <a:gd name="T32" fmla="*/ 99 w 1753"/>
              <a:gd name="T33" fmla="*/ 1007 h 2452"/>
              <a:gd name="T34" fmla="*/ 10 w 1753"/>
              <a:gd name="T35" fmla="*/ 1442 h 2452"/>
              <a:gd name="T36" fmla="*/ 83 w 1753"/>
              <a:gd name="T37" fmla="*/ 1553 h 2452"/>
              <a:gd name="T38" fmla="*/ 194 w 1753"/>
              <a:gd name="T39" fmla="*/ 1480 h 2452"/>
              <a:gd name="T40" fmla="*/ 275 w 1753"/>
              <a:gd name="T41" fmla="*/ 1080 h 2452"/>
              <a:gd name="T42" fmla="*/ 495 w 1753"/>
              <a:gd name="T43" fmla="*/ 1000 h 2452"/>
              <a:gd name="T44" fmla="*/ 425 w 1753"/>
              <a:gd name="T45" fmla="*/ 1480 h 2452"/>
              <a:gd name="T46" fmla="*/ 423 w 1753"/>
              <a:gd name="T47" fmla="*/ 1511 h 2452"/>
              <a:gd name="T48" fmla="*/ 429 w 1753"/>
              <a:gd name="T49" fmla="*/ 1562 h 2452"/>
              <a:gd name="T50" fmla="*/ 574 w 1753"/>
              <a:gd name="T51" fmla="*/ 1958 h 2452"/>
              <a:gd name="T52" fmla="*/ 248 w 1753"/>
              <a:gd name="T53" fmla="*/ 2236 h 2452"/>
              <a:gd name="T54" fmla="*/ 235 w 1753"/>
              <a:gd name="T55" fmla="*/ 2398 h 2452"/>
              <a:gd name="T56" fmla="*/ 396 w 1753"/>
              <a:gd name="T57" fmla="*/ 2411 h 2452"/>
              <a:gd name="T58" fmla="*/ 776 w 1753"/>
              <a:gd name="T59" fmla="*/ 2087 h 2452"/>
              <a:gd name="T60" fmla="*/ 794 w 1753"/>
              <a:gd name="T61" fmla="*/ 2069 h 2452"/>
              <a:gd name="T62" fmla="*/ 816 w 1753"/>
              <a:gd name="T63" fmla="*/ 1953 h 2452"/>
              <a:gd name="T64" fmla="*/ 714 w 1753"/>
              <a:gd name="T65" fmla="*/ 1674 h 2452"/>
              <a:gd name="T66" fmla="*/ 997 w 1753"/>
              <a:gd name="T67" fmla="*/ 1672 h 2452"/>
              <a:gd name="T68" fmla="*/ 1104 w 1753"/>
              <a:gd name="T69" fmla="*/ 1950 h 2452"/>
              <a:gd name="T70" fmla="*/ 1252 w 1753"/>
              <a:gd name="T71" fmla="*/ 2017 h 2452"/>
              <a:gd name="T72" fmla="*/ 1318 w 1753"/>
              <a:gd name="T73" fmla="*/ 1869 h 2452"/>
              <a:gd name="T74" fmla="*/ 1186 w 1753"/>
              <a:gd name="T75" fmla="*/ 1524 h 2452"/>
              <a:gd name="T76" fmla="*/ 1174 w 1753"/>
              <a:gd name="T77" fmla="*/ 1502 h 2452"/>
              <a:gd name="T78" fmla="*/ 1073 w 1753"/>
              <a:gd name="T79" fmla="*/ 1442 h 2452"/>
              <a:gd name="T80" fmla="*/ 890 w 1753"/>
              <a:gd name="T81" fmla="*/ 1443 h 2452"/>
              <a:gd name="T82" fmla="*/ 944 w 1753"/>
              <a:gd name="T83" fmla="*/ 1076 h 2452"/>
              <a:gd name="T84" fmla="*/ 1161 w 1753"/>
              <a:gd name="T85" fmla="*/ 1245 h 2452"/>
              <a:gd name="T86" fmla="*/ 1265 w 1753"/>
              <a:gd name="T87" fmla="*/ 1252 h 2452"/>
              <a:gd name="T88" fmla="*/ 1680 w 1753"/>
              <a:gd name="T89" fmla="*/ 1096 h 2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3" h="2452">
                <a:moveTo>
                  <a:pt x="928" y="698"/>
                </a:moveTo>
                <a:cubicBezTo>
                  <a:pt x="1103" y="634"/>
                  <a:pt x="1193" y="440"/>
                  <a:pt x="1129" y="265"/>
                </a:cubicBezTo>
                <a:cubicBezTo>
                  <a:pt x="1065" y="90"/>
                  <a:pt x="871" y="0"/>
                  <a:pt x="696" y="64"/>
                </a:cubicBezTo>
                <a:cubicBezTo>
                  <a:pt x="521" y="128"/>
                  <a:pt x="431" y="322"/>
                  <a:pt x="495" y="497"/>
                </a:cubicBezTo>
                <a:cubicBezTo>
                  <a:pt x="559" y="672"/>
                  <a:pt x="753" y="762"/>
                  <a:pt x="928" y="698"/>
                </a:cubicBezTo>
                <a:close/>
                <a:moveTo>
                  <a:pt x="1680" y="1096"/>
                </a:moveTo>
                <a:cubicBezTo>
                  <a:pt x="1729" y="1078"/>
                  <a:pt x="1753" y="1024"/>
                  <a:pt x="1735" y="976"/>
                </a:cubicBezTo>
                <a:cubicBezTo>
                  <a:pt x="1717" y="927"/>
                  <a:pt x="1663" y="903"/>
                  <a:pt x="1614" y="921"/>
                </a:cubicBezTo>
                <a:lnTo>
                  <a:pt x="1233" y="1064"/>
                </a:lnTo>
                <a:lnTo>
                  <a:pt x="912" y="815"/>
                </a:lnTo>
                <a:cubicBezTo>
                  <a:pt x="903" y="808"/>
                  <a:pt x="892" y="803"/>
                  <a:pt x="881" y="799"/>
                </a:cubicBezTo>
                <a:cubicBezTo>
                  <a:pt x="876" y="797"/>
                  <a:pt x="870" y="796"/>
                  <a:pt x="864" y="795"/>
                </a:cubicBezTo>
                <a:lnTo>
                  <a:pt x="651" y="764"/>
                </a:lnTo>
                <a:cubicBezTo>
                  <a:pt x="651" y="763"/>
                  <a:pt x="651" y="763"/>
                  <a:pt x="651" y="764"/>
                </a:cubicBezTo>
                <a:cubicBezTo>
                  <a:pt x="632" y="758"/>
                  <a:pt x="611" y="758"/>
                  <a:pt x="592" y="765"/>
                </a:cubicBezTo>
                <a:lnTo>
                  <a:pt x="160" y="923"/>
                </a:lnTo>
                <a:cubicBezTo>
                  <a:pt x="124" y="936"/>
                  <a:pt x="100" y="970"/>
                  <a:pt x="99" y="1007"/>
                </a:cubicBezTo>
                <a:lnTo>
                  <a:pt x="10" y="1442"/>
                </a:lnTo>
                <a:cubicBezTo>
                  <a:pt x="0" y="1493"/>
                  <a:pt x="33" y="1542"/>
                  <a:pt x="83" y="1553"/>
                </a:cubicBezTo>
                <a:cubicBezTo>
                  <a:pt x="134" y="1563"/>
                  <a:pt x="183" y="1531"/>
                  <a:pt x="194" y="1480"/>
                </a:cubicBezTo>
                <a:lnTo>
                  <a:pt x="275" y="1080"/>
                </a:lnTo>
                <a:lnTo>
                  <a:pt x="495" y="1000"/>
                </a:lnTo>
                <a:lnTo>
                  <a:pt x="425" y="1480"/>
                </a:lnTo>
                <a:cubicBezTo>
                  <a:pt x="423" y="1490"/>
                  <a:pt x="423" y="1501"/>
                  <a:pt x="423" y="1511"/>
                </a:cubicBezTo>
                <a:cubicBezTo>
                  <a:pt x="421" y="1528"/>
                  <a:pt x="423" y="1545"/>
                  <a:pt x="429" y="1562"/>
                </a:cubicBezTo>
                <a:lnTo>
                  <a:pt x="574" y="1958"/>
                </a:lnTo>
                <a:lnTo>
                  <a:pt x="248" y="2236"/>
                </a:lnTo>
                <a:cubicBezTo>
                  <a:pt x="200" y="2277"/>
                  <a:pt x="194" y="2349"/>
                  <a:pt x="235" y="2398"/>
                </a:cubicBezTo>
                <a:cubicBezTo>
                  <a:pt x="276" y="2446"/>
                  <a:pt x="348" y="2452"/>
                  <a:pt x="396" y="2411"/>
                </a:cubicBezTo>
                <a:lnTo>
                  <a:pt x="776" y="2087"/>
                </a:lnTo>
                <a:cubicBezTo>
                  <a:pt x="783" y="2082"/>
                  <a:pt x="789" y="2075"/>
                  <a:pt x="794" y="2069"/>
                </a:cubicBezTo>
                <a:cubicBezTo>
                  <a:pt x="821" y="2038"/>
                  <a:pt x="831" y="1994"/>
                  <a:pt x="816" y="1953"/>
                </a:cubicBezTo>
                <a:lnTo>
                  <a:pt x="714" y="1674"/>
                </a:lnTo>
                <a:lnTo>
                  <a:pt x="997" y="1672"/>
                </a:lnTo>
                <a:lnTo>
                  <a:pt x="1104" y="1950"/>
                </a:lnTo>
                <a:cubicBezTo>
                  <a:pt x="1126" y="2010"/>
                  <a:pt x="1193" y="2039"/>
                  <a:pt x="1252" y="2017"/>
                </a:cubicBezTo>
                <a:cubicBezTo>
                  <a:pt x="1311" y="1994"/>
                  <a:pt x="1340" y="1928"/>
                  <a:pt x="1318" y="1869"/>
                </a:cubicBezTo>
                <a:lnTo>
                  <a:pt x="1186" y="1524"/>
                </a:lnTo>
                <a:cubicBezTo>
                  <a:pt x="1183" y="1516"/>
                  <a:pt x="1179" y="1509"/>
                  <a:pt x="1174" y="1502"/>
                </a:cubicBezTo>
                <a:cubicBezTo>
                  <a:pt x="1155" y="1466"/>
                  <a:pt x="1116" y="1441"/>
                  <a:pt x="1073" y="1442"/>
                </a:cubicBezTo>
                <a:lnTo>
                  <a:pt x="890" y="1443"/>
                </a:lnTo>
                <a:lnTo>
                  <a:pt x="944" y="1076"/>
                </a:lnTo>
                <a:lnTo>
                  <a:pt x="1161" y="1245"/>
                </a:lnTo>
                <a:cubicBezTo>
                  <a:pt x="1192" y="1269"/>
                  <a:pt x="1233" y="1271"/>
                  <a:pt x="1265" y="1252"/>
                </a:cubicBezTo>
                <a:lnTo>
                  <a:pt x="1680" y="109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grpSp>
        <p:nvGrpSpPr>
          <p:cNvPr id="36872" name="组合 31"/>
          <p:cNvGrpSpPr/>
          <p:nvPr/>
        </p:nvGrpSpPr>
        <p:grpSpPr bwMode="auto">
          <a:xfrm>
            <a:off x="9913941" y="1300165"/>
            <a:ext cx="382587" cy="382587"/>
            <a:chOff x="0" y="0"/>
            <a:chExt cx="382588" cy="382588"/>
          </a:xfrm>
        </p:grpSpPr>
        <p:sp>
          <p:nvSpPr>
            <p:cNvPr id="36873" name="Oval 11"/>
            <p:cNvSpPr>
              <a:spLocks noChangeArrowheads="1"/>
            </p:cNvSpPr>
            <p:nvPr/>
          </p:nvSpPr>
          <p:spPr bwMode="auto">
            <a:xfrm>
              <a:off x="0" y="0"/>
              <a:ext cx="382588" cy="3825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294A5A"/>
                </a:solidFill>
              </a:endParaRPr>
            </a:p>
          </p:txBody>
        </p:sp>
        <p:sp>
          <p:nvSpPr>
            <p:cNvPr id="36874" name="Freeform 12"/>
            <p:cNvSpPr>
              <a:spLocks noEditPoints="1" noChangeArrowheads="1"/>
            </p:cNvSpPr>
            <p:nvPr/>
          </p:nvSpPr>
          <p:spPr bwMode="auto">
            <a:xfrm>
              <a:off x="92075" y="119062"/>
              <a:ext cx="211138" cy="163513"/>
            </a:xfrm>
            <a:custGeom>
              <a:avLst/>
              <a:gdLst>
                <a:gd name="T0" fmla="*/ 244 w 377"/>
                <a:gd name="T1" fmla="*/ 56 h 291"/>
                <a:gd name="T2" fmla="*/ 58 w 377"/>
                <a:gd name="T3" fmla="*/ 67 h 291"/>
                <a:gd name="T4" fmla="*/ 58 w 377"/>
                <a:gd name="T5" fmla="*/ 99 h 291"/>
                <a:gd name="T6" fmla="*/ 244 w 377"/>
                <a:gd name="T7" fmla="*/ 110 h 291"/>
                <a:gd name="T8" fmla="*/ 58 w 377"/>
                <a:gd name="T9" fmla="*/ 99 h 291"/>
                <a:gd name="T10" fmla="*/ 215 w 377"/>
                <a:gd name="T11" fmla="*/ 140 h 291"/>
                <a:gd name="T12" fmla="*/ 58 w 377"/>
                <a:gd name="T13" fmla="*/ 151 h 291"/>
                <a:gd name="T14" fmla="*/ 298 w 377"/>
                <a:gd name="T15" fmla="*/ 192 h 291"/>
                <a:gd name="T16" fmla="*/ 298 w 377"/>
                <a:gd name="T17" fmla="*/ 226 h 291"/>
                <a:gd name="T18" fmla="*/ 264 w 377"/>
                <a:gd name="T19" fmla="*/ 226 h 291"/>
                <a:gd name="T20" fmla="*/ 264 w 377"/>
                <a:gd name="T21" fmla="*/ 192 h 291"/>
                <a:gd name="T22" fmla="*/ 298 w 377"/>
                <a:gd name="T23" fmla="*/ 192 h 291"/>
                <a:gd name="T24" fmla="*/ 305 w 377"/>
                <a:gd name="T25" fmla="*/ 68 h 291"/>
                <a:gd name="T26" fmla="*/ 340 w 377"/>
                <a:gd name="T27" fmla="*/ 67 h 291"/>
                <a:gd name="T28" fmla="*/ 308 w 377"/>
                <a:gd name="T29" fmla="*/ 0 h 291"/>
                <a:gd name="T30" fmla="*/ 318 w 377"/>
                <a:gd name="T31" fmla="*/ 5 h 291"/>
                <a:gd name="T32" fmla="*/ 377 w 377"/>
                <a:gd name="T33" fmla="*/ 61 h 291"/>
                <a:gd name="T34" fmla="*/ 377 w 377"/>
                <a:gd name="T35" fmla="*/ 240 h 291"/>
                <a:gd name="T36" fmla="*/ 362 w 377"/>
                <a:gd name="T37" fmla="*/ 254 h 291"/>
                <a:gd name="T38" fmla="*/ 324 w 377"/>
                <a:gd name="T39" fmla="*/ 280 h 291"/>
                <a:gd name="T40" fmla="*/ 297 w 377"/>
                <a:gd name="T41" fmla="*/ 291 h 291"/>
                <a:gd name="T42" fmla="*/ 281 w 377"/>
                <a:gd name="T43" fmla="*/ 255 h 291"/>
                <a:gd name="T44" fmla="*/ 265 w 377"/>
                <a:gd name="T45" fmla="*/ 291 h 291"/>
                <a:gd name="T46" fmla="*/ 238 w 377"/>
                <a:gd name="T47" fmla="*/ 280 h 291"/>
                <a:gd name="T48" fmla="*/ 149 w 377"/>
                <a:gd name="T49" fmla="*/ 254 h 291"/>
                <a:gd name="T50" fmla="*/ 0 w 377"/>
                <a:gd name="T51" fmla="*/ 0 h 291"/>
                <a:gd name="T52" fmla="*/ 149 w 377"/>
                <a:gd name="T53" fmla="*/ 225 h 291"/>
                <a:gd name="T54" fmla="*/ 235 w 377"/>
                <a:gd name="T55" fmla="*/ 209 h 291"/>
                <a:gd name="T56" fmla="*/ 281 w 377"/>
                <a:gd name="T57" fmla="*/ 163 h 291"/>
                <a:gd name="T58" fmla="*/ 327 w 377"/>
                <a:gd name="T59" fmla="*/ 209 h 291"/>
                <a:gd name="T60" fmla="*/ 348 w 377"/>
                <a:gd name="T61" fmla="*/ 225 h 291"/>
                <a:gd name="T62" fmla="*/ 297 w 377"/>
                <a:gd name="T63" fmla="*/ 83 h 291"/>
                <a:gd name="T64" fmla="*/ 289 w 377"/>
                <a:gd name="T65" fmla="*/ 75 h 291"/>
                <a:gd name="T66" fmla="*/ 29 w 377"/>
                <a:gd name="T67" fmla="*/ 3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7" h="291">
                  <a:moveTo>
                    <a:pt x="58" y="56"/>
                  </a:moveTo>
                  <a:lnTo>
                    <a:pt x="244" y="56"/>
                  </a:lnTo>
                  <a:lnTo>
                    <a:pt x="244" y="67"/>
                  </a:lnTo>
                  <a:lnTo>
                    <a:pt x="58" y="67"/>
                  </a:lnTo>
                  <a:lnTo>
                    <a:pt x="58" y="56"/>
                  </a:lnTo>
                  <a:close/>
                  <a:moveTo>
                    <a:pt x="58" y="99"/>
                  </a:moveTo>
                  <a:lnTo>
                    <a:pt x="244" y="99"/>
                  </a:lnTo>
                  <a:lnTo>
                    <a:pt x="244" y="110"/>
                  </a:lnTo>
                  <a:lnTo>
                    <a:pt x="58" y="110"/>
                  </a:lnTo>
                  <a:lnTo>
                    <a:pt x="58" y="99"/>
                  </a:lnTo>
                  <a:close/>
                  <a:moveTo>
                    <a:pt x="58" y="140"/>
                  </a:moveTo>
                  <a:lnTo>
                    <a:pt x="215" y="140"/>
                  </a:lnTo>
                  <a:lnTo>
                    <a:pt x="215" y="151"/>
                  </a:lnTo>
                  <a:lnTo>
                    <a:pt x="58" y="151"/>
                  </a:lnTo>
                  <a:lnTo>
                    <a:pt x="58" y="140"/>
                  </a:lnTo>
                  <a:close/>
                  <a:moveTo>
                    <a:pt x="298" y="192"/>
                  </a:moveTo>
                  <a:cubicBezTo>
                    <a:pt x="302" y="197"/>
                    <a:pt x="305" y="203"/>
                    <a:pt x="305" y="209"/>
                  </a:cubicBezTo>
                  <a:cubicBezTo>
                    <a:pt x="305" y="216"/>
                    <a:pt x="302" y="222"/>
                    <a:pt x="298" y="226"/>
                  </a:cubicBezTo>
                  <a:cubicBezTo>
                    <a:pt x="294" y="231"/>
                    <a:pt x="288" y="233"/>
                    <a:pt x="281" y="233"/>
                  </a:cubicBezTo>
                  <a:cubicBezTo>
                    <a:pt x="274" y="233"/>
                    <a:pt x="268" y="231"/>
                    <a:pt x="264" y="226"/>
                  </a:cubicBezTo>
                  <a:cubicBezTo>
                    <a:pt x="260" y="222"/>
                    <a:pt x="257" y="216"/>
                    <a:pt x="257" y="209"/>
                  </a:cubicBezTo>
                  <a:cubicBezTo>
                    <a:pt x="257" y="203"/>
                    <a:pt x="260" y="197"/>
                    <a:pt x="264" y="192"/>
                  </a:cubicBezTo>
                  <a:cubicBezTo>
                    <a:pt x="268" y="188"/>
                    <a:pt x="274" y="185"/>
                    <a:pt x="281" y="185"/>
                  </a:cubicBezTo>
                  <a:cubicBezTo>
                    <a:pt x="288" y="185"/>
                    <a:pt x="294" y="188"/>
                    <a:pt x="298" y="192"/>
                  </a:cubicBezTo>
                  <a:close/>
                  <a:moveTo>
                    <a:pt x="340" y="67"/>
                  </a:moveTo>
                  <a:lnTo>
                    <a:pt x="305" y="68"/>
                  </a:lnTo>
                  <a:lnTo>
                    <a:pt x="308" y="35"/>
                  </a:lnTo>
                  <a:lnTo>
                    <a:pt x="340" y="67"/>
                  </a:lnTo>
                  <a:close/>
                  <a:moveTo>
                    <a:pt x="0" y="0"/>
                  </a:moveTo>
                  <a:lnTo>
                    <a:pt x="308" y="0"/>
                  </a:lnTo>
                  <a:lnTo>
                    <a:pt x="314" y="0"/>
                  </a:lnTo>
                  <a:lnTo>
                    <a:pt x="318" y="5"/>
                  </a:lnTo>
                  <a:lnTo>
                    <a:pt x="372" y="57"/>
                  </a:lnTo>
                  <a:lnTo>
                    <a:pt x="377" y="61"/>
                  </a:lnTo>
                  <a:lnTo>
                    <a:pt x="377" y="67"/>
                  </a:lnTo>
                  <a:lnTo>
                    <a:pt x="377" y="240"/>
                  </a:lnTo>
                  <a:lnTo>
                    <a:pt x="377" y="254"/>
                  </a:lnTo>
                  <a:lnTo>
                    <a:pt x="362" y="254"/>
                  </a:lnTo>
                  <a:lnTo>
                    <a:pt x="314" y="254"/>
                  </a:lnTo>
                  <a:lnTo>
                    <a:pt x="324" y="280"/>
                  </a:lnTo>
                  <a:lnTo>
                    <a:pt x="306" y="280"/>
                  </a:lnTo>
                  <a:lnTo>
                    <a:pt x="297" y="291"/>
                  </a:lnTo>
                  <a:lnTo>
                    <a:pt x="281" y="255"/>
                  </a:lnTo>
                  <a:lnTo>
                    <a:pt x="265" y="291"/>
                  </a:lnTo>
                  <a:lnTo>
                    <a:pt x="256" y="280"/>
                  </a:lnTo>
                  <a:lnTo>
                    <a:pt x="238" y="280"/>
                  </a:lnTo>
                  <a:lnTo>
                    <a:pt x="248" y="254"/>
                  </a:lnTo>
                  <a:lnTo>
                    <a:pt x="149" y="254"/>
                  </a:lnTo>
                  <a:lnTo>
                    <a:pt x="0" y="254"/>
                  </a:lnTo>
                  <a:lnTo>
                    <a:pt x="0" y="0"/>
                  </a:lnTo>
                  <a:close/>
                  <a:moveTo>
                    <a:pt x="29" y="225"/>
                  </a:moveTo>
                  <a:lnTo>
                    <a:pt x="149" y="225"/>
                  </a:lnTo>
                  <a:lnTo>
                    <a:pt x="238" y="225"/>
                  </a:lnTo>
                  <a:cubicBezTo>
                    <a:pt x="236" y="220"/>
                    <a:pt x="235" y="215"/>
                    <a:pt x="235" y="209"/>
                  </a:cubicBezTo>
                  <a:cubicBezTo>
                    <a:pt x="235" y="197"/>
                    <a:pt x="240" y="185"/>
                    <a:pt x="249" y="177"/>
                  </a:cubicBezTo>
                  <a:cubicBezTo>
                    <a:pt x="257" y="168"/>
                    <a:pt x="268" y="163"/>
                    <a:pt x="281" y="163"/>
                  </a:cubicBezTo>
                  <a:cubicBezTo>
                    <a:pt x="294" y="163"/>
                    <a:pt x="305" y="168"/>
                    <a:pt x="314" y="177"/>
                  </a:cubicBezTo>
                  <a:cubicBezTo>
                    <a:pt x="322" y="185"/>
                    <a:pt x="327" y="197"/>
                    <a:pt x="327" y="209"/>
                  </a:cubicBezTo>
                  <a:cubicBezTo>
                    <a:pt x="327" y="215"/>
                    <a:pt x="326" y="220"/>
                    <a:pt x="324" y="225"/>
                  </a:cubicBezTo>
                  <a:lnTo>
                    <a:pt x="348" y="225"/>
                  </a:lnTo>
                  <a:lnTo>
                    <a:pt x="348" y="81"/>
                  </a:lnTo>
                  <a:lnTo>
                    <a:pt x="297" y="83"/>
                  </a:lnTo>
                  <a:lnTo>
                    <a:pt x="289" y="83"/>
                  </a:lnTo>
                  <a:lnTo>
                    <a:pt x="289" y="75"/>
                  </a:lnTo>
                  <a:lnTo>
                    <a:pt x="293" y="30"/>
                  </a:lnTo>
                  <a:lnTo>
                    <a:pt x="29" y="30"/>
                  </a:lnTo>
                  <a:lnTo>
                    <a:pt x="29" y="225"/>
                  </a:lnTo>
                  <a:close/>
                </a:path>
              </a:pathLst>
            </a:custGeom>
            <a:solidFill>
              <a:srgbClr val="E8550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6875" name="组合 32"/>
          <p:cNvGrpSpPr/>
          <p:nvPr/>
        </p:nvGrpSpPr>
        <p:grpSpPr bwMode="auto">
          <a:xfrm>
            <a:off x="8696327" y="1833565"/>
            <a:ext cx="382588" cy="382587"/>
            <a:chOff x="0" y="0"/>
            <a:chExt cx="382588" cy="382588"/>
          </a:xfrm>
        </p:grpSpPr>
        <p:sp>
          <p:nvSpPr>
            <p:cNvPr id="36876" name="Oval 13"/>
            <p:cNvSpPr>
              <a:spLocks noChangeArrowheads="1"/>
            </p:cNvSpPr>
            <p:nvPr/>
          </p:nvSpPr>
          <p:spPr bwMode="auto">
            <a:xfrm>
              <a:off x="0" y="0"/>
              <a:ext cx="382588" cy="3825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294A5A"/>
                </a:solidFill>
              </a:endParaRPr>
            </a:p>
          </p:txBody>
        </p:sp>
        <p:sp>
          <p:nvSpPr>
            <p:cNvPr id="36877" name="Freeform 14"/>
            <p:cNvSpPr>
              <a:spLocks noEditPoints="1" noChangeArrowheads="1"/>
            </p:cNvSpPr>
            <p:nvPr/>
          </p:nvSpPr>
          <p:spPr bwMode="auto">
            <a:xfrm>
              <a:off x="58738" y="69850"/>
              <a:ext cx="269875" cy="231775"/>
            </a:xfrm>
            <a:custGeom>
              <a:avLst/>
              <a:gdLst>
                <a:gd name="T0" fmla="*/ 298 w 480"/>
                <a:gd name="T1" fmla="*/ 86 h 410"/>
                <a:gd name="T2" fmla="*/ 287 w 480"/>
                <a:gd name="T3" fmla="*/ 112 h 410"/>
                <a:gd name="T4" fmla="*/ 272 w 480"/>
                <a:gd name="T5" fmla="*/ 124 h 410"/>
                <a:gd name="T6" fmla="*/ 261 w 480"/>
                <a:gd name="T7" fmla="*/ 128 h 410"/>
                <a:gd name="T8" fmla="*/ 247 w 480"/>
                <a:gd name="T9" fmla="*/ 129 h 410"/>
                <a:gd name="T10" fmla="*/ 226 w 480"/>
                <a:gd name="T11" fmla="*/ 122 h 410"/>
                <a:gd name="T12" fmla="*/ 213 w 480"/>
                <a:gd name="T13" fmla="*/ 110 h 410"/>
                <a:gd name="T14" fmla="*/ 204 w 480"/>
                <a:gd name="T15" fmla="*/ 92 h 410"/>
                <a:gd name="T16" fmla="*/ 203 w 480"/>
                <a:gd name="T17" fmla="*/ 78 h 410"/>
                <a:gd name="T18" fmla="*/ 209 w 480"/>
                <a:gd name="T19" fmla="*/ 58 h 410"/>
                <a:gd name="T20" fmla="*/ 221 w 480"/>
                <a:gd name="T21" fmla="*/ 45 h 410"/>
                <a:gd name="T22" fmla="*/ 239 w 480"/>
                <a:gd name="T23" fmla="*/ 36 h 410"/>
                <a:gd name="T24" fmla="*/ 252 w 480"/>
                <a:gd name="T25" fmla="*/ 34 h 410"/>
                <a:gd name="T26" fmla="*/ 269 w 480"/>
                <a:gd name="T27" fmla="*/ 38 h 410"/>
                <a:gd name="T28" fmla="*/ 286 w 480"/>
                <a:gd name="T29" fmla="*/ 50 h 410"/>
                <a:gd name="T30" fmla="*/ 296 w 480"/>
                <a:gd name="T31" fmla="*/ 67 h 410"/>
                <a:gd name="T32" fmla="*/ 312 w 480"/>
                <a:gd name="T33" fmla="*/ 57 h 410"/>
                <a:gd name="T34" fmla="*/ 193 w 480"/>
                <a:gd name="T35" fmla="*/ 23 h 410"/>
                <a:gd name="T36" fmla="*/ 225 w 480"/>
                <a:gd name="T37" fmla="*/ 142 h 410"/>
                <a:gd name="T38" fmla="*/ 333 w 480"/>
                <a:gd name="T39" fmla="*/ 82 h 410"/>
                <a:gd name="T40" fmla="*/ 225 w 480"/>
                <a:gd name="T41" fmla="*/ 292 h 410"/>
                <a:gd name="T42" fmla="*/ 195 w 480"/>
                <a:gd name="T43" fmla="*/ 332 h 410"/>
                <a:gd name="T44" fmla="*/ 163 w 480"/>
                <a:gd name="T45" fmla="*/ 347 h 410"/>
                <a:gd name="T46" fmla="*/ 142 w 480"/>
                <a:gd name="T47" fmla="*/ 348 h 410"/>
                <a:gd name="T48" fmla="*/ 118 w 480"/>
                <a:gd name="T49" fmla="*/ 344 h 410"/>
                <a:gd name="T50" fmla="*/ 85 w 480"/>
                <a:gd name="T51" fmla="*/ 323 h 410"/>
                <a:gd name="T52" fmla="*/ 68 w 480"/>
                <a:gd name="T53" fmla="*/ 297 h 410"/>
                <a:gd name="T54" fmla="*/ 61 w 480"/>
                <a:gd name="T55" fmla="*/ 261 h 410"/>
                <a:gd name="T56" fmla="*/ 65 w 480"/>
                <a:gd name="T57" fmla="*/ 237 h 410"/>
                <a:gd name="T58" fmla="*/ 84 w 480"/>
                <a:gd name="T59" fmla="*/ 206 h 410"/>
                <a:gd name="T60" fmla="*/ 110 w 480"/>
                <a:gd name="T61" fmla="*/ 187 h 410"/>
                <a:gd name="T62" fmla="*/ 145 w 480"/>
                <a:gd name="T63" fmla="*/ 179 h 410"/>
                <a:gd name="T64" fmla="*/ 169 w 480"/>
                <a:gd name="T65" fmla="*/ 183 h 410"/>
                <a:gd name="T66" fmla="*/ 197 w 480"/>
                <a:gd name="T67" fmla="*/ 197 h 410"/>
                <a:gd name="T68" fmla="*/ 221 w 480"/>
                <a:gd name="T69" fmla="*/ 225 h 410"/>
                <a:gd name="T70" fmla="*/ 230 w 480"/>
                <a:gd name="T71" fmla="*/ 258 h 410"/>
                <a:gd name="T72" fmla="*/ 262 w 480"/>
                <a:gd name="T73" fmla="*/ 249 h 410"/>
                <a:gd name="T74" fmla="*/ 72 w 480"/>
                <a:gd name="T75" fmla="*/ 138 h 410"/>
                <a:gd name="T76" fmla="*/ 73 w 480"/>
                <a:gd name="T77" fmla="*/ 357 h 410"/>
                <a:gd name="T78" fmla="*/ 287 w 480"/>
                <a:gd name="T79" fmla="*/ 301 h 410"/>
                <a:gd name="T80" fmla="*/ 434 w 480"/>
                <a:gd name="T81" fmla="*/ 246 h 410"/>
                <a:gd name="T82" fmla="*/ 413 w 480"/>
                <a:gd name="T83" fmla="*/ 273 h 410"/>
                <a:gd name="T84" fmla="*/ 390 w 480"/>
                <a:gd name="T85" fmla="*/ 284 h 410"/>
                <a:gd name="T86" fmla="*/ 375 w 480"/>
                <a:gd name="T87" fmla="*/ 285 h 410"/>
                <a:gd name="T88" fmla="*/ 359 w 480"/>
                <a:gd name="T89" fmla="*/ 282 h 410"/>
                <a:gd name="T90" fmla="*/ 335 w 480"/>
                <a:gd name="T91" fmla="*/ 267 h 410"/>
                <a:gd name="T92" fmla="*/ 323 w 480"/>
                <a:gd name="T93" fmla="*/ 249 h 410"/>
                <a:gd name="T94" fmla="*/ 318 w 480"/>
                <a:gd name="T95" fmla="*/ 223 h 410"/>
                <a:gd name="T96" fmla="*/ 322 w 480"/>
                <a:gd name="T97" fmla="*/ 206 h 410"/>
                <a:gd name="T98" fmla="*/ 335 w 480"/>
                <a:gd name="T99" fmla="*/ 185 h 410"/>
                <a:gd name="T100" fmla="*/ 353 w 480"/>
                <a:gd name="T101" fmla="*/ 172 h 410"/>
                <a:gd name="T102" fmla="*/ 377 w 480"/>
                <a:gd name="T103" fmla="*/ 166 h 410"/>
                <a:gd name="T104" fmla="*/ 394 w 480"/>
                <a:gd name="T105" fmla="*/ 168 h 410"/>
                <a:gd name="T106" fmla="*/ 414 w 480"/>
                <a:gd name="T107" fmla="*/ 178 h 410"/>
                <a:gd name="T108" fmla="*/ 431 w 480"/>
                <a:gd name="T109" fmla="*/ 198 h 410"/>
                <a:gd name="T110" fmla="*/ 437 w 480"/>
                <a:gd name="T111" fmla="*/ 221 h 410"/>
                <a:gd name="T112" fmla="*/ 460 w 480"/>
                <a:gd name="T113" fmla="*/ 215 h 410"/>
                <a:gd name="T114" fmla="*/ 326 w 480"/>
                <a:gd name="T115" fmla="*/ 137 h 410"/>
                <a:gd name="T116" fmla="*/ 327 w 480"/>
                <a:gd name="T117" fmla="*/ 291 h 410"/>
                <a:gd name="T118" fmla="*/ 477 w 480"/>
                <a:gd name="T119" fmla="*/ 25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0" h="410">
                  <a:moveTo>
                    <a:pt x="298" y="76"/>
                  </a:moveTo>
                  <a:cubicBezTo>
                    <a:pt x="298" y="76"/>
                    <a:pt x="298" y="76"/>
                    <a:pt x="298" y="77"/>
                  </a:cubicBezTo>
                  <a:cubicBezTo>
                    <a:pt x="298" y="77"/>
                    <a:pt x="298" y="78"/>
                    <a:pt x="298" y="78"/>
                  </a:cubicBezTo>
                  <a:cubicBezTo>
                    <a:pt x="298" y="78"/>
                    <a:pt x="298" y="79"/>
                    <a:pt x="298" y="79"/>
                  </a:cubicBezTo>
                  <a:cubicBezTo>
                    <a:pt x="298" y="80"/>
                    <a:pt x="298" y="80"/>
                    <a:pt x="298" y="81"/>
                  </a:cubicBezTo>
                  <a:cubicBezTo>
                    <a:pt x="298" y="81"/>
                    <a:pt x="298" y="81"/>
                    <a:pt x="298" y="81"/>
                  </a:cubicBezTo>
                  <a:cubicBezTo>
                    <a:pt x="298" y="82"/>
                    <a:pt x="298" y="82"/>
                    <a:pt x="298" y="83"/>
                  </a:cubicBezTo>
                  <a:cubicBezTo>
                    <a:pt x="298" y="83"/>
                    <a:pt x="298" y="84"/>
                    <a:pt x="298" y="84"/>
                  </a:cubicBezTo>
                  <a:cubicBezTo>
                    <a:pt x="298" y="84"/>
                    <a:pt x="298" y="85"/>
                    <a:pt x="298" y="85"/>
                  </a:cubicBezTo>
                  <a:cubicBezTo>
                    <a:pt x="298" y="86"/>
                    <a:pt x="298" y="86"/>
                    <a:pt x="298" y="86"/>
                  </a:cubicBezTo>
                  <a:cubicBezTo>
                    <a:pt x="298" y="90"/>
                    <a:pt x="297" y="93"/>
                    <a:pt x="296" y="96"/>
                  </a:cubicBezTo>
                  <a:cubicBezTo>
                    <a:pt x="295" y="97"/>
                    <a:pt x="295" y="97"/>
                    <a:pt x="295" y="98"/>
                  </a:cubicBezTo>
                  <a:cubicBezTo>
                    <a:pt x="295" y="98"/>
                    <a:pt x="295" y="98"/>
                    <a:pt x="295" y="98"/>
                  </a:cubicBezTo>
                  <a:cubicBezTo>
                    <a:pt x="295" y="99"/>
                    <a:pt x="295" y="99"/>
                    <a:pt x="294" y="100"/>
                  </a:cubicBezTo>
                  <a:cubicBezTo>
                    <a:pt x="294" y="100"/>
                    <a:pt x="294" y="100"/>
                    <a:pt x="294" y="100"/>
                  </a:cubicBezTo>
                  <a:cubicBezTo>
                    <a:pt x="294" y="102"/>
                    <a:pt x="293" y="103"/>
                    <a:pt x="292" y="104"/>
                  </a:cubicBezTo>
                  <a:cubicBezTo>
                    <a:pt x="292" y="105"/>
                    <a:pt x="292" y="105"/>
                    <a:pt x="292" y="105"/>
                  </a:cubicBezTo>
                  <a:cubicBezTo>
                    <a:pt x="292" y="105"/>
                    <a:pt x="292" y="106"/>
                    <a:pt x="291" y="106"/>
                  </a:cubicBezTo>
                  <a:cubicBezTo>
                    <a:pt x="291" y="106"/>
                    <a:pt x="291" y="106"/>
                    <a:pt x="291" y="106"/>
                  </a:cubicBezTo>
                  <a:cubicBezTo>
                    <a:pt x="290" y="108"/>
                    <a:pt x="289" y="110"/>
                    <a:pt x="287" y="112"/>
                  </a:cubicBezTo>
                  <a:cubicBezTo>
                    <a:pt x="287" y="112"/>
                    <a:pt x="287" y="112"/>
                    <a:pt x="287" y="112"/>
                  </a:cubicBezTo>
                  <a:cubicBezTo>
                    <a:pt x="287" y="112"/>
                    <a:pt x="286" y="113"/>
                    <a:pt x="286" y="113"/>
                  </a:cubicBezTo>
                  <a:cubicBezTo>
                    <a:pt x="286" y="113"/>
                    <a:pt x="286" y="113"/>
                    <a:pt x="286" y="113"/>
                  </a:cubicBezTo>
                  <a:cubicBezTo>
                    <a:pt x="285" y="115"/>
                    <a:pt x="283" y="116"/>
                    <a:pt x="282" y="117"/>
                  </a:cubicBezTo>
                  <a:cubicBezTo>
                    <a:pt x="282" y="117"/>
                    <a:pt x="282" y="117"/>
                    <a:pt x="282" y="117"/>
                  </a:cubicBezTo>
                  <a:cubicBezTo>
                    <a:pt x="282" y="117"/>
                    <a:pt x="281" y="118"/>
                    <a:pt x="281" y="118"/>
                  </a:cubicBezTo>
                  <a:cubicBezTo>
                    <a:pt x="281" y="118"/>
                    <a:pt x="281" y="118"/>
                    <a:pt x="281" y="118"/>
                  </a:cubicBezTo>
                  <a:cubicBezTo>
                    <a:pt x="280" y="119"/>
                    <a:pt x="280" y="119"/>
                    <a:pt x="279" y="119"/>
                  </a:cubicBezTo>
                  <a:cubicBezTo>
                    <a:pt x="277" y="121"/>
                    <a:pt x="275" y="123"/>
                    <a:pt x="272" y="124"/>
                  </a:cubicBezTo>
                  <a:cubicBezTo>
                    <a:pt x="271" y="124"/>
                    <a:pt x="271" y="125"/>
                    <a:pt x="270" y="125"/>
                  </a:cubicBezTo>
                  <a:cubicBezTo>
                    <a:pt x="270" y="125"/>
                    <a:pt x="270" y="125"/>
                    <a:pt x="269" y="125"/>
                  </a:cubicBezTo>
                  <a:cubicBezTo>
                    <a:pt x="269" y="125"/>
                    <a:pt x="269" y="125"/>
                    <a:pt x="268" y="126"/>
                  </a:cubicBezTo>
                  <a:cubicBezTo>
                    <a:pt x="268" y="126"/>
                    <a:pt x="268" y="126"/>
                    <a:pt x="267" y="126"/>
                  </a:cubicBezTo>
                  <a:cubicBezTo>
                    <a:pt x="267" y="126"/>
                    <a:pt x="266" y="126"/>
                    <a:pt x="266" y="127"/>
                  </a:cubicBezTo>
                  <a:cubicBezTo>
                    <a:pt x="266" y="127"/>
                    <a:pt x="266" y="127"/>
                    <a:pt x="265" y="127"/>
                  </a:cubicBezTo>
                  <a:cubicBezTo>
                    <a:pt x="265" y="127"/>
                    <a:pt x="264" y="127"/>
                    <a:pt x="263" y="127"/>
                  </a:cubicBezTo>
                  <a:cubicBezTo>
                    <a:pt x="263" y="127"/>
                    <a:pt x="263" y="127"/>
                    <a:pt x="263" y="127"/>
                  </a:cubicBezTo>
                  <a:cubicBezTo>
                    <a:pt x="262" y="128"/>
                    <a:pt x="262" y="128"/>
                    <a:pt x="261" y="128"/>
                  </a:cubicBezTo>
                  <a:cubicBezTo>
                    <a:pt x="261" y="128"/>
                    <a:pt x="261" y="128"/>
                    <a:pt x="261" y="128"/>
                  </a:cubicBezTo>
                  <a:cubicBezTo>
                    <a:pt x="260" y="128"/>
                    <a:pt x="259" y="128"/>
                    <a:pt x="258" y="128"/>
                  </a:cubicBezTo>
                  <a:cubicBezTo>
                    <a:pt x="258" y="128"/>
                    <a:pt x="257" y="129"/>
                    <a:pt x="256" y="129"/>
                  </a:cubicBezTo>
                  <a:cubicBezTo>
                    <a:pt x="256" y="129"/>
                    <a:pt x="256" y="129"/>
                    <a:pt x="256" y="129"/>
                  </a:cubicBezTo>
                  <a:cubicBezTo>
                    <a:pt x="255" y="129"/>
                    <a:pt x="255" y="129"/>
                    <a:pt x="254" y="129"/>
                  </a:cubicBezTo>
                  <a:cubicBezTo>
                    <a:pt x="254" y="129"/>
                    <a:pt x="254" y="129"/>
                    <a:pt x="253" y="129"/>
                  </a:cubicBezTo>
                  <a:cubicBezTo>
                    <a:pt x="253" y="129"/>
                    <a:pt x="252" y="129"/>
                    <a:pt x="251" y="129"/>
                  </a:cubicBezTo>
                  <a:cubicBezTo>
                    <a:pt x="251" y="129"/>
                    <a:pt x="251" y="129"/>
                    <a:pt x="251" y="129"/>
                  </a:cubicBezTo>
                  <a:cubicBezTo>
                    <a:pt x="250" y="129"/>
                    <a:pt x="250" y="129"/>
                    <a:pt x="249" y="129"/>
                  </a:cubicBezTo>
                  <a:cubicBezTo>
                    <a:pt x="249" y="129"/>
                    <a:pt x="249" y="129"/>
                    <a:pt x="248" y="129"/>
                  </a:cubicBezTo>
                  <a:cubicBezTo>
                    <a:pt x="248" y="129"/>
                    <a:pt x="247" y="129"/>
                    <a:pt x="247" y="129"/>
                  </a:cubicBezTo>
                  <a:cubicBezTo>
                    <a:pt x="247" y="129"/>
                    <a:pt x="247" y="129"/>
                    <a:pt x="246" y="129"/>
                  </a:cubicBezTo>
                  <a:cubicBezTo>
                    <a:pt x="246" y="129"/>
                    <a:pt x="245" y="129"/>
                    <a:pt x="244" y="129"/>
                  </a:cubicBezTo>
                  <a:cubicBezTo>
                    <a:pt x="241" y="128"/>
                    <a:pt x="239" y="127"/>
                    <a:pt x="236" y="127"/>
                  </a:cubicBezTo>
                  <a:cubicBezTo>
                    <a:pt x="235" y="126"/>
                    <a:pt x="235" y="126"/>
                    <a:pt x="234" y="126"/>
                  </a:cubicBezTo>
                  <a:cubicBezTo>
                    <a:pt x="234" y="126"/>
                    <a:pt x="234" y="126"/>
                    <a:pt x="234" y="126"/>
                  </a:cubicBezTo>
                  <a:cubicBezTo>
                    <a:pt x="233" y="126"/>
                    <a:pt x="233" y="126"/>
                    <a:pt x="232" y="125"/>
                  </a:cubicBezTo>
                  <a:cubicBezTo>
                    <a:pt x="232" y="125"/>
                    <a:pt x="232" y="125"/>
                    <a:pt x="232" y="125"/>
                  </a:cubicBezTo>
                  <a:cubicBezTo>
                    <a:pt x="231" y="125"/>
                    <a:pt x="229" y="124"/>
                    <a:pt x="228" y="123"/>
                  </a:cubicBezTo>
                  <a:cubicBezTo>
                    <a:pt x="228" y="123"/>
                    <a:pt x="228" y="123"/>
                    <a:pt x="228" y="123"/>
                  </a:cubicBezTo>
                  <a:cubicBezTo>
                    <a:pt x="227" y="123"/>
                    <a:pt x="227" y="122"/>
                    <a:pt x="226" y="122"/>
                  </a:cubicBezTo>
                  <a:cubicBezTo>
                    <a:pt x="226" y="122"/>
                    <a:pt x="226" y="122"/>
                    <a:pt x="226" y="122"/>
                  </a:cubicBezTo>
                  <a:cubicBezTo>
                    <a:pt x="224" y="121"/>
                    <a:pt x="222" y="119"/>
                    <a:pt x="221" y="118"/>
                  </a:cubicBezTo>
                  <a:cubicBezTo>
                    <a:pt x="220" y="118"/>
                    <a:pt x="220" y="118"/>
                    <a:pt x="220" y="118"/>
                  </a:cubicBezTo>
                  <a:cubicBezTo>
                    <a:pt x="220" y="118"/>
                    <a:pt x="219" y="117"/>
                    <a:pt x="219" y="117"/>
                  </a:cubicBezTo>
                  <a:cubicBezTo>
                    <a:pt x="219" y="117"/>
                    <a:pt x="219" y="117"/>
                    <a:pt x="219" y="117"/>
                  </a:cubicBezTo>
                  <a:cubicBezTo>
                    <a:pt x="218" y="116"/>
                    <a:pt x="216" y="114"/>
                    <a:pt x="215" y="113"/>
                  </a:cubicBezTo>
                  <a:cubicBezTo>
                    <a:pt x="215" y="113"/>
                    <a:pt x="215" y="113"/>
                    <a:pt x="215" y="113"/>
                  </a:cubicBezTo>
                  <a:cubicBezTo>
                    <a:pt x="215" y="113"/>
                    <a:pt x="215" y="112"/>
                    <a:pt x="214" y="112"/>
                  </a:cubicBezTo>
                  <a:cubicBezTo>
                    <a:pt x="214" y="112"/>
                    <a:pt x="214" y="112"/>
                    <a:pt x="214" y="111"/>
                  </a:cubicBezTo>
                  <a:cubicBezTo>
                    <a:pt x="214" y="111"/>
                    <a:pt x="213" y="111"/>
                    <a:pt x="213" y="110"/>
                  </a:cubicBezTo>
                  <a:cubicBezTo>
                    <a:pt x="211" y="107"/>
                    <a:pt x="209" y="104"/>
                    <a:pt x="207" y="101"/>
                  </a:cubicBezTo>
                  <a:cubicBezTo>
                    <a:pt x="207" y="101"/>
                    <a:pt x="207" y="101"/>
                    <a:pt x="207" y="100"/>
                  </a:cubicBezTo>
                  <a:cubicBezTo>
                    <a:pt x="207" y="100"/>
                    <a:pt x="207" y="99"/>
                    <a:pt x="207" y="99"/>
                  </a:cubicBezTo>
                  <a:cubicBezTo>
                    <a:pt x="207" y="99"/>
                    <a:pt x="206" y="99"/>
                    <a:pt x="206" y="98"/>
                  </a:cubicBezTo>
                  <a:cubicBezTo>
                    <a:pt x="206" y="98"/>
                    <a:pt x="206" y="97"/>
                    <a:pt x="206" y="97"/>
                  </a:cubicBezTo>
                  <a:cubicBezTo>
                    <a:pt x="206" y="97"/>
                    <a:pt x="206" y="96"/>
                    <a:pt x="206" y="96"/>
                  </a:cubicBezTo>
                  <a:cubicBezTo>
                    <a:pt x="205" y="96"/>
                    <a:pt x="205" y="95"/>
                    <a:pt x="205" y="94"/>
                  </a:cubicBezTo>
                  <a:cubicBezTo>
                    <a:pt x="205" y="94"/>
                    <a:pt x="205" y="94"/>
                    <a:pt x="205" y="94"/>
                  </a:cubicBezTo>
                  <a:cubicBezTo>
                    <a:pt x="205" y="93"/>
                    <a:pt x="205" y="93"/>
                    <a:pt x="204" y="92"/>
                  </a:cubicBezTo>
                  <a:cubicBezTo>
                    <a:pt x="204" y="92"/>
                    <a:pt x="204" y="92"/>
                    <a:pt x="204" y="92"/>
                  </a:cubicBezTo>
                  <a:cubicBezTo>
                    <a:pt x="204" y="91"/>
                    <a:pt x="204" y="90"/>
                    <a:pt x="204" y="89"/>
                  </a:cubicBezTo>
                  <a:cubicBezTo>
                    <a:pt x="204" y="89"/>
                    <a:pt x="204" y="88"/>
                    <a:pt x="204" y="87"/>
                  </a:cubicBezTo>
                  <a:cubicBezTo>
                    <a:pt x="204" y="87"/>
                    <a:pt x="204" y="87"/>
                    <a:pt x="204" y="87"/>
                  </a:cubicBezTo>
                  <a:cubicBezTo>
                    <a:pt x="204" y="86"/>
                    <a:pt x="203" y="85"/>
                    <a:pt x="203" y="85"/>
                  </a:cubicBezTo>
                  <a:cubicBezTo>
                    <a:pt x="203" y="85"/>
                    <a:pt x="203" y="85"/>
                    <a:pt x="203" y="84"/>
                  </a:cubicBezTo>
                  <a:cubicBezTo>
                    <a:pt x="203" y="84"/>
                    <a:pt x="203" y="83"/>
                    <a:pt x="203" y="82"/>
                  </a:cubicBezTo>
                  <a:cubicBezTo>
                    <a:pt x="203" y="82"/>
                    <a:pt x="203" y="82"/>
                    <a:pt x="203" y="82"/>
                  </a:cubicBezTo>
                  <a:cubicBezTo>
                    <a:pt x="203" y="81"/>
                    <a:pt x="203" y="81"/>
                    <a:pt x="203" y="80"/>
                  </a:cubicBezTo>
                  <a:cubicBezTo>
                    <a:pt x="203" y="80"/>
                    <a:pt x="203" y="80"/>
                    <a:pt x="203" y="79"/>
                  </a:cubicBezTo>
                  <a:cubicBezTo>
                    <a:pt x="203" y="79"/>
                    <a:pt x="203" y="78"/>
                    <a:pt x="203" y="78"/>
                  </a:cubicBezTo>
                  <a:cubicBezTo>
                    <a:pt x="203" y="78"/>
                    <a:pt x="203" y="77"/>
                    <a:pt x="204" y="77"/>
                  </a:cubicBezTo>
                  <a:cubicBezTo>
                    <a:pt x="204" y="77"/>
                    <a:pt x="204" y="76"/>
                    <a:pt x="204" y="75"/>
                  </a:cubicBezTo>
                  <a:cubicBezTo>
                    <a:pt x="204" y="75"/>
                    <a:pt x="204" y="75"/>
                    <a:pt x="204" y="75"/>
                  </a:cubicBezTo>
                  <a:cubicBezTo>
                    <a:pt x="204" y="72"/>
                    <a:pt x="205" y="69"/>
                    <a:pt x="206" y="67"/>
                  </a:cubicBezTo>
                  <a:cubicBezTo>
                    <a:pt x="206" y="66"/>
                    <a:pt x="206" y="66"/>
                    <a:pt x="206" y="65"/>
                  </a:cubicBezTo>
                  <a:cubicBezTo>
                    <a:pt x="206" y="65"/>
                    <a:pt x="206" y="65"/>
                    <a:pt x="206" y="65"/>
                  </a:cubicBezTo>
                  <a:cubicBezTo>
                    <a:pt x="207" y="64"/>
                    <a:pt x="207" y="64"/>
                    <a:pt x="207" y="63"/>
                  </a:cubicBezTo>
                  <a:cubicBezTo>
                    <a:pt x="207" y="63"/>
                    <a:pt x="207" y="63"/>
                    <a:pt x="207" y="63"/>
                  </a:cubicBezTo>
                  <a:cubicBezTo>
                    <a:pt x="208" y="62"/>
                    <a:pt x="208" y="60"/>
                    <a:pt x="209" y="59"/>
                  </a:cubicBezTo>
                  <a:cubicBezTo>
                    <a:pt x="209" y="59"/>
                    <a:pt x="209" y="59"/>
                    <a:pt x="209" y="58"/>
                  </a:cubicBezTo>
                  <a:cubicBezTo>
                    <a:pt x="210" y="58"/>
                    <a:pt x="210" y="58"/>
                    <a:pt x="210" y="57"/>
                  </a:cubicBezTo>
                  <a:cubicBezTo>
                    <a:pt x="210" y="57"/>
                    <a:pt x="210" y="57"/>
                    <a:pt x="210" y="57"/>
                  </a:cubicBezTo>
                  <a:cubicBezTo>
                    <a:pt x="211" y="55"/>
                    <a:pt x="213" y="53"/>
                    <a:pt x="214" y="51"/>
                  </a:cubicBezTo>
                  <a:cubicBezTo>
                    <a:pt x="214" y="51"/>
                    <a:pt x="214" y="51"/>
                    <a:pt x="214" y="51"/>
                  </a:cubicBezTo>
                  <a:cubicBezTo>
                    <a:pt x="215" y="51"/>
                    <a:pt x="215" y="50"/>
                    <a:pt x="215" y="50"/>
                  </a:cubicBezTo>
                  <a:cubicBezTo>
                    <a:pt x="215" y="50"/>
                    <a:pt x="216" y="50"/>
                    <a:pt x="216" y="50"/>
                  </a:cubicBezTo>
                  <a:cubicBezTo>
                    <a:pt x="217" y="49"/>
                    <a:pt x="218" y="47"/>
                    <a:pt x="219" y="46"/>
                  </a:cubicBezTo>
                  <a:cubicBezTo>
                    <a:pt x="219" y="46"/>
                    <a:pt x="219" y="46"/>
                    <a:pt x="219" y="46"/>
                  </a:cubicBezTo>
                  <a:cubicBezTo>
                    <a:pt x="220" y="46"/>
                    <a:pt x="220" y="45"/>
                    <a:pt x="221" y="45"/>
                  </a:cubicBezTo>
                  <a:cubicBezTo>
                    <a:pt x="221" y="45"/>
                    <a:pt x="221" y="45"/>
                    <a:pt x="221" y="45"/>
                  </a:cubicBezTo>
                  <a:cubicBezTo>
                    <a:pt x="221" y="45"/>
                    <a:pt x="222" y="44"/>
                    <a:pt x="222" y="44"/>
                  </a:cubicBezTo>
                  <a:cubicBezTo>
                    <a:pt x="224" y="42"/>
                    <a:pt x="227" y="41"/>
                    <a:pt x="229" y="39"/>
                  </a:cubicBezTo>
                  <a:cubicBezTo>
                    <a:pt x="230" y="39"/>
                    <a:pt x="231" y="39"/>
                    <a:pt x="231" y="38"/>
                  </a:cubicBezTo>
                  <a:cubicBezTo>
                    <a:pt x="231" y="38"/>
                    <a:pt x="232" y="38"/>
                    <a:pt x="232" y="38"/>
                  </a:cubicBezTo>
                  <a:cubicBezTo>
                    <a:pt x="232" y="38"/>
                    <a:pt x="233" y="38"/>
                    <a:pt x="233" y="38"/>
                  </a:cubicBezTo>
                  <a:cubicBezTo>
                    <a:pt x="233" y="37"/>
                    <a:pt x="234" y="37"/>
                    <a:pt x="234" y="37"/>
                  </a:cubicBezTo>
                  <a:cubicBezTo>
                    <a:pt x="235" y="37"/>
                    <a:pt x="235" y="37"/>
                    <a:pt x="236" y="37"/>
                  </a:cubicBezTo>
                  <a:cubicBezTo>
                    <a:pt x="236" y="37"/>
                    <a:pt x="236" y="37"/>
                    <a:pt x="236" y="37"/>
                  </a:cubicBezTo>
                  <a:cubicBezTo>
                    <a:pt x="237" y="36"/>
                    <a:pt x="237" y="36"/>
                    <a:pt x="238" y="36"/>
                  </a:cubicBezTo>
                  <a:cubicBezTo>
                    <a:pt x="238" y="36"/>
                    <a:pt x="238" y="36"/>
                    <a:pt x="239" y="36"/>
                  </a:cubicBezTo>
                  <a:cubicBezTo>
                    <a:pt x="239" y="36"/>
                    <a:pt x="240" y="36"/>
                    <a:pt x="240" y="35"/>
                  </a:cubicBezTo>
                  <a:cubicBezTo>
                    <a:pt x="240" y="35"/>
                    <a:pt x="241" y="35"/>
                    <a:pt x="241" y="35"/>
                  </a:cubicBezTo>
                  <a:cubicBezTo>
                    <a:pt x="241" y="35"/>
                    <a:pt x="242" y="35"/>
                    <a:pt x="243" y="35"/>
                  </a:cubicBezTo>
                  <a:cubicBezTo>
                    <a:pt x="244" y="35"/>
                    <a:pt x="244" y="35"/>
                    <a:pt x="245" y="35"/>
                  </a:cubicBezTo>
                  <a:cubicBezTo>
                    <a:pt x="245" y="35"/>
                    <a:pt x="246" y="34"/>
                    <a:pt x="246" y="34"/>
                  </a:cubicBezTo>
                  <a:cubicBezTo>
                    <a:pt x="246" y="34"/>
                    <a:pt x="247" y="34"/>
                    <a:pt x="247" y="34"/>
                  </a:cubicBezTo>
                  <a:cubicBezTo>
                    <a:pt x="248" y="34"/>
                    <a:pt x="248" y="34"/>
                    <a:pt x="248" y="34"/>
                  </a:cubicBezTo>
                  <a:cubicBezTo>
                    <a:pt x="249" y="34"/>
                    <a:pt x="249" y="34"/>
                    <a:pt x="250" y="34"/>
                  </a:cubicBezTo>
                  <a:cubicBezTo>
                    <a:pt x="250" y="34"/>
                    <a:pt x="250" y="34"/>
                    <a:pt x="250" y="34"/>
                  </a:cubicBezTo>
                  <a:cubicBezTo>
                    <a:pt x="251" y="34"/>
                    <a:pt x="252" y="34"/>
                    <a:pt x="252" y="34"/>
                  </a:cubicBezTo>
                  <a:cubicBezTo>
                    <a:pt x="252" y="34"/>
                    <a:pt x="253" y="34"/>
                    <a:pt x="253" y="34"/>
                  </a:cubicBezTo>
                  <a:cubicBezTo>
                    <a:pt x="253" y="34"/>
                    <a:pt x="254" y="34"/>
                    <a:pt x="254" y="34"/>
                  </a:cubicBezTo>
                  <a:cubicBezTo>
                    <a:pt x="255" y="34"/>
                    <a:pt x="255" y="34"/>
                    <a:pt x="255" y="34"/>
                  </a:cubicBezTo>
                  <a:cubicBezTo>
                    <a:pt x="256" y="34"/>
                    <a:pt x="256" y="35"/>
                    <a:pt x="257" y="35"/>
                  </a:cubicBezTo>
                  <a:cubicBezTo>
                    <a:pt x="260" y="35"/>
                    <a:pt x="263" y="36"/>
                    <a:pt x="266" y="37"/>
                  </a:cubicBezTo>
                  <a:cubicBezTo>
                    <a:pt x="266" y="37"/>
                    <a:pt x="267" y="37"/>
                    <a:pt x="267" y="37"/>
                  </a:cubicBezTo>
                  <a:cubicBezTo>
                    <a:pt x="267" y="37"/>
                    <a:pt x="267" y="37"/>
                    <a:pt x="267" y="37"/>
                  </a:cubicBezTo>
                  <a:cubicBezTo>
                    <a:pt x="268" y="37"/>
                    <a:pt x="268" y="38"/>
                    <a:pt x="269" y="38"/>
                  </a:cubicBezTo>
                  <a:cubicBezTo>
                    <a:pt x="269" y="38"/>
                    <a:pt x="269" y="38"/>
                    <a:pt x="269" y="38"/>
                  </a:cubicBezTo>
                  <a:cubicBezTo>
                    <a:pt x="271" y="39"/>
                    <a:pt x="272" y="39"/>
                    <a:pt x="274" y="40"/>
                  </a:cubicBezTo>
                  <a:cubicBezTo>
                    <a:pt x="274" y="40"/>
                    <a:pt x="274" y="40"/>
                    <a:pt x="274" y="40"/>
                  </a:cubicBezTo>
                  <a:cubicBezTo>
                    <a:pt x="274" y="40"/>
                    <a:pt x="275" y="41"/>
                    <a:pt x="275" y="41"/>
                  </a:cubicBezTo>
                  <a:cubicBezTo>
                    <a:pt x="275" y="41"/>
                    <a:pt x="275" y="41"/>
                    <a:pt x="275" y="41"/>
                  </a:cubicBezTo>
                  <a:cubicBezTo>
                    <a:pt x="277" y="42"/>
                    <a:pt x="279" y="44"/>
                    <a:pt x="281" y="45"/>
                  </a:cubicBezTo>
                  <a:cubicBezTo>
                    <a:pt x="281" y="45"/>
                    <a:pt x="281" y="45"/>
                    <a:pt x="281" y="45"/>
                  </a:cubicBezTo>
                  <a:cubicBezTo>
                    <a:pt x="282" y="46"/>
                    <a:pt x="282" y="46"/>
                    <a:pt x="282" y="46"/>
                  </a:cubicBezTo>
                  <a:cubicBezTo>
                    <a:pt x="282" y="46"/>
                    <a:pt x="282" y="46"/>
                    <a:pt x="283" y="47"/>
                  </a:cubicBezTo>
                  <a:cubicBezTo>
                    <a:pt x="284" y="48"/>
                    <a:pt x="285" y="49"/>
                    <a:pt x="286" y="50"/>
                  </a:cubicBezTo>
                  <a:cubicBezTo>
                    <a:pt x="286" y="50"/>
                    <a:pt x="286" y="50"/>
                    <a:pt x="286" y="50"/>
                  </a:cubicBezTo>
                  <a:cubicBezTo>
                    <a:pt x="287" y="51"/>
                    <a:pt x="287" y="51"/>
                    <a:pt x="287" y="51"/>
                  </a:cubicBezTo>
                  <a:cubicBezTo>
                    <a:pt x="287" y="51"/>
                    <a:pt x="287" y="52"/>
                    <a:pt x="287" y="52"/>
                  </a:cubicBezTo>
                  <a:cubicBezTo>
                    <a:pt x="288" y="52"/>
                    <a:pt x="288" y="53"/>
                    <a:pt x="288" y="53"/>
                  </a:cubicBezTo>
                  <a:cubicBezTo>
                    <a:pt x="290" y="55"/>
                    <a:pt x="292" y="58"/>
                    <a:pt x="293" y="60"/>
                  </a:cubicBezTo>
                  <a:cubicBezTo>
                    <a:pt x="293" y="61"/>
                    <a:pt x="294" y="62"/>
                    <a:pt x="294" y="62"/>
                  </a:cubicBezTo>
                  <a:cubicBezTo>
                    <a:pt x="294" y="62"/>
                    <a:pt x="294" y="63"/>
                    <a:pt x="294" y="63"/>
                  </a:cubicBezTo>
                  <a:cubicBezTo>
                    <a:pt x="294" y="63"/>
                    <a:pt x="295" y="64"/>
                    <a:pt x="295" y="64"/>
                  </a:cubicBezTo>
                  <a:cubicBezTo>
                    <a:pt x="295" y="64"/>
                    <a:pt x="295" y="65"/>
                    <a:pt x="295" y="65"/>
                  </a:cubicBezTo>
                  <a:cubicBezTo>
                    <a:pt x="295" y="65"/>
                    <a:pt x="295" y="66"/>
                    <a:pt x="296" y="67"/>
                  </a:cubicBezTo>
                  <a:cubicBezTo>
                    <a:pt x="296" y="67"/>
                    <a:pt x="296" y="67"/>
                    <a:pt x="296" y="67"/>
                  </a:cubicBezTo>
                  <a:cubicBezTo>
                    <a:pt x="296" y="67"/>
                    <a:pt x="296" y="68"/>
                    <a:pt x="296" y="69"/>
                  </a:cubicBezTo>
                  <a:cubicBezTo>
                    <a:pt x="297" y="70"/>
                    <a:pt x="297" y="71"/>
                    <a:pt x="297" y="71"/>
                  </a:cubicBezTo>
                  <a:cubicBezTo>
                    <a:pt x="297" y="71"/>
                    <a:pt x="297" y="71"/>
                    <a:pt x="297" y="72"/>
                  </a:cubicBezTo>
                  <a:cubicBezTo>
                    <a:pt x="297" y="72"/>
                    <a:pt x="297" y="73"/>
                    <a:pt x="297" y="74"/>
                  </a:cubicBezTo>
                  <a:cubicBezTo>
                    <a:pt x="298" y="75"/>
                    <a:pt x="298" y="75"/>
                    <a:pt x="298" y="76"/>
                  </a:cubicBezTo>
                  <a:close/>
                  <a:moveTo>
                    <a:pt x="333" y="82"/>
                  </a:moveTo>
                  <a:lnTo>
                    <a:pt x="328" y="55"/>
                  </a:lnTo>
                  <a:lnTo>
                    <a:pt x="312" y="57"/>
                  </a:lnTo>
                  <a:cubicBezTo>
                    <a:pt x="309" y="50"/>
                    <a:pt x="305" y="43"/>
                    <a:pt x="300" y="37"/>
                  </a:cubicBezTo>
                  <a:lnTo>
                    <a:pt x="309" y="24"/>
                  </a:lnTo>
                  <a:lnTo>
                    <a:pt x="286" y="8"/>
                  </a:lnTo>
                  <a:lnTo>
                    <a:pt x="277" y="21"/>
                  </a:lnTo>
                  <a:cubicBezTo>
                    <a:pt x="270" y="18"/>
                    <a:pt x="262" y="16"/>
                    <a:pt x="254" y="16"/>
                  </a:cubicBezTo>
                  <a:lnTo>
                    <a:pt x="251" y="0"/>
                  </a:lnTo>
                  <a:lnTo>
                    <a:pt x="224" y="4"/>
                  </a:lnTo>
                  <a:lnTo>
                    <a:pt x="226" y="20"/>
                  </a:lnTo>
                  <a:cubicBezTo>
                    <a:pt x="219" y="23"/>
                    <a:pt x="212" y="27"/>
                    <a:pt x="206" y="33"/>
                  </a:cubicBezTo>
                  <a:lnTo>
                    <a:pt x="193" y="23"/>
                  </a:lnTo>
                  <a:lnTo>
                    <a:pt x="177" y="46"/>
                  </a:lnTo>
                  <a:lnTo>
                    <a:pt x="190" y="56"/>
                  </a:lnTo>
                  <a:cubicBezTo>
                    <a:pt x="187" y="63"/>
                    <a:pt x="185" y="70"/>
                    <a:pt x="185" y="78"/>
                  </a:cubicBezTo>
                  <a:lnTo>
                    <a:pt x="169" y="81"/>
                  </a:lnTo>
                  <a:lnTo>
                    <a:pt x="173" y="109"/>
                  </a:lnTo>
                  <a:lnTo>
                    <a:pt x="189" y="106"/>
                  </a:lnTo>
                  <a:cubicBezTo>
                    <a:pt x="192" y="113"/>
                    <a:pt x="197" y="120"/>
                    <a:pt x="202" y="126"/>
                  </a:cubicBezTo>
                  <a:lnTo>
                    <a:pt x="192" y="139"/>
                  </a:lnTo>
                  <a:lnTo>
                    <a:pt x="215" y="155"/>
                  </a:lnTo>
                  <a:lnTo>
                    <a:pt x="225" y="142"/>
                  </a:lnTo>
                  <a:cubicBezTo>
                    <a:pt x="232" y="145"/>
                    <a:pt x="239" y="147"/>
                    <a:pt x="247" y="147"/>
                  </a:cubicBezTo>
                  <a:lnTo>
                    <a:pt x="250" y="163"/>
                  </a:lnTo>
                  <a:lnTo>
                    <a:pt x="278" y="159"/>
                  </a:lnTo>
                  <a:lnTo>
                    <a:pt x="275" y="143"/>
                  </a:lnTo>
                  <a:cubicBezTo>
                    <a:pt x="283" y="140"/>
                    <a:pt x="289" y="136"/>
                    <a:pt x="295" y="130"/>
                  </a:cubicBezTo>
                  <a:lnTo>
                    <a:pt x="308" y="140"/>
                  </a:lnTo>
                  <a:lnTo>
                    <a:pt x="324" y="117"/>
                  </a:lnTo>
                  <a:lnTo>
                    <a:pt x="311" y="108"/>
                  </a:lnTo>
                  <a:cubicBezTo>
                    <a:pt x="314" y="101"/>
                    <a:pt x="316" y="93"/>
                    <a:pt x="317" y="85"/>
                  </a:cubicBezTo>
                  <a:lnTo>
                    <a:pt x="333" y="82"/>
                  </a:lnTo>
                  <a:close/>
                  <a:moveTo>
                    <a:pt x="229" y="275"/>
                  </a:moveTo>
                  <a:cubicBezTo>
                    <a:pt x="229" y="276"/>
                    <a:pt x="229" y="276"/>
                    <a:pt x="229" y="276"/>
                  </a:cubicBezTo>
                  <a:cubicBezTo>
                    <a:pt x="229" y="277"/>
                    <a:pt x="229" y="278"/>
                    <a:pt x="229" y="279"/>
                  </a:cubicBezTo>
                  <a:cubicBezTo>
                    <a:pt x="229" y="279"/>
                    <a:pt x="228" y="280"/>
                    <a:pt x="228" y="280"/>
                  </a:cubicBezTo>
                  <a:cubicBezTo>
                    <a:pt x="228" y="281"/>
                    <a:pt x="228" y="283"/>
                    <a:pt x="228" y="284"/>
                  </a:cubicBezTo>
                  <a:cubicBezTo>
                    <a:pt x="228" y="284"/>
                    <a:pt x="228" y="284"/>
                    <a:pt x="227" y="284"/>
                  </a:cubicBezTo>
                  <a:cubicBezTo>
                    <a:pt x="227" y="285"/>
                    <a:pt x="227" y="287"/>
                    <a:pt x="227" y="288"/>
                  </a:cubicBezTo>
                  <a:cubicBezTo>
                    <a:pt x="226" y="288"/>
                    <a:pt x="226" y="288"/>
                    <a:pt x="226" y="289"/>
                  </a:cubicBezTo>
                  <a:cubicBezTo>
                    <a:pt x="226" y="290"/>
                    <a:pt x="226" y="290"/>
                    <a:pt x="225" y="291"/>
                  </a:cubicBezTo>
                  <a:cubicBezTo>
                    <a:pt x="225" y="292"/>
                    <a:pt x="225" y="292"/>
                    <a:pt x="225" y="292"/>
                  </a:cubicBezTo>
                  <a:cubicBezTo>
                    <a:pt x="223" y="299"/>
                    <a:pt x="220" y="304"/>
                    <a:pt x="217" y="310"/>
                  </a:cubicBezTo>
                  <a:cubicBezTo>
                    <a:pt x="216" y="310"/>
                    <a:pt x="215" y="311"/>
                    <a:pt x="215" y="312"/>
                  </a:cubicBezTo>
                  <a:cubicBezTo>
                    <a:pt x="215" y="312"/>
                    <a:pt x="215" y="312"/>
                    <a:pt x="215" y="313"/>
                  </a:cubicBezTo>
                  <a:cubicBezTo>
                    <a:pt x="214" y="313"/>
                    <a:pt x="214" y="314"/>
                    <a:pt x="213" y="315"/>
                  </a:cubicBezTo>
                  <a:cubicBezTo>
                    <a:pt x="213" y="315"/>
                    <a:pt x="213" y="315"/>
                    <a:pt x="213" y="315"/>
                  </a:cubicBezTo>
                  <a:cubicBezTo>
                    <a:pt x="211" y="317"/>
                    <a:pt x="209" y="320"/>
                    <a:pt x="207" y="322"/>
                  </a:cubicBezTo>
                  <a:cubicBezTo>
                    <a:pt x="207" y="322"/>
                    <a:pt x="207" y="322"/>
                    <a:pt x="207" y="322"/>
                  </a:cubicBezTo>
                  <a:cubicBezTo>
                    <a:pt x="206" y="323"/>
                    <a:pt x="205" y="324"/>
                    <a:pt x="205" y="324"/>
                  </a:cubicBezTo>
                  <a:cubicBezTo>
                    <a:pt x="205" y="324"/>
                    <a:pt x="204" y="325"/>
                    <a:pt x="204" y="325"/>
                  </a:cubicBezTo>
                  <a:cubicBezTo>
                    <a:pt x="201" y="327"/>
                    <a:pt x="198" y="330"/>
                    <a:pt x="195" y="332"/>
                  </a:cubicBezTo>
                  <a:cubicBezTo>
                    <a:pt x="195" y="332"/>
                    <a:pt x="195" y="333"/>
                    <a:pt x="195" y="333"/>
                  </a:cubicBezTo>
                  <a:cubicBezTo>
                    <a:pt x="194" y="333"/>
                    <a:pt x="193" y="334"/>
                    <a:pt x="192" y="334"/>
                  </a:cubicBezTo>
                  <a:cubicBezTo>
                    <a:pt x="192" y="334"/>
                    <a:pt x="192" y="334"/>
                    <a:pt x="192" y="335"/>
                  </a:cubicBezTo>
                  <a:cubicBezTo>
                    <a:pt x="189" y="336"/>
                    <a:pt x="187" y="338"/>
                    <a:pt x="184" y="339"/>
                  </a:cubicBezTo>
                  <a:cubicBezTo>
                    <a:pt x="184" y="339"/>
                    <a:pt x="184" y="339"/>
                    <a:pt x="184" y="339"/>
                  </a:cubicBezTo>
                  <a:cubicBezTo>
                    <a:pt x="183" y="340"/>
                    <a:pt x="182" y="340"/>
                    <a:pt x="181" y="340"/>
                  </a:cubicBezTo>
                  <a:cubicBezTo>
                    <a:pt x="181" y="341"/>
                    <a:pt x="181" y="341"/>
                    <a:pt x="181" y="341"/>
                  </a:cubicBezTo>
                  <a:cubicBezTo>
                    <a:pt x="180" y="341"/>
                    <a:pt x="179" y="341"/>
                    <a:pt x="178" y="342"/>
                  </a:cubicBezTo>
                  <a:cubicBezTo>
                    <a:pt x="173" y="344"/>
                    <a:pt x="169" y="345"/>
                    <a:pt x="163" y="347"/>
                  </a:cubicBezTo>
                  <a:cubicBezTo>
                    <a:pt x="162" y="347"/>
                    <a:pt x="161" y="347"/>
                    <a:pt x="160" y="347"/>
                  </a:cubicBezTo>
                  <a:cubicBezTo>
                    <a:pt x="159" y="347"/>
                    <a:pt x="159" y="347"/>
                    <a:pt x="159" y="347"/>
                  </a:cubicBezTo>
                  <a:cubicBezTo>
                    <a:pt x="158" y="348"/>
                    <a:pt x="157" y="348"/>
                    <a:pt x="156" y="348"/>
                  </a:cubicBezTo>
                  <a:cubicBezTo>
                    <a:pt x="156" y="348"/>
                    <a:pt x="155" y="348"/>
                    <a:pt x="155" y="348"/>
                  </a:cubicBezTo>
                  <a:cubicBezTo>
                    <a:pt x="154" y="348"/>
                    <a:pt x="152" y="348"/>
                    <a:pt x="151" y="348"/>
                  </a:cubicBezTo>
                  <a:cubicBezTo>
                    <a:pt x="151" y="348"/>
                    <a:pt x="151" y="348"/>
                    <a:pt x="151" y="348"/>
                  </a:cubicBezTo>
                  <a:cubicBezTo>
                    <a:pt x="150" y="348"/>
                    <a:pt x="148" y="348"/>
                    <a:pt x="147" y="348"/>
                  </a:cubicBezTo>
                  <a:cubicBezTo>
                    <a:pt x="147" y="348"/>
                    <a:pt x="146" y="348"/>
                    <a:pt x="146" y="348"/>
                  </a:cubicBezTo>
                  <a:cubicBezTo>
                    <a:pt x="145" y="349"/>
                    <a:pt x="144" y="348"/>
                    <a:pt x="143" y="348"/>
                  </a:cubicBezTo>
                  <a:cubicBezTo>
                    <a:pt x="143" y="348"/>
                    <a:pt x="142" y="348"/>
                    <a:pt x="142" y="348"/>
                  </a:cubicBezTo>
                  <a:cubicBezTo>
                    <a:pt x="141" y="348"/>
                    <a:pt x="139" y="348"/>
                    <a:pt x="138" y="348"/>
                  </a:cubicBezTo>
                  <a:cubicBezTo>
                    <a:pt x="137" y="348"/>
                    <a:pt x="136" y="348"/>
                    <a:pt x="134" y="348"/>
                  </a:cubicBezTo>
                  <a:cubicBezTo>
                    <a:pt x="134" y="348"/>
                    <a:pt x="133" y="348"/>
                    <a:pt x="133" y="348"/>
                  </a:cubicBezTo>
                  <a:cubicBezTo>
                    <a:pt x="132" y="347"/>
                    <a:pt x="131" y="347"/>
                    <a:pt x="130" y="347"/>
                  </a:cubicBezTo>
                  <a:cubicBezTo>
                    <a:pt x="130" y="347"/>
                    <a:pt x="130" y="347"/>
                    <a:pt x="129" y="347"/>
                  </a:cubicBezTo>
                  <a:cubicBezTo>
                    <a:pt x="128" y="347"/>
                    <a:pt x="127" y="346"/>
                    <a:pt x="125" y="346"/>
                  </a:cubicBezTo>
                  <a:cubicBezTo>
                    <a:pt x="125" y="346"/>
                    <a:pt x="125" y="346"/>
                    <a:pt x="125" y="346"/>
                  </a:cubicBezTo>
                  <a:cubicBezTo>
                    <a:pt x="124" y="346"/>
                    <a:pt x="123" y="345"/>
                    <a:pt x="122" y="345"/>
                  </a:cubicBezTo>
                  <a:cubicBezTo>
                    <a:pt x="121" y="345"/>
                    <a:pt x="121" y="345"/>
                    <a:pt x="121" y="345"/>
                  </a:cubicBezTo>
                  <a:cubicBezTo>
                    <a:pt x="120" y="345"/>
                    <a:pt x="119" y="344"/>
                    <a:pt x="118" y="344"/>
                  </a:cubicBezTo>
                  <a:cubicBezTo>
                    <a:pt x="118" y="344"/>
                    <a:pt x="117" y="344"/>
                    <a:pt x="117" y="344"/>
                  </a:cubicBezTo>
                  <a:cubicBezTo>
                    <a:pt x="116" y="343"/>
                    <a:pt x="115" y="343"/>
                    <a:pt x="114" y="342"/>
                  </a:cubicBezTo>
                  <a:cubicBezTo>
                    <a:pt x="109" y="340"/>
                    <a:pt x="104" y="338"/>
                    <a:pt x="100" y="335"/>
                  </a:cubicBezTo>
                  <a:cubicBezTo>
                    <a:pt x="99" y="335"/>
                    <a:pt x="98" y="334"/>
                    <a:pt x="97" y="334"/>
                  </a:cubicBezTo>
                  <a:cubicBezTo>
                    <a:pt x="97" y="333"/>
                    <a:pt x="97" y="333"/>
                    <a:pt x="97" y="333"/>
                  </a:cubicBezTo>
                  <a:cubicBezTo>
                    <a:pt x="96" y="333"/>
                    <a:pt x="95" y="332"/>
                    <a:pt x="95" y="331"/>
                  </a:cubicBezTo>
                  <a:cubicBezTo>
                    <a:pt x="94" y="331"/>
                    <a:pt x="94" y="331"/>
                    <a:pt x="94" y="331"/>
                  </a:cubicBezTo>
                  <a:cubicBezTo>
                    <a:pt x="92" y="329"/>
                    <a:pt x="90" y="328"/>
                    <a:pt x="87" y="326"/>
                  </a:cubicBezTo>
                  <a:cubicBezTo>
                    <a:pt x="87" y="325"/>
                    <a:pt x="87" y="325"/>
                    <a:pt x="87" y="325"/>
                  </a:cubicBezTo>
                  <a:cubicBezTo>
                    <a:pt x="86" y="325"/>
                    <a:pt x="86" y="324"/>
                    <a:pt x="85" y="323"/>
                  </a:cubicBezTo>
                  <a:cubicBezTo>
                    <a:pt x="85" y="323"/>
                    <a:pt x="85" y="323"/>
                    <a:pt x="85" y="323"/>
                  </a:cubicBezTo>
                  <a:cubicBezTo>
                    <a:pt x="82" y="320"/>
                    <a:pt x="79" y="317"/>
                    <a:pt x="77" y="314"/>
                  </a:cubicBezTo>
                  <a:cubicBezTo>
                    <a:pt x="77" y="313"/>
                    <a:pt x="77" y="313"/>
                    <a:pt x="77" y="313"/>
                  </a:cubicBezTo>
                  <a:cubicBezTo>
                    <a:pt x="76" y="312"/>
                    <a:pt x="76" y="312"/>
                    <a:pt x="75" y="311"/>
                  </a:cubicBezTo>
                  <a:cubicBezTo>
                    <a:pt x="75" y="311"/>
                    <a:pt x="75" y="311"/>
                    <a:pt x="75" y="310"/>
                  </a:cubicBezTo>
                  <a:cubicBezTo>
                    <a:pt x="73" y="308"/>
                    <a:pt x="72" y="305"/>
                    <a:pt x="70" y="303"/>
                  </a:cubicBezTo>
                  <a:cubicBezTo>
                    <a:pt x="70" y="303"/>
                    <a:pt x="70" y="303"/>
                    <a:pt x="70" y="302"/>
                  </a:cubicBezTo>
                  <a:cubicBezTo>
                    <a:pt x="70" y="302"/>
                    <a:pt x="69" y="301"/>
                    <a:pt x="69" y="300"/>
                  </a:cubicBezTo>
                  <a:cubicBezTo>
                    <a:pt x="69" y="300"/>
                    <a:pt x="69" y="300"/>
                    <a:pt x="69" y="299"/>
                  </a:cubicBezTo>
                  <a:cubicBezTo>
                    <a:pt x="68" y="298"/>
                    <a:pt x="68" y="298"/>
                    <a:pt x="68" y="297"/>
                  </a:cubicBezTo>
                  <a:cubicBezTo>
                    <a:pt x="65" y="291"/>
                    <a:pt x="63" y="285"/>
                    <a:pt x="62" y="278"/>
                  </a:cubicBezTo>
                  <a:cubicBezTo>
                    <a:pt x="62" y="278"/>
                    <a:pt x="62" y="278"/>
                    <a:pt x="62" y="277"/>
                  </a:cubicBezTo>
                  <a:cubicBezTo>
                    <a:pt x="62" y="276"/>
                    <a:pt x="62" y="275"/>
                    <a:pt x="62" y="275"/>
                  </a:cubicBezTo>
                  <a:cubicBezTo>
                    <a:pt x="61" y="274"/>
                    <a:pt x="61" y="274"/>
                    <a:pt x="61" y="273"/>
                  </a:cubicBezTo>
                  <a:cubicBezTo>
                    <a:pt x="61" y="272"/>
                    <a:pt x="61" y="271"/>
                    <a:pt x="61" y="270"/>
                  </a:cubicBezTo>
                  <a:cubicBezTo>
                    <a:pt x="61" y="270"/>
                    <a:pt x="61" y="270"/>
                    <a:pt x="61" y="270"/>
                  </a:cubicBezTo>
                  <a:cubicBezTo>
                    <a:pt x="61" y="268"/>
                    <a:pt x="61" y="267"/>
                    <a:pt x="61" y="266"/>
                  </a:cubicBezTo>
                  <a:cubicBezTo>
                    <a:pt x="61" y="265"/>
                    <a:pt x="61" y="265"/>
                    <a:pt x="61" y="265"/>
                  </a:cubicBezTo>
                  <a:cubicBezTo>
                    <a:pt x="61" y="264"/>
                    <a:pt x="61" y="263"/>
                    <a:pt x="61" y="262"/>
                  </a:cubicBezTo>
                  <a:cubicBezTo>
                    <a:pt x="61" y="261"/>
                    <a:pt x="61" y="261"/>
                    <a:pt x="61" y="261"/>
                  </a:cubicBezTo>
                  <a:cubicBezTo>
                    <a:pt x="61" y="259"/>
                    <a:pt x="61" y="258"/>
                    <a:pt x="61" y="257"/>
                  </a:cubicBezTo>
                  <a:cubicBezTo>
                    <a:pt x="61" y="255"/>
                    <a:pt x="61" y="254"/>
                    <a:pt x="62" y="253"/>
                  </a:cubicBezTo>
                  <a:cubicBezTo>
                    <a:pt x="62" y="252"/>
                    <a:pt x="62" y="252"/>
                    <a:pt x="62" y="252"/>
                  </a:cubicBezTo>
                  <a:cubicBezTo>
                    <a:pt x="62" y="251"/>
                    <a:pt x="62" y="250"/>
                    <a:pt x="62" y="249"/>
                  </a:cubicBezTo>
                  <a:cubicBezTo>
                    <a:pt x="62" y="248"/>
                    <a:pt x="62" y="248"/>
                    <a:pt x="62" y="248"/>
                  </a:cubicBezTo>
                  <a:cubicBezTo>
                    <a:pt x="63" y="246"/>
                    <a:pt x="63" y="245"/>
                    <a:pt x="63" y="244"/>
                  </a:cubicBezTo>
                  <a:cubicBezTo>
                    <a:pt x="63" y="244"/>
                    <a:pt x="63" y="244"/>
                    <a:pt x="63" y="244"/>
                  </a:cubicBezTo>
                  <a:cubicBezTo>
                    <a:pt x="64" y="242"/>
                    <a:pt x="64" y="241"/>
                    <a:pt x="64" y="240"/>
                  </a:cubicBezTo>
                  <a:cubicBezTo>
                    <a:pt x="64" y="240"/>
                    <a:pt x="64" y="239"/>
                    <a:pt x="65" y="239"/>
                  </a:cubicBezTo>
                  <a:cubicBezTo>
                    <a:pt x="65" y="238"/>
                    <a:pt x="65" y="237"/>
                    <a:pt x="65" y="237"/>
                  </a:cubicBezTo>
                  <a:cubicBezTo>
                    <a:pt x="66" y="236"/>
                    <a:pt x="66" y="236"/>
                    <a:pt x="66" y="235"/>
                  </a:cubicBezTo>
                  <a:cubicBezTo>
                    <a:pt x="66" y="234"/>
                    <a:pt x="67" y="233"/>
                    <a:pt x="67" y="232"/>
                  </a:cubicBezTo>
                  <a:cubicBezTo>
                    <a:pt x="67" y="232"/>
                    <a:pt x="67" y="232"/>
                    <a:pt x="67" y="232"/>
                  </a:cubicBezTo>
                  <a:cubicBezTo>
                    <a:pt x="69" y="227"/>
                    <a:pt x="71" y="223"/>
                    <a:pt x="74" y="218"/>
                  </a:cubicBezTo>
                  <a:cubicBezTo>
                    <a:pt x="75" y="217"/>
                    <a:pt x="75" y="217"/>
                    <a:pt x="76" y="216"/>
                  </a:cubicBezTo>
                  <a:cubicBezTo>
                    <a:pt x="76" y="216"/>
                    <a:pt x="76" y="216"/>
                    <a:pt x="76" y="215"/>
                  </a:cubicBezTo>
                  <a:cubicBezTo>
                    <a:pt x="77" y="215"/>
                    <a:pt x="77" y="214"/>
                    <a:pt x="78" y="213"/>
                  </a:cubicBezTo>
                  <a:cubicBezTo>
                    <a:pt x="78" y="213"/>
                    <a:pt x="78" y="213"/>
                    <a:pt x="78" y="213"/>
                  </a:cubicBezTo>
                  <a:cubicBezTo>
                    <a:pt x="80" y="210"/>
                    <a:pt x="82" y="208"/>
                    <a:pt x="84" y="206"/>
                  </a:cubicBezTo>
                  <a:cubicBezTo>
                    <a:pt x="84" y="206"/>
                    <a:pt x="84" y="206"/>
                    <a:pt x="84" y="206"/>
                  </a:cubicBezTo>
                  <a:cubicBezTo>
                    <a:pt x="85" y="205"/>
                    <a:pt x="85" y="204"/>
                    <a:pt x="86" y="204"/>
                  </a:cubicBezTo>
                  <a:cubicBezTo>
                    <a:pt x="86" y="204"/>
                    <a:pt x="86" y="203"/>
                    <a:pt x="87" y="203"/>
                  </a:cubicBezTo>
                  <a:cubicBezTo>
                    <a:pt x="89" y="200"/>
                    <a:pt x="92" y="198"/>
                    <a:pt x="96" y="196"/>
                  </a:cubicBezTo>
                  <a:cubicBezTo>
                    <a:pt x="96" y="195"/>
                    <a:pt x="96" y="195"/>
                    <a:pt x="96" y="195"/>
                  </a:cubicBezTo>
                  <a:cubicBezTo>
                    <a:pt x="97" y="195"/>
                    <a:pt x="98" y="194"/>
                    <a:pt x="98" y="194"/>
                  </a:cubicBezTo>
                  <a:cubicBezTo>
                    <a:pt x="99" y="194"/>
                    <a:pt x="99" y="193"/>
                    <a:pt x="99" y="193"/>
                  </a:cubicBezTo>
                  <a:cubicBezTo>
                    <a:pt x="101" y="192"/>
                    <a:pt x="104" y="190"/>
                    <a:pt x="107" y="189"/>
                  </a:cubicBezTo>
                  <a:cubicBezTo>
                    <a:pt x="107" y="189"/>
                    <a:pt x="107" y="189"/>
                    <a:pt x="107" y="189"/>
                  </a:cubicBezTo>
                  <a:cubicBezTo>
                    <a:pt x="108" y="188"/>
                    <a:pt x="109" y="188"/>
                    <a:pt x="109" y="187"/>
                  </a:cubicBezTo>
                  <a:cubicBezTo>
                    <a:pt x="110" y="187"/>
                    <a:pt x="110" y="187"/>
                    <a:pt x="110" y="187"/>
                  </a:cubicBezTo>
                  <a:cubicBezTo>
                    <a:pt x="111" y="187"/>
                    <a:pt x="112" y="186"/>
                    <a:pt x="113" y="186"/>
                  </a:cubicBezTo>
                  <a:cubicBezTo>
                    <a:pt x="117" y="184"/>
                    <a:pt x="122" y="182"/>
                    <a:pt x="127" y="181"/>
                  </a:cubicBezTo>
                  <a:cubicBezTo>
                    <a:pt x="129" y="181"/>
                    <a:pt x="130" y="181"/>
                    <a:pt x="131" y="181"/>
                  </a:cubicBezTo>
                  <a:cubicBezTo>
                    <a:pt x="131" y="181"/>
                    <a:pt x="132" y="181"/>
                    <a:pt x="132" y="180"/>
                  </a:cubicBezTo>
                  <a:cubicBezTo>
                    <a:pt x="133" y="180"/>
                    <a:pt x="134" y="180"/>
                    <a:pt x="135" y="180"/>
                  </a:cubicBezTo>
                  <a:cubicBezTo>
                    <a:pt x="135" y="180"/>
                    <a:pt x="136" y="180"/>
                    <a:pt x="136" y="180"/>
                  </a:cubicBezTo>
                  <a:cubicBezTo>
                    <a:pt x="137" y="180"/>
                    <a:pt x="138" y="180"/>
                    <a:pt x="139" y="180"/>
                  </a:cubicBezTo>
                  <a:cubicBezTo>
                    <a:pt x="140" y="180"/>
                    <a:pt x="140" y="180"/>
                    <a:pt x="140" y="180"/>
                  </a:cubicBezTo>
                  <a:cubicBezTo>
                    <a:pt x="141" y="179"/>
                    <a:pt x="142" y="179"/>
                    <a:pt x="144" y="179"/>
                  </a:cubicBezTo>
                  <a:cubicBezTo>
                    <a:pt x="144" y="179"/>
                    <a:pt x="144" y="179"/>
                    <a:pt x="145" y="179"/>
                  </a:cubicBezTo>
                  <a:cubicBezTo>
                    <a:pt x="146" y="179"/>
                    <a:pt x="147" y="179"/>
                    <a:pt x="148" y="179"/>
                  </a:cubicBezTo>
                  <a:cubicBezTo>
                    <a:pt x="148" y="179"/>
                    <a:pt x="148" y="179"/>
                    <a:pt x="149" y="179"/>
                  </a:cubicBezTo>
                  <a:cubicBezTo>
                    <a:pt x="150" y="180"/>
                    <a:pt x="151" y="180"/>
                    <a:pt x="153" y="180"/>
                  </a:cubicBezTo>
                  <a:cubicBezTo>
                    <a:pt x="154" y="180"/>
                    <a:pt x="155" y="180"/>
                    <a:pt x="157" y="180"/>
                  </a:cubicBezTo>
                  <a:cubicBezTo>
                    <a:pt x="157" y="180"/>
                    <a:pt x="157" y="180"/>
                    <a:pt x="158" y="180"/>
                  </a:cubicBezTo>
                  <a:cubicBezTo>
                    <a:pt x="159" y="180"/>
                    <a:pt x="160" y="181"/>
                    <a:pt x="161" y="181"/>
                  </a:cubicBezTo>
                  <a:cubicBezTo>
                    <a:pt x="161" y="181"/>
                    <a:pt x="161" y="181"/>
                    <a:pt x="162" y="181"/>
                  </a:cubicBezTo>
                  <a:cubicBezTo>
                    <a:pt x="163" y="181"/>
                    <a:pt x="164" y="181"/>
                    <a:pt x="165" y="182"/>
                  </a:cubicBezTo>
                  <a:cubicBezTo>
                    <a:pt x="166" y="182"/>
                    <a:pt x="166" y="182"/>
                    <a:pt x="166" y="182"/>
                  </a:cubicBezTo>
                  <a:cubicBezTo>
                    <a:pt x="167" y="182"/>
                    <a:pt x="168" y="182"/>
                    <a:pt x="169" y="183"/>
                  </a:cubicBezTo>
                  <a:cubicBezTo>
                    <a:pt x="169" y="183"/>
                    <a:pt x="170" y="183"/>
                    <a:pt x="170" y="183"/>
                  </a:cubicBezTo>
                  <a:cubicBezTo>
                    <a:pt x="171" y="183"/>
                    <a:pt x="172" y="184"/>
                    <a:pt x="173" y="184"/>
                  </a:cubicBezTo>
                  <a:cubicBezTo>
                    <a:pt x="173" y="184"/>
                    <a:pt x="174" y="184"/>
                    <a:pt x="174" y="184"/>
                  </a:cubicBezTo>
                  <a:cubicBezTo>
                    <a:pt x="175" y="185"/>
                    <a:pt x="176" y="185"/>
                    <a:pt x="177" y="186"/>
                  </a:cubicBezTo>
                  <a:cubicBezTo>
                    <a:pt x="182" y="188"/>
                    <a:pt x="187" y="190"/>
                    <a:pt x="191" y="193"/>
                  </a:cubicBezTo>
                  <a:cubicBezTo>
                    <a:pt x="192" y="193"/>
                    <a:pt x="193" y="194"/>
                    <a:pt x="193" y="194"/>
                  </a:cubicBezTo>
                  <a:cubicBezTo>
                    <a:pt x="194" y="195"/>
                    <a:pt x="194" y="195"/>
                    <a:pt x="194" y="195"/>
                  </a:cubicBezTo>
                  <a:cubicBezTo>
                    <a:pt x="195" y="195"/>
                    <a:pt x="196" y="196"/>
                    <a:pt x="196" y="196"/>
                  </a:cubicBezTo>
                  <a:cubicBezTo>
                    <a:pt x="196" y="197"/>
                    <a:pt x="196" y="197"/>
                    <a:pt x="197" y="197"/>
                  </a:cubicBezTo>
                  <a:cubicBezTo>
                    <a:pt x="199" y="198"/>
                    <a:pt x="201" y="200"/>
                    <a:pt x="203" y="202"/>
                  </a:cubicBezTo>
                  <a:cubicBezTo>
                    <a:pt x="203" y="203"/>
                    <a:pt x="204" y="203"/>
                    <a:pt x="204" y="203"/>
                  </a:cubicBezTo>
                  <a:cubicBezTo>
                    <a:pt x="204" y="203"/>
                    <a:pt x="205" y="204"/>
                    <a:pt x="206" y="205"/>
                  </a:cubicBezTo>
                  <a:cubicBezTo>
                    <a:pt x="206" y="205"/>
                    <a:pt x="206" y="205"/>
                    <a:pt x="206" y="205"/>
                  </a:cubicBezTo>
                  <a:cubicBezTo>
                    <a:pt x="209" y="208"/>
                    <a:pt x="211" y="211"/>
                    <a:pt x="214" y="214"/>
                  </a:cubicBezTo>
                  <a:cubicBezTo>
                    <a:pt x="214" y="214"/>
                    <a:pt x="214" y="215"/>
                    <a:pt x="214" y="215"/>
                  </a:cubicBezTo>
                  <a:cubicBezTo>
                    <a:pt x="215" y="216"/>
                    <a:pt x="215" y="216"/>
                    <a:pt x="216" y="217"/>
                  </a:cubicBezTo>
                  <a:cubicBezTo>
                    <a:pt x="216" y="217"/>
                    <a:pt x="216" y="217"/>
                    <a:pt x="216" y="217"/>
                  </a:cubicBezTo>
                  <a:cubicBezTo>
                    <a:pt x="218" y="220"/>
                    <a:pt x="219" y="222"/>
                    <a:pt x="221" y="225"/>
                  </a:cubicBezTo>
                  <a:cubicBezTo>
                    <a:pt x="221" y="225"/>
                    <a:pt x="221" y="225"/>
                    <a:pt x="221" y="225"/>
                  </a:cubicBezTo>
                  <a:cubicBezTo>
                    <a:pt x="221" y="226"/>
                    <a:pt x="221" y="227"/>
                    <a:pt x="222" y="228"/>
                  </a:cubicBezTo>
                  <a:cubicBezTo>
                    <a:pt x="222" y="228"/>
                    <a:pt x="222" y="228"/>
                    <a:pt x="222" y="229"/>
                  </a:cubicBezTo>
                  <a:cubicBezTo>
                    <a:pt x="223" y="229"/>
                    <a:pt x="223" y="230"/>
                    <a:pt x="223" y="231"/>
                  </a:cubicBezTo>
                  <a:cubicBezTo>
                    <a:pt x="225" y="236"/>
                    <a:pt x="227" y="241"/>
                    <a:pt x="228" y="246"/>
                  </a:cubicBezTo>
                  <a:cubicBezTo>
                    <a:pt x="228" y="247"/>
                    <a:pt x="229" y="248"/>
                    <a:pt x="229" y="249"/>
                  </a:cubicBezTo>
                  <a:cubicBezTo>
                    <a:pt x="229" y="250"/>
                    <a:pt x="229" y="250"/>
                    <a:pt x="229" y="251"/>
                  </a:cubicBezTo>
                  <a:cubicBezTo>
                    <a:pt x="229" y="252"/>
                    <a:pt x="229" y="252"/>
                    <a:pt x="229" y="253"/>
                  </a:cubicBezTo>
                  <a:cubicBezTo>
                    <a:pt x="229" y="254"/>
                    <a:pt x="229" y="254"/>
                    <a:pt x="229" y="255"/>
                  </a:cubicBezTo>
                  <a:cubicBezTo>
                    <a:pt x="230" y="256"/>
                    <a:pt x="230" y="257"/>
                    <a:pt x="230" y="258"/>
                  </a:cubicBezTo>
                  <a:cubicBezTo>
                    <a:pt x="230" y="258"/>
                    <a:pt x="230" y="258"/>
                    <a:pt x="230" y="258"/>
                  </a:cubicBezTo>
                  <a:cubicBezTo>
                    <a:pt x="230" y="260"/>
                    <a:pt x="230" y="261"/>
                    <a:pt x="230" y="262"/>
                  </a:cubicBezTo>
                  <a:lnTo>
                    <a:pt x="230" y="263"/>
                  </a:lnTo>
                  <a:cubicBezTo>
                    <a:pt x="230" y="264"/>
                    <a:pt x="230" y="265"/>
                    <a:pt x="230" y="266"/>
                  </a:cubicBezTo>
                  <a:cubicBezTo>
                    <a:pt x="230" y="267"/>
                    <a:pt x="230" y="267"/>
                    <a:pt x="230" y="267"/>
                  </a:cubicBezTo>
                  <a:cubicBezTo>
                    <a:pt x="230" y="269"/>
                    <a:pt x="230" y="270"/>
                    <a:pt x="230" y="271"/>
                  </a:cubicBezTo>
                  <a:cubicBezTo>
                    <a:pt x="230" y="273"/>
                    <a:pt x="229" y="274"/>
                    <a:pt x="229" y="275"/>
                  </a:cubicBezTo>
                  <a:close/>
                  <a:moveTo>
                    <a:pt x="287" y="301"/>
                  </a:moveTo>
                  <a:lnTo>
                    <a:pt x="291" y="251"/>
                  </a:lnTo>
                  <a:lnTo>
                    <a:pt x="262" y="249"/>
                  </a:lnTo>
                  <a:cubicBezTo>
                    <a:pt x="260" y="235"/>
                    <a:pt x="256" y="221"/>
                    <a:pt x="250" y="209"/>
                  </a:cubicBezTo>
                  <a:lnTo>
                    <a:pt x="272" y="190"/>
                  </a:lnTo>
                  <a:lnTo>
                    <a:pt x="239" y="152"/>
                  </a:lnTo>
                  <a:lnTo>
                    <a:pt x="217" y="171"/>
                  </a:lnTo>
                  <a:cubicBezTo>
                    <a:pt x="206" y="162"/>
                    <a:pt x="194" y="156"/>
                    <a:pt x="180" y="152"/>
                  </a:cubicBezTo>
                  <a:lnTo>
                    <a:pt x="183" y="123"/>
                  </a:lnTo>
                  <a:lnTo>
                    <a:pt x="133" y="118"/>
                  </a:lnTo>
                  <a:lnTo>
                    <a:pt x="130" y="147"/>
                  </a:lnTo>
                  <a:cubicBezTo>
                    <a:pt x="116" y="149"/>
                    <a:pt x="103" y="153"/>
                    <a:pt x="91" y="160"/>
                  </a:cubicBezTo>
                  <a:lnTo>
                    <a:pt x="72" y="138"/>
                  </a:lnTo>
                  <a:lnTo>
                    <a:pt x="34" y="170"/>
                  </a:lnTo>
                  <a:lnTo>
                    <a:pt x="52" y="192"/>
                  </a:lnTo>
                  <a:cubicBezTo>
                    <a:pt x="44" y="203"/>
                    <a:pt x="37" y="215"/>
                    <a:pt x="33" y="229"/>
                  </a:cubicBezTo>
                  <a:lnTo>
                    <a:pt x="4" y="227"/>
                  </a:lnTo>
                  <a:lnTo>
                    <a:pt x="0" y="276"/>
                  </a:lnTo>
                  <a:lnTo>
                    <a:pt x="29" y="279"/>
                  </a:lnTo>
                  <a:cubicBezTo>
                    <a:pt x="30" y="293"/>
                    <a:pt x="35" y="307"/>
                    <a:pt x="41" y="319"/>
                  </a:cubicBezTo>
                  <a:lnTo>
                    <a:pt x="19" y="337"/>
                  </a:lnTo>
                  <a:lnTo>
                    <a:pt x="51" y="376"/>
                  </a:lnTo>
                  <a:lnTo>
                    <a:pt x="73" y="357"/>
                  </a:lnTo>
                  <a:cubicBezTo>
                    <a:pt x="84" y="366"/>
                    <a:pt x="97" y="372"/>
                    <a:pt x="111" y="376"/>
                  </a:cubicBezTo>
                  <a:lnTo>
                    <a:pt x="108" y="405"/>
                  </a:lnTo>
                  <a:lnTo>
                    <a:pt x="158" y="410"/>
                  </a:lnTo>
                  <a:lnTo>
                    <a:pt x="160" y="381"/>
                  </a:lnTo>
                  <a:cubicBezTo>
                    <a:pt x="175" y="379"/>
                    <a:pt x="188" y="375"/>
                    <a:pt x="200" y="368"/>
                  </a:cubicBezTo>
                  <a:lnTo>
                    <a:pt x="219" y="390"/>
                  </a:lnTo>
                  <a:lnTo>
                    <a:pt x="257" y="358"/>
                  </a:lnTo>
                  <a:lnTo>
                    <a:pt x="239" y="336"/>
                  </a:lnTo>
                  <a:cubicBezTo>
                    <a:pt x="247" y="325"/>
                    <a:pt x="254" y="312"/>
                    <a:pt x="258" y="299"/>
                  </a:cubicBezTo>
                  <a:lnTo>
                    <a:pt x="287" y="301"/>
                  </a:lnTo>
                  <a:close/>
                  <a:moveTo>
                    <a:pt x="437" y="233"/>
                  </a:moveTo>
                  <a:cubicBezTo>
                    <a:pt x="437" y="234"/>
                    <a:pt x="437" y="234"/>
                    <a:pt x="436" y="234"/>
                  </a:cubicBezTo>
                  <a:cubicBezTo>
                    <a:pt x="436" y="235"/>
                    <a:pt x="436" y="235"/>
                    <a:pt x="436" y="236"/>
                  </a:cubicBezTo>
                  <a:cubicBezTo>
                    <a:pt x="436" y="236"/>
                    <a:pt x="436" y="237"/>
                    <a:pt x="436" y="237"/>
                  </a:cubicBezTo>
                  <a:cubicBezTo>
                    <a:pt x="436" y="238"/>
                    <a:pt x="436" y="239"/>
                    <a:pt x="435" y="239"/>
                  </a:cubicBezTo>
                  <a:cubicBezTo>
                    <a:pt x="435" y="240"/>
                    <a:pt x="435" y="240"/>
                    <a:pt x="435" y="240"/>
                  </a:cubicBezTo>
                  <a:cubicBezTo>
                    <a:pt x="435" y="241"/>
                    <a:pt x="435" y="241"/>
                    <a:pt x="435" y="242"/>
                  </a:cubicBezTo>
                  <a:cubicBezTo>
                    <a:pt x="435" y="242"/>
                    <a:pt x="435" y="243"/>
                    <a:pt x="434" y="243"/>
                  </a:cubicBezTo>
                  <a:cubicBezTo>
                    <a:pt x="434" y="244"/>
                    <a:pt x="434" y="244"/>
                    <a:pt x="434" y="245"/>
                  </a:cubicBezTo>
                  <a:cubicBezTo>
                    <a:pt x="434" y="245"/>
                    <a:pt x="434" y="245"/>
                    <a:pt x="434" y="246"/>
                  </a:cubicBezTo>
                  <a:cubicBezTo>
                    <a:pt x="432" y="250"/>
                    <a:pt x="430" y="254"/>
                    <a:pt x="428" y="258"/>
                  </a:cubicBezTo>
                  <a:cubicBezTo>
                    <a:pt x="427" y="258"/>
                    <a:pt x="427" y="259"/>
                    <a:pt x="427" y="259"/>
                  </a:cubicBezTo>
                  <a:cubicBezTo>
                    <a:pt x="426" y="259"/>
                    <a:pt x="426" y="259"/>
                    <a:pt x="426" y="260"/>
                  </a:cubicBezTo>
                  <a:cubicBezTo>
                    <a:pt x="426" y="260"/>
                    <a:pt x="426" y="261"/>
                    <a:pt x="425" y="261"/>
                  </a:cubicBezTo>
                  <a:cubicBezTo>
                    <a:pt x="425" y="261"/>
                    <a:pt x="425" y="261"/>
                    <a:pt x="425" y="261"/>
                  </a:cubicBezTo>
                  <a:cubicBezTo>
                    <a:pt x="424" y="263"/>
                    <a:pt x="422" y="265"/>
                    <a:pt x="421" y="266"/>
                  </a:cubicBezTo>
                  <a:cubicBezTo>
                    <a:pt x="421" y="266"/>
                    <a:pt x="421" y="266"/>
                    <a:pt x="421" y="266"/>
                  </a:cubicBezTo>
                  <a:cubicBezTo>
                    <a:pt x="420" y="267"/>
                    <a:pt x="420" y="267"/>
                    <a:pt x="419" y="268"/>
                  </a:cubicBezTo>
                  <a:cubicBezTo>
                    <a:pt x="419" y="268"/>
                    <a:pt x="419" y="268"/>
                    <a:pt x="419" y="268"/>
                  </a:cubicBezTo>
                  <a:cubicBezTo>
                    <a:pt x="417" y="270"/>
                    <a:pt x="415" y="272"/>
                    <a:pt x="413" y="273"/>
                  </a:cubicBezTo>
                  <a:cubicBezTo>
                    <a:pt x="413" y="274"/>
                    <a:pt x="412" y="274"/>
                    <a:pt x="412" y="274"/>
                  </a:cubicBezTo>
                  <a:cubicBezTo>
                    <a:pt x="412" y="274"/>
                    <a:pt x="411" y="274"/>
                    <a:pt x="411" y="275"/>
                  </a:cubicBezTo>
                  <a:cubicBezTo>
                    <a:pt x="411" y="275"/>
                    <a:pt x="410" y="275"/>
                    <a:pt x="410" y="275"/>
                  </a:cubicBezTo>
                  <a:cubicBezTo>
                    <a:pt x="409" y="276"/>
                    <a:pt x="407" y="277"/>
                    <a:pt x="405" y="278"/>
                  </a:cubicBezTo>
                  <a:cubicBezTo>
                    <a:pt x="405" y="278"/>
                    <a:pt x="405" y="278"/>
                    <a:pt x="405" y="278"/>
                  </a:cubicBezTo>
                  <a:cubicBezTo>
                    <a:pt x="404" y="279"/>
                    <a:pt x="404" y="279"/>
                    <a:pt x="403" y="279"/>
                  </a:cubicBezTo>
                  <a:cubicBezTo>
                    <a:pt x="403" y="279"/>
                    <a:pt x="403" y="279"/>
                    <a:pt x="403" y="279"/>
                  </a:cubicBezTo>
                  <a:cubicBezTo>
                    <a:pt x="402" y="280"/>
                    <a:pt x="401" y="280"/>
                    <a:pt x="401" y="280"/>
                  </a:cubicBezTo>
                  <a:cubicBezTo>
                    <a:pt x="397" y="282"/>
                    <a:pt x="394" y="283"/>
                    <a:pt x="390" y="283"/>
                  </a:cubicBezTo>
                  <a:lnTo>
                    <a:pt x="390" y="284"/>
                  </a:lnTo>
                  <a:cubicBezTo>
                    <a:pt x="390" y="284"/>
                    <a:pt x="389" y="284"/>
                    <a:pt x="388" y="284"/>
                  </a:cubicBezTo>
                  <a:cubicBezTo>
                    <a:pt x="388" y="284"/>
                    <a:pt x="387" y="284"/>
                    <a:pt x="387" y="284"/>
                  </a:cubicBezTo>
                  <a:cubicBezTo>
                    <a:pt x="386" y="284"/>
                    <a:pt x="386" y="284"/>
                    <a:pt x="385" y="284"/>
                  </a:cubicBezTo>
                  <a:cubicBezTo>
                    <a:pt x="385" y="284"/>
                    <a:pt x="385" y="284"/>
                    <a:pt x="384" y="284"/>
                  </a:cubicBezTo>
                  <a:cubicBezTo>
                    <a:pt x="383" y="285"/>
                    <a:pt x="383" y="285"/>
                    <a:pt x="382" y="285"/>
                  </a:cubicBezTo>
                  <a:cubicBezTo>
                    <a:pt x="382" y="285"/>
                    <a:pt x="382" y="285"/>
                    <a:pt x="382" y="285"/>
                  </a:cubicBezTo>
                  <a:cubicBezTo>
                    <a:pt x="381" y="285"/>
                    <a:pt x="380" y="285"/>
                    <a:pt x="379" y="285"/>
                  </a:cubicBezTo>
                  <a:cubicBezTo>
                    <a:pt x="379" y="285"/>
                    <a:pt x="378" y="285"/>
                    <a:pt x="378" y="285"/>
                  </a:cubicBezTo>
                  <a:cubicBezTo>
                    <a:pt x="378" y="285"/>
                    <a:pt x="377" y="285"/>
                    <a:pt x="376" y="285"/>
                  </a:cubicBezTo>
                  <a:cubicBezTo>
                    <a:pt x="376" y="285"/>
                    <a:pt x="376" y="285"/>
                    <a:pt x="375" y="285"/>
                  </a:cubicBezTo>
                  <a:cubicBezTo>
                    <a:pt x="374" y="285"/>
                    <a:pt x="374" y="285"/>
                    <a:pt x="373" y="285"/>
                  </a:cubicBezTo>
                  <a:cubicBezTo>
                    <a:pt x="372" y="285"/>
                    <a:pt x="371" y="284"/>
                    <a:pt x="370" y="284"/>
                  </a:cubicBezTo>
                  <a:cubicBezTo>
                    <a:pt x="370" y="284"/>
                    <a:pt x="369" y="284"/>
                    <a:pt x="369" y="284"/>
                  </a:cubicBezTo>
                  <a:cubicBezTo>
                    <a:pt x="368" y="284"/>
                    <a:pt x="368" y="284"/>
                    <a:pt x="367" y="284"/>
                  </a:cubicBezTo>
                  <a:cubicBezTo>
                    <a:pt x="367" y="284"/>
                    <a:pt x="367" y="284"/>
                    <a:pt x="366" y="284"/>
                  </a:cubicBezTo>
                  <a:cubicBezTo>
                    <a:pt x="365" y="284"/>
                    <a:pt x="365" y="283"/>
                    <a:pt x="364" y="283"/>
                  </a:cubicBezTo>
                  <a:cubicBezTo>
                    <a:pt x="364" y="283"/>
                    <a:pt x="364" y="283"/>
                    <a:pt x="363" y="283"/>
                  </a:cubicBezTo>
                  <a:cubicBezTo>
                    <a:pt x="363" y="283"/>
                    <a:pt x="362" y="283"/>
                    <a:pt x="361" y="282"/>
                  </a:cubicBezTo>
                  <a:cubicBezTo>
                    <a:pt x="361" y="282"/>
                    <a:pt x="361" y="282"/>
                    <a:pt x="360" y="282"/>
                  </a:cubicBezTo>
                  <a:cubicBezTo>
                    <a:pt x="360" y="282"/>
                    <a:pt x="359" y="282"/>
                    <a:pt x="359" y="282"/>
                  </a:cubicBezTo>
                  <a:cubicBezTo>
                    <a:pt x="358" y="282"/>
                    <a:pt x="358" y="281"/>
                    <a:pt x="358" y="281"/>
                  </a:cubicBezTo>
                  <a:cubicBezTo>
                    <a:pt x="357" y="281"/>
                    <a:pt x="356" y="281"/>
                    <a:pt x="355" y="280"/>
                  </a:cubicBezTo>
                  <a:cubicBezTo>
                    <a:pt x="352" y="279"/>
                    <a:pt x="349" y="277"/>
                    <a:pt x="346" y="275"/>
                  </a:cubicBezTo>
                  <a:cubicBezTo>
                    <a:pt x="345" y="275"/>
                    <a:pt x="345" y="275"/>
                    <a:pt x="344" y="274"/>
                  </a:cubicBezTo>
                  <a:cubicBezTo>
                    <a:pt x="344" y="274"/>
                    <a:pt x="344" y="274"/>
                    <a:pt x="344" y="274"/>
                  </a:cubicBezTo>
                  <a:cubicBezTo>
                    <a:pt x="343" y="274"/>
                    <a:pt x="343" y="273"/>
                    <a:pt x="342" y="273"/>
                  </a:cubicBezTo>
                  <a:cubicBezTo>
                    <a:pt x="342" y="273"/>
                    <a:pt x="342" y="273"/>
                    <a:pt x="342" y="273"/>
                  </a:cubicBezTo>
                  <a:cubicBezTo>
                    <a:pt x="340" y="271"/>
                    <a:pt x="339" y="270"/>
                    <a:pt x="337" y="269"/>
                  </a:cubicBezTo>
                  <a:cubicBezTo>
                    <a:pt x="337" y="269"/>
                    <a:pt x="337" y="269"/>
                    <a:pt x="337" y="268"/>
                  </a:cubicBezTo>
                  <a:cubicBezTo>
                    <a:pt x="336" y="268"/>
                    <a:pt x="336" y="268"/>
                    <a:pt x="335" y="267"/>
                  </a:cubicBezTo>
                  <a:cubicBezTo>
                    <a:pt x="335" y="267"/>
                    <a:pt x="335" y="267"/>
                    <a:pt x="335" y="267"/>
                  </a:cubicBezTo>
                  <a:cubicBezTo>
                    <a:pt x="333" y="265"/>
                    <a:pt x="331" y="263"/>
                    <a:pt x="330" y="260"/>
                  </a:cubicBezTo>
                  <a:cubicBezTo>
                    <a:pt x="330" y="260"/>
                    <a:pt x="330" y="260"/>
                    <a:pt x="329" y="260"/>
                  </a:cubicBezTo>
                  <a:cubicBezTo>
                    <a:pt x="329" y="259"/>
                    <a:pt x="329" y="259"/>
                    <a:pt x="328" y="258"/>
                  </a:cubicBezTo>
                  <a:cubicBezTo>
                    <a:pt x="328" y="258"/>
                    <a:pt x="328" y="258"/>
                    <a:pt x="328" y="258"/>
                  </a:cubicBezTo>
                  <a:cubicBezTo>
                    <a:pt x="327" y="256"/>
                    <a:pt x="326" y="255"/>
                    <a:pt x="325" y="253"/>
                  </a:cubicBezTo>
                  <a:cubicBezTo>
                    <a:pt x="325" y="253"/>
                    <a:pt x="325" y="253"/>
                    <a:pt x="325" y="253"/>
                  </a:cubicBezTo>
                  <a:cubicBezTo>
                    <a:pt x="325" y="252"/>
                    <a:pt x="324" y="251"/>
                    <a:pt x="324" y="251"/>
                  </a:cubicBezTo>
                  <a:cubicBezTo>
                    <a:pt x="324" y="251"/>
                    <a:pt x="324" y="250"/>
                    <a:pt x="324" y="250"/>
                  </a:cubicBezTo>
                  <a:cubicBezTo>
                    <a:pt x="324" y="250"/>
                    <a:pt x="323" y="249"/>
                    <a:pt x="323" y="249"/>
                  </a:cubicBezTo>
                  <a:cubicBezTo>
                    <a:pt x="321" y="244"/>
                    <a:pt x="320" y="240"/>
                    <a:pt x="319" y="236"/>
                  </a:cubicBezTo>
                  <a:cubicBezTo>
                    <a:pt x="319" y="235"/>
                    <a:pt x="319" y="235"/>
                    <a:pt x="319" y="235"/>
                  </a:cubicBezTo>
                  <a:cubicBezTo>
                    <a:pt x="319" y="234"/>
                    <a:pt x="319" y="234"/>
                    <a:pt x="319" y="233"/>
                  </a:cubicBezTo>
                  <a:cubicBezTo>
                    <a:pt x="319" y="233"/>
                    <a:pt x="319" y="232"/>
                    <a:pt x="319" y="232"/>
                  </a:cubicBezTo>
                  <a:cubicBezTo>
                    <a:pt x="319" y="231"/>
                    <a:pt x="319" y="230"/>
                    <a:pt x="318" y="230"/>
                  </a:cubicBezTo>
                  <a:cubicBezTo>
                    <a:pt x="318" y="230"/>
                    <a:pt x="318" y="229"/>
                    <a:pt x="318" y="229"/>
                  </a:cubicBezTo>
                  <a:cubicBezTo>
                    <a:pt x="318" y="229"/>
                    <a:pt x="318" y="228"/>
                    <a:pt x="318" y="227"/>
                  </a:cubicBezTo>
                  <a:cubicBezTo>
                    <a:pt x="318" y="226"/>
                    <a:pt x="318" y="226"/>
                    <a:pt x="318" y="226"/>
                  </a:cubicBezTo>
                  <a:cubicBezTo>
                    <a:pt x="318" y="225"/>
                    <a:pt x="318" y="225"/>
                    <a:pt x="318" y="224"/>
                  </a:cubicBezTo>
                  <a:cubicBezTo>
                    <a:pt x="318" y="224"/>
                    <a:pt x="318" y="223"/>
                    <a:pt x="318" y="223"/>
                  </a:cubicBezTo>
                  <a:cubicBezTo>
                    <a:pt x="318" y="222"/>
                    <a:pt x="318" y="221"/>
                    <a:pt x="319" y="220"/>
                  </a:cubicBezTo>
                  <a:cubicBezTo>
                    <a:pt x="319" y="219"/>
                    <a:pt x="319" y="219"/>
                    <a:pt x="319" y="218"/>
                  </a:cubicBezTo>
                  <a:cubicBezTo>
                    <a:pt x="319" y="217"/>
                    <a:pt x="319" y="217"/>
                    <a:pt x="319" y="217"/>
                  </a:cubicBezTo>
                  <a:cubicBezTo>
                    <a:pt x="319" y="216"/>
                    <a:pt x="319" y="216"/>
                    <a:pt x="319" y="215"/>
                  </a:cubicBezTo>
                  <a:cubicBezTo>
                    <a:pt x="319" y="215"/>
                    <a:pt x="319" y="214"/>
                    <a:pt x="319" y="214"/>
                  </a:cubicBezTo>
                  <a:cubicBezTo>
                    <a:pt x="320" y="213"/>
                    <a:pt x="320" y="212"/>
                    <a:pt x="320" y="211"/>
                  </a:cubicBezTo>
                  <a:cubicBezTo>
                    <a:pt x="320" y="211"/>
                    <a:pt x="320" y="211"/>
                    <a:pt x="320" y="211"/>
                  </a:cubicBezTo>
                  <a:cubicBezTo>
                    <a:pt x="320" y="210"/>
                    <a:pt x="320" y="210"/>
                    <a:pt x="321" y="209"/>
                  </a:cubicBezTo>
                  <a:cubicBezTo>
                    <a:pt x="321" y="209"/>
                    <a:pt x="321" y="208"/>
                    <a:pt x="321" y="208"/>
                  </a:cubicBezTo>
                  <a:cubicBezTo>
                    <a:pt x="321" y="207"/>
                    <a:pt x="321" y="207"/>
                    <a:pt x="322" y="206"/>
                  </a:cubicBezTo>
                  <a:cubicBezTo>
                    <a:pt x="322" y="206"/>
                    <a:pt x="322" y="206"/>
                    <a:pt x="322" y="205"/>
                  </a:cubicBezTo>
                  <a:cubicBezTo>
                    <a:pt x="322" y="205"/>
                    <a:pt x="322" y="204"/>
                    <a:pt x="323" y="203"/>
                  </a:cubicBezTo>
                  <a:cubicBezTo>
                    <a:pt x="323" y="203"/>
                    <a:pt x="323" y="203"/>
                    <a:pt x="323" y="203"/>
                  </a:cubicBezTo>
                  <a:cubicBezTo>
                    <a:pt x="324" y="200"/>
                    <a:pt x="326" y="196"/>
                    <a:pt x="328" y="193"/>
                  </a:cubicBezTo>
                  <a:cubicBezTo>
                    <a:pt x="328" y="193"/>
                    <a:pt x="328" y="192"/>
                    <a:pt x="329" y="192"/>
                  </a:cubicBezTo>
                  <a:cubicBezTo>
                    <a:pt x="329" y="192"/>
                    <a:pt x="329" y="191"/>
                    <a:pt x="329" y="191"/>
                  </a:cubicBezTo>
                  <a:cubicBezTo>
                    <a:pt x="330" y="191"/>
                    <a:pt x="330" y="190"/>
                    <a:pt x="330" y="190"/>
                  </a:cubicBezTo>
                  <a:cubicBezTo>
                    <a:pt x="330" y="190"/>
                    <a:pt x="330" y="190"/>
                    <a:pt x="330" y="190"/>
                  </a:cubicBezTo>
                  <a:cubicBezTo>
                    <a:pt x="332" y="188"/>
                    <a:pt x="333" y="186"/>
                    <a:pt x="335" y="185"/>
                  </a:cubicBezTo>
                  <a:cubicBezTo>
                    <a:pt x="335" y="185"/>
                    <a:pt x="335" y="185"/>
                    <a:pt x="335" y="185"/>
                  </a:cubicBezTo>
                  <a:cubicBezTo>
                    <a:pt x="335" y="184"/>
                    <a:pt x="336" y="184"/>
                    <a:pt x="336" y="183"/>
                  </a:cubicBezTo>
                  <a:cubicBezTo>
                    <a:pt x="336" y="183"/>
                    <a:pt x="336" y="183"/>
                    <a:pt x="336" y="183"/>
                  </a:cubicBezTo>
                  <a:cubicBezTo>
                    <a:pt x="338" y="181"/>
                    <a:pt x="341" y="179"/>
                    <a:pt x="343" y="177"/>
                  </a:cubicBezTo>
                  <a:cubicBezTo>
                    <a:pt x="343" y="177"/>
                    <a:pt x="343" y="177"/>
                    <a:pt x="343" y="177"/>
                  </a:cubicBezTo>
                  <a:cubicBezTo>
                    <a:pt x="344" y="177"/>
                    <a:pt x="344" y="176"/>
                    <a:pt x="345" y="176"/>
                  </a:cubicBezTo>
                  <a:cubicBezTo>
                    <a:pt x="345" y="176"/>
                    <a:pt x="345" y="176"/>
                    <a:pt x="345" y="176"/>
                  </a:cubicBezTo>
                  <a:cubicBezTo>
                    <a:pt x="347" y="175"/>
                    <a:pt x="349" y="174"/>
                    <a:pt x="350" y="173"/>
                  </a:cubicBezTo>
                  <a:cubicBezTo>
                    <a:pt x="351" y="173"/>
                    <a:pt x="351" y="173"/>
                    <a:pt x="351" y="173"/>
                  </a:cubicBezTo>
                  <a:cubicBezTo>
                    <a:pt x="351" y="172"/>
                    <a:pt x="352" y="172"/>
                    <a:pt x="352" y="172"/>
                  </a:cubicBezTo>
                  <a:cubicBezTo>
                    <a:pt x="353" y="172"/>
                    <a:pt x="353" y="172"/>
                    <a:pt x="353" y="172"/>
                  </a:cubicBezTo>
                  <a:cubicBezTo>
                    <a:pt x="353" y="171"/>
                    <a:pt x="354" y="171"/>
                    <a:pt x="355" y="171"/>
                  </a:cubicBezTo>
                  <a:cubicBezTo>
                    <a:pt x="358" y="169"/>
                    <a:pt x="362" y="168"/>
                    <a:pt x="365" y="167"/>
                  </a:cubicBezTo>
                  <a:cubicBezTo>
                    <a:pt x="366" y="167"/>
                    <a:pt x="367" y="167"/>
                    <a:pt x="368" y="167"/>
                  </a:cubicBezTo>
                  <a:cubicBezTo>
                    <a:pt x="368" y="167"/>
                    <a:pt x="368" y="167"/>
                    <a:pt x="368" y="167"/>
                  </a:cubicBezTo>
                  <a:cubicBezTo>
                    <a:pt x="369" y="167"/>
                    <a:pt x="370" y="167"/>
                    <a:pt x="370" y="167"/>
                  </a:cubicBezTo>
                  <a:cubicBezTo>
                    <a:pt x="371" y="167"/>
                    <a:pt x="371" y="166"/>
                    <a:pt x="371" y="166"/>
                  </a:cubicBezTo>
                  <a:cubicBezTo>
                    <a:pt x="372" y="166"/>
                    <a:pt x="373" y="166"/>
                    <a:pt x="374" y="166"/>
                  </a:cubicBezTo>
                  <a:cubicBezTo>
                    <a:pt x="374" y="166"/>
                    <a:pt x="374" y="166"/>
                    <a:pt x="374" y="166"/>
                  </a:cubicBezTo>
                  <a:cubicBezTo>
                    <a:pt x="375" y="166"/>
                    <a:pt x="376" y="166"/>
                    <a:pt x="376" y="166"/>
                  </a:cubicBezTo>
                  <a:cubicBezTo>
                    <a:pt x="377" y="166"/>
                    <a:pt x="377" y="166"/>
                    <a:pt x="377" y="166"/>
                  </a:cubicBezTo>
                  <a:cubicBezTo>
                    <a:pt x="378" y="166"/>
                    <a:pt x="379" y="166"/>
                    <a:pt x="379" y="166"/>
                  </a:cubicBezTo>
                  <a:cubicBezTo>
                    <a:pt x="380" y="166"/>
                    <a:pt x="380" y="166"/>
                    <a:pt x="380" y="166"/>
                  </a:cubicBezTo>
                  <a:cubicBezTo>
                    <a:pt x="381" y="166"/>
                    <a:pt x="382" y="166"/>
                    <a:pt x="383" y="166"/>
                  </a:cubicBezTo>
                  <a:cubicBezTo>
                    <a:pt x="384" y="166"/>
                    <a:pt x="385" y="166"/>
                    <a:pt x="386" y="167"/>
                  </a:cubicBezTo>
                  <a:cubicBezTo>
                    <a:pt x="386" y="167"/>
                    <a:pt x="386" y="167"/>
                    <a:pt x="386" y="167"/>
                  </a:cubicBezTo>
                  <a:cubicBezTo>
                    <a:pt x="387" y="167"/>
                    <a:pt x="388" y="167"/>
                    <a:pt x="388" y="167"/>
                  </a:cubicBezTo>
                  <a:cubicBezTo>
                    <a:pt x="389" y="167"/>
                    <a:pt x="389" y="167"/>
                    <a:pt x="389" y="167"/>
                  </a:cubicBezTo>
                  <a:cubicBezTo>
                    <a:pt x="390" y="167"/>
                    <a:pt x="391" y="168"/>
                    <a:pt x="392" y="168"/>
                  </a:cubicBezTo>
                  <a:cubicBezTo>
                    <a:pt x="392" y="168"/>
                    <a:pt x="392" y="168"/>
                    <a:pt x="392" y="168"/>
                  </a:cubicBezTo>
                  <a:cubicBezTo>
                    <a:pt x="393" y="168"/>
                    <a:pt x="394" y="168"/>
                    <a:pt x="394" y="168"/>
                  </a:cubicBezTo>
                  <a:cubicBezTo>
                    <a:pt x="395" y="169"/>
                    <a:pt x="395" y="169"/>
                    <a:pt x="395" y="169"/>
                  </a:cubicBezTo>
                  <a:cubicBezTo>
                    <a:pt x="396" y="169"/>
                    <a:pt x="396" y="169"/>
                    <a:pt x="397" y="169"/>
                  </a:cubicBezTo>
                  <a:cubicBezTo>
                    <a:pt x="397" y="169"/>
                    <a:pt x="398" y="169"/>
                    <a:pt x="398" y="170"/>
                  </a:cubicBezTo>
                  <a:cubicBezTo>
                    <a:pt x="399" y="170"/>
                    <a:pt x="399" y="170"/>
                    <a:pt x="400" y="170"/>
                  </a:cubicBezTo>
                  <a:cubicBezTo>
                    <a:pt x="404" y="172"/>
                    <a:pt x="407" y="174"/>
                    <a:pt x="410" y="175"/>
                  </a:cubicBezTo>
                  <a:cubicBezTo>
                    <a:pt x="410" y="176"/>
                    <a:pt x="411" y="176"/>
                    <a:pt x="411" y="177"/>
                  </a:cubicBezTo>
                  <a:cubicBezTo>
                    <a:pt x="412" y="177"/>
                    <a:pt x="412" y="177"/>
                    <a:pt x="412" y="177"/>
                  </a:cubicBezTo>
                  <a:cubicBezTo>
                    <a:pt x="412" y="177"/>
                    <a:pt x="413" y="178"/>
                    <a:pt x="413" y="178"/>
                  </a:cubicBezTo>
                  <a:cubicBezTo>
                    <a:pt x="414" y="178"/>
                    <a:pt x="414" y="178"/>
                    <a:pt x="414" y="178"/>
                  </a:cubicBezTo>
                  <a:cubicBezTo>
                    <a:pt x="415" y="179"/>
                    <a:pt x="417" y="181"/>
                    <a:pt x="418" y="182"/>
                  </a:cubicBezTo>
                  <a:cubicBezTo>
                    <a:pt x="419" y="182"/>
                    <a:pt x="419" y="182"/>
                    <a:pt x="419" y="182"/>
                  </a:cubicBezTo>
                  <a:cubicBezTo>
                    <a:pt x="419" y="183"/>
                    <a:pt x="420" y="183"/>
                    <a:pt x="420" y="184"/>
                  </a:cubicBezTo>
                  <a:cubicBezTo>
                    <a:pt x="420" y="184"/>
                    <a:pt x="420" y="184"/>
                    <a:pt x="420" y="184"/>
                  </a:cubicBezTo>
                  <a:cubicBezTo>
                    <a:pt x="422" y="186"/>
                    <a:pt x="424" y="188"/>
                    <a:pt x="426" y="191"/>
                  </a:cubicBezTo>
                  <a:cubicBezTo>
                    <a:pt x="426" y="191"/>
                    <a:pt x="426" y="191"/>
                    <a:pt x="426" y="191"/>
                  </a:cubicBezTo>
                  <a:cubicBezTo>
                    <a:pt x="426" y="191"/>
                    <a:pt x="427" y="192"/>
                    <a:pt x="427" y="193"/>
                  </a:cubicBezTo>
                  <a:cubicBezTo>
                    <a:pt x="427" y="193"/>
                    <a:pt x="427" y="193"/>
                    <a:pt x="427" y="193"/>
                  </a:cubicBezTo>
                  <a:cubicBezTo>
                    <a:pt x="428" y="195"/>
                    <a:pt x="429" y="196"/>
                    <a:pt x="430" y="198"/>
                  </a:cubicBezTo>
                  <a:cubicBezTo>
                    <a:pt x="431" y="198"/>
                    <a:pt x="431" y="198"/>
                    <a:pt x="431" y="198"/>
                  </a:cubicBezTo>
                  <a:cubicBezTo>
                    <a:pt x="431" y="199"/>
                    <a:pt x="431" y="200"/>
                    <a:pt x="431" y="200"/>
                  </a:cubicBezTo>
                  <a:cubicBezTo>
                    <a:pt x="432" y="200"/>
                    <a:pt x="432" y="200"/>
                    <a:pt x="432" y="201"/>
                  </a:cubicBezTo>
                  <a:cubicBezTo>
                    <a:pt x="432" y="201"/>
                    <a:pt x="432" y="202"/>
                    <a:pt x="432" y="202"/>
                  </a:cubicBezTo>
                  <a:cubicBezTo>
                    <a:pt x="434" y="206"/>
                    <a:pt x="435" y="209"/>
                    <a:pt x="436" y="213"/>
                  </a:cubicBezTo>
                  <a:cubicBezTo>
                    <a:pt x="436" y="214"/>
                    <a:pt x="436" y="214"/>
                    <a:pt x="436" y="215"/>
                  </a:cubicBezTo>
                  <a:cubicBezTo>
                    <a:pt x="436" y="216"/>
                    <a:pt x="436" y="216"/>
                    <a:pt x="436" y="216"/>
                  </a:cubicBezTo>
                  <a:cubicBezTo>
                    <a:pt x="436" y="217"/>
                    <a:pt x="437" y="217"/>
                    <a:pt x="437" y="218"/>
                  </a:cubicBezTo>
                  <a:cubicBezTo>
                    <a:pt x="437" y="218"/>
                    <a:pt x="437" y="219"/>
                    <a:pt x="437" y="219"/>
                  </a:cubicBezTo>
                  <a:cubicBezTo>
                    <a:pt x="437" y="220"/>
                    <a:pt x="437" y="220"/>
                    <a:pt x="437" y="221"/>
                  </a:cubicBezTo>
                  <a:cubicBezTo>
                    <a:pt x="437" y="221"/>
                    <a:pt x="437" y="221"/>
                    <a:pt x="437" y="222"/>
                  </a:cubicBezTo>
                  <a:cubicBezTo>
                    <a:pt x="437" y="222"/>
                    <a:pt x="437" y="223"/>
                    <a:pt x="437" y="224"/>
                  </a:cubicBezTo>
                  <a:lnTo>
                    <a:pt x="437" y="225"/>
                  </a:lnTo>
                  <a:cubicBezTo>
                    <a:pt x="437" y="226"/>
                    <a:pt x="437" y="226"/>
                    <a:pt x="437" y="227"/>
                  </a:cubicBezTo>
                  <a:cubicBezTo>
                    <a:pt x="437" y="227"/>
                    <a:pt x="437" y="228"/>
                    <a:pt x="437" y="228"/>
                  </a:cubicBezTo>
                  <a:cubicBezTo>
                    <a:pt x="437" y="229"/>
                    <a:pt x="437" y="230"/>
                    <a:pt x="437" y="231"/>
                  </a:cubicBezTo>
                  <a:cubicBezTo>
                    <a:pt x="437" y="231"/>
                    <a:pt x="437" y="232"/>
                    <a:pt x="437" y="233"/>
                  </a:cubicBezTo>
                  <a:close/>
                  <a:moveTo>
                    <a:pt x="477" y="252"/>
                  </a:moveTo>
                  <a:lnTo>
                    <a:pt x="480" y="217"/>
                  </a:lnTo>
                  <a:lnTo>
                    <a:pt x="460" y="215"/>
                  </a:lnTo>
                  <a:cubicBezTo>
                    <a:pt x="458" y="205"/>
                    <a:pt x="455" y="196"/>
                    <a:pt x="451" y="187"/>
                  </a:cubicBezTo>
                  <a:lnTo>
                    <a:pt x="466" y="174"/>
                  </a:lnTo>
                  <a:lnTo>
                    <a:pt x="444" y="147"/>
                  </a:lnTo>
                  <a:lnTo>
                    <a:pt x="428" y="160"/>
                  </a:lnTo>
                  <a:cubicBezTo>
                    <a:pt x="421" y="154"/>
                    <a:pt x="412" y="149"/>
                    <a:pt x="402" y="147"/>
                  </a:cubicBezTo>
                  <a:lnTo>
                    <a:pt x="404" y="126"/>
                  </a:lnTo>
                  <a:lnTo>
                    <a:pt x="369" y="123"/>
                  </a:lnTo>
                  <a:lnTo>
                    <a:pt x="367" y="143"/>
                  </a:lnTo>
                  <a:cubicBezTo>
                    <a:pt x="357" y="145"/>
                    <a:pt x="348" y="148"/>
                    <a:pt x="339" y="152"/>
                  </a:cubicBezTo>
                  <a:lnTo>
                    <a:pt x="326" y="137"/>
                  </a:lnTo>
                  <a:lnTo>
                    <a:pt x="299" y="159"/>
                  </a:lnTo>
                  <a:lnTo>
                    <a:pt x="312" y="175"/>
                  </a:lnTo>
                  <a:cubicBezTo>
                    <a:pt x="306" y="183"/>
                    <a:pt x="302" y="191"/>
                    <a:pt x="299" y="201"/>
                  </a:cubicBezTo>
                  <a:lnTo>
                    <a:pt x="279" y="199"/>
                  </a:lnTo>
                  <a:lnTo>
                    <a:pt x="275" y="234"/>
                  </a:lnTo>
                  <a:lnTo>
                    <a:pt x="296" y="236"/>
                  </a:lnTo>
                  <a:cubicBezTo>
                    <a:pt x="297" y="246"/>
                    <a:pt x="300" y="255"/>
                    <a:pt x="305" y="264"/>
                  </a:cubicBezTo>
                  <a:lnTo>
                    <a:pt x="289" y="277"/>
                  </a:lnTo>
                  <a:lnTo>
                    <a:pt x="312" y="304"/>
                  </a:lnTo>
                  <a:lnTo>
                    <a:pt x="327" y="291"/>
                  </a:lnTo>
                  <a:cubicBezTo>
                    <a:pt x="335" y="297"/>
                    <a:pt x="344" y="301"/>
                    <a:pt x="353" y="304"/>
                  </a:cubicBezTo>
                  <a:lnTo>
                    <a:pt x="352" y="325"/>
                  </a:lnTo>
                  <a:lnTo>
                    <a:pt x="387" y="328"/>
                  </a:lnTo>
                  <a:lnTo>
                    <a:pt x="388" y="307"/>
                  </a:lnTo>
                  <a:cubicBezTo>
                    <a:pt x="398" y="306"/>
                    <a:pt x="408" y="303"/>
                    <a:pt x="416" y="299"/>
                  </a:cubicBezTo>
                  <a:lnTo>
                    <a:pt x="429" y="314"/>
                  </a:lnTo>
                  <a:lnTo>
                    <a:pt x="456" y="292"/>
                  </a:lnTo>
                  <a:lnTo>
                    <a:pt x="443" y="276"/>
                  </a:lnTo>
                  <a:cubicBezTo>
                    <a:pt x="449" y="268"/>
                    <a:pt x="454" y="260"/>
                    <a:pt x="457" y="250"/>
                  </a:cubicBezTo>
                  <a:lnTo>
                    <a:pt x="477" y="252"/>
                  </a:lnTo>
                  <a:close/>
                </a:path>
              </a:pathLst>
            </a:custGeom>
            <a:solidFill>
              <a:srgbClr val="F4BF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6878" name="组合 33"/>
          <p:cNvGrpSpPr/>
          <p:nvPr/>
        </p:nvGrpSpPr>
        <p:grpSpPr bwMode="auto">
          <a:xfrm>
            <a:off x="7523163" y="2413005"/>
            <a:ext cx="381000" cy="384175"/>
            <a:chOff x="0" y="0"/>
            <a:chExt cx="381000" cy="384175"/>
          </a:xfrm>
        </p:grpSpPr>
        <p:sp>
          <p:nvSpPr>
            <p:cNvPr id="36879" name="Oval 15"/>
            <p:cNvSpPr>
              <a:spLocks noChangeArrowheads="1"/>
            </p:cNvSpPr>
            <p:nvPr/>
          </p:nvSpPr>
          <p:spPr bwMode="auto">
            <a:xfrm>
              <a:off x="0" y="0"/>
              <a:ext cx="381000" cy="3841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294A5A"/>
                </a:solidFill>
              </a:endParaRPr>
            </a:p>
          </p:txBody>
        </p:sp>
        <p:sp>
          <p:nvSpPr>
            <p:cNvPr id="36880" name="Freeform 16"/>
            <p:cNvSpPr>
              <a:spLocks noEditPoints="1" noChangeArrowheads="1"/>
            </p:cNvSpPr>
            <p:nvPr/>
          </p:nvSpPr>
          <p:spPr bwMode="auto">
            <a:xfrm>
              <a:off x="57150" y="55563"/>
              <a:ext cx="274638" cy="261938"/>
            </a:xfrm>
            <a:custGeom>
              <a:avLst/>
              <a:gdLst>
                <a:gd name="T0" fmla="*/ 204 w 489"/>
                <a:gd name="T1" fmla="*/ 421 h 465"/>
                <a:gd name="T2" fmla="*/ 204 w 489"/>
                <a:gd name="T3" fmla="*/ 442 h 465"/>
                <a:gd name="T4" fmla="*/ 296 w 489"/>
                <a:gd name="T5" fmla="*/ 432 h 465"/>
                <a:gd name="T6" fmla="*/ 285 w 489"/>
                <a:gd name="T7" fmla="*/ 388 h 465"/>
                <a:gd name="T8" fmla="*/ 204 w 489"/>
                <a:gd name="T9" fmla="*/ 388 h 465"/>
                <a:gd name="T10" fmla="*/ 204 w 489"/>
                <a:gd name="T11" fmla="*/ 410 h 465"/>
                <a:gd name="T12" fmla="*/ 296 w 489"/>
                <a:gd name="T13" fmla="*/ 399 h 465"/>
                <a:gd name="T14" fmla="*/ 245 w 489"/>
                <a:gd name="T15" fmla="*/ 465 h 465"/>
                <a:gd name="T16" fmla="*/ 280 w 489"/>
                <a:gd name="T17" fmla="*/ 452 h 465"/>
                <a:gd name="T18" fmla="*/ 245 w 489"/>
                <a:gd name="T19" fmla="*/ 465 h 465"/>
                <a:gd name="T20" fmla="*/ 246 w 489"/>
                <a:gd name="T21" fmla="*/ 124 h 465"/>
                <a:gd name="T22" fmla="*/ 131 w 489"/>
                <a:gd name="T23" fmla="*/ 232 h 465"/>
                <a:gd name="T24" fmla="*/ 199 w 489"/>
                <a:gd name="T25" fmla="*/ 376 h 465"/>
                <a:gd name="T26" fmla="*/ 246 w 489"/>
                <a:gd name="T27" fmla="*/ 379 h 465"/>
                <a:gd name="T28" fmla="*/ 304 w 489"/>
                <a:gd name="T29" fmla="*/ 344 h 465"/>
                <a:gd name="T30" fmla="*/ 246 w 489"/>
                <a:gd name="T31" fmla="*/ 124 h 465"/>
                <a:gd name="T32" fmla="*/ 96 w 489"/>
                <a:gd name="T33" fmla="*/ 251 h 465"/>
                <a:gd name="T34" fmla="*/ 19 w 489"/>
                <a:gd name="T35" fmla="*/ 236 h 465"/>
                <a:gd name="T36" fmla="*/ 19 w 489"/>
                <a:gd name="T37" fmla="*/ 267 h 465"/>
                <a:gd name="T38" fmla="*/ 96 w 489"/>
                <a:gd name="T39" fmla="*/ 251 h 465"/>
                <a:gd name="T40" fmla="*/ 470 w 489"/>
                <a:gd name="T41" fmla="*/ 236 h 465"/>
                <a:gd name="T42" fmla="*/ 393 w 489"/>
                <a:gd name="T43" fmla="*/ 251 h 465"/>
                <a:gd name="T44" fmla="*/ 470 w 489"/>
                <a:gd name="T45" fmla="*/ 267 h 465"/>
                <a:gd name="T46" fmla="*/ 470 w 489"/>
                <a:gd name="T47" fmla="*/ 236 h 465"/>
                <a:gd name="T48" fmla="*/ 374 w 489"/>
                <a:gd name="T49" fmla="*/ 141 h 465"/>
                <a:gd name="T50" fmla="*/ 418 w 489"/>
                <a:gd name="T51" fmla="*/ 76 h 465"/>
                <a:gd name="T52" fmla="*/ 353 w 489"/>
                <a:gd name="T53" fmla="*/ 120 h 465"/>
                <a:gd name="T54" fmla="*/ 374 w 489"/>
                <a:gd name="T55" fmla="*/ 141 h 465"/>
                <a:gd name="T56" fmla="*/ 243 w 489"/>
                <a:gd name="T57" fmla="*/ 96 h 465"/>
                <a:gd name="T58" fmla="*/ 259 w 489"/>
                <a:gd name="T59" fmla="*/ 18 h 465"/>
                <a:gd name="T60" fmla="*/ 228 w 489"/>
                <a:gd name="T61" fmla="*/ 18 h 465"/>
                <a:gd name="T62" fmla="*/ 243 w 489"/>
                <a:gd name="T63" fmla="*/ 96 h 465"/>
                <a:gd name="T64" fmla="*/ 110 w 489"/>
                <a:gd name="T65" fmla="*/ 135 h 465"/>
                <a:gd name="T66" fmla="*/ 132 w 489"/>
                <a:gd name="T67" fmla="*/ 114 h 465"/>
                <a:gd name="T68" fmla="*/ 66 w 489"/>
                <a:gd name="T69" fmla="*/ 70 h 465"/>
                <a:gd name="T70" fmla="*/ 110 w 489"/>
                <a:gd name="T71" fmla="*/ 135 h 465"/>
                <a:gd name="T72" fmla="*/ 115 w 489"/>
                <a:gd name="T73" fmla="*/ 361 h 465"/>
                <a:gd name="T74" fmla="*/ 71 w 489"/>
                <a:gd name="T75" fmla="*/ 427 h 465"/>
                <a:gd name="T76" fmla="*/ 137 w 489"/>
                <a:gd name="T77" fmla="*/ 383 h 465"/>
                <a:gd name="T78" fmla="*/ 115 w 489"/>
                <a:gd name="T79" fmla="*/ 361 h 465"/>
                <a:gd name="T80" fmla="*/ 379 w 489"/>
                <a:gd name="T81" fmla="*/ 367 h 465"/>
                <a:gd name="T82" fmla="*/ 358 w 489"/>
                <a:gd name="T83" fmla="*/ 389 h 465"/>
                <a:gd name="T84" fmla="*/ 423 w 489"/>
                <a:gd name="T85" fmla="*/ 433 h 465"/>
                <a:gd name="T86" fmla="*/ 379 w 489"/>
                <a:gd name="T87" fmla="*/ 367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9" h="465">
                  <a:moveTo>
                    <a:pt x="285" y="421"/>
                  </a:moveTo>
                  <a:lnTo>
                    <a:pt x="204" y="421"/>
                  </a:lnTo>
                  <a:cubicBezTo>
                    <a:pt x="198" y="421"/>
                    <a:pt x="193" y="426"/>
                    <a:pt x="193" y="432"/>
                  </a:cubicBezTo>
                  <a:cubicBezTo>
                    <a:pt x="193" y="438"/>
                    <a:pt x="198" y="442"/>
                    <a:pt x="204" y="442"/>
                  </a:cubicBezTo>
                  <a:lnTo>
                    <a:pt x="285" y="442"/>
                  </a:lnTo>
                  <a:cubicBezTo>
                    <a:pt x="291" y="442"/>
                    <a:pt x="296" y="438"/>
                    <a:pt x="296" y="432"/>
                  </a:cubicBezTo>
                  <a:cubicBezTo>
                    <a:pt x="296" y="426"/>
                    <a:pt x="291" y="421"/>
                    <a:pt x="285" y="421"/>
                  </a:cubicBezTo>
                  <a:close/>
                  <a:moveTo>
                    <a:pt x="285" y="388"/>
                  </a:moveTo>
                  <a:lnTo>
                    <a:pt x="285" y="388"/>
                  </a:lnTo>
                  <a:lnTo>
                    <a:pt x="204" y="388"/>
                  </a:lnTo>
                  <a:cubicBezTo>
                    <a:pt x="198" y="388"/>
                    <a:pt x="193" y="393"/>
                    <a:pt x="193" y="399"/>
                  </a:cubicBezTo>
                  <a:cubicBezTo>
                    <a:pt x="193" y="405"/>
                    <a:pt x="198" y="410"/>
                    <a:pt x="204" y="410"/>
                  </a:cubicBezTo>
                  <a:lnTo>
                    <a:pt x="285" y="410"/>
                  </a:lnTo>
                  <a:cubicBezTo>
                    <a:pt x="291" y="410"/>
                    <a:pt x="296" y="405"/>
                    <a:pt x="296" y="399"/>
                  </a:cubicBezTo>
                  <a:cubicBezTo>
                    <a:pt x="296" y="393"/>
                    <a:pt x="291" y="388"/>
                    <a:pt x="285" y="388"/>
                  </a:cubicBezTo>
                  <a:close/>
                  <a:moveTo>
                    <a:pt x="245" y="465"/>
                  </a:moveTo>
                  <a:lnTo>
                    <a:pt x="245" y="465"/>
                  </a:lnTo>
                  <a:lnTo>
                    <a:pt x="280" y="452"/>
                  </a:lnTo>
                  <a:lnTo>
                    <a:pt x="209" y="452"/>
                  </a:lnTo>
                  <a:lnTo>
                    <a:pt x="245" y="465"/>
                  </a:lnTo>
                  <a:close/>
                  <a:moveTo>
                    <a:pt x="246" y="124"/>
                  </a:moveTo>
                  <a:lnTo>
                    <a:pt x="246" y="124"/>
                  </a:lnTo>
                  <a:lnTo>
                    <a:pt x="243" y="124"/>
                  </a:lnTo>
                  <a:cubicBezTo>
                    <a:pt x="184" y="124"/>
                    <a:pt x="131" y="173"/>
                    <a:pt x="131" y="232"/>
                  </a:cubicBezTo>
                  <a:cubicBezTo>
                    <a:pt x="131" y="292"/>
                    <a:pt x="181" y="326"/>
                    <a:pt x="186" y="344"/>
                  </a:cubicBezTo>
                  <a:cubicBezTo>
                    <a:pt x="191" y="362"/>
                    <a:pt x="186" y="372"/>
                    <a:pt x="199" y="376"/>
                  </a:cubicBezTo>
                  <a:cubicBezTo>
                    <a:pt x="213" y="380"/>
                    <a:pt x="243" y="379"/>
                    <a:pt x="243" y="379"/>
                  </a:cubicBezTo>
                  <a:lnTo>
                    <a:pt x="246" y="379"/>
                  </a:lnTo>
                  <a:cubicBezTo>
                    <a:pt x="246" y="379"/>
                    <a:pt x="277" y="380"/>
                    <a:pt x="290" y="376"/>
                  </a:cubicBezTo>
                  <a:cubicBezTo>
                    <a:pt x="304" y="372"/>
                    <a:pt x="299" y="362"/>
                    <a:pt x="304" y="344"/>
                  </a:cubicBezTo>
                  <a:cubicBezTo>
                    <a:pt x="309" y="326"/>
                    <a:pt x="359" y="292"/>
                    <a:pt x="359" y="232"/>
                  </a:cubicBezTo>
                  <a:cubicBezTo>
                    <a:pt x="359" y="173"/>
                    <a:pt x="305" y="124"/>
                    <a:pt x="246" y="124"/>
                  </a:cubicBezTo>
                  <a:close/>
                  <a:moveTo>
                    <a:pt x="96" y="251"/>
                  </a:moveTo>
                  <a:lnTo>
                    <a:pt x="96" y="251"/>
                  </a:lnTo>
                  <a:cubicBezTo>
                    <a:pt x="96" y="243"/>
                    <a:pt x="88" y="236"/>
                    <a:pt x="78" y="236"/>
                  </a:cubicBezTo>
                  <a:lnTo>
                    <a:pt x="19" y="236"/>
                  </a:lnTo>
                  <a:cubicBezTo>
                    <a:pt x="9" y="236"/>
                    <a:pt x="0" y="243"/>
                    <a:pt x="0" y="251"/>
                  </a:cubicBezTo>
                  <a:cubicBezTo>
                    <a:pt x="0" y="260"/>
                    <a:pt x="9" y="267"/>
                    <a:pt x="19" y="267"/>
                  </a:cubicBezTo>
                  <a:lnTo>
                    <a:pt x="78" y="267"/>
                  </a:lnTo>
                  <a:cubicBezTo>
                    <a:pt x="88" y="267"/>
                    <a:pt x="96" y="260"/>
                    <a:pt x="96" y="251"/>
                  </a:cubicBezTo>
                  <a:close/>
                  <a:moveTo>
                    <a:pt x="470" y="236"/>
                  </a:moveTo>
                  <a:lnTo>
                    <a:pt x="470" y="236"/>
                  </a:lnTo>
                  <a:lnTo>
                    <a:pt x="412" y="236"/>
                  </a:lnTo>
                  <a:cubicBezTo>
                    <a:pt x="401" y="236"/>
                    <a:pt x="393" y="243"/>
                    <a:pt x="393" y="251"/>
                  </a:cubicBezTo>
                  <a:cubicBezTo>
                    <a:pt x="393" y="260"/>
                    <a:pt x="401" y="267"/>
                    <a:pt x="412" y="267"/>
                  </a:cubicBezTo>
                  <a:lnTo>
                    <a:pt x="470" y="267"/>
                  </a:lnTo>
                  <a:cubicBezTo>
                    <a:pt x="481" y="267"/>
                    <a:pt x="489" y="260"/>
                    <a:pt x="489" y="251"/>
                  </a:cubicBezTo>
                  <a:cubicBezTo>
                    <a:pt x="489" y="243"/>
                    <a:pt x="481" y="236"/>
                    <a:pt x="470" y="236"/>
                  </a:cubicBezTo>
                  <a:close/>
                  <a:moveTo>
                    <a:pt x="374" y="141"/>
                  </a:moveTo>
                  <a:lnTo>
                    <a:pt x="374" y="141"/>
                  </a:lnTo>
                  <a:lnTo>
                    <a:pt x="416" y="100"/>
                  </a:lnTo>
                  <a:cubicBezTo>
                    <a:pt x="423" y="93"/>
                    <a:pt x="424" y="82"/>
                    <a:pt x="418" y="76"/>
                  </a:cubicBezTo>
                  <a:cubicBezTo>
                    <a:pt x="412" y="70"/>
                    <a:pt x="402" y="71"/>
                    <a:pt x="394" y="78"/>
                  </a:cubicBezTo>
                  <a:lnTo>
                    <a:pt x="353" y="120"/>
                  </a:lnTo>
                  <a:cubicBezTo>
                    <a:pt x="346" y="127"/>
                    <a:pt x="345" y="138"/>
                    <a:pt x="350" y="144"/>
                  </a:cubicBezTo>
                  <a:cubicBezTo>
                    <a:pt x="356" y="150"/>
                    <a:pt x="367" y="149"/>
                    <a:pt x="374" y="141"/>
                  </a:cubicBezTo>
                  <a:close/>
                  <a:moveTo>
                    <a:pt x="243" y="96"/>
                  </a:moveTo>
                  <a:lnTo>
                    <a:pt x="243" y="96"/>
                  </a:lnTo>
                  <a:cubicBezTo>
                    <a:pt x="252" y="96"/>
                    <a:pt x="259" y="87"/>
                    <a:pt x="259" y="77"/>
                  </a:cubicBezTo>
                  <a:lnTo>
                    <a:pt x="259" y="18"/>
                  </a:lnTo>
                  <a:cubicBezTo>
                    <a:pt x="259" y="8"/>
                    <a:pt x="252" y="0"/>
                    <a:pt x="243" y="0"/>
                  </a:cubicBezTo>
                  <a:cubicBezTo>
                    <a:pt x="235" y="0"/>
                    <a:pt x="228" y="8"/>
                    <a:pt x="228" y="18"/>
                  </a:cubicBezTo>
                  <a:lnTo>
                    <a:pt x="228" y="77"/>
                  </a:lnTo>
                  <a:cubicBezTo>
                    <a:pt x="228" y="87"/>
                    <a:pt x="235" y="96"/>
                    <a:pt x="243" y="96"/>
                  </a:cubicBezTo>
                  <a:close/>
                  <a:moveTo>
                    <a:pt x="110" y="135"/>
                  </a:moveTo>
                  <a:lnTo>
                    <a:pt x="110" y="135"/>
                  </a:lnTo>
                  <a:cubicBezTo>
                    <a:pt x="117" y="143"/>
                    <a:pt x="128" y="144"/>
                    <a:pt x="134" y="138"/>
                  </a:cubicBezTo>
                  <a:cubicBezTo>
                    <a:pt x="140" y="132"/>
                    <a:pt x="139" y="121"/>
                    <a:pt x="132" y="114"/>
                  </a:cubicBezTo>
                  <a:lnTo>
                    <a:pt x="90" y="72"/>
                  </a:lnTo>
                  <a:cubicBezTo>
                    <a:pt x="83" y="65"/>
                    <a:pt x="72" y="64"/>
                    <a:pt x="66" y="70"/>
                  </a:cubicBezTo>
                  <a:cubicBezTo>
                    <a:pt x="60" y="76"/>
                    <a:pt x="61" y="86"/>
                    <a:pt x="68" y="94"/>
                  </a:cubicBezTo>
                  <a:lnTo>
                    <a:pt x="110" y="135"/>
                  </a:lnTo>
                  <a:close/>
                  <a:moveTo>
                    <a:pt x="115" y="361"/>
                  </a:moveTo>
                  <a:lnTo>
                    <a:pt x="115" y="361"/>
                  </a:lnTo>
                  <a:lnTo>
                    <a:pt x="73" y="403"/>
                  </a:lnTo>
                  <a:cubicBezTo>
                    <a:pt x="66" y="410"/>
                    <a:pt x="65" y="421"/>
                    <a:pt x="71" y="427"/>
                  </a:cubicBezTo>
                  <a:cubicBezTo>
                    <a:pt x="77" y="433"/>
                    <a:pt x="88" y="432"/>
                    <a:pt x="95" y="424"/>
                  </a:cubicBezTo>
                  <a:lnTo>
                    <a:pt x="137" y="383"/>
                  </a:lnTo>
                  <a:cubicBezTo>
                    <a:pt x="144" y="376"/>
                    <a:pt x="145" y="365"/>
                    <a:pt x="139" y="359"/>
                  </a:cubicBezTo>
                  <a:cubicBezTo>
                    <a:pt x="133" y="353"/>
                    <a:pt x="122" y="354"/>
                    <a:pt x="115" y="361"/>
                  </a:cubicBezTo>
                  <a:close/>
                  <a:moveTo>
                    <a:pt x="379" y="367"/>
                  </a:moveTo>
                  <a:lnTo>
                    <a:pt x="379" y="367"/>
                  </a:lnTo>
                  <a:cubicBezTo>
                    <a:pt x="372" y="360"/>
                    <a:pt x="361" y="359"/>
                    <a:pt x="356" y="365"/>
                  </a:cubicBezTo>
                  <a:cubicBezTo>
                    <a:pt x="350" y="371"/>
                    <a:pt x="351" y="382"/>
                    <a:pt x="358" y="389"/>
                  </a:cubicBezTo>
                  <a:lnTo>
                    <a:pt x="399" y="430"/>
                  </a:lnTo>
                  <a:cubicBezTo>
                    <a:pt x="407" y="438"/>
                    <a:pt x="417" y="439"/>
                    <a:pt x="423" y="433"/>
                  </a:cubicBezTo>
                  <a:cubicBezTo>
                    <a:pt x="429" y="427"/>
                    <a:pt x="428" y="416"/>
                    <a:pt x="421" y="409"/>
                  </a:cubicBezTo>
                  <a:lnTo>
                    <a:pt x="379" y="367"/>
                  </a:lnTo>
                  <a:close/>
                </a:path>
              </a:pathLst>
            </a:custGeom>
            <a:solidFill>
              <a:srgbClr val="494F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6881" name="组合 34"/>
          <p:cNvGrpSpPr/>
          <p:nvPr/>
        </p:nvGrpSpPr>
        <p:grpSpPr bwMode="auto">
          <a:xfrm>
            <a:off x="6278563" y="2970213"/>
            <a:ext cx="381000" cy="382587"/>
            <a:chOff x="0" y="0"/>
            <a:chExt cx="381000" cy="382588"/>
          </a:xfrm>
        </p:grpSpPr>
        <p:sp>
          <p:nvSpPr>
            <p:cNvPr id="36882" name="Oval 17"/>
            <p:cNvSpPr>
              <a:spLocks noChangeArrowheads="1"/>
            </p:cNvSpPr>
            <p:nvPr/>
          </p:nvSpPr>
          <p:spPr bwMode="auto">
            <a:xfrm>
              <a:off x="0" y="0"/>
              <a:ext cx="381000" cy="3825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294A5A"/>
                </a:solidFill>
              </a:endParaRPr>
            </a:p>
          </p:txBody>
        </p:sp>
        <p:sp>
          <p:nvSpPr>
            <p:cNvPr id="36883" name="Freeform 18"/>
            <p:cNvSpPr>
              <a:spLocks noEditPoints="1" noChangeArrowheads="1"/>
            </p:cNvSpPr>
            <p:nvPr/>
          </p:nvSpPr>
          <p:spPr bwMode="auto">
            <a:xfrm>
              <a:off x="84138" y="68262"/>
              <a:ext cx="261938" cy="242888"/>
            </a:xfrm>
            <a:custGeom>
              <a:avLst/>
              <a:gdLst>
                <a:gd name="T0" fmla="*/ 0 w 466"/>
                <a:gd name="T1" fmla="*/ 255 h 431"/>
                <a:gd name="T2" fmla="*/ 179 w 466"/>
                <a:gd name="T3" fmla="*/ 431 h 431"/>
                <a:gd name="T4" fmla="*/ 314 w 466"/>
                <a:gd name="T5" fmla="*/ 408 h 431"/>
                <a:gd name="T6" fmla="*/ 283 w 466"/>
                <a:gd name="T7" fmla="*/ 191 h 431"/>
                <a:gd name="T8" fmla="*/ 276 w 466"/>
                <a:gd name="T9" fmla="*/ 401 h 431"/>
                <a:gd name="T10" fmla="*/ 183 w 466"/>
                <a:gd name="T11" fmla="*/ 361 h 431"/>
                <a:gd name="T12" fmla="*/ 158 w 466"/>
                <a:gd name="T13" fmla="*/ 252 h 431"/>
                <a:gd name="T14" fmla="*/ 32 w 466"/>
                <a:gd name="T15" fmla="*/ 248 h 431"/>
                <a:gd name="T16" fmla="*/ 36 w 466"/>
                <a:gd name="T17" fmla="*/ 79 h 431"/>
                <a:gd name="T18" fmla="*/ 183 w 466"/>
                <a:gd name="T19" fmla="*/ 45 h 431"/>
                <a:gd name="T20" fmla="*/ 0 w 466"/>
                <a:gd name="T21" fmla="*/ 76 h 431"/>
                <a:gd name="T22" fmla="*/ 262 w 466"/>
                <a:gd name="T23" fmla="*/ 89 h 431"/>
                <a:gd name="T24" fmla="*/ 246 w 466"/>
                <a:gd name="T25" fmla="*/ 71 h 431"/>
                <a:gd name="T26" fmla="*/ 259 w 466"/>
                <a:gd name="T27" fmla="*/ 60 h 431"/>
                <a:gd name="T28" fmla="*/ 291 w 466"/>
                <a:gd name="T29" fmla="*/ 60 h 431"/>
                <a:gd name="T30" fmla="*/ 304 w 466"/>
                <a:gd name="T31" fmla="*/ 71 h 431"/>
                <a:gd name="T32" fmla="*/ 288 w 466"/>
                <a:gd name="T33" fmla="*/ 89 h 431"/>
                <a:gd name="T34" fmla="*/ 304 w 466"/>
                <a:gd name="T35" fmla="*/ 108 h 431"/>
                <a:gd name="T36" fmla="*/ 291 w 466"/>
                <a:gd name="T37" fmla="*/ 118 h 431"/>
                <a:gd name="T38" fmla="*/ 259 w 466"/>
                <a:gd name="T39" fmla="*/ 118 h 431"/>
                <a:gd name="T40" fmla="*/ 246 w 466"/>
                <a:gd name="T41" fmla="*/ 108 h 431"/>
                <a:gd name="T42" fmla="*/ 380 w 466"/>
                <a:gd name="T43" fmla="*/ 162 h 431"/>
                <a:gd name="T44" fmla="*/ 460 w 466"/>
                <a:gd name="T45" fmla="*/ 265 h 431"/>
                <a:gd name="T46" fmla="*/ 427 w 466"/>
                <a:gd name="T47" fmla="*/ 274 h 431"/>
                <a:gd name="T48" fmla="*/ 380 w 466"/>
                <a:gd name="T49" fmla="*/ 162 h 431"/>
                <a:gd name="T50" fmla="*/ 332 w 466"/>
                <a:gd name="T51" fmla="*/ 32 h 431"/>
                <a:gd name="T52" fmla="*/ 367 w 466"/>
                <a:gd name="T53" fmla="*/ 162 h 431"/>
                <a:gd name="T54" fmla="*/ 351 w 466"/>
                <a:gd name="T55" fmla="*/ 182 h 431"/>
                <a:gd name="T56" fmla="*/ 321 w 466"/>
                <a:gd name="T57" fmla="*/ 156 h 431"/>
                <a:gd name="T58" fmla="*/ 217 w 466"/>
                <a:gd name="T59" fmla="*/ 32 h 431"/>
                <a:gd name="T60" fmla="*/ 313 w 466"/>
                <a:gd name="T61" fmla="*/ 51 h 431"/>
                <a:gd name="T62" fmla="*/ 236 w 466"/>
                <a:gd name="T63" fmla="*/ 128 h 431"/>
                <a:gd name="T64" fmla="*/ 149 w 466"/>
                <a:gd name="T65" fmla="*/ 376 h 431"/>
                <a:gd name="T66" fmla="*/ 57 w 466"/>
                <a:gd name="T67" fmla="*/ 282 h 431"/>
                <a:gd name="T68" fmla="*/ 149 w 466"/>
                <a:gd name="T69" fmla="*/ 376 h 431"/>
                <a:gd name="T70" fmla="*/ 54 w 466"/>
                <a:gd name="T71" fmla="*/ 122 h 431"/>
                <a:gd name="T72" fmla="*/ 183 w 466"/>
                <a:gd name="T73" fmla="*/ 130 h 431"/>
                <a:gd name="T74" fmla="*/ 116 w 466"/>
                <a:gd name="T75" fmla="*/ 105 h 431"/>
                <a:gd name="T76" fmla="*/ 54 w 466"/>
                <a:gd name="T77" fmla="*/ 198 h 431"/>
                <a:gd name="T78" fmla="*/ 59 w 466"/>
                <a:gd name="T79" fmla="*/ 219 h 431"/>
                <a:gd name="T80" fmla="*/ 185 w 466"/>
                <a:gd name="T81" fmla="*/ 196 h 431"/>
                <a:gd name="T82" fmla="*/ 54 w 466"/>
                <a:gd name="T83" fmla="*/ 198 h 431"/>
                <a:gd name="T84" fmla="*/ 54 w 466"/>
                <a:gd name="T85" fmla="*/ 167 h 431"/>
                <a:gd name="T86" fmla="*/ 185 w 466"/>
                <a:gd name="T87" fmla="*/ 175 h 431"/>
                <a:gd name="T88" fmla="*/ 192 w 466"/>
                <a:gd name="T89" fmla="*/ 162 h 431"/>
                <a:gd name="T90" fmla="*/ 115 w 466"/>
                <a:gd name="T91" fmla="*/ 151 h 431"/>
                <a:gd name="T92" fmla="*/ 54 w 466"/>
                <a:gd name="T93" fmla="*/ 1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 h="431">
                  <a:moveTo>
                    <a:pt x="0" y="76"/>
                  </a:moveTo>
                  <a:cubicBezTo>
                    <a:pt x="0" y="136"/>
                    <a:pt x="0" y="196"/>
                    <a:pt x="0" y="255"/>
                  </a:cubicBezTo>
                  <a:cubicBezTo>
                    <a:pt x="0" y="260"/>
                    <a:pt x="78" y="335"/>
                    <a:pt x="88" y="345"/>
                  </a:cubicBezTo>
                  <a:cubicBezTo>
                    <a:pt x="98" y="355"/>
                    <a:pt x="173" y="431"/>
                    <a:pt x="179" y="431"/>
                  </a:cubicBezTo>
                  <a:cubicBezTo>
                    <a:pt x="215" y="431"/>
                    <a:pt x="251" y="431"/>
                    <a:pt x="287" y="431"/>
                  </a:cubicBezTo>
                  <a:cubicBezTo>
                    <a:pt x="302" y="431"/>
                    <a:pt x="308" y="417"/>
                    <a:pt x="314" y="408"/>
                  </a:cubicBezTo>
                  <a:cubicBezTo>
                    <a:pt x="314" y="334"/>
                    <a:pt x="314" y="260"/>
                    <a:pt x="314" y="185"/>
                  </a:cubicBezTo>
                  <a:cubicBezTo>
                    <a:pt x="307" y="188"/>
                    <a:pt x="287" y="180"/>
                    <a:pt x="283" y="191"/>
                  </a:cubicBezTo>
                  <a:cubicBezTo>
                    <a:pt x="281" y="196"/>
                    <a:pt x="283" y="279"/>
                    <a:pt x="283" y="297"/>
                  </a:cubicBezTo>
                  <a:cubicBezTo>
                    <a:pt x="283" y="314"/>
                    <a:pt x="288" y="401"/>
                    <a:pt x="276" y="401"/>
                  </a:cubicBezTo>
                  <a:cubicBezTo>
                    <a:pt x="247" y="401"/>
                    <a:pt x="217" y="401"/>
                    <a:pt x="188" y="401"/>
                  </a:cubicBezTo>
                  <a:cubicBezTo>
                    <a:pt x="179" y="401"/>
                    <a:pt x="183" y="371"/>
                    <a:pt x="183" y="361"/>
                  </a:cubicBezTo>
                  <a:cubicBezTo>
                    <a:pt x="183" y="346"/>
                    <a:pt x="183" y="331"/>
                    <a:pt x="183" y="316"/>
                  </a:cubicBezTo>
                  <a:cubicBezTo>
                    <a:pt x="183" y="276"/>
                    <a:pt x="183" y="269"/>
                    <a:pt x="158" y="252"/>
                  </a:cubicBezTo>
                  <a:cubicBezTo>
                    <a:pt x="146" y="252"/>
                    <a:pt x="146" y="248"/>
                    <a:pt x="136" y="248"/>
                  </a:cubicBezTo>
                  <a:cubicBezTo>
                    <a:pt x="101" y="248"/>
                    <a:pt x="67" y="248"/>
                    <a:pt x="32" y="248"/>
                  </a:cubicBezTo>
                  <a:cubicBezTo>
                    <a:pt x="32" y="194"/>
                    <a:pt x="32" y="140"/>
                    <a:pt x="32" y="87"/>
                  </a:cubicBezTo>
                  <a:cubicBezTo>
                    <a:pt x="32" y="83"/>
                    <a:pt x="33" y="83"/>
                    <a:pt x="36" y="79"/>
                  </a:cubicBezTo>
                  <a:cubicBezTo>
                    <a:pt x="75" y="79"/>
                    <a:pt x="115" y="79"/>
                    <a:pt x="154" y="79"/>
                  </a:cubicBezTo>
                  <a:cubicBezTo>
                    <a:pt x="162" y="74"/>
                    <a:pt x="183" y="57"/>
                    <a:pt x="183" y="45"/>
                  </a:cubicBezTo>
                  <a:cubicBezTo>
                    <a:pt x="133" y="45"/>
                    <a:pt x="83" y="45"/>
                    <a:pt x="34" y="45"/>
                  </a:cubicBezTo>
                  <a:cubicBezTo>
                    <a:pt x="20" y="45"/>
                    <a:pt x="0" y="64"/>
                    <a:pt x="0" y="76"/>
                  </a:cubicBezTo>
                  <a:close/>
                  <a:moveTo>
                    <a:pt x="246" y="105"/>
                  </a:moveTo>
                  <a:lnTo>
                    <a:pt x="262" y="89"/>
                  </a:lnTo>
                  <a:lnTo>
                    <a:pt x="246" y="73"/>
                  </a:lnTo>
                  <a:cubicBezTo>
                    <a:pt x="245" y="73"/>
                    <a:pt x="245" y="72"/>
                    <a:pt x="246" y="71"/>
                  </a:cubicBezTo>
                  <a:lnTo>
                    <a:pt x="257" y="60"/>
                  </a:lnTo>
                  <a:cubicBezTo>
                    <a:pt x="257" y="60"/>
                    <a:pt x="258" y="60"/>
                    <a:pt x="259" y="60"/>
                  </a:cubicBezTo>
                  <a:lnTo>
                    <a:pt x="275" y="77"/>
                  </a:lnTo>
                  <a:lnTo>
                    <a:pt x="291" y="60"/>
                  </a:lnTo>
                  <a:cubicBezTo>
                    <a:pt x="291" y="60"/>
                    <a:pt x="292" y="60"/>
                    <a:pt x="293" y="60"/>
                  </a:cubicBezTo>
                  <a:lnTo>
                    <a:pt x="304" y="71"/>
                  </a:lnTo>
                  <a:cubicBezTo>
                    <a:pt x="304" y="72"/>
                    <a:pt x="304" y="73"/>
                    <a:pt x="304" y="73"/>
                  </a:cubicBezTo>
                  <a:lnTo>
                    <a:pt x="288" y="89"/>
                  </a:lnTo>
                  <a:lnTo>
                    <a:pt x="304" y="105"/>
                  </a:lnTo>
                  <a:cubicBezTo>
                    <a:pt x="304" y="106"/>
                    <a:pt x="304" y="107"/>
                    <a:pt x="304" y="108"/>
                  </a:cubicBezTo>
                  <a:lnTo>
                    <a:pt x="293" y="118"/>
                  </a:lnTo>
                  <a:cubicBezTo>
                    <a:pt x="292" y="119"/>
                    <a:pt x="291" y="119"/>
                    <a:pt x="291" y="118"/>
                  </a:cubicBezTo>
                  <a:lnTo>
                    <a:pt x="275" y="102"/>
                  </a:lnTo>
                  <a:lnTo>
                    <a:pt x="259" y="118"/>
                  </a:lnTo>
                  <a:cubicBezTo>
                    <a:pt x="258" y="119"/>
                    <a:pt x="257" y="119"/>
                    <a:pt x="257" y="118"/>
                  </a:cubicBezTo>
                  <a:lnTo>
                    <a:pt x="246" y="108"/>
                  </a:lnTo>
                  <a:cubicBezTo>
                    <a:pt x="245" y="107"/>
                    <a:pt x="245" y="106"/>
                    <a:pt x="246" y="105"/>
                  </a:cubicBezTo>
                  <a:close/>
                  <a:moveTo>
                    <a:pt x="380" y="162"/>
                  </a:moveTo>
                  <a:lnTo>
                    <a:pt x="460" y="242"/>
                  </a:lnTo>
                  <a:cubicBezTo>
                    <a:pt x="466" y="248"/>
                    <a:pt x="466" y="258"/>
                    <a:pt x="460" y="265"/>
                  </a:cubicBezTo>
                  <a:lnTo>
                    <a:pt x="450" y="274"/>
                  </a:lnTo>
                  <a:cubicBezTo>
                    <a:pt x="444" y="280"/>
                    <a:pt x="434" y="280"/>
                    <a:pt x="427" y="274"/>
                  </a:cubicBezTo>
                  <a:lnTo>
                    <a:pt x="348" y="194"/>
                  </a:lnTo>
                  <a:lnTo>
                    <a:pt x="380" y="162"/>
                  </a:lnTo>
                  <a:close/>
                  <a:moveTo>
                    <a:pt x="217" y="32"/>
                  </a:moveTo>
                  <a:cubicBezTo>
                    <a:pt x="249" y="0"/>
                    <a:pt x="300" y="0"/>
                    <a:pt x="332" y="32"/>
                  </a:cubicBezTo>
                  <a:cubicBezTo>
                    <a:pt x="360" y="60"/>
                    <a:pt x="363" y="104"/>
                    <a:pt x="341" y="136"/>
                  </a:cubicBezTo>
                  <a:lnTo>
                    <a:pt x="367" y="162"/>
                  </a:lnTo>
                  <a:cubicBezTo>
                    <a:pt x="368" y="163"/>
                    <a:pt x="368" y="165"/>
                    <a:pt x="367" y="166"/>
                  </a:cubicBezTo>
                  <a:lnTo>
                    <a:pt x="351" y="182"/>
                  </a:lnTo>
                  <a:cubicBezTo>
                    <a:pt x="350" y="183"/>
                    <a:pt x="348" y="183"/>
                    <a:pt x="347" y="182"/>
                  </a:cubicBezTo>
                  <a:lnTo>
                    <a:pt x="321" y="156"/>
                  </a:lnTo>
                  <a:cubicBezTo>
                    <a:pt x="290" y="178"/>
                    <a:pt x="246" y="175"/>
                    <a:pt x="217" y="147"/>
                  </a:cubicBezTo>
                  <a:cubicBezTo>
                    <a:pt x="186" y="115"/>
                    <a:pt x="186" y="64"/>
                    <a:pt x="217" y="32"/>
                  </a:cubicBezTo>
                  <a:close/>
                  <a:moveTo>
                    <a:pt x="236" y="51"/>
                  </a:moveTo>
                  <a:cubicBezTo>
                    <a:pt x="258" y="30"/>
                    <a:pt x="292" y="30"/>
                    <a:pt x="313" y="51"/>
                  </a:cubicBezTo>
                  <a:cubicBezTo>
                    <a:pt x="334" y="72"/>
                    <a:pt x="334" y="106"/>
                    <a:pt x="313" y="128"/>
                  </a:cubicBezTo>
                  <a:cubicBezTo>
                    <a:pt x="292" y="149"/>
                    <a:pt x="258" y="149"/>
                    <a:pt x="236" y="128"/>
                  </a:cubicBezTo>
                  <a:cubicBezTo>
                    <a:pt x="215" y="106"/>
                    <a:pt x="215" y="72"/>
                    <a:pt x="236" y="51"/>
                  </a:cubicBezTo>
                  <a:close/>
                  <a:moveTo>
                    <a:pt x="149" y="376"/>
                  </a:moveTo>
                  <a:cubicBezTo>
                    <a:pt x="148" y="345"/>
                    <a:pt x="147" y="313"/>
                    <a:pt x="147" y="282"/>
                  </a:cubicBezTo>
                  <a:cubicBezTo>
                    <a:pt x="117" y="282"/>
                    <a:pt x="87" y="282"/>
                    <a:pt x="57" y="282"/>
                  </a:cubicBezTo>
                  <a:cubicBezTo>
                    <a:pt x="57" y="283"/>
                    <a:pt x="56" y="283"/>
                    <a:pt x="56" y="284"/>
                  </a:cubicBezTo>
                  <a:cubicBezTo>
                    <a:pt x="87" y="314"/>
                    <a:pt x="118" y="345"/>
                    <a:pt x="149" y="376"/>
                  </a:cubicBezTo>
                  <a:close/>
                  <a:moveTo>
                    <a:pt x="54" y="110"/>
                  </a:moveTo>
                  <a:cubicBezTo>
                    <a:pt x="54" y="114"/>
                    <a:pt x="54" y="118"/>
                    <a:pt x="54" y="122"/>
                  </a:cubicBezTo>
                  <a:cubicBezTo>
                    <a:pt x="54" y="127"/>
                    <a:pt x="57" y="130"/>
                    <a:pt x="61" y="130"/>
                  </a:cubicBezTo>
                  <a:cubicBezTo>
                    <a:pt x="101" y="130"/>
                    <a:pt x="142" y="130"/>
                    <a:pt x="183" y="130"/>
                  </a:cubicBezTo>
                  <a:cubicBezTo>
                    <a:pt x="194" y="130"/>
                    <a:pt x="192" y="112"/>
                    <a:pt x="188" y="105"/>
                  </a:cubicBezTo>
                  <a:cubicBezTo>
                    <a:pt x="164" y="105"/>
                    <a:pt x="140" y="105"/>
                    <a:pt x="116" y="105"/>
                  </a:cubicBezTo>
                  <a:cubicBezTo>
                    <a:pt x="101" y="105"/>
                    <a:pt x="54" y="101"/>
                    <a:pt x="54" y="110"/>
                  </a:cubicBezTo>
                  <a:close/>
                  <a:moveTo>
                    <a:pt x="54" y="198"/>
                  </a:moveTo>
                  <a:cubicBezTo>
                    <a:pt x="54" y="203"/>
                    <a:pt x="54" y="209"/>
                    <a:pt x="54" y="214"/>
                  </a:cubicBezTo>
                  <a:cubicBezTo>
                    <a:pt x="54" y="218"/>
                    <a:pt x="55" y="219"/>
                    <a:pt x="59" y="219"/>
                  </a:cubicBezTo>
                  <a:cubicBezTo>
                    <a:pt x="103" y="219"/>
                    <a:pt x="146" y="219"/>
                    <a:pt x="190" y="219"/>
                  </a:cubicBezTo>
                  <a:cubicBezTo>
                    <a:pt x="191" y="215"/>
                    <a:pt x="194" y="196"/>
                    <a:pt x="185" y="196"/>
                  </a:cubicBezTo>
                  <a:cubicBezTo>
                    <a:pt x="144" y="196"/>
                    <a:pt x="103" y="196"/>
                    <a:pt x="63" y="196"/>
                  </a:cubicBezTo>
                  <a:cubicBezTo>
                    <a:pt x="60" y="196"/>
                    <a:pt x="56" y="197"/>
                    <a:pt x="54" y="198"/>
                  </a:cubicBezTo>
                  <a:close/>
                  <a:moveTo>
                    <a:pt x="54" y="160"/>
                  </a:moveTo>
                  <a:cubicBezTo>
                    <a:pt x="54" y="163"/>
                    <a:pt x="54" y="165"/>
                    <a:pt x="54" y="167"/>
                  </a:cubicBezTo>
                  <a:cubicBezTo>
                    <a:pt x="54" y="171"/>
                    <a:pt x="55" y="171"/>
                    <a:pt x="57" y="174"/>
                  </a:cubicBezTo>
                  <a:cubicBezTo>
                    <a:pt x="100" y="174"/>
                    <a:pt x="142" y="175"/>
                    <a:pt x="185" y="175"/>
                  </a:cubicBezTo>
                  <a:cubicBezTo>
                    <a:pt x="187" y="173"/>
                    <a:pt x="189" y="172"/>
                    <a:pt x="192" y="171"/>
                  </a:cubicBezTo>
                  <a:cubicBezTo>
                    <a:pt x="192" y="168"/>
                    <a:pt x="192" y="165"/>
                    <a:pt x="192" y="162"/>
                  </a:cubicBezTo>
                  <a:cubicBezTo>
                    <a:pt x="192" y="156"/>
                    <a:pt x="190" y="155"/>
                    <a:pt x="188" y="151"/>
                  </a:cubicBezTo>
                  <a:cubicBezTo>
                    <a:pt x="164" y="151"/>
                    <a:pt x="139" y="151"/>
                    <a:pt x="115" y="151"/>
                  </a:cubicBezTo>
                  <a:cubicBezTo>
                    <a:pt x="103" y="151"/>
                    <a:pt x="91" y="151"/>
                    <a:pt x="79" y="151"/>
                  </a:cubicBezTo>
                  <a:cubicBezTo>
                    <a:pt x="64" y="151"/>
                    <a:pt x="54" y="146"/>
                    <a:pt x="54" y="160"/>
                  </a:cubicBezTo>
                  <a:close/>
                </a:path>
              </a:pathLst>
            </a:custGeom>
            <a:solidFill>
              <a:srgbClr val="93CA3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6884" name="组合 35"/>
          <p:cNvGrpSpPr/>
          <p:nvPr/>
        </p:nvGrpSpPr>
        <p:grpSpPr bwMode="auto">
          <a:xfrm>
            <a:off x="5084763" y="3343280"/>
            <a:ext cx="381000" cy="384175"/>
            <a:chOff x="0" y="0"/>
            <a:chExt cx="381000" cy="384175"/>
          </a:xfrm>
        </p:grpSpPr>
        <p:sp>
          <p:nvSpPr>
            <p:cNvPr id="36885" name="Oval 19"/>
            <p:cNvSpPr>
              <a:spLocks noChangeArrowheads="1"/>
            </p:cNvSpPr>
            <p:nvPr/>
          </p:nvSpPr>
          <p:spPr bwMode="auto">
            <a:xfrm>
              <a:off x="0" y="0"/>
              <a:ext cx="381000" cy="3841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294A5A"/>
                </a:solidFill>
              </a:endParaRPr>
            </a:p>
          </p:txBody>
        </p:sp>
        <p:sp>
          <p:nvSpPr>
            <p:cNvPr id="36886" name="Freeform 20"/>
            <p:cNvSpPr>
              <a:spLocks noEditPoints="1" noChangeArrowheads="1"/>
            </p:cNvSpPr>
            <p:nvPr/>
          </p:nvSpPr>
          <p:spPr bwMode="auto">
            <a:xfrm>
              <a:off x="128588" y="46038"/>
              <a:ext cx="111125" cy="285750"/>
            </a:xfrm>
            <a:custGeom>
              <a:avLst/>
              <a:gdLst>
                <a:gd name="T0" fmla="*/ 2 w 200"/>
                <a:gd name="T1" fmla="*/ 181 h 508"/>
                <a:gd name="T2" fmla="*/ 2 w 200"/>
                <a:gd name="T3" fmla="*/ 193 h 508"/>
                <a:gd name="T4" fmla="*/ 47 w 200"/>
                <a:gd name="T5" fmla="*/ 323 h 508"/>
                <a:gd name="T6" fmla="*/ 88 w 200"/>
                <a:gd name="T7" fmla="*/ 323 h 508"/>
                <a:gd name="T8" fmla="*/ 93 w 200"/>
                <a:gd name="T9" fmla="*/ 317 h 508"/>
                <a:gd name="T10" fmla="*/ 94 w 200"/>
                <a:gd name="T11" fmla="*/ 147 h 508"/>
                <a:gd name="T12" fmla="*/ 77 w 200"/>
                <a:gd name="T13" fmla="*/ 131 h 508"/>
                <a:gd name="T14" fmla="*/ 102 w 200"/>
                <a:gd name="T15" fmla="*/ 107 h 508"/>
                <a:gd name="T16" fmla="*/ 120 w 200"/>
                <a:gd name="T17" fmla="*/ 132 h 508"/>
                <a:gd name="T18" fmla="*/ 104 w 200"/>
                <a:gd name="T19" fmla="*/ 147 h 508"/>
                <a:gd name="T20" fmla="*/ 104 w 200"/>
                <a:gd name="T21" fmla="*/ 317 h 508"/>
                <a:gd name="T22" fmla="*/ 110 w 200"/>
                <a:gd name="T23" fmla="*/ 323 h 508"/>
                <a:gd name="T24" fmla="*/ 158 w 200"/>
                <a:gd name="T25" fmla="*/ 323 h 508"/>
                <a:gd name="T26" fmla="*/ 199 w 200"/>
                <a:gd name="T27" fmla="*/ 193 h 508"/>
                <a:gd name="T28" fmla="*/ 198 w 200"/>
                <a:gd name="T29" fmla="*/ 181 h 508"/>
                <a:gd name="T30" fmla="*/ 102 w 200"/>
                <a:gd name="T31" fmla="*/ 3 h 508"/>
                <a:gd name="T32" fmla="*/ 95 w 200"/>
                <a:gd name="T33" fmla="*/ 3 h 508"/>
                <a:gd name="T34" fmla="*/ 49 w 200"/>
                <a:gd name="T35" fmla="*/ 91 h 508"/>
                <a:gd name="T36" fmla="*/ 2 w 200"/>
                <a:gd name="T37" fmla="*/ 181 h 508"/>
                <a:gd name="T38" fmla="*/ 16 w 200"/>
                <a:gd name="T39" fmla="*/ 391 h 508"/>
                <a:gd name="T40" fmla="*/ 16 w 200"/>
                <a:gd name="T41" fmla="*/ 502 h 508"/>
                <a:gd name="T42" fmla="*/ 22 w 200"/>
                <a:gd name="T43" fmla="*/ 508 h 508"/>
                <a:gd name="T44" fmla="*/ 126 w 200"/>
                <a:gd name="T45" fmla="*/ 508 h 508"/>
                <a:gd name="T46" fmla="*/ 131 w 200"/>
                <a:gd name="T47" fmla="*/ 502 h 508"/>
                <a:gd name="T48" fmla="*/ 131 w 200"/>
                <a:gd name="T49" fmla="*/ 384 h 508"/>
                <a:gd name="T50" fmla="*/ 154 w 200"/>
                <a:gd name="T51" fmla="*/ 384 h 508"/>
                <a:gd name="T52" fmla="*/ 154 w 200"/>
                <a:gd name="T53" fmla="*/ 506 h 508"/>
                <a:gd name="T54" fmla="*/ 163 w 200"/>
                <a:gd name="T55" fmla="*/ 508 h 508"/>
                <a:gd name="T56" fmla="*/ 181 w 200"/>
                <a:gd name="T57" fmla="*/ 508 h 508"/>
                <a:gd name="T58" fmla="*/ 189 w 200"/>
                <a:gd name="T59" fmla="*/ 501 h 508"/>
                <a:gd name="T60" fmla="*/ 189 w 200"/>
                <a:gd name="T61" fmla="*/ 391 h 508"/>
                <a:gd name="T62" fmla="*/ 176 w 200"/>
                <a:gd name="T63" fmla="*/ 356 h 508"/>
                <a:gd name="T64" fmla="*/ 156 w 200"/>
                <a:gd name="T65" fmla="*/ 337 h 508"/>
                <a:gd name="T66" fmla="*/ 47 w 200"/>
                <a:gd name="T67" fmla="*/ 338 h 508"/>
                <a:gd name="T68" fmla="*/ 16 w 200"/>
                <a:gd name="T69" fmla="*/ 391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508">
                  <a:moveTo>
                    <a:pt x="2" y="181"/>
                  </a:moveTo>
                  <a:cubicBezTo>
                    <a:pt x="0" y="185"/>
                    <a:pt x="1" y="189"/>
                    <a:pt x="2" y="193"/>
                  </a:cubicBezTo>
                  <a:cubicBezTo>
                    <a:pt x="6" y="207"/>
                    <a:pt x="33" y="323"/>
                    <a:pt x="47" y="323"/>
                  </a:cubicBezTo>
                  <a:cubicBezTo>
                    <a:pt x="61" y="323"/>
                    <a:pt x="74" y="323"/>
                    <a:pt x="88" y="323"/>
                  </a:cubicBezTo>
                  <a:cubicBezTo>
                    <a:pt x="92" y="323"/>
                    <a:pt x="93" y="321"/>
                    <a:pt x="93" y="317"/>
                  </a:cubicBezTo>
                  <a:cubicBezTo>
                    <a:pt x="93" y="261"/>
                    <a:pt x="93" y="206"/>
                    <a:pt x="94" y="147"/>
                  </a:cubicBezTo>
                  <a:cubicBezTo>
                    <a:pt x="89" y="145"/>
                    <a:pt x="78" y="140"/>
                    <a:pt x="77" y="131"/>
                  </a:cubicBezTo>
                  <a:cubicBezTo>
                    <a:pt x="76" y="115"/>
                    <a:pt x="87" y="106"/>
                    <a:pt x="102" y="107"/>
                  </a:cubicBezTo>
                  <a:cubicBezTo>
                    <a:pt x="116" y="108"/>
                    <a:pt x="122" y="120"/>
                    <a:pt x="120" y="132"/>
                  </a:cubicBezTo>
                  <a:cubicBezTo>
                    <a:pt x="121" y="139"/>
                    <a:pt x="111" y="145"/>
                    <a:pt x="104" y="147"/>
                  </a:cubicBezTo>
                  <a:cubicBezTo>
                    <a:pt x="104" y="204"/>
                    <a:pt x="104" y="260"/>
                    <a:pt x="104" y="317"/>
                  </a:cubicBezTo>
                  <a:cubicBezTo>
                    <a:pt x="104" y="321"/>
                    <a:pt x="105" y="323"/>
                    <a:pt x="110" y="323"/>
                  </a:cubicBezTo>
                  <a:cubicBezTo>
                    <a:pt x="126" y="323"/>
                    <a:pt x="142" y="323"/>
                    <a:pt x="158" y="323"/>
                  </a:cubicBezTo>
                  <a:cubicBezTo>
                    <a:pt x="168" y="323"/>
                    <a:pt x="195" y="210"/>
                    <a:pt x="199" y="193"/>
                  </a:cubicBezTo>
                  <a:cubicBezTo>
                    <a:pt x="200" y="189"/>
                    <a:pt x="200" y="185"/>
                    <a:pt x="198" y="181"/>
                  </a:cubicBezTo>
                  <a:cubicBezTo>
                    <a:pt x="166" y="122"/>
                    <a:pt x="134" y="62"/>
                    <a:pt x="102" y="3"/>
                  </a:cubicBezTo>
                  <a:cubicBezTo>
                    <a:pt x="99" y="0"/>
                    <a:pt x="97" y="1"/>
                    <a:pt x="95" y="3"/>
                  </a:cubicBezTo>
                  <a:cubicBezTo>
                    <a:pt x="89" y="17"/>
                    <a:pt x="56" y="78"/>
                    <a:pt x="49" y="91"/>
                  </a:cubicBezTo>
                  <a:cubicBezTo>
                    <a:pt x="44" y="99"/>
                    <a:pt x="2" y="179"/>
                    <a:pt x="2" y="181"/>
                  </a:cubicBezTo>
                  <a:close/>
                  <a:moveTo>
                    <a:pt x="16" y="391"/>
                  </a:moveTo>
                  <a:cubicBezTo>
                    <a:pt x="16" y="428"/>
                    <a:pt x="16" y="465"/>
                    <a:pt x="16" y="502"/>
                  </a:cubicBezTo>
                  <a:cubicBezTo>
                    <a:pt x="16" y="506"/>
                    <a:pt x="18" y="508"/>
                    <a:pt x="22" y="508"/>
                  </a:cubicBezTo>
                  <a:cubicBezTo>
                    <a:pt x="56" y="508"/>
                    <a:pt x="91" y="508"/>
                    <a:pt x="126" y="508"/>
                  </a:cubicBezTo>
                  <a:cubicBezTo>
                    <a:pt x="130" y="508"/>
                    <a:pt x="131" y="506"/>
                    <a:pt x="131" y="502"/>
                  </a:cubicBezTo>
                  <a:cubicBezTo>
                    <a:pt x="131" y="463"/>
                    <a:pt x="131" y="423"/>
                    <a:pt x="131" y="384"/>
                  </a:cubicBezTo>
                  <a:cubicBezTo>
                    <a:pt x="139" y="384"/>
                    <a:pt x="147" y="384"/>
                    <a:pt x="154" y="384"/>
                  </a:cubicBezTo>
                  <a:cubicBezTo>
                    <a:pt x="154" y="424"/>
                    <a:pt x="154" y="465"/>
                    <a:pt x="154" y="506"/>
                  </a:cubicBezTo>
                  <a:cubicBezTo>
                    <a:pt x="155" y="508"/>
                    <a:pt x="159" y="508"/>
                    <a:pt x="163" y="508"/>
                  </a:cubicBezTo>
                  <a:cubicBezTo>
                    <a:pt x="169" y="508"/>
                    <a:pt x="175" y="508"/>
                    <a:pt x="181" y="508"/>
                  </a:cubicBezTo>
                  <a:cubicBezTo>
                    <a:pt x="186" y="508"/>
                    <a:pt x="189" y="505"/>
                    <a:pt x="189" y="501"/>
                  </a:cubicBezTo>
                  <a:cubicBezTo>
                    <a:pt x="189" y="464"/>
                    <a:pt x="189" y="427"/>
                    <a:pt x="189" y="391"/>
                  </a:cubicBezTo>
                  <a:cubicBezTo>
                    <a:pt x="189" y="379"/>
                    <a:pt x="180" y="365"/>
                    <a:pt x="176" y="356"/>
                  </a:cubicBezTo>
                  <a:cubicBezTo>
                    <a:pt x="167" y="343"/>
                    <a:pt x="163" y="339"/>
                    <a:pt x="156" y="337"/>
                  </a:cubicBezTo>
                  <a:cubicBezTo>
                    <a:pt x="135" y="337"/>
                    <a:pt x="58" y="337"/>
                    <a:pt x="47" y="338"/>
                  </a:cubicBezTo>
                  <a:cubicBezTo>
                    <a:pt x="39" y="340"/>
                    <a:pt x="16" y="373"/>
                    <a:pt x="16" y="391"/>
                  </a:cubicBezTo>
                  <a:close/>
                </a:path>
              </a:pathLst>
            </a:custGeom>
            <a:solidFill>
              <a:srgbClr val="2B506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36887"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997325"/>
            <a:ext cx="121920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5" name="Rectangle 3"/>
          <p:cNvSpPr txBox="1">
            <a:spLocks noChangeArrowheads="1"/>
          </p:cNvSpPr>
          <p:nvPr/>
        </p:nvSpPr>
        <p:spPr bwMode="auto">
          <a:xfrm>
            <a:off x="1384858" y="3973882"/>
            <a:ext cx="9422284" cy="1645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nchor="ctr"/>
          <a:lstStyle/>
          <a:p>
            <a:pPr algn="ctr"/>
            <a:r>
              <a:rPr lang="zh-CN" altLang="en-US" sz="6000" b="1" dirty="0">
                <a:solidFill>
                  <a:srgbClr val="484849"/>
                </a:solidFill>
                <a:latin typeface="微软雅黑" panose="020B0503020204020204" pitchFamily="34" charset="-122"/>
                <a:ea typeface="微软雅黑" panose="020B0503020204020204" pitchFamily="34" charset="-122"/>
              </a:rPr>
              <a:t>恳请老师批评指正！</a:t>
            </a:r>
          </a:p>
        </p:txBody>
      </p:sp>
      <p:sp>
        <p:nvSpPr>
          <p:cNvPr id="25" name="TextBox 54"/>
          <p:cNvSpPr txBox="1">
            <a:spLocks noChangeArrowheads="1"/>
          </p:cNvSpPr>
          <p:nvPr/>
        </p:nvSpPr>
        <p:spPr bwMode="auto">
          <a:xfrm>
            <a:off x="8544560" y="5949315"/>
            <a:ext cx="188277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2400" dirty="0">
                <a:solidFill>
                  <a:srgbClr val="333333"/>
                </a:solidFill>
                <a:latin typeface="微软雅黑" panose="020B0503020204020204" pitchFamily="34" charset="-122"/>
                <a:ea typeface="微软雅黑" panose="020B0503020204020204" pitchFamily="34" charset="-122"/>
              </a:rPr>
              <a:t>李博</a:t>
            </a:r>
          </a:p>
        </p:txBody>
      </p:sp>
      <p:sp>
        <p:nvSpPr>
          <p:cNvPr id="26" name="TextBox 55"/>
          <p:cNvSpPr txBox="1">
            <a:spLocks noChangeArrowheads="1"/>
          </p:cNvSpPr>
          <p:nvPr/>
        </p:nvSpPr>
        <p:spPr bwMode="auto">
          <a:xfrm>
            <a:off x="4272400" y="5946759"/>
            <a:ext cx="1881902"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2400" dirty="0" smtClean="0">
                <a:solidFill>
                  <a:srgbClr val="333333"/>
                </a:solidFill>
                <a:latin typeface="微软雅黑" panose="020B0503020204020204" pitchFamily="34" charset="-122"/>
                <a:ea typeface="微软雅黑" panose="020B0503020204020204" pitchFamily="34" charset="-122"/>
              </a:rPr>
              <a:t>彭敏 </a:t>
            </a:r>
            <a:r>
              <a:rPr lang="zh-CN" altLang="en-US" sz="2400" dirty="0">
                <a:solidFill>
                  <a:srgbClr val="333333"/>
                </a:solidFill>
                <a:latin typeface="微软雅黑" panose="020B0503020204020204" pitchFamily="34" charset="-122"/>
                <a:ea typeface="微软雅黑" panose="020B0503020204020204" pitchFamily="34" charset="-122"/>
              </a:rPr>
              <a:t>教授</a:t>
            </a:r>
            <a:endParaRPr lang="en-US" altLang="zh-CN" sz="2400" dirty="0">
              <a:solidFill>
                <a:srgbClr val="333333"/>
              </a:solidFill>
              <a:latin typeface="微软雅黑" panose="020B0503020204020204" pitchFamily="34" charset="-122"/>
              <a:ea typeface="微软雅黑" panose="020B0503020204020204" pitchFamily="34" charset="-122"/>
            </a:endParaRPr>
          </a:p>
        </p:txBody>
      </p:sp>
      <p:sp>
        <p:nvSpPr>
          <p:cNvPr id="29" name="圆角矩形 53"/>
          <p:cNvSpPr>
            <a:spLocks noChangeArrowheads="1"/>
          </p:cNvSpPr>
          <p:nvPr/>
        </p:nvSpPr>
        <p:spPr bwMode="auto">
          <a:xfrm>
            <a:off x="2614824" y="5949280"/>
            <a:ext cx="1464952" cy="461052"/>
          </a:xfrm>
          <a:prstGeom prst="roundRect">
            <a:avLst>
              <a:gd name="adj" fmla="val 16667"/>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solidFill>
                <a:srgbClr val="21A3D0"/>
              </a:solidFill>
            </a:endParaRPr>
          </a:p>
        </p:txBody>
      </p:sp>
      <p:sp>
        <p:nvSpPr>
          <p:cNvPr id="27" name="TextBox 56"/>
          <p:cNvSpPr txBox="1">
            <a:spLocks noChangeArrowheads="1"/>
          </p:cNvSpPr>
          <p:nvPr/>
        </p:nvSpPr>
        <p:spPr bwMode="auto">
          <a:xfrm>
            <a:off x="2646177" y="5949280"/>
            <a:ext cx="1433599"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pPr algn="dist"/>
            <a:r>
              <a:rPr lang="zh-CN" altLang="en-US" sz="2400" dirty="0">
                <a:solidFill>
                  <a:schemeClr val="accent2"/>
                </a:solidFill>
                <a:latin typeface="微软雅黑" panose="020B0503020204020204" pitchFamily="34" charset="-122"/>
                <a:ea typeface="微软雅黑" panose="020B0503020204020204" pitchFamily="34" charset="-122"/>
              </a:rPr>
              <a:t>指导老师</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30" name="圆角矩形 57"/>
          <p:cNvSpPr>
            <a:spLocks noChangeArrowheads="1"/>
          </p:cNvSpPr>
          <p:nvPr/>
        </p:nvSpPr>
        <p:spPr bwMode="auto">
          <a:xfrm>
            <a:off x="7032104" y="5949280"/>
            <a:ext cx="1270745" cy="490904"/>
          </a:xfrm>
          <a:prstGeom prst="roundRect">
            <a:avLst>
              <a:gd name="adj" fmla="val 16667"/>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solidFill>
                <a:srgbClr val="21A3D0"/>
              </a:solidFill>
            </a:endParaRPr>
          </a:p>
        </p:txBody>
      </p:sp>
      <p:sp>
        <p:nvSpPr>
          <p:cNvPr id="28" name="TextBox 58"/>
          <p:cNvSpPr txBox="1">
            <a:spLocks noChangeArrowheads="1"/>
          </p:cNvSpPr>
          <p:nvPr/>
        </p:nvSpPr>
        <p:spPr bwMode="auto">
          <a:xfrm>
            <a:off x="7091287" y="5949280"/>
            <a:ext cx="1236961"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pPr algn="dist"/>
            <a:r>
              <a:rPr lang="zh-CN" altLang="en-US" sz="2400" dirty="0">
                <a:solidFill>
                  <a:schemeClr val="accent2"/>
                </a:solidFill>
                <a:latin typeface="微软雅黑" panose="020B0503020204020204" pitchFamily="34" charset="-122"/>
                <a:ea typeface="微软雅黑" panose="020B0503020204020204" pitchFamily="34" charset="-122"/>
              </a:rPr>
              <a:t>答辩人</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6184">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6887"/>
                                        </p:tgtEl>
                                        <p:attrNameLst>
                                          <p:attrName>style.visibility</p:attrName>
                                        </p:attrNameLst>
                                      </p:cBhvr>
                                      <p:to>
                                        <p:strVal val="visible"/>
                                      </p:to>
                                    </p:set>
                                    <p:animEffect transition="in" filter="barn(inVertical)">
                                      <p:cBhvr>
                                        <p:cTn id="7" dur="500"/>
                                        <p:tgtEl>
                                          <p:spTgt spid="3688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6895"/>
                                        </p:tgtEl>
                                        <p:attrNameLst>
                                          <p:attrName>style.visibility</p:attrName>
                                        </p:attrNameLst>
                                      </p:cBhvr>
                                      <p:to>
                                        <p:strVal val="visible"/>
                                      </p:to>
                                    </p:set>
                                    <p:animEffect transition="in" filter="fade">
                                      <p:cBhvr>
                                        <p:cTn id="10" dur="1000"/>
                                        <p:tgtEl>
                                          <p:spTgt spid="36895"/>
                                        </p:tgtEl>
                                      </p:cBhvr>
                                    </p:animEffect>
                                    <p:anim calcmode="lin" valueType="num">
                                      <p:cBhvr>
                                        <p:cTn id="11" dur="1000" fill="hold"/>
                                        <p:tgtEl>
                                          <p:spTgt spid="36895"/>
                                        </p:tgtEl>
                                        <p:attrNameLst>
                                          <p:attrName>ppt_x</p:attrName>
                                        </p:attrNameLst>
                                      </p:cBhvr>
                                      <p:tavLst>
                                        <p:tav tm="0">
                                          <p:val>
                                            <p:strVal val="#ppt_x"/>
                                          </p:val>
                                        </p:tav>
                                        <p:tav tm="100000">
                                          <p:val>
                                            <p:strVal val="#ppt_x"/>
                                          </p:val>
                                        </p:tav>
                                      </p:tavLst>
                                    </p:anim>
                                    <p:anim calcmode="lin" valueType="num">
                                      <p:cBhvr>
                                        <p:cTn id="12" dur="1000" fill="hold"/>
                                        <p:tgtEl>
                                          <p:spTgt spid="36895"/>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anim calcmode="lin" valueType="num">
                                      <p:cBhvr>
                                        <p:cTn id="16" dur="1000" fill="hold"/>
                                        <p:tgtEl>
                                          <p:spTgt spid="25"/>
                                        </p:tgtEl>
                                        <p:attrNameLst>
                                          <p:attrName>ppt_x</p:attrName>
                                        </p:attrNameLst>
                                      </p:cBhvr>
                                      <p:tavLst>
                                        <p:tav tm="0">
                                          <p:val>
                                            <p:strVal val="#ppt_x"/>
                                          </p:val>
                                        </p:tav>
                                        <p:tav tm="100000">
                                          <p:val>
                                            <p:strVal val="#ppt_x"/>
                                          </p:val>
                                        </p:tav>
                                      </p:tavLst>
                                    </p:anim>
                                    <p:anim calcmode="lin" valueType="num">
                                      <p:cBhvr>
                                        <p:cTn id="17" dur="1000" fill="hold"/>
                                        <p:tgtEl>
                                          <p:spTgt spid="2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0"/>
                                        <p:tgtEl>
                                          <p:spTgt spid="29"/>
                                        </p:tgtEl>
                                      </p:cBhvr>
                                    </p:animEffect>
                                    <p:anim calcmode="lin" valueType="num">
                                      <p:cBhvr>
                                        <p:cTn id="26" dur="1000" fill="hold"/>
                                        <p:tgtEl>
                                          <p:spTgt spid="29"/>
                                        </p:tgtEl>
                                        <p:attrNameLst>
                                          <p:attrName>ppt_x</p:attrName>
                                        </p:attrNameLst>
                                      </p:cBhvr>
                                      <p:tavLst>
                                        <p:tav tm="0">
                                          <p:val>
                                            <p:strVal val="#ppt_x"/>
                                          </p:val>
                                        </p:tav>
                                        <p:tav tm="100000">
                                          <p:val>
                                            <p:strVal val="#ppt_x"/>
                                          </p:val>
                                        </p:tav>
                                      </p:tavLst>
                                    </p:anim>
                                    <p:anim calcmode="lin" valueType="num">
                                      <p:cBhvr>
                                        <p:cTn id="27" dur="1000" fill="hold"/>
                                        <p:tgtEl>
                                          <p:spTgt spid="2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1000"/>
                                        <p:tgtEl>
                                          <p:spTgt spid="27"/>
                                        </p:tgtEl>
                                      </p:cBhvr>
                                    </p:animEffect>
                                    <p:anim calcmode="lin" valueType="num">
                                      <p:cBhvr>
                                        <p:cTn id="31" dur="1000" fill="hold"/>
                                        <p:tgtEl>
                                          <p:spTgt spid="27"/>
                                        </p:tgtEl>
                                        <p:attrNameLst>
                                          <p:attrName>ppt_x</p:attrName>
                                        </p:attrNameLst>
                                      </p:cBhvr>
                                      <p:tavLst>
                                        <p:tav tm="0">
                                          <p:val>
                                            <p:strVal val="#ppt_x"/>
                                          </p:val>
                                        </p:tav>
                                        <p:tav tm="100000">
                                          <p:val>
                                            <p:strVal val="#ppt_x"/>
                                          </p:val>
                                        </p:tav>
                                      </p:tavLst>
                                    </p:anim>
                                    <p:anim calcmode="lin" valueType="num">
                                      <p:cBhvr>
                                        <p:cTn id="32" dur="1000" fill="hold"/>
                                        <p:tgtEl>
                                          <p:spTgt spid="2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1000"/>
                                        <p:tgtEl>
                                          <p:spTgt spid="30"/>
                                        </p:tgtEl>
                                      </p:cBhvr>
                                    </p:animEffect>
                                    <p:anim calcmode="lin" valueType="num">
                                      <p:cBhvr>
                                        <p:cTn id="36" dur="1000" fill="hold"/>
                                        <p:tgtEl>
                                          <p:spTgt spid="30"/>
                                        </p:tgtEl>
                                        <p:attrNameLst>
                                          <p:attrName>ppt_x</p:attrName>
                                        </p:attrNameLst>
                                      </p:cBhvr>
                                      <p:tavLst>
                                        <p:tav tm="0">
                                          <p:val>
                                            <p:strVal val="#ppt_x"/>
                                          </p:val>
                                        </p:tav>
                                        <p:tav tm="100000">
                                          <p:val>
                                            <p:strVal val="#ppt_x"/>
                                          </p:val>
                                        </p:tav>
                                      </p:tavLst>
                                    </p:anim>
                                    <p:anim calcmode="lin" valueType="num">
                                      <p:cBhvr>
                                        <p:cTn id="37" dur="1000" fill="hold"/>
                                        <p:tgtEl>
                                          <p:spTgt spid="3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1000"/>
                                        <p:tgtEl>
                                          <p:spTgt spid="28"/>
                                        </p:tgtEl>
                                      </p:cBhvr>
                                    </p:animEffect>
                                    <p:anim calcmode="lin" valueType="num">
                                      <p:cBhvr>
                                        <p:cTn id="41" dur="1000" fill="hold"/>
                                        <p:tgtEl>
                                          <p:spTgt spid="28"/>
                                        </p:tgtEl>
                                        <p:attrNameLst>
                                          <p:attrName>ppt_x</p:attrName>
                                        </p:attrNameLst>
                                      </p:cBhvr>
                                      <p:tavLst>
                                        <p:tav tm="0">
                                          <p:val>
                                            <p:strVal val="#ppt_x"/>
                                          </p:val>
                                        </p:tav>
                                        <p:tav tm="100000">
                                          <p:val>
                                            <p:strVal val="#ppt_x"/>
                                          </p:val>
                                        </p:tav>
                                      </p:tavLst>
                                    </p:anim>
                                    <p:anim calcmode="lin" valueType="num">
                                      <p:cBhvr>
                                        <p:cTn id="4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5" grpId="0"/>
      <p:bldP spid="25" grpId="0"/>
      <p:bldP spid="26" grpId="0"/>
      <p:bldP spid="29" grpId="0" animBg="1"/>
      <p:bldP spid="27" grpId="0"/>
      <p:bldP spid="30" grpId="0" animBg="1"/>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3"/>
          <p:cNvSpPr>
            <a:spLocks noChangeArrowheads="1"/>
          </p:cNvSpPr>
          <p:nvPr/>
        </p:nvSpPr>
        <p:spPr bwMode="auto">
          <a:xfrm>
            <a:off x="1524003" y="6750054"/>
            <a:ext cx="9145588" cy="10795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lstStyle/>
          <a:p>
            <a:endParaRPr lang="zh-CN" altLang="en-US"/>
          </a:p>
        </p:txBody>
      </p:sp>
      <p:sp>
        <p:nvSpPr>
          <p:cNvPr id="8195" name="Freeform 7"/>
          <p:cNvSpPr>
            <a:spLocks noChangeArrowheads="1"/>
          </p:cNvSpPr>
          <p:nvPr/>
        </p:nvSpPr>
        <p:spPr bwMode="auto">
          <a:xfrm>
            <a:off x="4973642" y="1104901"/>
            <a:ext cx="82551" cy="541339"/>
          </a:xfrm>
          <a:custGeom>
            <a:avLst/>
            <a:gdLst>
              <a:gd name="T0" fmla="*/ 0 w 142"/>
              <a:gd name="T1" fmla="*/ 0 h 936"/>
              <a:gd name="T2" fmla="*/ 142 w 142"/>
              <a:gd name="T3" fmla="*/ 114 h 936"/>
              <a:gd name="T4" fmla="*/ 142 w 142"/>
              <a:gd name="T5" fmla="*/ 936 h 936"/>
              <a:gd name="T6" fmla="*/ 0 w 142"/>
              <a:gd name="T7" fmla="*/ 822 h 936"/>
              <a:gd name="T8" fmla="*/ 0 w 142"/>
              <a:gd name="T9" fmla="*/ 0 h 936"/>
            </a:gdLst>
            <a:ahLst/>
            <a:cxnLst>
              <a:cxn ang="0">
                <a:pos x="T0" y="T1"/>
              </a:cxn>
              <a:cxn ang="0">
                <a:pos x="T2" y="T3"/>
              </a:cxn>
              <a:cxn ang="0">
                <a:pos x="T4" y="T5"/>
              </a:cxn>
              <a:cxn ang="0">
                <a:pos x="T6" y="T7"/>
              </a:cxn>
              <a:cxn ang="0">
                <a:pos x="T8" y="T9"/>
              </a:cxn>
            </a:cxnLst>
            <a:rect l="0" t="0" r="r" b="b"/>
            <a:pathLst>
              <a:path w="142" h="936">
                <a:moveTo>
                  <a:pt x="0" y="0"/>
                </a:moveTo>
                <a:lnTo>
                  <a:pt x="142" y="114"/>
                </a:lnTo>
                <a:lnTo>
                  <a:pt x="142" y="936"/>
                </a:lnTo>
                <a:lnTo>
                  <a:pt x="0" y="822"/>
                </a:lnTo>
                <a:lnTo>
                  <a:pt x="0" y="0"/>
                </a:lnTo>
                <a:close/>
              </a:path>
            </a:pathLst>
          </a:custGeom>
          <a:solidFill>
            <a:srgbClr val="14252D"/>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196" name="Freeform 8"/>
          <p:cNvSpPr>
            <a:spLocks noChangeArrowheads="1"/>
          </p:cNvSpPr>
          <p:nvPr/>
        </p:nvSpPr>
        <p:spPr bwMode="auto">
          <a:xfrm>
            <a:off x="5057775" y="1027115"/>
            <a:ext cx="4751388" cy="684212"/>
          </a:xfrm>
          <a:custGeom>
            <a:avLst/>
            <a:gdLst>
              <a:gd name="T0" fmla="*/ 92 w 8205"/>
              <a:gd name="T1" fmla="*/ 0 h 1181"/>
              <a:gd name="T2" fmla="*/ 8114 w 8205"/>
              <a:gd name="T3" fmla="*/ 0 h 1181"/>
              <a:gd name="T4" fmla="*/ 8205 w 8205"/>
              <a:gd name="T5" fmla="*/ 92 h 1181"/>
              <a:gd name="T6" fmla="*/ 8205 w 8205"/>
              <a:gd name="T7" fmla="*/ 1090 h 1181"/>
              <a:gd name="T8" fmla="*/ 8114 w 8205"/>
              <a:gd name="T9" fmla="*/ 1181 h 1181"/>
              <a:gd name="T10" fmla="*/ 92 w 8205"/>
              <a:gd name="T11" fmla="*/ 1181 h 1181"/>
              <a:gd name="T12" fmla="*/ 0 w 8205"/>
              <a:gd name="T13" fmla="*/ 1090 h 1181"/>
              <a:gd name="T14" fmla="*/ 0 w 8205"/>
              <a:gd name="T15" fmla="*/ 92 h 1181"/>
              <a:gd name="T16" fmla="*/ 92 w 8205"/>
              <a:gd name="T17" fmla="*/ 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05" h="1181">
                <a:moveTo>
                  <a:pt x="92" y="0"/>
                </a:moveTo>
                <a:lnTo>
                  <a:pt x="8114" y="0"/>
                </a:lnTo>
                <a:cubicBezTo>
                  <a:pt x="8164" y="0"/>
                  <a:pt x="8205" y="42"/>
                  <a:pt x="8205" y="92"/>
                </a:cubicBezTo>
                <a:lnTo>
                  <a:pt x="8205" y="1090"/>
                </a:lnTo>
                <a:cubicBezTo>
                  <a:pt x="8205" y="1140"/>
                  <a:pt x="8164" y="1181"/>
                  <a:pt x="8114" y="1181"/>
                </a:cubicBezTo>
                <a:lnTo>
                  <a:pt x="92" y="1181"/>
                </a:lnTo>
                <a:cubicBezTo>
                  <a:pt x="41" y="1181"/>
                  <a:pt x="0" y="1140"/>
                  <a:pt x="0" y="1090"/>
                </a:cubicBezTo>
                <a:lnTo>
                  <a:pt x="0" y="92"/>
                </a:lnTo>
                <a:cubicBezTo>
                  <a:pt x="0" y="42"/>
                  <a:pt x="41" y="0"/>
                  <a:pt x="9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197" name="Rectangle 9"/>
          <p:cNvSpPr>
            <a:spLocks noChangeArrowheads="1"/>
          </p:cNvSpPr>
          <p:nvPr/>
        </p:nvSpPr>
        <p:spPr bwMode="auto">
          <a:xfrm>
            <a:off x="4973643" y="1104900"/>
            <a:ext cx="688975" cy="476251"/>
          </a:xfrm>
          <a:prstGeom prst="rect">
            <a:avLst/>
          </a:prstGeom>
          <a:solidFill>
            <a:srgbClr val="00AAA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lstStyle/>
          <a:p>
            <a:endParaRPr lang="zh-CN" altLang="en-US"/>
          </a:p>
        </p:txBody>
      </p:sp>
      <p:sp>
        <p:nvSpPr>
          <p:cNvPr id="8198" name="Freeform 10"/>
          <p:cNvSpPr>
            <a:spLocks noChangeArrowheads="1"/>
          </p:cNvSpPr>
          <p:nvPr/>
        </p:nvSpPr>
        <p:spPr bwMode="auto">
          <a:xfrm>
            <a:off x="4973642" y="2130430"/>
            <a:ext cx="82551" cy="544513"/>
          </a:xfrm>
          <a:custGeom>
            <a:avLst/>
            <a:gdLst>
              <a:gd name="T0" fmla="*/ 0 w 142"/>
              <a:gd name="T1" fmla="*/ 0 h 937"/>
              <a:gd name="T2" fmla="*/ 142 w 142"/>
              <a:gd name="T3" fmla="*/ 115 h 937"/>
              <a:gd name="T4" fmla="*/ 142 w 142"/>
              <a:gd name="T5" fmla="*/ 937 h 937"/>
              <a:gd name="T6" fmla="*/ 0 w 142"/>
              <a:gd name="T7" fmla="*/ 822 h 937"/>
              <a:gd name="T8" fmla="*/ 0 w 142"/>
              <a:gd name="T9" fmla="*/ 0 h 937"/>
            </a:gdLst>
            <a:ahLst/>
            <a:cxnLst>
              <a:cxn ang="0">
                <a:pos x="T0" y="T1"/>
              </a:cxn>
              <a:cxn ang="0">
                <a:pos x="T2" y="T3"/>
              </a:cxn>
              <a:cxn ang="0">
                <a:pos x="T4" y="T5"/>
              </a:cxn>
              <a:cxn ang="0">
                <a:pos x="T6" y="T7"/>
              </a:cxn>
              <a:cxn ang="0">
                <a:pos x="T8" y="T9"/>
              </a:cxn>
            </a:cxnLst>
            <a:rect l="0" t="0" r="r" b="b"/>
            <a:pathLst>
              <a:path w="142" h="937">
                <a:moveTo>
                  <a:pt x="0" y="0"/>
                </a:moveTo>
                <a:lnTo>
                  <a:pt x="142" y="115"/>
                </a:lnTo>
                <a:lnTo>
                  <a:pt x="142" y="937"/>
                </a:lnTo>
                <a:lnTo>
                  <a:pt x="0" y="822"/>
                </a:lnTo>
                <a:lnTo>
                  <a:pt x="0" y="0"/>
                </a:lnTo>
                <a:close/>
              </a:path>
            </a:pathLst>
          </a:custGeom>
          <a:solidFill>
            <a:srgbClr val="14252D"/>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199" name="Freeform 11"/>
          <p:cNvSpPr>
            <a:spLocks noChangeArrowheads="1"/>
          </p:cNvSpPr>
          <p:nvPr/>
        </p:nvSpPr>
        <p:spPr bwMode="auto">
          <a:xfrm>
            <a:off x="5057775" y="2054228"/>
            <a:ext cx="4751388" cy="684213"/>
          </a:xfrm>
          <a:custGeom>
            <a:avLst/>
            <a:gdLst>
              <a:gd name="T0" fmla="*/ 92 w 8205"/>
              <a:gd name="T1" fmla="*/ 0 h 1181"/>
              <a:gd name="T2" fmla="*/ 8114 w 8205"/>
              <a:gd name="T3" fmla="*/ 0 h 1181"/>
              <a:gd name="T4" fmla="*/ 8205 w 8205"/>
              <a:gd name="T5" fmla="*/ 91 h 1181"/>
              <a:gd name="T6" fmla="*/ 8205 w 8205"/>
              <a:gd name="T7" fmla="*/ 1089 h 1181"/>
              <a:gd name="T8" fmla="*/ 8114 w 8205"/>
              <a:gd name="T9" fmla="*/ 1181 h 1181"/>
              <a:gd name="T10" fmla="*/ 92 w 8205"/>
              <a:gd name="T11" fmla="*/ 1181 h 1181"/>
              <a:gd name="T12" fmla="*/ 0 w 8205"/>
              <a:gd name="T13" fmla="*/ 1089 h 1181"/>
              <a:gd name="T14" fmla="*/ 0 w 8205"/>
              <a:gd name="T15" fmla="*/ 91 h 1181"/>
              <a:gd name="T16" fmla="*/ 92 w 8205"/>
              <a:gd name="T17" fmla="*/ 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05" h="1181">
                <a:moveTo>
                  <a:pt x="92" y="0"/>
                </a:moveTo>
                <a:lnTo>
                  <a:pt x="8114" y="0"/>
                </a:lnTo>
                <a:cubicBezTo>
                  <a:pt x="8164" y="0"/>
                  <a:pt x="8205" y="41"/>
                  <a:pt x="8205" y="91"/>
                </a:cubicBezTo>
                <a:lnTo>
                  <a:pt x="8205" y="1089"/>
                </a:lnTo>
                <a:cubicBezTo>
                  <a:pt x="8205" y="1139"/>
                  <a:pt x="8164" y="1181"/>
                  <a:pt x="8114" y="1181"/>
                </a:cubicBezTo>
                <a:lnTo>
                  <a:pt x="92" y="1181"/>
                </a:lnTo>
                <a:cubicBezTo>
                  <a:pt x="41" y="1181"/>
                  <a:pt x="0" y="1139"/>
                  <a:pt x="0" y="1089"/>
                </a:cubicBezTo>
                <a:lnTo>
                  <a:pt x="0" y="91"/>
                </a:lnTo>
                <a:cubicBezTo>
                  <a:pt x="0" y="41"/>
                  <a:pt x="41" y="0"/>
                  <a:pt x="9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dirty="0"/>
          </a:p>
        </p:txBody>
      </p:sp>
      <p:sp>
        <p:nvSpPr>
          <p:cNvPr id="8200" name="Rectangle 12"/>
          <p:cNvSpPr>
            <a:spLocks noChangeArrowheads="1"/>
          </p:cNvSpPr>
          <p:nvPr/>
        </p:nvSpPr>
        <p:spPr bwMode="auto">
          <a:xfrm>
            <a:off x="4973643" y="2130430"/>
            <a:ext cx="688975" cy="477839"/>
          </a:xfrm>
          <a:prstGeom prst="rect">
            <a:avLst/>
          </a:prstGeom>
          <a:solidFill>
            <a:srgbClr val="00AAA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lstStyle/>
          <a:p>
            <a:endParaRPr lang="zh-CN" altLang="en-US"/>
          </a:p>
        </p:txBody>
      </p:sp>
      <p:sp>
        <p:nvSpPr>
          <p:cNvPr id="8201" name="Freeform 13"/>
          <p:cNvSpPr>
            <a:spLocks noChangeArrowheads="1"/>
          </p:cNvSpPr>
          <p:nvPr/>
        </p:nvSpPr>
        <p:spPr bwMode="auto">
          <a:xfrm>
            <a:off x="4973642" y="3135318"/>
            <a:ext cx="82551" cy="541337"/>
          </a:xfrm>
          <a:custGeom>
            <a:avLst/>
            <a:gdLst>
              <a:gd name="T0" fmla="*/ 0 w 142"/>
              <a:gd name="T1" fmla="*/ 0 h 936"/>
              <a:gd name="T2" fmla="*/ 142 w 142"/>
              <a:gd name="T3" fmla="*/ 114 h 936"/>
              <a:gd name="T4" fmla="*/ 142 w 142"/>
              <a:gd name="T5" fmla="*/ 936 h 936"/>
              <a:gd name="T6" fmla="*/ 0 w 142"/>
              <a:gd name="T7" fmla="*/ 822 h 936"/>
              <a:gd name="T8" fmla="*/ 0 w 142"/>
              <a:gd name="T9" fmla="*/ 0 h 936"/>
            </a:gdLst>
            <a:ahLst/>
            <a:cxnLst>
              <a:cxn ang="0">
                <a:pos x="T0" y="T1"/>
              </a:cxn>
              <a:cxn ang="0">
                <a:pos x="T2" y="T3"/>
              </a:cxn>
              <a:cxn ang="0">
                <a:pos x="T4" y="T5"/>
              </a:cxn>
              <a:cxn ang="0">
                <a:pos x="T6" y="T7"/>
              </a:cxn>
              <a:cxn ang="0">
                <a:pos x="T8" y="T9"/>
              </a:cxn>
            </a:cxnLst>
            <a:rect l="0" t="0" r="r" b="b"/>
            <a:pathLst>
              <a:path w="142" h="936">
                <a:moveTo>
                  <a:pt x="0" y="0"/>
                </a:moveTo>
                <a:lnTo>
                  <a:pt x="142" y="114"/>
                </a:lnTo>
                <a:lnTo>
                  <a:pt x="142" y="936"/>
                </a:lnTo>
                <a:lnTo>
                  <a:pt x="0" y="822"/>
                </a:lnTo>
                <a:lnTo>
                  <a:pt x="0" y="0"/>
                </a:lnTo>
                <a:close/>
              </a:path>
            </a:pathLst>
          </a:custGeom>
          <a:solidFill>
            <a:srgbClr val="14252D"/>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02" name="Freeform 14"/>
          <p:cNvSpPr>
            <a:spLocks noChangeArrowheads="1"/>
          </p:cNvSpPr>
          <p:nvPr/>
        </p:nvSpPr>
        <p:spPr bwMode="auto">
          <a:xfrm>
            <a:off x="5057775" y="3057528"/>
            <a:ext cx="4751388" cy="684213"/>
          </a:xfrm>
          <a:custGeom>
            <a:avLst/>
            <a:gdLst>
              <a:gd name="T0" fmla="*/ 92 w 8205"/>
              <a:gd name="T1" fmla="*/ 0 h 1181"/>
              <a:gd name="T2" fmla="*/ 8114 w 8205"/>
              <a:gd name="T3" fmla="*/ 0 h 1181"/>
              <a:gd name="T4" fmla="*/ 8205 w 8205"/>
              <a:gd name="T5" fmla="*/ 92 h 1181"/>
              <a:gd name="T6" fmla="*/ 8205 w 8205"/>
              <a:gd name="T7" fmla="*/ 1090 h 1181"/>
              <a:gd name="T8" fmla="*/ 8114 w 8205"/>
              <a:gd name="T9" fmla="*/ 1181 h 1181"/>
              <a:gd name="T10" fmla="*/ 92 w 8205"/>
              <a:gd name="T11" fmla="*/ 1181 h 1181"/>
              <a:gd name="T12" fmla="*/ 0 w 8205"/>
              <a:gd name="T13" fmla="*/ 1090 h 1181"/>
              <a:gd name="T14" fmla="*/ 0 w 8205"/>
              <a:gd name="T15" fmla="*/ 92 h 1181"/>
              <a:gd name="T16" fmla="*/ 92 w 8205"/>
              <a:gd name="T17" fmla="*/ 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05" h="1181">
                <a:moveTo>
                  <a:pt x="92" y="0"/>
                </a:moveTo>
                <a:lnTo>
                  <a:pt x="8114" y="0"/>
                </a:lnTo>
                <a:cubicBezTo>
                  <a:pt x="8164" y="0"/>
                  <a:pt x="8205" y="42"/>
                  <a:pt x="8205" y="92"/>
                </a:cubicBezTo>
                <a:lnTo>
                  <a:pt x="8205" y="1090"/>
                </a:lnTo>
                <a:cubicBezTo>
                  <a:pt x="8205" y="1140"/>
                  <a:pt x="8164" y="1181"/>
                  <a:pt x="8114" y="1181"/>
                </a:cubicBezTo>
                <a:lnTo>
                  <a:pt x="92" y="1181"/>
                </a:lnTo>
                <a:cubicBezTo>
                  <a:pt x="41" y="1181"/>
                  <a:pt x="0" y="1140"/>
                  <a:pt x="0" y="1090"/>
                </a:cubicBezTo>
                <a:lnTo>
                  <a:pt x="0" y="92"/>
                </a:lnTo>
                <a:cubicBezTo>
                  <a:pt x="0" y="42"/>
                  <a:pt x="41" y="0"/>
                  <a:pt x="92" y="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03" name="Rectangle 15"/>
          <p:cNvSpPr>
            <a:spLocks noChangeArrowheads="1"/>
          </p:cNvSpPr>
          <p:nvPr/>
        </p:nvSpPr>
        <p:spPr bwMode="auto">
          <a:xfrm>
            <a:off x="4973643" y="3135313"/>
            <a:ext cx="688975" cy="476251"/>
          </a:xfrm>
          <a:prstGeom prst="rect">
            <a:avLst/>
          </a:prstGeom>
          <a:solidFill>
            <a:srgbClr val="00AAA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lstStyle/>
          <a:p>
            <a:endParaRPr lang="zh-CN" altLang="en-US"/>
          </a:p>
        </p:txBody>
      </p:sp>
      <p:sp>
        <p:nvSpPr>
          <p:cNvPr id="8204" name="Freeform 16"/>
          <p:cNvSpPr>
            <a:spLocks noChangeArrowheads="1"/>
          </p:cNvSpPr>
          <p:nvPr/>
        </p:nvSpPr>
        <p:spPr bwMode="auto">
          <a:xfrm>
            <a:off x="4973642" y="4160840"/>
            <a:ext cx="82551" cy="542925"/>
          </a:xfrm>
          <a:custGeom>
            <a:avLst/>
            <a:gdLst>
              <a:gd name="T0" fmla="*/ 0 w 142"/>
              <a:gd name="T1" fmla="*/ 0 h 937"/>
              <a:gd name="T2" fmla="*/ 142 w 142"/>
              <a:gd name="T3" fmla="*/ 115 h 937"/>
              <a:gd name="T4" fmla="*/ 142 w 142"/>
              <a:gd name="T5" fmla="*/ 937 h 937"/>
              <a:gd name="T6" fmla="*/ 0 w 142"/>
              <a:gd name="T7" fmla="*/ 822 h 937"/>
              <a:gd name="T8" fmla="*/ 0 w 142"/>
              <a:gd name="T9" fmla="*/ 0 h 937"/>
            </a:gdLst>
            <a:ahLst/>
            <a:cxnLst>
              <a:cxn ang="0">
                <a:pos x="T0" y="T1"/>
              </a:cxn>
              <a:cxn ang="0">
                <a:pos x="T2" y="T3"/>
              </a:cxn>
              <a:cxn ang="0">
                <a:pos x="T4" y="T5"/>
              </a:cxn>
              <a:cxn ang="0">
                <a:pos x="T6" y="T7"/>
              </a:cxn>
              <a:cxn ang="0">
                <a:pos x="T8" y="T9"/>
              </a:cxn>
            </a:cxnLst>
            <a:rect l="0" t="0" r="r" b="b"/>
            <a:pathLst>
              <a:path w="142" h="937">
                <a:moveTo>
                  <a:pt x="0" y="0"/>
                </a:moveTo>
                <a:lnTo>
                  <a:pt x="142" y="115"/>
                </a:lnTo>
                <a:lnTo>
                  <a:pt x="142" y="937"/>
                </a:lnTo>
                <a:lnTo>
                  <a:pt x="0" y="822"/>
                </a:lnTo>
                <a:lnTo>
                  <a:pt x="0" y="0"/>
                </a:lnTo>
                <a:close/>
              </a:path>
            </a:pathLst>
          </a:custGeom>
          <a:solidFill>
            <a:srgbClr val="14252D"/>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05" name="Freeform 17"/>
          <p:cNvSpPr>
            <a:spLocks noChangeArrowheads="1"/>
          </p:cNvSpPr>
          <p:nvPr/>
        </p:nvSpPr>
        <p:spPr bwMode="auto">
          <a:xfrm>
            <a:off x="5057775" y="4084639"/>
            <a:ext cx="4751388" cy="684212"/>
          </a:xfrm>
          <a:custGeom>
            <a:avLst/>
            <a:gdLst>
              <a:gd name="T0" fmla="*/ 92 w 8205"/>
              <a:gd name="T1" fmla="*/ 0 h 1181"/>
              <a:gd name="T2" fmla="*/ 8114 w 8205"/>
              <a:gd name="T3" fmla="*/ 0 h 1181"/>
              <a:gd name="T4" fmla="*/ 8205 w 8205"/>
              <a:gd name="T5" fmla="*/ 91 h 1181"/>
              <a:gd name="T6" fmla="*/ 8205 w 8205"/>
              <a:gd name="T7" fmla="*/ 1089 h 1181"/>
              <a:gd name="T8" fmla="*/ 8114 w 8205"/>
              <a:gd name="T9" fmla="*/ 1181 h 1181"/>
              <a:gd name="T10" fmla="*/ 92 w 8205"/>
              <a:gd name="T11" fmla="*/ 1181 h 1181"/>
              <a:gd name="T12" fmla="*/ 0 w 8205"/>
              <a:gd name="T13" fmla="*/ 1089 h 1181"/>
              <a:gd name="T14" fmla="*/ 0 w 8205"/>
              <a:gd name="T15" fmla="*/ 91 h 1181"/>
              <a:gd name="T16" fmla="*/ 92 w 8205"/>
              <a:gd name="T17" fmla="*/ 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05" h="1181">
                <a:moveTo>
                  <a:pt x="92" y="0"/>
                </a:moveTo>
                <a:lnTo>
                  <a:pt x="8114" y="0"/>
                </a:lnTo>
                <a:cubicBezTo>
                  <a:pt x="8164" y="0"/>
                  <a:pt x="8205" y="41"/>
                  <a:pt x="8205" y="91"/>
                </a:cubicBezTo>
                <a:lnTo>
                  <a:pt x="8205" y="1089"/>
                </a:lnTo>
                <a:cubicBezTo>
                  <a:pt x="8205" y="1139"/>
                  <a:pt x="8164" y="1181"/>
                  <a:pt x="8114" y="1181"/>
                </a:cubicBezTo>
                <a:lnTo>
                  <a:pt x="92" y="1181"/>
                </a:lnTo>
                <a:cubicBezTo>
                  <a:pt x="41" y="1181"/>
                  <a:pt x="0" y="1139"/>
                  <a:pt x="0" y="1089"/>
                </a:cubicBezTo>
                <a:lnTo>
                  <a:pt x="0" y="91"/>
                </a:lnTo>
                <a:cubicBezTo>
                  <a:pt x="0" y="41"/>
                  <a:pt x="41" y="0"/>
                  <a:pt x="92" y="0"/>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06" name="Rectangle 18"/>
          <p:cNvSpPr>
            <a:spLocks noChangeArrowheads="1"/>
          </p:cNvSpPr>
          <p:nvPr/>
        </p:nvSpPr>
        <p:spPr bwMode="auto">
          <a:xfrm>
            <a:off x="4973643" y="4160837"/>
            <a:ext cx="688975" cy="476251"/>
          </a:xfrm>
          <a:prstGeom prst="rect">
            <a:avLst/>
          </a:prstGeom>
          <a:solidFill>
            <a:srgbClr val="00AAA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lstStyle/>
          <a:p>
            <a:endParaRPr lang="zh-CN" altLang="en-US"/>
          </a:p>
        </p:txBody>
      </p:sp>
      <p:sp>
        <p:nvSpPr>
          <p:cNvPr id="8207" name="Freeform 19"/>
          <p:cNvSpPr>
            <a:spLocks noChangeArrowheads="1"/>
          </p:cNvSpPr>
          <p:nvPr/>
        </p:nvSpPr>
        <p:spPr bwMode="auto">
          <a:xfrm>
            <a:off x="4973642" y="5200649"/>
            <a:ext cx="82551" cy="541339"/>
          </a:xfrm>
          <a:custGeom>
            <a:avLst/>
            <a:gdLst>
              <a:gd name="T0" fmla="*/ 0 w 142"/>
              <a:gd name="T1" fmla="*/ 0 h 936"/>
              <a:gd name="T2" fmla="*/ 142 w 142"/>
              <a:gd name="T3" fmla="*/ 114 h 936"/>
              <a:gd name="T4" fmla="*/ 142 w 142"/>
              <a:gd name="T5" fmla="*/ 936 h 936"/>
              <a:gd name="T6" fmla="*/ 0 w 142"/>
              <a:gd name="T7" fmla="*/ 822 h 936"/>
              <a:gd name="T8" fmla="*/ 0 w 142"/>
              <a:gd name="T9" fmla="*/ 0 h 936"/>
            </a:gdLst>
            <a:ahLst/>
            <a:cxnLst>
              <a:cxn ang="0">
                <a:pos x="T0" y="T1"/>
              </a:cxn>
              <a:cxn ang="0">
                <a:pos x="T2" y="T3"/>
              </a:cxn>
              <a:cxn ang="0">
                <a:pos x="T4" y="T5"/>
              </a:cxn>
              <a:cxn ang="0">
                <a:pos x="T6" y="T7"/>
              </a:cxn>
              <a:cxn ang="0">
                <a:pos x="T8" y="T9"/>
              </a:cxn>
            </a:cxnLst>
            <a:rect l="0" t="0" r="r" b="b"/>
            <a:pathLst>
              <a:path w="142" h="936">
                <a:moveTo>
                  <a:pt x="0" y="0"/>
                </a:moveTo>
                <a:lnTo>
                  <a:pt x="142" y="114"/>
                </a:lnTo>
                <a:lnTo>
                  <a:pt x="142" y="936"/>
                </a:lnTo>
                <a:lnTo>
                  <a:pt x="0" y="822"/>
                </a:lnTo>
                <a:lnTo>
                  <a:pt x="0" y="0"/>
                </a:lnTo>
                <a:close/>
              </a:path>
            </a:pathLst>
          </a:custGeom>
          <a:solidFill>
            <a:srgbClr val="14252D"/>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08" name="Freeform 20"/>
          <p:cNvSpPr>
            <a:spLocks noChangeArrowheads="1"/>
          </p:cNvSpPr>
          <p:nvPr/>
        </p:nvSpPr>
        <p:spPr bwMode="auto">
          <a:xfrm>
            <a:off x="5057775" y="5122863"/>
            <a:ext cx="4751388" cy="684212"/>
          </a:xfrm>
          <a:custGeom>
            <a:avLst/>
            <a:gdLst>
              <a:gd name="T0" fmla="*/ 92 w 8205"/>
              <a:gd name="T1" fmla="*/ 0 h 1181"/>
              <a:gd name="T2" fmla="*/ 8114 w 8205"/>
              <a:gd name="T3" fmla="*/ 0 h 1181"/>
              <a:gd name="T4" fmla="*/ 8205 w 8205"/>
              <a:gd name="T5" fmla="*/ 92 h 1181"/>
              <a:gd name="T6" fmla="*/ 8205 w 8205"/>
              <a:gd name="T7" fmla="*/ 1090 h 1181"/>
              <a:gd name="T8" fmla="*/ 8114 w 8205"/>
              <a:gd name="T9" fmla="*/ 1181 h 1181"/>
              <a:gd name="T10" fmla="*/ 92 w 8205"/>
              <a:gd name="T11" fmla="*/ 1181 h 1181"/>
              <a:gd name="T12" fmla="*/ 0 w 8205"/>
              <a:gd name="T13" fmla="*/ 1090 h 1181"/>
              <a:gd name="T14" fmla="*/ 0 w 8205"/>
              <a:gd name="T15" fmla="*/ 92 h 1181"/>
              <a:gd name="T16" fmla="*/ 92 w 8205"/>
              <a:gd name="T17" fmla="*/ 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05" h="1181">
                <a:moveTo>
                  <a:pt x="92" y="0"/>
                </a:moveTo>
                <a:lnTo>
                  <a:pt x="8114" y="0"/>
                </a:lnTo>
                <a:cubicBezTo>
                  <a:pt x="8164" y="0"/>
                  <a:pt x="8205" y="42"/>
                  <a:pt x="8205" y="92"/>
                </a:cubicBezTo>
                <a:lnTo>
                  <a:pt x="8205" y="1090"/>
                </a:lnTo>
                <a:cubicBezTo>
                  <a:pt x="8205" y="1140"/>
                  <a:pt x="8164" y="1181"/>
                  <a:pt x="8114" y="1181"/>
                </a:cubicBezTo>
                <a:lnTo>
                  <a:pt x="92" y="1181"/>
                </a:lnTo>
                <a:cubicBezTo>
                  <a:pt x="41" y="1181"/>
                  <a:pt x="0" y="1140"/>
                  <a:pt x="0" y="1090"/>
                </a:cubicBezTo>
                <a:lnTo>
                  <a:pt x="0" y="92"/>
                </a:lnTo>
                <a:cubicBezTo>
                  <a:pt x="0" y="42"/>
                  <a:pt x="41" y="0"/>
                  <a:pt x="9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09" name="Rectangle 21"/>
          <p:cNvSpPr>
            <a:spLocks noChangeArrowheads="1"/>
          </p:cNvSpPr>
          <p:nvPr/>
        </p:nvSpPr>
        <p:spPr bwMode="auto">
          <a:xfrm>
            <a:off x="4973643" y="5200649"/>
            <a:ext cx="688975" cy="476251"/>
          </a:xfrm>
          <a:prstGeom prst="rect">
            <a:avLst/>
          </a:prstGeom>
          <a:solidFill>
            <a:srgbClr val="00AAA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lstStyle/>
          <a:p>
            <a:endParaRPr lang="zh-CN" altLang="en-US"/>
          </a:p>
        </p:txBody>
      </p:sp>
      <p:grpSp>
        <p:nvGrpSpPr>
          <p:cNvPr id="8210" name="组合 78"/>
          <p:cNvGrpSpPr/>
          <p:nvPr/>
        </p:nvGrpSpPr>
        <p:grpSpPr bwMode="auto">
          <a:xfrm>
            <a:off x="5151440" y="5267330"/>
            <a:ext cx="350837" cy="350839"/>
            <a:chOff x="0" y="0"/>
            <a:chExt cx="350838" cy="350838"/>
          </a:xfrm>
        </p:grpSpPr>
        <p:sp>
          <p:nvSpPr>
            <p:cNvPr id="2" name="Oval 35"/>
            <p:cNvSpPr>
              <a:spLocks noChangeArrowheads="1"/>
            </p:cNvSpPr>
            <p:nvPr/>
          </p:nvSpPr>
          <p:spPr bwMode="auto">
            <a:xfrm>
              <a:off x="0" y="0"/>
              <a:ext cx="350838" cy="35083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11" name="Freeform 36"/>
            <p:cNvSpPr>
              <a:spLocks noEditPoints="1" noChangeArrowheads="1"/>
            </p:cNvSpPr>
            <p:nvPr/>
          </p:nvSpPr>
          <p:spPr bwMode="auto">
            <a:xfrm>
              <a:off x="60325" y="61912"/>
              <a:ext cx="247650" cy="212725"/>
            </a:xfrm>
            <a:custGeom>
              <a:avLst/>
              <a:gdLst>
                <a:gd name="T0" fmla="*/ 266 w 429"/>
                <a:gd name="T1" fmla="*/ 77 h 365"/>
                <a:gd name="T2" fmla="*/ 257 w 429"/>
                <a:gd name="T3" fmla="*/ 100 h 365"/>
                <a:gd name="T4" fmla="*/ 243 w 429"/>
                <a:gd name="T5" fmla="*/ 111 h 365"/>
                <a:gd name="T6" fmla="*/ 233 w 429"/>
                <a:gd name="T7" fmla="*/ 114 h 365"/>
                <a:gd name="T8" fmla="*/ 221 w 429"/>
                <a:gd name="T9" fmla="*/ 115 h 365"/>
                <a:gd name="T10" fmla="*/ 202 w 429"/>
                <a:gd name="T11" fmla="*/ 109 h 365"/>
                <a:gd name="T12" fmla="*/ 190 w 429"/>
                <a:gd name="T13" fmla="*/ 98 h 365"/>
                <a:gd name="T14" fmla="*/ 183 w 429"/>
                <a:gd name="T15" fmla="*/ 82 h 365"/>
                <a:gd name="T16" fmla="*/ 182 w 429"/>
                <a:gd name="T17" fmla="*/ 69 h 365"/>
                <a:gd name="T18" fmla="*/ 187 w 429"/>
                <a:gd name="T19" fmla="*/ 52 h 365"/>
                <a:gd name="T20" fmla="*/ 197 w 429"/>
                <a:gd name="T21" fmla="*/ 40 h 365"/>
                <a:gd name="T22" fmla="*/ 213 w 429"/>
                <a:gd name="T23" fmla="*/ 32 h 365"/>
                <a:gd name="T24" fmla="*/ 225 w 429"/>
                <a:gd name="T25" fmla="*/ 30 h 365"/>
                <a:gd name="T26" fmla="*/ 240 w 429"/>
                <a:gd name="T27" fmla="*/ 34 h 365"/>
                <a:gd name="T28" fmla="*/ 256 w 429"/>
                <a:gd name="T29" fmla="*/ 45 h 365"/>
                <a:gd name="T30" fmla="*/ 264 w 429"/>
                <a:gd name="T31" fmla="*/ 59 h 365"/>
                <a:gd name="T32" fmla="*/ 279 w 429"/>
                <a:gd name="T33" fmla="*/ 51 h 365"/>
                <a:gd name="T34" fmla="*/ 173 w 429"/>
                <a:gd name="T35" fmla="*/ 21 h 365"/>
                <a:gd name="T36" fmla="*/ 201 w 429"/>
                <a:gd name="T37" fmla="*/ 127 h 365"/>
                <a:gd name="T38" fmla="*/ 297 w 429"/>
                <a:gd name="T39" fmla="*/ 73 h 365"/>
                <a:gd name="T40" fmla="*/ 201 w 429"/>
                <a:gd name="T41" fmla="*/ 261 h 365"/>
                <a:gd name="T42" fmla="*/ 174 w 429"/>
                <a:gd name="T43" fmla="*/ 296 h 365"/>
                <a:gd name="T44" fmla="*/ 146 w 429"/>
                <a:gd name="T45" fmla="*/ 309 h 365"/>
                <a:gd name="T46" fmla="*/ 127 w 429"/>
                <a:gd name="T47" fmla="*/ 311 h 365"/>
                <a:gd name="T48" fmla="*/ 106 w 429"/>
                <a:gd name="T49" fmla="*/ 307 h 365"/>
                <a:gd name="T50" fmla="*/ 76 w 429"/>
                <a:gd name="T51" fmla="*/ 288 h 365"/>
                <a:gd name="T52" fmla="*/ 61 w 429"/>
                <a:gd name="T53" fmla="*/ 265 h 365"/>
                <a:gd name="T54" fmla="*/ 55 w 429"/>
                <a:gd name="T55" fmla="*/ 232 h 365"/>
                <a:gd name="T56" fmla="*/ 59 w 429"/>
                <a:gd name="T57" fmla="*/ 211 h 365"/>
                <a:gd name="T58" fmla="*/ 75 w 429"/>
                <a:gd name="T59" fmla="*/ 183 h 365"/>
                <a:gd name="T60" fmla="*/ 98 w 429"/>
                <a:gd name="T61" fmla="*/ 167 h 365"/>
                <a:gd name="T62" fmla="*/ 130 w 429"/>
                <a:gd name="T63" fmla="*/ 160 h 365"/>
                <a:gd name="T64" fmla="*/ 151 w 429"/>
                <a:gd name="T65" fmla="*/ 163 h 365"/>
                <a:gd name="T66" fmla="*/ 176 w 429"/>
                <a:gd name="T67" fmla="*/ 175 h 365"/>
                <a:gd name="T68" fmla="*/ 197 w 429"/>
                <a:gd name="T69" fmla="*/ 201 h 365"/>
                <a:gd name="T70" fmla="*/ 205 w 429"/>
                <a:gd name="T71" fmla="*/ 230 h 365"/>
                <a:gd name="T72" fmla="*/ 234 w 429"/>
                <a:gd name="T73" fmla="*/ 222 h 365"/>
                <a:gd name="T74" fmla="*/ 64 w 429"/>
                <a:gd name="T75" fmla="*/ 123 h 365"/>
                <a:gd name="T76" fmla="*/ 66 w 429"/>
                <a:gd name="T77" fmla="*/ 319 h 365"/>
                <a:gd name="T78" fmla="*/ 256 w 429"/>
                <a:gd name="T79" fmla="*/ 269 h 365"/>
                <a:gd name="T80" fmla="*/ 387 w 429"/>
                <a:gd name="T81" fmla="*/ 219 h 365"/>
                <a:gd name="T82" fmla="*/ 369 w 429"/>
                <a:gd name="T83" fmla="*/ 244 h 365"/>
                <a:gd name="T84" fmla="*/ 349 w 429"/>
                <a:gd name="T85" fmla="*/ 253 h 365"/>
                <a:gd name="T86" fmla="*/ 335 w 429"/>
                <a:gd name="T87" fmla="*/ 254 h 365"/>
                <a:gd name="T88" fmla="*/ 320 w 429"/>
                <a:gd name="T89" fmla="*/ 251 h 365"/>
                <a:gd name="T90" fmla="*/ 300 w 429"/>
                <a:gd name="T91" fmla="*/ 238 h 365"/>
                <a:gd name="T92" fmla="*/ 289 w 429"/>
                <a:gd name="T93" fmla="*/ 222 h 365"/>
                <a:gd name="T94" fmla="*/ 285 w 429"/>
                <a:gd name="T95" fmla="*/ 199 h 365"/>
                <a:gd name="T96" fmla="*/ 287 w 429"/>
                <a:gd name="T97" fmla="*/ 184 h 365"/>
                <a:gd name="T98" fmla="*/ 299 w 429"/>
                <a:gd name="T99" fmla="*/ 165 h 365"/>
                <a:gd name="T100" fmla="*/ 315 w 429"/>
                <a:gd name="T101" fmla="*/ 153 h 365"/>
                <a:gd name="T102" fmla="*/ 337 w 429"/>
                <a:gd name="T103" fmla="*/ 148 h 365"/>
                <a:gd name="T104" fmla="*/ 352 w 429"/>
                <a:gd name="T105" fmla="*/ 150 h 365"/>
                <a:gd name="T106" fmla="*/ 370 w 429"/>
                <a:gd name="T107" fmla="*/ 159 h 365"/>
                <a:gd name="T108" fmla="*/ 385 w 429"/>
                <a:gd name="T109" fmla="*/ 177 h 365"/>
                <a:gd name="T110" fmla="*/ 390 w 429"/>
                <a:gd name="T111" fmla="*/ 197 h 365"/>
                <a:gd name="T112" fmla="*/ 411 w 429"/>
                <a:gd name="T113" fmla="*/ 192 h 365"/>
                <a:gd name="T114" fmla="*/ 291 w 429"/>
                <a:gd name="T115" fmla="*/ 122 h 365"/>
                <a:gd name="T116" fmla="*/ 292 w 429"/>
                <a:gd name="T117" fmla="*/ 260 h 365"/>
                <a:gd name="T118" fmla="*/ 426 w 429"/>
                <a:gd name="T119" fmla="*/ 22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9" h="365">
                  <a:moveTo>
                    <a:pt x="266" y="68"/>
                  </a:moveTo>
                  <a:cubicBezTo>
                    <a:pt x="266" y="68"/>
                    <a:pt x="266" y="68"/>
                    <a:pt x="266" y="68"/>
                  </a:cubicBezTo>
                  <a:cubicBezTo>
                    <a:pt x="266" y="69"/>
                    <a:pt x="266" y="69"/>
                    <a:pt x="266" y="70"/>
                  </a:cubicBezTo>
                  <a:cubicBezTo>
                    <a:pt x="266" y="70"/>
                    <a:pt x="266" y="70"/>
                    <a:pt x="266" y="70"/>
                  </a:cubicBezTo>
                  <a:cubicBezTo>
                    <a:pt x="266" y="71"/>
                    <a:pt x="266" y="72"/>
                    <a:pt x="266" y="72"/>
                  </a:cubicBezTo>
                  <a:cubicBezTo>
                    <a:pt x="266" y="72"/>
                    <a:pt x="266" y="72"/>
                    <a:pt x="266" y="72"/>
                  </a:cubicBezTo>
                  <a:cubicBezTo>
                    <a:pt x="266" y="73"/>
                    <a:pt x="266" y="74"/>
                    <a:pt x="266" y="74"/>
                  </a:cubicBezTo>
                  <a:cubicBezTo>
                    <a:pt x="266" y="74"/>
                    <a:pt x="266" y="74"/>
                    <a:pt x="266" y="75"/>
                  </a:cubicBezTo>
                  <a:cubicBezTo>
                    <a:pt x="266" y="75"/>
                    <a:pt x="266" y="76"/>
                    <a:pt x="266" y="76"/>
                  </a:cubicBezTo>
                  <a:cubicBezTo>
                    <a:pt x="266" y="76"/>
                    <a:pt x="266" y="76"/>
                    <a:pt x="266" y="77"/>
                  </a:cubicBezTo>
                  <a:cubicBezTo>
                    <a:pt x="266" y="80"/>
                    <a:pt x="265" y="83"/>
                    <a:pt x="264" y="86"/>
                  </a:cubicBezTo>
                  <a:cubicBezTo>
                    <a:pt x="264" y="86"/>
                    <a:pt x="264" y="87"/>
                    <a:pt x="264" y="87"/>
                  </a:cubicBezTo>
                  <a:cubicBezTo>
                    <a:pt x="264" y="87"/>
                    <a:pt x="264" y="88"/>
                    <a:pt x="264" y="88"/>
                  </a:cubicBezTo>
                  <a:cubicBezTo>
                    <a:pt x="263" y="88"/>
                    <a:pt x="263" y="89"/>
                    <a:pt x="263" y="89"/>
                  </a:cubicBezTo>
                  <a:cubicBezTo>
                    <a:pt x="263" y="89"/>
                    <a:pt x="263" y="89"/>
                    <a:pt x="263" y="89"/>
                  </a:cubicBezTo>
                  <a:cubicBezTo>
                    <a:pt x="262" y="90"/>
                    <a:pt x="262" y="92"/>
                    <a:pt x="261" y="93"/>
                  </a:cubicBezTo>
                  <a:cubicBezTo>
                    <a:pt x="261" y="93"/>
                    <a:pt x="261" y="93"/>
                    <a:pt x="261" y="93"/>
                  </a:cubicBezTo>
                  <a:cubicBezTo>
                    <a:pt x="261" y="94"/>
                    <a:pt x="261" y="94"/>
                    <a:pt x="260" y="95"/>
                  </a:cubicBezTo>
                  <a:cubicBezTo>
                    <a:pt x="260" y="95"/>
                    <a:pt x="260" y="95"/>
                    <a:pt x="260" y="95"/>
                  </a:cubicBezTo>
                  <a:cubicBezTo>
                    <a:pt x="259" y="96"/>
                    <a:pt x="258" y="98"/>
                    <a:pt x="257" y="100"/>
                  </a:cubicBezTo>
                  <a:cubicBezTo>
                    <a:pt x="257" y="100"/>
                    <a:pt x="257" y="100"/>
                    <a:pt x="256" y="100"/>
                  </a:cubicBezTo>
                  <a:cubicBezTo>
                    <a:pt x="256" y="100"/>
                    <a:pt x="256" y="101"/>
                    <a:pt x="256" y="101"/>
                  </a:cubicBezTo>
                  <a:cubicBezTo>
                    <a:pt x="256" y="101"/>
                    <a:pt x="255" y="101"/>
                    <a:pt x="255" y="101"/>
                  </a:cubicBezTo>
                  <a:cubicBezTo>
                    <a:pt x="254" y="102"/>
                    <a:pt x="253" y="103"/>
                    <a:pt x="252" y="104"/>
                  </a:cubicBezTo>
                  <a:cubicBezTo>
                    <a:pt x="252" y="104"/>
                    <a:pt x="252" y="104"/>
                    <a:pt x="252" y="104"/>
                  </a:cubicBezTo>
                  <a:cubicBezTo>
                    <a:pt x="252" y="105"/>
                    <a:pt x="251" y="105"/>
                    <a:pt x="251" y="105"/>
                  </a:cubicBezTo>
                  <a:cubicBezTo>
                    <a:pt x="251" y="105"/>
                    <a:pt x="251" y="105"/>
                    <a:pt x="251" y="105"/>
                  </a:cubicBezTo>
                  <a:cubicBezTo>
                    <a:pt x="250" y="106"/>
                    <a:pt x="250" y="106"/>
                    <a:pt x="250" y="106"/>
                  </a:cubicBezTo>
                  <a:cubicBezTo>
                    <a:pt x="248" y="108"/>
                    <a:pt x="245" y="109"/>
                    <a:pt x="243" y="110"/>
                  </a:cubicBezTo>
                  <a:lnTo>
                    <a:pt x="243" y="111"/>
                  </a:lnTo>
                  <a:cubicBezTo>
                    <a:pt x="243" y="111"/>
                    <a:pt x="242" y="111"/>
                    <a:pt x="241" y="111"/>
                  </a:cubicBezTo>
                  <a:cubicBezTo>
                    <a:pt x="241" y="111"/>
                    <a:pt x="241" y="111"/>
                    <a:pt x="241" y="112"/>
                  </a:cubicBezTo>
                  <a:cubicBezTo>
                    <a:pt x="240" y="112"/>
                    <a:pt x="240" y="112"/>
                    <a:pt x="240" y="112"/>
                  </a:cubicBezTo>
                  <a:cubicBezTo>
                    <a:pt x="239" y="112"/>
                    <a:pt x="239" y="112"/>
                    <a:pt x="239" y="112"/>
                  </a:cubicBezTo>
                  <a:cubicBezTo>
                    <a:pt x="239" y="112"/>
                    <a:pt x="238" y="113"/>
                    <a:pt x="237" y="113"/>
                  </a:cubicBezTo>
                  <a:cubicBezTo>
                    <a:pt x="237" y="113"/>
                    <a:pt x="237" y="113"/>
                    <a:pt x="237" y="113"/>
                  </a:cubicBezTo>
                  <a:cubicBezTo>
                    <a:pt x="237" y="113"/>
                    <a:pt x="236" y="113"/>
                    <a:pt x="235" y="113"/>
                  </a:cubicBezTo>
                  <a:cubicBezTo>
                    <a:pt x="235" y="113"/>
                    <a:pt x="235" y="114"/>
                    <a:pt x="235" y="114"/>
                  </a:cubicBezTo>
                  <a:cubicBezTo>
                    <a:pt x="234" y="114"/>
                    <a:pt x="234" y="114"/>
                    <a:pt x="234" y="114"/>
                  </a:cubicBezTo>
                  <a:cubicBezTo>
                    <a:pt x="233" y="114"/>
                    <a:pt x="233" y="114"/>
                    <a:pt x="233" y="114"/>
                  </a:cubicBezTo>
                  <a:cubicBezTo>
                    <a:pt x="232" y="114"/>
                    <a:pt x="232" y="114"/>
                    <a:pt x="231" y="114"/>
                  </a:cubicBezTo>
                  <a:cubicBezTo>
                    <a:pt x="230" y="115"/>
                    <a:pt x="230" y="115"/>
                    <a:pt x="229" y="115"/>
                  </a:cubicBezTo>
                  <a:cubicBezTo>
                    <a:pt x="229" y="115"/>
                    <a:pt x="229" y="115"/>
                    <a:pt x="228" y="115"/>
                  </a:cubicBezTo>
                  <a:cubicBezTo>
                    <a:pt x="228" y="115"/>
                    <a:pt x="228" y="115"/>
                    <a:pt x="227" y="115"/>
                  </a:cubicBezTo>
                  <a:cubicBezTo>
                    <a:pt x="227" y="115"/>
                    <a:pt x="227" y="115"/>
                    <a:pt x="226" y="115"/>
                  </a:cubicBezTo>
                  <a:cubicBezTo>
                    <a:pt x="226" y="115"/>
                    <a:pt x="225" y="115"/>
                    <a:pt x="225" y="115"/>
                  </a:cubicBezTo>
                  <a:cubicBezTo>
                    <a:pt x="225" y="115"/>
                    <a:pt x="224" y="115"/>
                    <a:pt x="224" y="115"/>
                  </a:cubicBezTo>
                  <a:cubicBezTo>
                    <a:pt x="224" y="115"/>
                    <a:pt x="223" y="115"/>
                    <a:pt x="223" y="115"/>
                  </a:cubicBezTo>
                  <a:cubicBezTo>
                    <a:pt x="222" y="115"/>
                    <a:pt x="222" y="115"/>
                    <a:pt x="222" y="115"/>
                  </a:cubicBezTo>
                  <a:cubicBezTo>
                    <a:pt x="222" y="115"/>
                    <a:pt x="221" y="115"/>
                    <a:pt x="221" y="115"/>
                  </a:cubicBezTo>
                  <a:cubicBezTo>
                    <a:pt x="221" y="115"/>
                    <a:pt x="220" y="115"/>
                    <a:pt x="220" y="115"/>
                  </a:cubicBezTo>
                  <a:cubicBezTo>
                    <a:pt x="220" y="115"/>
                    <a:pt x="219" y="115"/>
                    <a:pt x="218" y="115"/>
                  </a:cubicBezTo>
                  <a:cubicBezTo>
                    <a:pt x="216" y="114"/>
                    <a:pt x="213" y="114"/>
                    <a:pt x="211" y="113"/>
                  </a:cubicBezTo>
                  <a:cubicBezTo>
                    <a:pt x="210" y="113"/>
                    <a:pt x="210" y="113"/>
                    <a:pt x="209" y="112"/>
                  </a:cubicBezTo>
                  <a:cubicBezTo>
                    <a:pt x="209" y="112"/>
                    <a:pt x="209" y="112"/>
                    <a:pt x="209" y="112"/>
                  </a:cubicBezTo>
                  <a:cubicBezTo>
                    <a:pt x="209" y="112"/>
                    <a:pt x="208" y="112"/>
                    <a:pt x="208" y="112"/>
                  </a:cubicBezTo>
                  <a:cubicBezTo>
                    <a:pt x="208" y="112"/>
                    <a:pt x="208" y="112"/>
                    <a:pt x="208" y="112"/>
                  </a:cubicBezTo>
                  <a:cubicBezTo>
                    <a:pt x="206" y="111"/>
                    <a:pt x="205" y="110"/>
                    <a:pt x="204" y="110"/>
                  </a:cubicBezTo>
                  <a:cubicBezTo>
                    <a:pt x="204" y="110"/>
                    <a:pt x="204" y="110"/>
                    <a:pt x="203" y="110"/>
                  </a:cubicBezTo>
                  <a:cubicBezTo>
                    <a:pt x="203" y="109"/>
                    <a:pt x="203" y="109"/>
                    <a:pt x="202" y="109"/>
                  </a:cubicBezTo>
                  <a:cubicBezTo>
                    <a:pt x="202" y="109"/>
                    <a:pt x="202" y="109"/>
                    <a:pt x="202" y="109"/>
                  </a:cubicBezTo>
                  <a:cubicBezTo>
                    <a:pt x="200" y="108"/>
                    <a:pt x="199" y="107"/>
                    <a:pt x="197" y="105"/>
                  </a:cubicBezTo>
                  <a:cubicBezTo>
                    <a:pt x="197" y="105"/>
                    <a:pt x="197" y="105"/>
                    <a:pt x="197" y="105"/>
                  </a:cubicBezTo>
                  <a:cubicBezTo>
                    <a:pt x="197" y="105"/>
                    <a:pt x="196" y="104"/>
                    <a:pt x="196" y="104"/>
                  </a:cubicBezTo>
                  <a:cubicBezTo>
                    <a:pt x="196" y="104"/>
                    <a:pt x="196" y="104"/>
                    <a:pt x="196" y="104"/>
                  </a:cubicBezTo>
                  <a:cubicBezTo>
                    <a:pt x="195" y="103"/>
                    <a:pt x="194" y="102"/>
                    <a:pt x="193" y="101"/>
                  </a:cubicBezTo>
                  <a:cubicBezTo>
                    <a:pt x="192" y="101"/>
                    <a:pt x="192" y="101"/>
                    <a:pt x="192" y="101"/>
                  </a:cubicBezTo>
                  <a:cubicBezTo>
                    <a:pt x="192" y="100"/>
                    <a:pt x="192" y="100"/>
                    <a:pt x="191" y="100"/>
                  </a:cubicBezTo>
                  <a:cubicBezTo>
                    <a:pt x="191" y="100"/>
                    <a:pt x="191" y="99"/>
                    <a:pt x="191" y="99"/>
                  </a:cubicBezTo>
                  <a:cubicBezTo>
                    <a:pt x="191" y="99"/>
                    <a:pt x="191" y="99"/>
                    <a:pt x="190" y="98"/>
                  </a:cubicBezTo>
                  <a:cubicBezTo>
                    <a:pt x="188" y="96"/>
                    <a:pt x="187" y="93"/>
                    <a:pt x="186" y="90"/>
                  </a:cubicBezTo>
                  <a:cubicBezTo>
                    <a:pt x="185" y="90"/>
                    <a:pt x="185" y="90"/>
                    <a:pt x="185" y="89"/>
                  </a:cubicBezTo>
                  <a:cubicBezTo>
                    <a:pt x="185" y="89"/>
                    <a:pt x="185" y="89"/>
                    <a:pt x="185" y="88"/>
                  </a:cubicBezTo>
                  <a:cubicBezTo>
                    <a:pt x="185" y="88"/>
                    <a:pt x="185" y="88"/>
                    <a:pt x="185" y="88"/>
                  </a:cubicBezTo>
                  <a:cubicBezTo>
                    <a:pt x="184" y="87"/>
                    <a:pt x="184" y="87"/>
                    <a:pt x="184" y="86"/>
                  </a:cubicBezTo>
                  <a:cubicBezTo>
                    <a:pt x="184" y="86"/>
                    <a:pt x="184" y="86"/>
                    <a:pt x="184" y="86"/>
                  </a:cubicBezTo>
                  <a:cubicBezTo>
                    <a:pt x="184" y="85"/>
                    <a:pt x="184" y="85"/>
                    <a:pt x="183" y="84"/>
                  </a:cubicBezTo>
                  <a:cubicBezTo>
                    <a:pt x="183" y="84"/>
                    <a:pt x="183" y="84"/>
                    <a:pt x="183" y="84"/>
                  </a:cubicBezTo>
                  <a:cubicBezTo>
                    <a:pt x="183" y="83"/>
                    <a:pt x="183" y="83"/>
                    <a:pt x="183" y="82"/>
                  </a:cubicBezTo>
                  <a:cubicBezTo>
                    <a:pt x="183" y="82"/>
                    <a:pt x="183" y="82"/>
                    <a:pt x="183" y="82"/>
                  </a:cubicBezTo>
                  <a:cubicBezTo>
                    <a:pt x="183" y="81"/>
                    <a:pt x="182" y="80"/>
                    <a:pt x="182" y="80"/>
                  </a:cubicBezTo>
                  <a:cubicBezTo>
                    <a:pt x="182" y="79"/>
                    <a:pt x="182" y="78"/>
                    <a:pt x="182" y="78"/>
                  </a:cubicBezTo>
                  <a:cubicBezTo>
                    <a:pt x="182" y="78"/>
                    <a:pt x="182" y="77"/>
                    <a:pt x="182" y="77"/>
                  </a:cubicBezTo>
                  <a:cubicBezTo>
                    <a:pt x="182" y="77"/>
                    <a:pt x="182" y="76"/>
                    <a:pt x="182" y="76"/>
                  </a:cubicBezTo>
                  <a:cubicBezTo>
                    <a:pt x="182" y="76"/>
                    <a:pt x="182" y="75"/>
                    <a:pt x="182" y="75"/>
                  </a:cubicBezTo>
                  <a:cubicBezTo>
                    <a:pt x="182" y="74"/>
                    <a:pt x="182" y="74"/>
                    <a:pt x="182" y="73"/>
                  </a:cubicBezTo>
                  <a:cubicBezTo>
                    <a:pt x="182" y="73"/>
                    <a:pt x="182" y="73"/>
                    <a:pt x="182" y="73"/>
                  </a:cubicBezTo>
                  <a:cubicBezTo>
                    <a:pt x="182" y="72"/>
                    <a:pt x="182" y="72"/>
                    <a:pt x="182" y="71"/>
                  </a:cubicBezTo>
                  <a:cubicBezTo>
                    <a:pt x="182" y="71"/>
                    <a:pt x="182" y="71"/>
                    <a:pt x="182" y="71"/>
                  </a:cubicBezTo>
                  <a:cubicBezTo>
                    <a:pt x="182" y="70"/>
                    <a:pt x="182" y="70"/>
                    <a:pt x="182" y="69"/>
                  </a:cubicBezTo>
                  <a:cubicBezTo>
                    <a:pt x="182" y="69"/>
                    <a:pt x="182" y="69"/>
                    <a:pt x="182" y="69"/>
                  </a:cubicBezTo>
                  <a:cubicBezTo>
                    <a:pt x="182" y="68"/>
                    <a:pt x="182" y="68"/>
                    <a:pt x="182" y="67"/>
                  </a:cubicBezTo>
                  <a:cubicBezTo>
                    <a:pt x="182" y="67"/>
                    <a:pt x="182" y="67"/>
                    <a:pt x="182" y="67"/>
                  </a:cubicBezTo>
                  <a:cubicBezTo>
                    <a:pt x="183" y="64"/>
                    <a:pt x="183" y="62"/>
                    <a:pt x="184" y="59"/>
                  </a:cubicBezTo>
                  <a:cubicBezTo>
                    <a:pt x="184" y="59"/>
                    <a:pt x="184" y="58"/>
                    <a:pt x="184" y="58"/>
                  </a:cubicBezTo>
                  <a:cubicBezTo>
                    <a:pt x="184" y="58"/>
                    <a:pt x="184" y="58"/>
                    <a:pt x="185" y="58"/>
                  </a:cubicBezTo>
                  <a:cubicBezTo>
                    <a:pt x="185" y="57"/>
                    <a:pt x="185" y="57"/>
                    <a:pt x="185" y="56"/>
                  </a:cubicBezTo>
                  <a:cubicBezTo>
                    <a:pt x="185" y="56"/>
                    <a:pt x="185" y="56"/>
                    <a:pt x="185" y="56"/>
                  </a:cubicBezTo>
                  <a:cubicBezTo>
                    <a:pt x="186" y="55"/>
                    <a:pt x="186" y="54"/>
                    <a:pt x="187" y="52"/>
                  </a:cubicBezTo>
                  <a:cubicBezTo>
                    <a:pt x="187" y="52"/>
                    <a:pt x="187" y="52"/>
                    <a:pt x="187" y="52"/>
                  </a:cubicBezTo>
                  <a:cubicBezTo>
                    <a:pt x="187" y="52"/>
                    <a:pt x="188" y="51"/>
                    <a:pt x="188" y="51"/>
                  </a:cubicBezTo>
                  <a:cubicBezTo>
                    <a:pt x="188" y="51"/>
                    <a:pt x="188" y="51"/>
                    <a:pt x="188" y="51"/>
                  </a:cubicBezTo>
                  <a:cubicBezTo>
                    <a:pt x="189" y="49"/>
                    <a:pt x="190" y="47"/>
                    <a:pt x="192" y="46"/>
                  </a:cubicBezTo>
                  <a:cubicBezTo>
                    <a:pt x="192" y="46"/>
                    <a:pt x="192" y="46"/>
                    <a:pt x="192" y="46"/>
                  </a:cubicBezTo>
                  <a:cubicBezTo>
                    <a:pt x="192" y="45"/>
                    <a:pt x="192" y="45"/>
                    <a:pt x="193" y="44"/>
                  </a:cubicBezTo>
                  <a:cubicBezTo>
                    <a:pt x="193" y="44"/>
                    <a:pt x="193" y="44"/>
                    <a:pt x="193" y="44"/>
                  </a:cubicBezTo>
                  <a:cubicBezTo>
                    <a:pt x="194" y="43"/>
                    <a:pt x="195" y="42"/>
                    <a:pt x="196" y="41"/>
                  </a:cubicBezTo>
                  <a:cubicBezTo>
                    <a:pt x="196" y="41"/>
                    <a:pt x="196" y="41"/>
                    <a:pt x="196" y="41"/>
                  </a:cubicBezTo>
                  <a:cubicBezTo>
                    <a:pt x="196" y="41"/>
                    <a:pt x="197" y="40"/>
                    <a:pt x="197" y="40"/>
                  </a:cubicBezTo>
                  <a:cubicBezTo>
                    <a:pt x="197" y="40"/>
                    <a:pt x="197" y="40"/>
                    <a:pt x="197" y="40"/>
                  </a:cubicBezTo>
                  <a:cubicBezTo>
                    <a:pt x="198" y="40"/>
                    <a:pt x="198" y="39"/>
                    <a:pt x="198" y="39"/>
                  </a:cubicBezTo>
                  <a:cubicBezTo>
                    <a:pt x="201" y="37"/>
                    <a:pt x="203" y="36"/>
                    <a:pt x="205" y="35"/>
                  </a:cubicBezTo>
                  <a:cubicBezTo>
                    <a:pt x="206" y="35"/>
                    <a:pt x="206" y="34"/>
                    <a:pt x="207" y="34"/>
                  </a:cubicBezTo>
                  <a:cubicBezTo>
                    <a:pt x="207" y="34"/>
                    <a:pt x="207" y="34"/>
                    <a:pt x="207" y="34"/>
                  </a:cubicBezTo>
                  <a:cubicBezTo>
                    <a:pt x="208" y="34"/>
                    <a:pt x="208" y="34"/>
                    <a:pt x="208" y="33"/>
                  </a:cubicBezTo>
                  <a:cubicBezTo>
                    <a:pt x="209" y="33"/>
                    <a:pt x="209" y="33"/>
                    <a:pt x="209" y="33"/>
                  </a:cubicBezTo>
                  <a:cubicBezTo>
                    <a:pt x="210" y="33"/>
                    <a:pt x="210" y="33"/>
                    <a:pt x="211" y="33"/>
                  </a:cubicBezTo>
                  <a:cubicBezTo>
                    <a:pt x="211" y="33"/>
                    <a:pt x="211" y="33"/>
                    <a:pt x="211" y="33"/>
                  </a:cubicBezTo>
                  <a:cubicBezTo>
                    <a:pt x="211" y="32"/>
                    <a:pt x="212" y="32"/>
                    <a:pt x="213" y="32"/>
                  </a:cubicBezTo>
                  <a:cubicBezTo>
                    <a:pt x="213" y="32"/>
                    <a:pt x="213" y="32"/>
                    <a:pt x="213" y="32"/>
                  </a:cubicBezTo>
                  <a:cubicBezTo>
                    <a:pt x="214" y="32"/>
                    <a:pt x="214" y="32"/>
                    <a:pt x="215" y="31"/>
                  </a:cubicBezTo>
                  <a:cubicBezTo>
                    <a:pt x="215" y="31"/>
                    <a:pt x="215" y="31"/>
                    <a:pt x="215" y="31"/>
                  </a:cubicBezTo>
                  <a:cubicBezTo>
                    <a:pt x="216" y="31"/>
                    <a:pt x="216" y="31"/>
                    <a:pt x="217" y="31"/>
                  </a:cubicBezTo>
                  <a:cubicBezTo>
                    <a:pt x="218" y="31"/>
                    <a:pt x="218" y="31"/>
                    <a:pt x="219" y="31"/>
                  </a:cubicBezTo>
                  <a:cubicBezTo>
                    <a:pt x="219" y="31"/>
                    <a:pt x="219" y="31"/>
                    <a:pt x="220" y="31"/>
                  </a:cubicBezTo>
                  <a:cubicBezTo>
                    <a:pt x="220" y="31"/>
                    <a:pt x="221" y="31"/>
                    <a:pt x="221" y="31"/>
                  </a:cubicBezTo>
                  <a:cubicBezTo>
                    <a:pt x="221" y="31"/>
                    <a:pt x="221" y="30"/>
                    <a:pt x="222" y="30"/>
                  </a:cubicBezTo>
                  <a:cubicBezTo>
                    <a:pt x="222" y="30"/>
                    <a:pt x="223" y="30"/>
                    <a:pt x="224" y="30"/>
                  </a:cubicBezTo>
                  <a:cubicBezTo>
                    <a:pt x="224" y="30"/>
                    <a:pt x="224" y="30"/>
                    <a:pt x="224" y="30"/>
                  </a:cubicBezTo>
                  <a:cubicBezTo>
                    <a:pt x="224" y="30"/>
                    <a:pt x="225" y="30"/>
                    <a:pt x="225" y="30"/>
                  </a:cubicBezTo>
                  <a:cubicBezTo>
                    <a:pt x="226" y="30"/>
                    <a:pt x="226" y="30"/>
                    <a:pt x="226" y="30"/>
                  </a:cubicBezTo>
                  <a:cubicBezTo>
                    <a:pt x="227" y="30"/>
                    <a:pt x="227" y="30"/>
                    <a:pt x="227" y="31"/>
                  </a:cubicBezTo>
                  <a:cubicBezTo>
                    <a:pt x="228" y="31"/>
                    <a:pt x="228" y="31"/>
                    <a:pt x="228" y="31"/>
                  </a:cubicBezTo>
                  <a:cubicBezTo>
                    <a:pt x="229" y="31"/>
                    <a:pt x="229" y="31"/>
                    <a:pt x="230" y="31"/>
                  </a:cubicBezTo>
                  <a:cubicBezTo>
                    <a:pt x="232" y="31"/>
                    <a:pt x="235" y="32"/>
                    <a:pt x="237" y="33"/>
                  </a:cubicBezTo>
                  <a:cubicBezTo>
                    <a:pt x="238" y="33"/>
                    <a:pt x="238" y="33"/>
                    <a:pt x="239" y="33"/>
                  </a:cubicBezTo>
                  <a:cubicBezTo>
                    <a:pt x="239" y="33"/>
                    <a:pt x="239" y="33"/>
                    <a:pt x="239" y="33"/>
                  </a:cubicBezTo>
                  <a:cubicBezTo>
                    <a:pt x="239" y="33"/>
                    <a:pt x="240" y="33"/>
                    <a:pt x="240" y="34"/>
                  </a:cubicBezTo>
                  <a:cubicBezTo>
                    <a:pt x="240" y="34"/>
                    <a:pt x="240" y="34"/>
                    <a:pt x="240" y="34"/>
                  </a:cubicBezTo>
                  <a:cubicBezTo>
                    <a:pt x="242" y="34"/>
                    <a:pt x="243" y="35"/>
                    <a:pt x="245" y="36"/>
                  </a:cubicBezTo>
                  <a:cubicBezTo>
                    <a:pt x="245" y="36"/>
                    <a:pt x="245" y="36"/>
                    <a:pt x="245" y="36"/>
                  </a:cubicBezTo>
                  <a:cubicBezTo>
                    <a:pt x="245" y="36"/>
                    <a:pt x="246" y="36"/>
                    <a:pt x="246" y="36"/>
                  </a:cubicBezTo>
                  <a:cubicBezTo>
                    <a:pt x="246" y="37"/>
                    <a:pt x="246" y="37"/>
                    <a:pt x="246" y="37"/>
                  </a:cubicBezTo>
                  <a:cubicBezTo>
                    <a:pt x="248" y="38"/>
                    <a:pt x="250" y="39"/>
                    <a:pt x="251" y="40"/>
                  </a:cubicBezTo>
                  <a:cubicBezTo>
                    <a:pt x="251" y="40"/>
                    <a:pt x="251" y="40"/>
                    <a:pt x="251" y="40"/>
                  </a:cubicBezTo>
                  <a:cubicBezTo>
                    <a:pt x="252" y="41"/>
                    <a:pt x="252" y="41"/>
                    <a:pt x="252" y="41"/>
                  </a:cubicBezTo>
                  <a:cubicBezTo>
                    <a:pt x="252" y="41"/>
                    <a:pt x="252" y="41"/>
                    <a:pt x="252" y="41"/>
                  </a:cubicBezTo>
                  <a:cubicBezTo>
                    <a:pt x="254" y="42"/>
                    <a:pt x="255" y="43"/>
                    <a:pt x="256" y="45"/>
                  </a:cubicBezTo>
                  <a:cubicBezTo>
                    <a:pt x="256" y="45"/>
                    <a:pt x="256" y="45"/>
                    <a:pt x="256" y="45"/>
                  </a:cubicBezTo>
                  <a:cubicBezTo>
                    <a:pt x="256" y="45"/>
                    <a:pt x="256" y="45"/>
                    <a:pt x="257" y="46"/>
                  </a:cubicBezTo>
                  <a:cubicBezTo>
                    <a:pt x="257" y="46"/>
                    <a:pt x="257" y="46"/>
                    <a:pt x="257" y="46"/>
                  </a:cubicBezTo>
                  <a:cubicBezTo>
                    <a:pt x="257" y="46"/>
                    <a:pt x="257" y="47"/>
                    <a:pt x="258" y="47"/>
                  </a:cubicBezTo>
                  <a:cubicBezTo>
                    <a:pt x="259" y="49"/>
                    <a:pt x="261" y="51"/>
                    <a:pt x="262" y="54"/>
                  </a:cubicBezTo>
                  <a:cubicBezTo>
                    <a:pt x="262" y="54"/>
                    <a:pt x="262" y="55"/>
                    <a:pt x="263" y="55"/>
                  </a:cubicBezTo>
                  <a:cubicBezTo>
                    <a:pt x="263" y="56"/>
                    <a:pt x="263" y="56"/>
                    <a:pt x="263" y="56"/>
                  </a:cubicBezTo>
                  <a:cubicBezTo>
                    <a:pt x="263" y="56"/>
                    <a:pt x="263" y="57"/>
                    <a:pt x="263" y="57"/>
                  </a:cubicBezTo>
                  <a:cubicBezTo>
                    <a:pt x="263" y="57"/>
                    <a:pt x="264" y="58"/>
                    <a:pt x="264" y="58"/>
                  </a:cubicBezTo>
                  <a:cubicBezTo>
                    <a:pt x="264" y="58"/>
                    <a:pt x="264" y="59"/>
                    <a:pt x="264" y="59"/>
                  </a:cubicBezTo>
                  <a:cubicBezTo>
                    <a:pt x="264" y="59"/>
                    <a:pt x="264" y="59"/>
                    <a:pt x="264" y="60"/>
                  </a:cubicBezTo>
                  <a:cubicBezTo>
                    <a:pt x="264" y="60"/>
                    <a:pt x="265" y="61"/>
                    <a:pt x="265" y="61"/>
                  </a:cubicBezTo>
                  <a:lnTo>
                    <a:pt x="265" y="62"/>
                  </a:lnTo>
                  <a:cubicBezTo>
                    <a:pt x="265" y="62"/>
                    <a:pt x="265" y="63"/>
                    <a:pt x="265" y="63"/>
                  </a:cubicBezTo>
                  <a:cubicBezTo>
                    <a:pt x="265" y="63"/>
                    <a:pt x="265" y="64"/>
                    <a:pt x="265" y="64"/>
                  </a:cubicBezTo>
                  <a:cubicBezTo>
                    <a:pt x="266" y="64"/>
                    <a:pt x="266" y="65"/>
                    <a:pt x="266" y="66"/>
                  </a:cubicBezTo>
                  <a:cubicBezTo>
                    <a:pt x="266" y="66"/>
                    <a:pt x="266" y="67"/>
                    <a:pt x="266" y="68"/>
                  </a:cubicBezTo>
                  <a:close/>
                  <a:moveTo>
                    <a:pt x="297" y="73"/>
                  </a:moveTo>
                  <a:lnTo>
                    <a:pt x="293" y="49"/>
                  </a:lnTo>
                  <a:lnTo>
                    <a:pt x="279" y="51"/>
                  </a:lnTo>
                  <a:cubicBezTo>
                    <a:pt x="276" y="44"/>
                    <a:pt x="272" y="38"/>
                    <a:pt x="268" y="33"/>
                  </a:cubicBezTo>
                  <a:lnTo>
                    <a:pt x="276" y="21"/>
                  </a:lnTo>
                  <a:lnTo>
                    <a:pt x="256" y="7"/>
                  </a:lnTo>
                  <a:lnTo>
                    <a:pt x="247" y="19"/>
                  </a:lnTo>
                  <a:cubicBezTo>
                    <a:pt x="241" y="16"/>
                    <a:pt x="234" y="14"/>
                    <a:pt x="227" y="14"/>
                  </a:cubicBezTo>
                  <a:lnTo>
                    <a:pt x="225" y="0"/>
                  </a:lnTo>
                  <a:lnTo>
                    <a:pt x="200" y="4"/>
                  </a:lnTo>
                  <a:lnTo>
                    <a:pt x="202" y="18"/>
                  </a:lnTo>
                  <a:cubicBezTo>
                    <a:pt x="196" y="21"/>
                    <a:pt x="190" y="24"/>
                    <a:pt x="185" y="29"/>
                  </a:cubicBezTo>
                  <a:lnTo>
                    <a:pt x="173" y="21"/>
                  </a:lnTo>
                  <a:lnTo>
                    <a:pt x="158" y="41"/>
                  </a:lnTo>
                  <a:lnTo>
                    <a:pt x="170" y="49"/>
                  </a:lnTo>
                  <a:cubicBezTo>
                    <a:pt x="167" y="56"/>
                    <a:pt x="166" y="63"/>
                    <a:pt x="165" y="70"/>
                  </a:cubicBezTo>
                  <a:lnTo>
                    <a:pt x="151" y="72"/>
                  </a:lnTo>
                  <a:lnTo>
                    <a:pt x="155" y="97"/>
                  </a:lnTo>
                  <a:lnTo>
                    <a:pt x="169" y="94"/>
                  </a:lnTo>
                  <a:cubicBezTo>
                    <a:pt x="172" y="101"/>
                    <a:pt x="176" y="107"/>
                    <a:pt x="180" y="112"/>
                  </a:cubicBezTo>
                  <a:lnTo>
                    <a:pt x="172" y="124"/>
                  </a:lnTo>
                  <a:lnTo>
                    <a:pt x="192" y="139"/>
                  </a:lnTo>
                  <a:lnTo>
                    <a:pt x="201" y="127"/>
                  </a:lnTo>
                  <a:cubicBezTo>
                    <a:pt x="207" y="130"/>
                    <a:pt x="214" y="131"/>
                    <a:pt x="221" y="132"/>
                  </a:cubicBezTo>
                  <a:lnTo>
                    <a:pt x="224" y="146"/>
                  </a:lnTo>
                  <a:lnTo>
                    <a:pt x="248" y="142"/>
                  </a:lnTo>
                  <a:lnTo>
                    <a:pt x="246" y="127"/>
                  </a:lnTo>
                  <a:cubicBezTo>
                    <a:pt x="252" y="125"/>
                    <a:pt x="258" y="121"/>
                    <a:pt x="264" y="116"/>
                  </a:cubicBezTo>
                  <a:lnTo>
                    <a:pt x="275" y="125"/>
                  </a:lnTo>
                  <a:lnTo>
                    <a:pt x="290" y="104"/>
                  </a:lnTo>
                  <a:lnTo>
                    <a:pt x="278" y="96"/>
                  </a:lnTo>
                  <a:cubicBezTo>
                    <a:pt x="281" y="90"/>
                    <a:pt x="283" y="83"/>
                    <a:pt x="283" y="76"/>
                  </a:cubicBezTo>
                  <a:lnTo>
                    <a:pt x="297" y="73"/>
                  </a:lnTo>
                  <a:close/>
                  <a:moveTo>
                    <a:pt x="205" y="245"/>
                  </a:moveTo>
                  <a:cubicBezTo>
                    <a:pt x="205" y="246"/>
                    <a:pt x="205" y="246"/>
                    <a:pt x="205" y="246"/>
                  </a:cubicBezTo>
                  <a:cubicBezTo>
                    <a:pt x="205" y="247"/>
                    <a:pt x="205" y="248"/>
                    <a:pt x="204" y="249"/>
                  </a:cubicBezTo>
                  <a:cubicBezTo>
                    <a:pt x="204" y="249"/>
                    <a:pt x="204" y="250"/>
                    <a:pt x="204" y="250"/>
                  </a:cubicBezTo>
                  <a:cubicBezTo>
                    <a:pt x="204" y="251"/>
                    <a:pt x="204" y="252"/>
                    <a:pt x="203" y="253"/>
                  </a:cubicBezTo>
                  <a:cubicBezTo>
                    <a:pt x="203" y="253"/>
                    <a:pt x="203" y="254"/>
                    <a:pt x="203" y="254"/>
                  </a:cubicBezTo>
                  <a:cubicBezTo>
                    <a:pt x="203" y="255"/>
                    <a:pt x="203" y="256"/>
                    <a:pt x="203" y="257"/>
                  </a:cubicBezTo>
                  <a:cubicBezTo>
                    <a:pt x="202" y="257"/>
                    <a:pt x="202" y="257"/>
                    <a:pt x="202" y="258"/>
                  </a:cubicBezTo>
                  <a:cubicBezTo>
                    <a:pt x="202" y="258"/>
                    <a:pt x="202" y="259"/>
                    <a:pt x="202" y="260"/>
                  </a:cubicBezTo>
                  <a:cubicBezTo>
                    <a:pt x="201" y="260"/>
                    <a:pt x="201" y="261"/>
                    <a:pt x="201" y="261"/>
                  </a:cubicBezTo>
                  <a:cubicBezTo>
                    <a:pt x="199" y="266"/>
                    <a:pt x="197" y="272"/>
                    <a:pt x="194" y="276"/>
                  </a:cubicBezTo>
                  <a:cubicBezTo>
                    <a:pt x="193" y="277"/>
                    <a:pt x="193" y="278"/>
                    <a:pt x="192" y="278"/>
                  </a:cubicBezTo>
                  <a:cubicBezTo>
                    <a:pt x="192" y="279"/>
                    <a:pt x="192" y="279"/>
                    <a:pt x="192" y="279"/>
                  </a:cubicBezTo>
                  <a:cubicBezTo>
                    <a:pt x="191" y="280"/>
                    <a:pt x="191" y="280"/>
                    <a:pt x="190" y="281"/>
                  </a:cubicBezTo>
                  <a:cubicBezTo>
                    <a:pt x="190" y="281"/>
                    <a:pt x="190" y="281"/>
                    <a:pt x="190" y="281"/>
                  </a:cubicBezTo>
                  <a:cubicBezTo>
                    <a:pt x="189" y="283"/>
                    <a:pt x="187" y="285"/>
                    <a:pt x="185" y="287"/>
                  </a:cubicBezTo>
                  <a:cubicBezTo>
                    <a:pt x="185" y="287"/>
                    <a:pt x="185" y="287"/>
                    <a:pt x="185" y="287"/>
                  </a:cubicBezTo>
                  <a:cubicBezTo>
                    <a:pt x="184" y="288"/>
                    <a:pt x="184" y="289"/>
                    <a:pt x="183" y="289"/>
                  </a:cubicBezTo>
                  <a:cubicBezTo>
                    <a:pt x="183" y="289"/>
                    <a:pt x="183" y="290"/>
                    <a:pt x="183" y="290"/>
                  </a:cubicBezTo>
                  <a:cubicBezTo>
                    <a:pt x="180" y="292"/>
                    <a:pt x="177" y="294"/>
                    <a:pt x="174" y="296"/>
                  </a:cubicBezTo>
                  <a:cubicBezTo>
                    <a:pt x="174" y="297"/>
                    <a:pt x="174" y="297"/>
                    <a:pt x="174" y="297"/>
                  </a:cubicBezTo>
                  <a:cubicBezTo>
                    <a:pt x="173" y="297"/>
                    <a:pt x="173" y="298"/>
                    <a:pt x="172" y="298"/>
                  </a:cubicBezTo>
                  <a:cubicBezTo>
                    <a:pt x="172" y="298"/>
                    <a:pt x="172" y="298"/>
                    <a:pt x="172" y="298"/>
                  </a:cubicBezTo>
                  <a:cubicBezTo>
                    <a:pt x="169" y="300"/>
                    <a:pt x="167" y="301"/>
                    <a:pt x="165" y="302"/>
                  </a:cubicBezTo>
                  <a:cubicBezTo>
                    <a:pt x="165" y="303"/>
                    <a:pt x="165" y="303"/>
                    <a:pt x="164" y="303"/>
                  </a:cubicBezTo>
                  <a:cubicBezTo>
                    <a:pt x="164" y="303"/>
                    <a:pt x="163" y="303"/>
                    <a:pt x="162" y="304"/>
                  </a:cubicBezTo>
                  <a:cubicBezTo>
                    <a:pt x="162" y="304"/>
                    <a:pt x="162" y="304"/>
                    <a:pt x="162" y="304"/>
                  </a:cubicBezTo>
                  <a:cubicBezTo>
                    <a:pt x="161" y="304"/>
                    <a:pt x="160" y="305"/>
                    <a:pt x="159" y="305"/>
                  </a:cubicBezTo>
                  <a:cubicBezTo>
                    <a:pt x="155" y="307"/>
                    <a:pt x="151" y="308"/>
                    <a:pt x="146" y="309"/>
                  </a:cubicBezTo>
                  <a:cubicBezTo>
                    <a:pt x="145" y="309"/>
                    <a:pt x="144" y="310"/>
                    <a:pt x="143" y="310"/>
                  </a:cubicBezTo>
                  <a:cubicBezTo>
                    <a:pt x="143" y="310"/>
                    <a:pt x="142" y="310"/>
                    <a:pt x="142" y="310"/>
                  </a:cubicBezTo>
                  <a:cubicBezTo>
                    <a:pt x="141" y="310"/>
                    <a:pt x="140" y="310"/>
                    <a:pt x="140" y="310"/>
                  </a:cubicBezTo>
                  <a:cubicBezTo>
                    <a:pt x="139" y="310"/>
                    <a:pt x="139" y="310"/>
                    <a:pt x="138" y="310"/>
                  </a:cubicBezTo>
                  <a:cubicBezTo>
                    <a:pt x="137" y="311"/>
                    <a:pt x="136" y="311"/>
                    <a:pt x="135" y="311"/>
                  </a:cubicBezTo>
                  <a:cubicBezTo>
                    <a:pt x="135" y="311"/>
                    <a:pt x="135" y="311"/>
                    <a:pt x="135" y="311"/>
                  </a:cubicBezTo>
                  <a:cubicBezTo>
                    <a:pt x="134" y="311"/>
                    <a:pt x="133" y="311"/>
                    <a:pt x="132" y="311"/>
                  </a:cubicBezTo>
                  <a:cubicBezTo>
                    <a:pt x="131" y="311"/>
                    <a:pt x="131" y="311"/>
                    <a:pt x="131" y="311"/>
                  </a:cubicBezTo>
                  <a:cubicBezTo>
                    <a:pt x="130" y="311"/>
                    <a:pt x="129" y="311"/>
                    <a:pt x="128" y="311"/>
                  </a:cubicBezTo>
                  <a:cubicBezTo>
                    <a:pt x="128" y="311"/>
                    <a:pt x="127" y="311"/>
                    <a:pt x="127" y="311"/>
                  </a:cubicBezTo>
                  <a:cubicBezTo>
                    <a:pt x="126" y="311"/>
                    <a:pt x="125" y="311"/>
                    <a:pt x="124" y="311"/>
                  </a:cubicBezTo>
                  <a:cubicBezTo>
                    <a:pt x="122" y="311"/>
                    <a:pt x="121" y="310"/>
                    <a:pt x="120" y="310"/>
                  </a:cubicBezTo>
                  <a:cubicBezTo>
                    <a:pt x="120" y="310"/>
                    <a:pt x="119" y="310"/>
                    <a:pt x="119" y="310"/>
                  </a:cubicBezTo>
                  <a:cubicBezTo>
                    <a:pt x="118" y="310"/>
                    <a:pt x="117" y="310"/>
                    <a:pt x="117" y="310"/>
                  </a:cubicBezTo>
                  <a:cubicBezTo>
                    <a:pt x="116" y="310"/>
                    <a:pt x="116" y="310"/>
                    <a:pt x="116" y="310"/>
                  </a:cubicBezTo>
                  <a:cubicBezTo>
                    <a:pt x="114" y="309"/>
                    <a:pt x="113" y="309"/>
                    <a:pt x="112" y="309"/>
                  </a:cubicBezTo>
                  <a:cubicBezTo>
                    <a:pt x="112" y="309"/>
                    <a:pt x="112" y="309"/>
                    <a:pt x="112" y="309"/>
                  </a:cubicBezTo>
                  <a:cubicBezTo>
                    <a:pt x="111" y="308"/>
                    <a:pt x="110" y="308"/>
                    <a:pt x="109" y="308"/>
                  </a:cubicBezTo>
                  <a:cubicBezTo>
                    <a:pt x="109" y="308"/>
                    <a:pt x="108" y="308"/>
                    <a:pt x="108" y="308"/>
                  </a:cubicBezTo>
                  <a:cubicBezTo>
                    <a:pt x="107" y="307"/>
                    <a:pt x="106" y="307"/>
                    <a:pt x="106" y="307"/>
                  </a:cubicBezTo>
                  <a:cubicBezTo>
                    <a:pt x="105" y="307"/>
                    <a:pt x="105" y="307"/>
                    <a:pt x="105" y="307"/>
                  </a:cubicBezTo>
                  <a:cubicBezTo>
                    <a:pt x="104" y="306"/>
                    <a:pt x="103" y="306"/>
                    <a:pt x="102" y="305"/>
                  </a:cubicBezTo>
                  <a:cubicBezTo>
                    <a:pt x="97" y="304"/>
                    <a:pt x="93" y="301"/>
                    <a:pt x="89" y="299"/>
                  </a:cubicBezTo>
                  <a:cubicBezTo>
                    <a:pt x="89" y="299"/>
                    <a:pt x="88" y="298"/>
                    <a:pt x="87" y="298"/>
                  </a:cubicBezTo>
                  <a:cubicBezTo>
                    <a:pt x="87" y="297"/>
                    <a:pt x="87" y="297"/>
                    <a:pt x="87" y="297"/>
                  </a:cubicBezTo>
                  <a:cubicBezTo>
                    <a:pt x="86" y="297"/>
                    <a:pt x="85" y="296"/>
                    <a:pt x="85" y="296"/>
                  </a:cubicBezTo>
                  <a:cubicBezTo>
                    <a:pt x="85" y="296"/>
                    <a:pt x="85" y="296"/>
                    <a:pt x="84" y="296"/>
                  </a:cubicBezTo>
                  <a:cubicBezTo>
                    <a:pt x="82" y="294"/>
                    <a:pt x="80" y="292"/>
                    <a:pt x="78" y="290"/>
                  </a:cubicBezTo>
                  <a:cubicBezTo>
                    <a:pt x="78" y="290"/>
                    <a:pt x="78" y="290"/>
                    <a:pt x="78" y="290"/>
                  </a:cubicBezTo>
                  <a:cubicBezTo>
                    <a:pt x="77" y="290"/>
                    <a:pt x="77" y="289"/>
                    <a:pt x="76" y="288"/>
                  </a:cubicBezTo>
                  <a:cubicBezTo>
                    <a:pt x="76" y="288"/>
                    <a:pt x="76" y="288"/>
                    <a:pt x="76" y="288"/>
                  </a:cubicBezTo>
                  <a:cubicBezTo>
                    <a:pt x="73" y="285"/>
                    <a:pt x="71" y="283"/>
                    <a:pt x="69" y="280"/>
                  </a:cubicBezTo>
                  <a:cubicBezTo>
                    <a:pt x="69" y="280"/>
                    <a:pt x="69" y="280"/>
                    <a:pt x="69" y="279"/>
                  </a:cubicBezTo>
                  <a:cubicBezTo>
                    <a:pt x="68" y="279"/>
                    <a:pt x="68" y="278"/>
                    <a:pt x="67" y="277"/>
                  </a:cubicBezTo>
                  <a:cubicBezTo>
                    <a:pt x="67" y="277"/>
                    <a:pt x="67" y="277"/>
                    <a:pt x="67" y="277"/>
                  </a:cubicBezTo>
                  <a:cubicBezTo>
                    <a:pt x="66" y="275"/>
                    <a:pt x="64" y="273"/>
                    <a:pt x="63" y="270"/>
                  </a:cubicBezTo>
                  <a:cubicBezTo>
                    <a:pt x="63" y="270"/>
                    <a:pt x="63" y="270"/>
                    <a:pt x="63" y="270"/>
                  </a:cubicBezTo>
                  <a:cubicBezTo>
                    <a:pt x="63" y="269"/>
                    <a:pt x="62" y="268"/>
                    <a:pt x="62" y="268"/>
                  </a:cubicBezTo>
                  <a:cubicBezTo>
                    <a:pt x="62" y="267"/>
                    <a:pt x="62" y="267"/>
                    <a:pt x="62" y="267"/>
                  </a:cubicBezTo>
                  <a:cubicBezTo>
                    <a:pt x="61" y="266"/>
                    <a:pt x="61" y="266"/>
                    <a:pt x="61" y="265"/>
                  </a:cubicBezTo>
                  <a:cubicBezTo>
                    <a:pt x="58" y="260"/>
                    <a:pt x="57" y="254"/>
                    <a:pt x="56" y="248"/>
                  </a:cubicBezTo>
                  <a:cubicBezTo>
                    <a:pt x="56" y="248"/>
                    <a:pt x="56" y="248"/>
                    <a:pt x="56" y="247"/>
                  </a:cubicBezTo>
                  <a:cubicBezTo>
                    <a:pt x="55" y="246"/>
                    <a:pt x="55" y="246"/>
                    <a:pt x="55" y="245"/>
                  </a:cubicBezTo>
                  <a:cubicBezTo>
                    <a:pt x="55" y="245"/>
                    <a:pt x="55" y="244"/>
                    <a:pt x="55" y="244"/>
                  </a:cubicBezTo>
                  <a:cubicBezTo>
                    <a:pt x="55" y="243"/>
                    <a:pt x="55" y="242"/>
                    <a:pt x="55" y="241"/>
                  </a:cubicBezTo>
                  <a:cubicBezTo>
                    <a:pt x="55" y="241"/>
                    <a:pt x="55" y="241"/>
                    <a:pt x="55" y="240"/>
                  </a:cubicBezTo>
                  <a:cubicBezTo>
                    <a:pt x="55" y="239"/>
                    <a:pt x="55" y="238"/>
                    <a:pt x="55" y="237"/>
                  </a:cubicBezTo>
                  <a:cubicBezTo>
                    <a:pt x="55" y="237"/>
                    <a:pt x="55" y="236"/>
                    <a:pt x="55" y="236"/>
                  </a:cubicBezTo>
                  <a:cubicBezTo>
                    <a:pt x="55" y="235"/>
                    <a:pt x="55" y="234"/>
                    <a:pt x="55" y="234"/>
                  </a:cubicBezTo>
                  <a:cubicBezTo>
                    <a:pt x="55" y="233"/>
                    <a:pt x="55" y="233"/>
                    <a:pt x="55" y="232"/>
                  </a:cubicBezTo>
                  <a:cubicBezTo>
                    <a:pt x="55" y="231"/>
                    <a:pt x="55" y="230"/>
                    <a:pt x="55" y="229"/>
                  </a:cubicBezTo>
                  <a:cubicBezTo>
                    <a:pt x="55" y="228"/>
                    <a:pt x="55" y="227"/>
                    <a:pt x="55" y="226"/>
                  </a:cubicBezTo>
                  <a:cubicBezTo>
                    <a:pt x="55" y="225"/>
                    <a:pt x="55" y="225"/>
                    <a:pt x="55" y="224"/>
                  </a:cubicBezTo>
                  <a:cubicBezTo>
                    <a:pt x="56" y="224"/>
                    <a:pt x="56" y="223"/>
                    <a:pt x="56" y="222"/>
                  </a:cubicBezTo>
                  <a:cubicBezTo>
                    <a:pt x="56" y="222"/>
                    <a:pt x="56" y="221"/>
                    <a:pt x="56" y="221"/>
                  </a:cubicBezTo>
                  <a:cubicBezTo>
                    <a:pt x="56" y="220"/>
                    <a:pt x="56" y="219"/>
                    <a:pt x="57" y="218"/>
                  </a:cubicBezTo>
                  <a:cubicBezTo>
                    <a:pt x="57" y="218"/>
                    <a:pt x="57" y="217"/>
                    <a:pt x="57" y="217"/>
                  </a:cubicBezTo>
                  <a:cubicBezTo>
                    <a:pt x="57" y="216"/>
                    <a:pt x="57" y="215"/>
                    <a:pt x="58" y="214"/>
                  </a:cubicBezTo>
                  <a:cubicBezTo>
                    <a:pt x="58" y="214"/>
                    <a:pt x="58" y="214"/>
                    <a:pt x="58" y="213"/>
                  </a:cubicBezTo>
                  <a:cubicBezTo>
                    <a:pt x="58" y="213"/>
                    <a:pt x="58" y="212"/>
                    <a:pt x="59" y="211"/>
                  </a:cubicBezTo>
                  <a:cubicBezTo>
                    <a:pt x="59" y="211"/>
                    <a:pt x="59" y="210"/>
                    <a:pt x="59" y="210"/>
                  </a:cubicBezTo>
                  <a:cubicBezTo>
                    <a:pt x="59" y="209"/>
                    <a:pt x="60" y="208"/>
                    <a:pt x="60" y="207"/>
                  </a:cubicBezTo>
                  <a:cubicBezTo>
                    <a:pt x="60" y="207"/>
                    <a:pt x="60" y="207"/>
                    <a:pt x="60" y="207"/>
                  </a:cubicBezTo>
                  <a:cubicBezTo>
                    <a:pt x="62" y="203"/>
                    <a:pt x="64" y="199"/>
                    <a:pt x="67" y="195"/>
                  </a:cubicBezTo>
                  <a:cubicBezTo>
                    <a:pt x="67" y="194"/>
                    <a:pt x="68" y="193"/>
                    <a:pt x="68" y="193"/>
                  </a:cubicBezTo>
                  <a:cubicBezTo>
                    <a:pt x="68" y="192"/>
                    <a:pt x="68" y="192"/>
                    <a:pt x="68" y="192"/>
                  </a:cubicBezTo>
                  <a:cubicBezTo>
                    <a:pt x="69" y="191"/>
                    <a:pt x="69" y="191"/>
                    <a:pt x="70" y="190"/>
                  </a:cubicBezTo>
                  <a:cubicBezTo>
                    <a:pt x="70" y="190"/>
                    <a:pt x="70" y="190"/>
                    <a:pt x="70" y="190"/>
                  </a:cubicBezTo>
                  <a:cubicBezTo>
                    <a:pt x="72" y="188"/>
                    <a:pt x="73" y="186"/>
                    <a:pt x="75" y="184"/>
                  </a:cubicBezTo>
                  <a:cubicBezTo>
                    <a:pt x="75" y="184"/>
                    <a:pt x="75" y="184"/>
                    <a:pt x="75" y="183"/>
                  </a:cubicBezTo>
                  <a:cubicBezTo>
                    <a:pt x="76" y="183"/>
                    <a:pt x="77" y="182"/>
                    <a:pt x="77" y="182"/>
                  </a:cubicBezTo>
                  <a:cubicBezTo>
                    <a:pt x="77" y="182"/>
                    <a:pt x="77" y="181"/>
                    <a:pt x="78" y="181"/>
                  </a:cubicBezTo>
                  <a:cubicBezTo>
                    <a:pt x="80" y="179"/>
                    <a:pt x="83" y="177"/>
                    <a:pt x="86" y="174"/>
                  </a:cubicBezTo>
                  <a:cubicBezTo>
                    <a:pt x="86" y="174"/>
                    <a:pt x="86" y="174"/>
                    <a:pt x="86" y="174"/>
                  </a:cubicBezTo>
                  <a:cubicBezTo>
                    <a:pt x="87" y="174"/>
                    <a:pt x="88" y="173"/>
                    <a:pt x="88" y="173"/>
                  </a:cubicBezTo>
                  <a:cubicBezTo>
                    <a:pt x="88" y="173"/>
                    <a:pt x="88" y="173"/>
                    <a:pt x="89" y="172"/>
                  </a:cubicBezTo>
                  <a:cubicBezTo>
                    <a:pt x="91" y="171"/>
                    <a:pt x="93" y="170"/>
                    <a:pt x="95" y="168"/>
                  </a:cubicBezTo>
                  <a:cubicBezTo>
                    <a:pt x="96" y="168"/>
                    <a:pt x="96" y="168"/>
                    <a:pt x="96" y="168"/>
                  </a:cubicBezTo>
                  <a:cubicBezTo>
                    <a:pt x="96" y="168"/>
                    <a:pt x="97" y="168"/>
                    <a:pt x="98" y="167"/>
                  </a:cubicBezTo>
                  <a:cubicBezTo>
                    <a:pt x="98" y="167"/>
                    <a:pt x="98" y="167"/>
                    <a:pt x="98" y="167"/>
                  </a:cubicBezTo>
                  <a:cubicBezTo>
                    <a:pt x="99" y="167"/>
                    <a:pt x="100" y="166"/>
                    <a:pt x="101" y="166"/>
                  </a:cubicBezTo>
                  <a:cubicBezTo>
                    <a:pt x="105" y="164"/>
                    <a:pt x="109" y="163"/>
                    <a:pt x="114" y="162"/>
                  </a:cubicBezTo>
                  <a:cubicBezTo>
                    <a:pt x="115" y="162"/>
                    <a:pt x="116" y="161"/>
                    <a:pt x="117" y="161"/>
                  </a:cubicBezTo>
                  <a:cubicBezTo>
                    <a:pt x="118" y="161"/>
                    <a:pt x="118" y="161"/>
                    <a:pt x="118" y="161"/>
                  </a:cubicBezTo>
                  <a:cubicBezTo>
                    <a:pt x="119" y="161"/>
                    <a:pt x="120" y="161"/>
                    <a:pt x="121" y="161"/>
                  </a:cubicBezTo>
                  <a:cubicBezTo>
                    <a:pt x="121" y="161"/>
                    <a:pt x="121" y="161"/>
                    <a:pt x="122" y="160"/>
                  </a:cubicBezTo>
                  <a:cubicBezTo>
                    <a:pt x="123" y="160"/>
                    <a:pt x="124" y="160"/>
                    <a:pt x="125" y="160"/>
                  </a:cubicBezTo>
                  <a:cubicBezTo>
                    <a:pt x="125" y="160"/>
                    <a:pt x="125" y="160"/>
                    <a:pt x="125" y="160"/>
                  </a:cubicBezTo>
                  <a:cubicBezTo>
                    <a:pt x="126" y="160"/>
                    <a:pt x="127" y="160"/>
                    <a:pt x="128" y="160"/>
                  </a:cubicBezTo>
                  <a:cubicBezTo>
                    <a:pt x="129" y="160"/>
                    <a:pt x="129" y="160"/>
                    <a:pt x="130" y="160"/>
                  </a:cubicBezTo>
                  <a:cubicBezTo>
                    <a:pt x="130" y="160"/>
                    <a:pt x="131" y="160"/>
                    <a:pt x="132" y="160"/>
                  </a:cubicBezTo>
                  <a:cubicBezTo>
                    <a:pt x="132" y="160"/>
                    <a:pt x="133" y="160"/>
                    <a:pt x="133" y="160"/>
                  </a:cubicBezTo>
                  <a:cubicBezTo>
                    <a:pt x="134" y="160"/>
                    <a:pt x="135" y="160"/>
                    <a:pt x="137" y="160"/>
                  </a:cubicBezTo>
                  <a:cubicBezTo>
                    <a:pt x="138" y="160"/>
                    <a:pt x="139" y="161"/>
                    <a:pt x="140" y="161"/>
                  </a:cubicBezTo>
                  <a:cubicBezTo>
                    <a:pt x="140" y="161"/>
                    <a:pt x="141" y="161"/>
                    <a:pt x="141" y="161"/>
                  </a:cubicBezTo>
                  <a:cubicBezTo>
                    <a:pt x="142" y="161"/>
                    <a:pt x="143" y="161"/>
                    <a:pt x="144" y="161"/>
                  </a:cubicBezTo>
                  <a:cubicBezTo>
                    <a:pt x="144" y="161"/>
                    <a:pt x="144" y="161"/>
                    <a:pt x="145" y="161"/>
                  </a:cubicBezTo>
                  <a:cubicBezTo>
                    <a:pt x="146" y="162"/>
                    <a:pt x="147" y="162"/>
                    <a:pt x="148" y="162"/>
                  </a:cubicBezTo>
                  <a:cubicBezTo>
                    <a:pt x="148" y="162"/>
                    <a:pt x="148" y="162"/>
                    <a:pt x="148" y="162"/>
                  </a:cubicBezTo>
                  <a:cubicBezTo>
                    <a:pt x="149" y="162"/>
                    <a:pt x="150" y="163"/>
                    <a:pt x="151" y="163"/>
                  </a:cubicBezTo>
                  <a:cubicBezTo>
                    <a:pt x="152" y="163"/>
                    <a:pt x="152" y="163"/>
                    <a:pt x="152" y="163"/>
                  </a:cubicBezTo>
                  <a:cubicBezTo>
                    <a:pt x="153" y="164"/>
                    <a:pt x="154" y="164"/>
                    <a:pt x="154" y="164"/>
                  </a:cubicBezTo>
                  <a:cubicBezTo>
                    <a:pt x="155" y="164"/>
                    <a:pt x="155" y="164"/>
                    <a:pt x="156" y="164"/>
                  </a:cubicBezTo>
                  <a:cubicBezTo>
                    <a:pt x="157" y="165"/>
                    <a:pt x="158" y="165"/>
                    <a:pt x="159" y="166"/>
                  </a:cubicBezTo>
                  <a:cubicBezTo>
                    <a:pt x="163" y="167"/>
                    <a:pt x="167" y="169"/>
                    <a:pt x="171" y="172"/>
                  </a:cubicBezTo>
                  <a:cubicBezTo>
                    <a:pt x="172" y="172"/>
                    <a:pt x="172" y="173"/>
                    <a:pt x="173" y="173"/>
                  </a:cubicBezTo>
                  <a:cubicBezTo>
                    <a:pt x="173" y="174"/>
                    <a:pt x="173" y="174"/>
                    <a:pt x="173" y="174"/>
                  </a:cubicBezTo>
                  <a:cubicBezTo>
                    <a:pt x="174" y="174"/>
                    <a:pt x="175" y="175"/>
                    <a:pt x="175" y="175"/>
                  </a:cubicBezTo>
                  <a:cubicBezTo>
                    <a:pt x="176" y="175"/>
                    <a:pt x="176" y="175"/>
                    <a:pt x="176" y="175"/>
                  </a:cubicBezTo>
                  <a:cubicBezTo>
                    <a:pt x="178" y="177"/>
                    <a:pt x="180" y="179"/>
                    <a:pt x="182" y="181"/>
                  </a:cubicBezTo>
                  <a:cubicBezTo>
                    <a:pt x="182" y="181"/>
                    <a:pt x="182" y="181"/>
                    <a:pt x="182" y="181"/>
                  </a:cubicBezTo>
                  <a:cubicBezTo>
                    <a:pt x="183" y="181"/>
                    <a:pt x="183" y="182"/>
                    <a:pt x="184" y="183"/>
                  </a:cubicBezTo>
                  <a:cubicBezTo>
                    <a:pt x="184" y="183"/>
                    <a:pt x="184" y="183"/>
                    <a:pt x="184" y="183"/>
                  </a:cubicBezTo>
                  <a:cubicBezTo>
                    <a:pt x="187" y="186"/>
                    <a:pt x="189" y="188"/>
                    <a:pt x="191" y="191"/>
                  </a:cubicBezTo>
                  <a:cubicBezTo>
                    <a:pt x="191" y="191"/>
                    <a:pt x="191" y="191"/>
                    <a:pt x="191" y="192"/>
                  </a:cubicBezTo>
                  <a:cubicBezTo>
                    <a:pt x="192" y="192"/>
                    <a:pt x="192" y="193"/>
                    <a:pt x="193" y="194"/>
                  </a:cubicBezTo>
                  <a:cubicBezTo>
                    <a:pt x="193" y="194"/>
                    <a:pt x="193" y="194"/>
                    <a:pt x="193" y="194"/>
                  </a:cubicBezTo>
                  <a:cubicBezTo>
                    <a:pt x="195" y="196"/>
                    <a:pt x="196" y="198"/>
                    <a:pt x="197" y="201"/>
                  </a:cubicBezTo>
                  <a:cubicBezTo>
                    <a:pt x="197" y="201"/>
                    <a:pt x="197" y="201"/>
                    <a:pt x="197" y="201"/>
                  </a:cubicBezTo>
                  <a:cubicBezTo>
                    <a:pt x="198" y="202"/>
                    <a:pt x="198" y="203"/>
                    <a:pt x="198" y="203"/>
                  </a:cubicBezTo>
                  <a:cubicBezTo>
                    <a:pt x="198" y="204"/>
                    <a:pt x="199" y="204"/>
                    <a:pt x="199" y="204"/>
                  </a:cubicBezTo>
                  <a:cubicBezTo>
                    <a:pt x="199" y="205"/>
                    <a:pt x="199" y="205"/>
                    <a:pt x="200" y="206"/>
                  </a:cubicBezTo>
                  <a:cubicBezTo>
                    <a:pt x="201" y="210"/>
                    <a:pt x="203" y="215"/>
                    <a:pt x="204" y="219"/>
                  </a:cubicBezTo>
                  <a:cubicBezTo>
                    <a:pt x="204" y="220"/>
                    <a:pt x="204" y="222"/>
                    <a:pt x="204" y="223"/>
                  </a:cubicBezTo>
                  <a:cubicBezTo>
                    <a:pt x="205" y="223"/>
                    <a:pt x="205" y="223"/>
                    <a:pt x="205" y="224"/>
                  </a:cubicBezTo>
                  <a:cubicBezTo>
                    <a:pt x="205" y="224"/>
                    <a:pt x="205" y="225"/>
                    <a:pt x="205" y="226"/>
                  </a:cubicBezTo>
                  <a:cubicBezTo>
                    <a:pt x="205" y="226"/>
                    <a:pt x="205" y="227"/>
                    <a:pt x="205" y="227"/>
                  </a:cubicBezTo>
                  <a:cubicBezTo>
                    <a:pt x="205" y="228"/>
                    <a:pt x="205" y="229"/>
                    <a:pt x="205" y="230"/>
                  </a:cubicBezTo>
                  <a:cubicBezTo>
                    <a:pt x="205" y="230"/>
                    <a:pt x="205" y="230"/>
                    <a:pt x="205" y="231"/>
                  </a:cubicBezTo>
                  <a:cubicBezTo>
                    <a:pt x="205" y="232"/>
                    <a:pt x="206" y="233"/>
                    <a:pt x="206" y="234"/>
                  </a:cubicBezTo>
                  <a:lnTo>
                    <a:pt x="206" y="235"/>
                  </a:lnTo>
                  <a:cubicBezTo>
                    <a:pt x="206" y="236"/>
                    <a:pt x="206" y="237"/>
                    <a:pt x="206" y="237"/>
                  </a:cubicBezTo>
                  <a:cubicBezTo>
                    <a:pt x="206" y="238"/>
                    <a:pt x="206" y="238"/>
                    <a:pt x="206" y="238"/>
                  </a:cubicBezTo>
                  <a:cubicBezTo>
                    <a:pt x="205" y="240"/>
                    <a:pt x="205" y="241"/>
                    <a:pt x="205" y="242"/>
                  </a:cubicBezTo>
                  <a:cubicBezTo>
                    <a:pt x="205" y="243"/>
                    <a:pt x="205" y="244"/>
                    <a:pt x="205" y="245"/>
                  </a:cubicBezTo>
                  <a:close/>
                  <a:moveTo>
                    <a:pt x="256" y="269"/>
                  </a:moveTo>
                  <a:lnTo>
                    <a:pt x="260" y="224"/>
                  </a:lnTo>
                  <a:lnTo>
                    <a:pt x="234" y="222"/>
                  </a:lnTo>
                  <a:cubicBezTo>
                    <a:pt x="233" y="209"/>
                    <a:pt x="229" y="197"/>
                    <a:pt x="223" y="186"/>
                  </a:cubicBezTo>
                  <a:lnTo>
                    <a:pt x="243" y="170"/>
                  </a:lnTo>
                  <a:lnTo>
                    <a:pt x="214" y="136"/>
                  </a:lnTo>
                  <a:lnTo>
                    <a:pt x="194" y="152"/>
                  </a:lnTo>
                  <a:cubicBezTo>
                    <a:pt x="185" y="145"/>
                    <a:pt x="173" y="139"/>
                    <a:pt x="161" y="135"/>
                  </a:cubicBezTo>
                  <a:lnTo>
                    <a:pt x="163" y="109"/>
                  </a:lnTo>
                  <a:lnTo>
                    <a:pt x="119" y="106"/>
                  </a:lnTo>
                  <a:lnTo>
                    <a:pt x="117" y="131"/>
                  </a:lnTo>
                  <a:cubicBezTo>
                    <a:pt x="104" y="133"/>
                    <a:pt x="92" y="137"/>
                    <a:pt x="81" y="143"/>
                  </a:cubicBezTo>
                  <a:lnTo>
                    <a:pt x="64" y="123"/>
                  </a:lnTo>
                  <a:lnTo>
                    <a:pt x="30" y="152"/>
                  </a:lnTo>
                  <a:lnTo>
                    <a:pt x="47" y="171"/>
                  </a:lnTo>
                  <a:cubicBezTo>
                    <a:pt x="39" y="181"/>
                    <a:pt x="33" y="192"/>
                    <a:pt x="30" y="204"/>
                  </a:cubicBezTo>
                  <a:lnTo>
                    <a:pt x="4" y="202"/>
                  </a:lnTo>
                  <a:lnTo>
                    <a:pt x="0" y="247"/>
                  </a:lnTo>
                  <a:lnTo>
                    <a:pt x="26" y="249"/>
                  </a:lnTo>
                  <a:cubicBezTo>
                    <a:pt x="28" y="262"/>
                    <a:pt x="31" y="274"/>
                    <a:pt x="37" y="284"/>
                  </a:cubicBezTo>
                  <a:lnTo>
                    <a:pt x="17" y="301"/>
                  </a:lnTo>
                  <a:lnTo>
                    <a:pt x="46" y="335"/>
                  </a:lnTo>
                  <a:lnTo>
                    <a:pt x="66" y="319"/>
                  </a:lnTo>
                  <a:cubicBezTo>
                    <a:pt x="76" y="326"/>
                    <a:pt x="87" y="332"/>
                    <a:pt x="99" y="336"/>
                  </a:cubicBezTo>
                  <a:lnTo>
                    <a:pt x="97" y="362"/>
                  </a:lnTo>
                  <a:lnTo>
                    <a:pt x="141" y="365"/>
                  </a:lnTo>
                  <a:lnTo>
                    <a:pt x="144" y="340"/>
                  </a:lnTo>
                  <a:cubicBezTo>
                    <a:pt x="156" y="338"/>
                    <a:pt x="168" y="334"/>
                    <a:pt x="179" y="328"/>
                  </a:cubicBezTo>
                  <a:lnTo>
                    <a:pt x="196" y="348"/>
                  </a:lnTo>
                  <a:lnTo>
                    <a:pt x="230" y="319"/>
                  </a:lnTo>
                  <a:lnTo>
                    <a:pt x="213" y="300"/>
                  </a:lnTo>
                  <a:cubicBezTo>
                    <a:pt x="221" y="290"/>
                    <a:pt x="227" y="279"/>
                    <a:pt x="230" y="267"/>
                  </a:cubicBezTo>
                  <a:lnTo>
                    <a:pt x="256" y="269"/>
                  </a:lnTo>
                  <a:close/>
                  <a:moveTo>
                    <a:pt x="390" y="208"/>
                  </a:moveTo>
                  <a:cubicBezTo>
                    <a:pt x="390" y="208"/>
                    <a:pt x="390" y="209"/>
                    <a:pt x="390" y="209"/>
                  </a:cubicBezTo>
                  <a:cubicBezTo>
                    <a:pt x="390" y="209"/>
                    <a:pt x="390" y="210"/>
                    <a:pt x="390" y="211"/>
                  </a:cubicBezTo>
                  <a:cubicBezTo>
                    <a:pt x="390" y="211"/>
                    <a:pt x="390" y="211"/>
                    <a:pt x="389" y="211"/>
                  </a:cubicBezTo>
                  <a:cubicBezTo>
                    <a:pt x="389" y="212"/>
                    <a:pt x="389" y="213"/>
                    <a:pt x="389" y="214"/>
                  </a:cubicBezTo>
                  <a:cubicBezTo>
                    <a:pt x="389" y="214"/>
                    <a:pt x="389" y="214"/>
                    <a:pt x="389" y="214"/>
                  </a:cubicBezTo>
                  <a:cubicBezTo>
                    <a:pt x="389" y="215"/>
                    <a:pt x="389" y="215"/>
                    <a:pt x="388" y="216"/>
                  </a:cubicBezTo>
                  <a:cubicBezTo>
                    <a:pt x="388" y="216"/>
                    <a:pt x="388" y="216"/>
                    <a:pt x="388" y="217"/>
                  </a:cubicBezTo>
                  <a:cubicBezTo>
                    <a:pt x="388" y="217"/>
                    <a:pt x="388" y="218"/>
                    <a:pt x="388" y="218"/>
                  </a:cubicBezTo>
                  <a:cubicBezTo>
                    <a:pt x="388" y="218"/>
                    <a:pt x="387" y="219"/>
                    <a:pt x="387" y="219"/>
                  </a:cubicBezTo>
                  <a:cubicBezTo>
                    <a:pt x="386" y="223"/>
                    <a:pt x="384" y="226"/>
                    <a:pt x="382" y="230"/>
                  </a:cubicBezTo>
                  <a:cubicBezTo>
                    <a:pt x="382" y="230"/>
                    <a:pt x="381" y="231"/>
                    <a:pt x="381" y="231"/>
                  </a:cubicBezTo>
                  <a:cubicBezTo>
                    <a:pt x="381" y="231"/>
                    <a:pt x="381" y="231"/>
                    <a:pt x="381" y="232"/>
                  </a:cubicBezTo>
                  <a:cubicBezTo>
                    <a:pt x="381" y="232"/>
                    <a:pt x="380" y="233"/>
                    <a:pt x="380" y="233"/>
                  </a:cubicBezTo>
                  <a:cubicBezTo>
                    <a:pt x="380" y="233"/>
                    <a:pt x="380" y="233"/>
                    <a:pt x="380" y="233"/>
                  </a:cubicBezTo>
                  <a:cubicBezTo>
                    <a:pt x="379" y="235"/>
                    <a:pt x="377" y="236"/>
                    <a:pt x="376" y="237"/>
                  </a:cubicBezTo>
                  <a:cubicBezTo>
                    <a:pt x="376" y="238"/>
                    <a:pt x="376" y="238"/>
                    <a:pt x="376" y="238"/>
                  </a:cubicBezTo>
                  <a:cubicBezTo>
                    <a:pt x="375" y="238"/>
                    <a:pt x="375" y="238"/>
                    <a:pt x="375" y="239"/>
                  </a:cubicBezTo>
                  <a:cubicBezTo>
                    <a:pt x="375" y="239"/>
                    <a:pt x="374" y="239"/>
                    <a:pt x="374" y="239"/>
                  </a:cubicBezTo>
                  <a:cubicBezTo>
                    <a:pt x="373" y="241"/>
                    <a:pt x="371" y="243"/>
                    <a:pt x="369" y="244"/>
                  </a:cubicBezTo>
                  <a:cubicBezTo>
                    <a:pt x="369" y="244"/>
                    <a:pt x="368" y="244"/>
                    <a:pt x="368" y="244"/>
                  </a:cubicBezTo>
                  <a:cubicBezTo>
                    <a:pt x="368" y="245"/>
                    <a:pt x="367" y="245"/>
                    <a:pt x="367" y="245"/>
                  </a:cubicBezTo>
                  <a:cubicBezTo>
                    <a:pt x="367" y="245"/>
                    <a:pt x="367" y="245"/>
                    <a:pt x="367" y="245"/>
                  </a:cubicBezTo>
                  <a:cubicBezTo>
                    <a:pt x="365" y="246"/>
                    <a:pt x="363" y="247"/>
                    <a:pt x="362" y="248"/>
                  </a:cubicBezTo>
                  <a:cubicBezTo>
                    <a:pt x="362" y="248"/>
                    <a:pt x="362" y="248"/>
                    <a:pt x="362" y="248"/>
                  </a:cubicBezTo>
                  <a:cubicBezTo>
                    <a:pt x="361" y="249"/>
                    <a:pt x="361" y="249"/>
                    <a:pt x="360" y="249"/>
                  </a:cubicBezTo>
                  <a:cubicBezTo>
                    <a:pt x="360" y="249"/>
                    <a:pt x="360" y="249"/>
                    <a:pt x="360" y="249"/>
                  </a:cubicBezTo>
                  <a:cubicBezTo>
                    <a:pt x="359" y="250"/>
                    <a:pt x="359" y="250"/>
                    <a:pt x="358" y="250"/>
                  </a:cubicBezTo>
                  <a:cubicBezTo>
                    <a:pt x="355" y="251"/>
                    <a:pt x="352" y="252"/>
                    <a:pt x="349" y="253"/>
                  </a:cubicBezTo>
                  <a:cubicBezTo>
                    <a:pt x="348" y="253"/>
                    <a:pt x="347" y="253"/>
                    <a:pt x="347" y="253"/>
                  </a:cubicBezTo>
                  <a:cubicBezTo>
                    <a:pt x="346" y="253"/>
                    <a:pt x="346" y="253"/>
                    <a:pt x="346" y="253"/>
                  </a:cubicBezTo>
                  <a:cubicBezTo>
                    <a:pt x="345" y="254"/>
                    <a:pt x="345" y="254"/>
                    <a:pt x="344" y="254"/>
                  </a:cubicBezTo>
                  <a:cubicBezTo>
                    <a:pt x="344" y="254"/>
                    <a:pt x="344" y="254"/>
                    <a:pt x="343" y="254"/>
                  </a:cubicBezTo>
                  <a:cubicBezTo>
                    <a:pt x="343" y="254"/>
                    <a:pt x="342" y="254"/>
                    <a:pt x="341" y="254"/>
                  </a:cubicBezTo>
                  <a:cubicBezTo>
                    <a:pt x="341" y="254"/>
                    <a:pt x="341" y="254"/>
                    <a:pt x="341" y="254"/>
                  </a:cubicBezTo>
                  <a:cubicBezTo>
                    <a:pt x="340" y="254"/>
                    <a:pt x="339" y="254"/>
                    <a:pt x="339" y="254"/>
                  </a:cubicBezTo>
                  <a:cubicBezTo>
                    <a:pt x="338" y="254"/>
                    <a:pt x="338" y="254"/>
                    <a:pt x="338" y="254"/>
                  </a:cubicBezTo>
                  <a:cubicBezTo>
                    <a:pt x="337" y="254"/>
                    <a:pt x="337" y="254"/>
                    <a:pt x="336" y="254"/>
                  </a:cubicBezTo>
                  <a:cubicBezTo>
                    <a:pt x="336" y="254"/>
                    <a:pt x="336" y="254"/>
                    <a:pt x="335" y="254"/>
                  </a:cubicBezTo>
                  <a:cubicBezTo>
                    <a:pt x="335" y="254"/>
                    <a:pt x="334" y="254"/>
                    <a:pt x="333" y="254"/>
                  </a:cubicBezTo>
                  <a:cubicBezTo>
                    <a:pt x="332" y="254"/>
                    <a:pt x="331" y="254"/>
                    <a:pt x="330" y="254"/>
                  </a:cubicBezTo>
                  <a:cubicBezTo>
                    <a:pt x="330" y="254"/>
                    <a:pt x="330" y="254"/>
                    <a:pt x="330" y="254"/>
                  </a:cubicBezTo>
                  <a:cubicBezTo>
                    <a:pt x="329" y="253"/>
                    <a:pt x="329" y="253"/>
                    <a:pt x="328" y="253"/>
                  </a:cubicBezTo>
                  <a:cubicBezTo>
                    <a:pt x="328" y="253"/>
                    <a:pt x="328" y="253"/>
                    <a:pt x="327" y="253"/>
                  </a:cubicBezTo>
                  <a:cubicBezTo>
                    <a:pt x="326" y="253"/>
                    <a:pt x="326" y="253"/>
                    <a:pt x="325" y="253"/>
                  </a:cubicBezTo>
                  <a:cubicBezTo>
                    <a:pt x="325" y="253"/>
                    <a:pt x="325" y="253"/>
                    <a:pt x="325" y="253"/>
                  </a:cubicBezTo>
                  <a:cubicBezTo>
                    <a:pt x="324" y="252"/>
                    <a:pt x="323" y="252"/>
                    <a:pt x="323" y="252"/>
                  </a:cubicBezTo>
                  <a:cubicBezTo>
                    <a:pt x="322" y="252"/>
                    <a:pt x="322" y="252"/>
                    <a:pt x="322" y="252"/>
                  </a:cubicBezTo>
                  <a:cubicBezTo>
                    <a:pt x="321" y="252"/>
                    <a:pt x="321" y="251"/>
                    <a:pt x="320" y="251"/>
                  </a:cubicBezTo>
                  <a:cubicBezTo>
                    <a:pt x="320" y="251"/>
                    <a:pt x="320" y="251"/>
                    <a:pt x="320" y="251"/>
                  </a:cubicBezTo>
                  <a:cubicBezTo>
                    <a:pt x="319" y="251"/>
                    <a:pt x="318" y="250"/>
                    <a:pt x="317" y="250"/>
                  </a:cubicBezTo>
                  <a:cubicBezTo>
                    <a:pt x="314" y="249"/>
                    <a:pt x="312" y="247"/>
                    <a:pt x="309" y="246"/>
                  </a:cubicBezTo>
                  <a:cubicBezTo>
                    <a:pt x="308" y="245"/>
                    <a:pt x="308" y="245"/>
                    <a:pt x="307" y="245"/>
                  </a:cubicBezTo>
                  <a:cubicBezTo>
                    <a:pt x="307" y="245"/>
                    <a:pt x="307" y="245"/>
                    <a:pt x="307" y="244"/>
                  </a:cubicBezTo>
                  <a:cubicBezTo>
                    <a:pt x="307" y="244"/>
                    <a:pt x="306" y="244"/>
                    <a:pt x="306" y="243"/>
                  </a:cubicBezTo>
                  <a:cubicBezTo>
                    <a:pt x="306" y="243"/>
                    <a:pt x="305" y="243"/>
                    <a:pt x="305" y="243"/>
                  </a:cubicBezTo>
                  <a:cubicBezTo>
                    <a:pt x="304" y="242"/>
                    <a:pt x="302" y="241"/>
                    <a:pt x="301" y="240"/>
                  </a:cubicBezTo>
                  <a:cubicBezTo>
                    <a:pt x="301" y="240"/>
                    <a:pt x="301" y="240"/>
                    <a:pt x="301" y="240"/>
                  </a:cubicBezTo>
                  <a:cubicBezTo>
                    <a:pt x="301" y="239"/>
                    <a:pt x="300" y="239"/>
                    <a:pt x="300" y="238"/>
                  </a:cubicBezTo>
                  <a:cubicBezTo>
                    <a:pt x="300" y="238"/>
                    <a:pt x="300" y="238"/>
                    <a:pt x="299" y="238"/>
                  </a:cubicBezTo>
                  <a:cubicBezTo>
                    <a:pt x="298" y="236"/>
                    <a:pt x="296" y="234"/>
                    <a:pt x="295" y="232"/>
                  </a:cubicBezTo>
                  <a:cubicBezTo>
                    <a:pt x="295" y="232"/>
                    <a:pt x="294" y="232"/>
                    <a:pt x="294" y="232"/>
                  </a:cubicBezTo>
                  <a:cubicBezTo>
                    <a:pt x="294" y="231"/>
                    <a:pt x="294" y="231"/>
                    <a:pt x="293" y="231"/>
                  </a:cubicBezTo>
                  <a:cubicBezTo>
                    <a:pt x="293" y="230"/>
                    <a:pt x="293" y="230"/>
                    <a:pt x="293" y="230"/>
                  </a:cubicBezTo>
                  <a:cubicBezTo>
                    <a:pt x="292" y="229"/>
                    <a:pt x="291" y="227"/>
                    <a:pt x="290" y="225"/>
                  </a:cubicBezTo>
                  <a:cubicBezTo>
                    <a:pt x="290" y="225"/>
                    <a:pt x="290" y="225"/>
                    <a:pt x="290" y="225"/>
                  </a:cubicBezTo>
                  <a:cubicBezTo>
                    <a:pt x="290" y="225"/>
                    <a:pt x="290" y="224"/>
                    <a:pt x="290" y="224"/>
                  </a:cubicBezTo>
                  <a:cubicBezTo>
                    <a:pt x="289" y="224"/>
                    <a:pt x="289" y="223"/>
                    <a:pt x="289" y="223"/>
                  </a:cubicBezTo>
                  <a:cubicBezTo>
                    <a:pt x="289" y="223"/>
                    <a:pt x="289" y="222"/>
                    <a:pt x="289" y="222"/>
                  </a:cubicBezTo>
                  <a:cubicBezTo>
                    <a:pt x="287" y="218"/>
                    <a:pt x="286" y="214"/>
                    <a:pt x="285" y="210"/>
                  </a:cubicBezTo>
                  <a:cubicBezTo>
                    <a:pt x="285" y="210"/>
                    <a:pt x="285" y="210"/>
                    <a:pt x="285" y="209"/>
                  </a:cubicBezTo>
                  <a:cubicBezTo>
                    <a:pt x="285" y="209"/>
                    <a:pt x="285" y="208"/>
                    <a:pt x="285" y="208"/>
                  </a:cubicBezTo>
                  <a:cubicBezTo>
                    <a:pt x="285" y="208"/>
                    <a:pt x="285" y="207"/>
                    <a:pt x="285" y="207"/>
                  </a:cubicBezTo>
                  <a:cubicBezTo>
                    <a:pt x="285" y="206"/>
                    <a:pt x="285" y="206"/>
                    <a:pt x="285" y="205"/>
                  </a:cubicBezTo>
                  <a:cubicBezTo>
                    <a:pt x="285" y="205"/>
                    <a:pt x="285" y="205"/>
                    <a:pt x="285" y="205"/>
                  </a:cubicBezTo>
                  <a:cubicBezTo>
                    <a:pt x="285" y="204"/>
                    <a:pt x="284" y="203"/>
                    <a:pt x="284" y="202"/>
                  </a:cubicBezTo>
                  <a:cubicBezTo>
                    <a:pt x="284" y="202"/>
                    <a:pt x="284" y="202"/>
                    <a:pt x="284" y="202"/>
                  </a:cubicBezTo>
                  <a:cubicBezTo>
                    <a:pt x="284" y="201"/>
                    <a:pt x="284" y="200"/>
                    <a:pt x="284" y="200"/>
                  </a:cubicBezTo>
                  <a:cubicBezTo>
                    <a:pt x="284" y="200"/>
                    <a:pt x="284" y="199"/>
                    <a:pt x="285" y="199"/>
                  </a:cubicBezTo>
                  <a:cubicBezTo>
                    <a:pt x="285" y="198"/>
                    <a:pt x="285" y="197"/>
                    <a:pt x="285" y="197"/>
                  </a:cubicBezTo>
                  <a:cubicBezTo>
                    <a:pt x="285" y="196"/>
                    <a:pt x="285" y="195"/>
                    <a:pt x="285" y="194"/>
                  </a:cubicBezTo>
                  <a:cubicBezTo>
                    <a:pt x="285" y="194"/>
                    <a:pt x="285" y="194"/>
                    <a:pt x="285" y="193"/>
                  </a:cubicBezTo>
                  <a:cubicBezTo>
                    <a:pt x="285" y="193"/>
                    <a:pt x="285" y="192"/>
                    <a:pt x="285" y="192"/>
                  </a:cubicBezTo>
                  <a:cubicBezTo>
                    <a:pt x="285" y="191"/>
                    <a:pt x="285" y="191"/>
                    <a:pt x="285" y="191"/>
                  </a:cubicBezTo>
                  <a:cubicBezTo>
                    <a:pt x="286" y="190"/>
                    <a:pt x="286" y="189"/>
                    <a:pt x="286" y="189"/>
                  </a:cubicBezTo>
                  <a:cubicBezTo>
                    <a:pt x="286" y="189"/>
                    <a:pt x="286" y="188"/>
                    <a:pt x="286" y="188"/>
                  </a:cubicBezTo>
                  <a:cubicBezTo>
                    <a:pt x="286" y="188"/>
                    <a:pt x="286" y="187"/>
                    <a:pt x="287" y="186"/>
                  </a:cubicBezTo>
                  <a:cubicBezTo>
                    <a:pt x="287" y="186"/>
                    <a:pt x="287" y="186"/>
                    <a:pt x="287" y="186"/>
                  </a:cubicBezTo>
                  <a:cubicBezTo>
                    <a:pt x="287" y="185"/>
                    <a:pt x="287" y="185"/>
                    <a:pt x="287" y="184"/>
                  </a:cubicBezTo>
                  <a:cubicBezTo>
                    <a:pt x="287" y="184"/>
                    <a:pt x="287" y="183"/>
                    <a:pt x="288" y="183"/>
                  </a:cubicBezTo>
                  <a:cubicBezTo>
                    <a:pt x="288" y="183"/>
                    <a:pt x="288" y="182"/>
                    <a:pt x="288" y="181"/>
                  </a:cubicBezTo>
                  <a:cubicBezTo>
                    <a:pt x="288" y="181"/>
                    <a:pt x="288" y="181"/>
                    <a:pt x="288" y="181"/>
                  </a:cubicBezTo>
                  <a:cubicBezTo>
                    <a:pt x="290" y="178"/>
                    <a:pt x="291" y="175"/>
                    <a:pt x="293" y="172"/>
                  </a:cubicBezTo>
                  <a:cubicBezTo>
                    <a:pt x="293" y="172"/>
                    <a:pt x="294" y="171"/>
                    <a:pt x="294" y="171"/>
                  </a:cubicBezTo>
                  <a:cubicBezTo>
                    <a:pt x="294" y="171"/>
                    <a:pt x="294" y="171"/>
                    <a:pt x="294" y="171"/>
                  </a:cubicBezTo>
                  <a:cubicBezTo>
                    <a:pt x="294" y="170"/>
                    <a:pt x="295" y="170"/>
                    <a:pt x="295" y="169"/>
                  </a:cubicBezTo>
                  <a:cubicBezTo>
                    <a:pt x="295" y="169"/>
                    <a:pt x="295" y="169"/>
                    <a:pt x="295" y="169"/>
                  </a:cubicBezTo>
                  <a:cubicBezTo>
                    <a:pt x="296" y="168"/>
                    <a:pt x="298" y="166"/>
                    <a:pt x="299" y="165"/>
                  </a:cubicBezTo>
                  <a:cubicBezTo>
                    <a:pt x="299" y="165"/>
                    <a:pt x="299" y="165"/>
                    <a:pt x="299" y="165"/>
                  </a:cubicBezTo>
                  <a:cubicBezTo>
                    <a:pt x="299" y="164"/>
                    <a:pt x="300" y="164"/>
                    <a:pt x="300" y="163"/>
                  </a:cubicBezTo>
                  <a:cubicBezTo>
                    <a:pt x="300" y="163"/>
                    <a:pt x="301" y="163"/>
                    <a:pt x="301" y="163"/>
                  </a:cubicBezTo>
                  <a:cubicBezTo>
                    <a:pt x="302" y="161"/>
                    <a:pt x="304" y="160"/>
                    <a:pt x="306" y="158"/>
                  </a:cubicBezTo>
                  <a:cubicBezTo>
                    <a:pt x="306" y="158"/>
                    <a:pt x="307" y="158"/>
                    <a:pt x="307" y="158"/>
                  </a:cubicBezTo>
                  <a:cubicBezTo>
                    <a:pt x="307" y="158"/>
                    <a:pt x="308" y="157"/>
                    <a:pt x="308" y="157"/>
                  </a:cubicBezTo>
                  <a:cubicBezTo>
                    <a:pt x="308" y="157"/>
                    <a:pt x="308" y="157"/>
                    <a:pt x="308" y="157"/>
                  </a:cubicBezTo>
                  <a:cubicBezTo>
                    <a:pt x="310" y="156"/>
                    <a:pt x="311" y="155"/>
                    <a:pt x="313" y="154"/>
                  </a:cubicBezTo>
                  <a:cubicBezTo>
                    <a:pt x="313" y="154"/>
                    <a:pt x="313" y="154"/>
                    <a:pt x="313" y="154"/>
                  </a:cubicBezTo>
                  <a:cubicBezTo>
                    <a:pt x="314" y="154"/>
                    <a:pt x="314" y="153"/>
                    <a:pt x="315" y="153"/>
                  </a:cubicBezTo>
                  <a:cubicBezTo>
                    <a:pt x="315" y="153"/>
                    <a:pt x="315" y="153"/>
                    <a:pt x="315" y="153"/>
                  </a:cubicBezTo>
                  <a:cubicBezTo>
                    <a:pt x="316" y="153"/>
                    <a:pt x="316" y="153"/>
                    <a:pt x="317" y="152"/>
                  </a:cubicBezTo>
                  <a:cubicBezTo>
                    <a:pt x="320" y="151"/>
                    <a:pt x="323" y="150"/>
                    <a:pt x="326" y="149"/>
                  </a:cubicBezTo>
                  <a:cubicBezTo>
                    <a:pt x="327" y="149"/>
                    <a:pt x="328" y="149"/>
                    <a:pt x="328" y="149"/>
                  </a:cubicBezTo>
                  <a:cubicBezTo>
                    <a:pt x="329" y="149"/>
                    <a:pt x="329" y="149"/>
                    <a:pt x="329" y="149"/>
                  </a:cubicBezTo>
                  <a:cubicBezTo>
                    <a:pt x="330" y="149"/>
                    <a:pt x="330" y="149"/>
                    <a:pt x="331" y="149"/>
                  </a:cubicBezTo>
                  <a:cubicBezTo>
                    <a:pt x="331" y="148"/>
                    <a:pt x="331" y="148"/>
                    <a:pt x="332" y="148"/>
                  </a:cubicBezTo>
                  <a:cubicBezTo>
                    <a:pt x="332" y="148"/>
                    <a:pt x="333" y="148"/>
                    <a:pt x="334" y="148"/>
                  </a:cubicBezTo>
                  <a:cubicBezTo>
                    <a:pt x="334" y="148"/>
                    <a:pt x="334" y="148"/>
                    <a:pt x="334" y="148"/>
                  </a:cubicBezTo>
                  <a:cubicBezTo>
                    <a:pt x="335" y="148"/>
                    <a:pt x="336" y="148"/>
                    <a:pt x="336" y="148"/>
                  </a:cubicBezTo>
                  <a:cubicBezTo>
                    <a:pt x="337" y="148"/>
                    <a:pt x="337" y="148"/>
                    <a:pt x="337" y="148"/>
                  </a:cubicBezTo>
                  <a:cubicBezTo>
                    <a:pt x="338" y="148"/>
                    <a:pt x="338" y="148"/>
                    <a:pt x="339" y="148"/>
                  </a:cubicBezTo>
                  <a:cubicBezTo>
                    <a:pt x="339" y="148"/>
                    <a:pt x="339" y="148"/>
                    <a:pt x="340" y="148"/>
                  </a:cubicBezTo>
                  <a:cubicBezTo>
                    <a:pt x="340" y="148"/>
                    <a:pt x="341" y="148"/>
                    <a:pt x="342" y="148"/>
                  </a:cubicBezTo>
                  <a:cubicBezTo>
                    <a:pt x="343" y="148"/>
                    <a:pt x="344" y="148"/>
                    <a:pt x="344" y="149"/>
                  </a:cubicBezTo>
                  <a:cubicBezTo>
                    <a:pt x="345" y="149"/>
                    <a:pt x="345" y="149"/>
                    <a:pt x="345" y="149"/>
                  </a:cubicBezTo>
                  <a:cubicBezTo>
                    <a:pt x="346" y="149"/>
                    <a:pt x="346" y="149"/>
                    <a:pt x="347" y="149"/>
                  </a:cubicBezTo>
                  <a:cubicBezTo>
                    <a:pt x="347" y="149"/>
                    <a:pt x="347" y="149"/>
                    <a:pt x="348" y="149"/>
                  </a:cubicBezTo>
                  <a:cubicBezTo>
                    <a:pt x="348" y="149"/>
                    <a:pt x="349" y="149"/>
                    <a:pt x="350" y="150"/>
                  </a:cubicBezTo>
                  <a:cubicBezTo>
                    <a:pt x="350" y="150"/>
                    <a:pt x="350" y="150"/>
                    <a:pt x="350" y="150"/>
                  </a:cubicBezTo>
                  <a:cubicBezTo>
                    <a:pt x="351" y="150"/>
                    <a:pt x="352" y="150"/>
                    <a:pt x="352" y="150"/>
                  </a:cubicBezTo>
                  <a:cubicBezTo>
                    <a:pt x="353" y="150"/>
                    <a:pt x="353" y="150"/>
                    <a:pt x="353" y="150"/>
                  </a:cubicBezTo>
                  <a:cubicBezTo>
                    <a:pt x="354" y="151"/>
                    <a:pt x="354" y="151"/>
                    <a:pt x="355" y="151"/>
                  </a:cubicBezTo>
                  <a:cubicBezTo>
                    <a:pt x="355" y="151"/>
                    <a:pt x="355" y="151"/>
                    <a:pt x="355" y="151"/>
                  </a:cubicBezTo>
                  <a:cubicBezTo>
                    <a:pt x="356" y="151"/>
                    <a:pt x="357" y="152"/>
                    <a:pt x="357" y="152"/>
                  </a:cubicBezTo>
                  <a:cubicBezTo>
                    <a:pt x="361" y="153"/>
                    <a:pt x="363" y="155"/>
                    <a:pt x="366" y="157"/>
                  </a:cubicBezTo>
                  <a:cubicBezTo>
                    <a:pt x="367" y="157"/>
                    <a:pt x="367" y="157"/>
                    <a:pt x="368" y="158"/>
                  </a:cubicBezTo>
                  <a:cubicBezTo>
                    <a:pt x="368" y="158"/>
                    <a:pt x="368" y="158"/>
                    <a:pt x="368" y="158"/>
                  </a:cubicBezTo>
                  <a:cubicBezTo>
                    <a:pt x="368" y="158"/>
                    <a:pt x="369" y="158"/>
                    <a:pt x="369" y="159"/>
                  </a:cubicBezTo>
                  <a:cubicBezTo>
                    <a:pt x="369" y="159"/>
                    <a:pt x="369" y="159"/>
                    <a:pt x="370" y="159"/>
                  </a:cubicBezTo>
                  <a:cubicBezTo>
                    <a:pt x="371" y="160"/>
                    <a:pt x="372" y="161"/>
                    <a:pt x="374" y="163"/>
                  </a:cubicBezTo>
                  <a:cubicBezTo>
                    <a:pt x="374" y="163"/>
                    <a:pt x="374" y="163"/>
                    <a:pt x="374" y="163"/>
                  </a:cubicBezTo>
                  <a:cubicBezTo>
                    <a:pt x="374" y="163"/>
                    <a:pt x="375" y="164"/>
                    <a:pt x="375" y="164"/>
                  </a:cubicBezTo>
                  <a:cubicBezTo>
                    <a:pt x="375" y="164"/>
                    <a:pt x="375" y="164"/>
                    <a:pt x="376" y="164"/>
                  </a:cubicBezTo>
                  <a:cubicBezTo>
                    <a:pt x="377" y="166"/>
                    <a:pt x="379" y="168"/>
                    <a:pt x="380" y="170"/>
                  </a:cubicBezTo>
                  <a:cubicBezTo>
                    <a:pt x="380" y="170"/>
                    <a:pt x="380" y="170"/>
                    <a:pt x="381" y="170"/>
                  </a:cubicBezTo>
                  <a:cubicBezTo>
                    <a:pt x="381" y="171"/>
                    <a:pt x="381" y="171"/>
                    <a:pt x="382" y="172"/>
                  </a:cubicBezTo>
                  <a:cubicBezTo>
                    <a:pt x="382" y="172"/>
                    <a:pt x="382" y="172"/>
                    <a:pt x="382" y="172"/>
                  </a:cubicBezTo>
                  <a:cubicBezTo>
                    <a:pt x="383" y="174"/>
                    <a:pt x="384" y="175"/>
                    <a:pt x="385" y="177"/>
                  </a:cubicBezTo>
                  <a:cubicBezTo>
                    <a:pt x="385" y="177"/>
                    <a:pt x="385" y="177"/>
                    <a:pt x="385" y="177"/>
                  </a:cubicBezTo>
                  <a:cubicBezTo>
                    <a:pt x="385" y="178"/>
                    <a:pt x="385" y="178"/>
                    <a:pt x="385" y="179"/>
                  </a:cubicBezTo>
                  <a:cubicBezTo>
                    <a:pt x="385" y="179"/>
                    <a:pt x="386" y="179"/>
                    <a:pt x="386" y="179"/>
                  </a:cubicBezTo>
                  <a:cubicBezTo>
                    <a:pt x="386" y="179"/>
                    <a:pt x="386" y="180"/>
                    <a:pt x="386" y="181"/>
                  </a:cubicBezTo>
                  <a:cubicBezTo>
                    <a:pt x="388" y="184"/>
                    <a:pt x="389" y="187"/>
                    <a:pt x="389" y="190"/>
                  </a:cubicBezTo>
                  <a:cubicBezTo>
                    <a:pt x="389" y="191"/>
                    <a:pt x="390" y="191"/>
                    <a:pt x="390" y="192"/>
                  </a:cubicBezTo>
                  <a:cubicBezTo>
                    <a:pt x="390" y="192"/>
                    <a:pt x="390" y="193"/>
                    <a:pt x="390" y="193"/>
                  </a:cubicBezTo>
                  <a:cubicBezTo>
                    <a:pt x="390" y="193"/>
                    <a:pt x="390" y="194"/>
                    <a:pt x="390" y="194"/>
                  </a:cubicBezTo>
                  <a:cubicBezTo>
                    <a:pt x="390" y="195"/>
                    <a:pt x="390" y="195"/>
                    <a:pt x="390" y="195"/>
                  </a:cubicBezTo>
                  <a:cubicBezTo>
                    <a:pt x="390" y="196"/>
                    <a:pt x="390" y="197"/>
                    <a:pt x="390" y="197"/>
                  </a:cubicBezTo>
                  <a:cubicBezTo>
                    <a:pt x="390" y="197"/>
                    <a:pt x="390" y="198"/>
                    <a:pt x="390" y="198"/>
                  </a:cubicBezTo>
                  <a:cubicBezTo>
                    <a:pt x="390" y="198"/>
                    <a:pt x="390" y="199"/>
                    <a:pt x="390" y="200"/>
                  </a:cubicBezTo>
                  <a:lnTo>
                    <a:pt x="390" y="201"/>
                  </a:lnTo>
                  <a:cubicBezTo>
                    <a:pt x="390" y="201"/>
                    <a:pt x="390" y="202"/>
                    <a:pt x="390" y="202"/>
                  </a:cubicBezTo>
                  <a:cubicBezTo>
                    <a:pt x="390" y="203"/>
                    <a:pt x="390" y="203"/>
                    <a:pt x="390" y="203"/>
                  </a:cubicBezTo>
                  <a:cubicBezTo>
                    <a:pt x="390" y="204"/>
                    <a:pt x="390" y="205"/>
                    <a:pt x="390" y="206"/>
                  </a:cubicBezTo>
                  <a:cubicBezTo>
                    <a:pt x="390" y="207"/>
                    <a:pt x="390" y="207"/>
                    <a:pt x="390" y="208"/>
                  </a:cubicBezTo>
                  <a:close/>
                  <a:moveTo>
                    <a:pt x="426" y="225"/>
                  </a:moveTo>
                  <a:lnTo>
                    <a:pt x="429" y="193"/>
                  </a:lnTo>
                  <a:lnTo>
                    <a:pt x="411" y="192"/>
                  </a:lnTo>
                  <a:cubicBezTo>
                    <a:pt x="410" y="183"/>
                    <a:pt x="407" y="174"/>
                    <a:pt x="403" y="167"/>
                  </a:cubicBezTo>
                  <a:lnTo>
                    <a:pt x="417" y="155"/>
                  </a:lnTo>
                  <a:lnTo>
                    <a:pt x="396" y="131"/>
                  </a:lnTo>
                  <a:lnTo>
                    <a:pt x="383" y="143"/>
                  </a:lnTo>
                  <a:cubicBezTo>
                    <a:pt x="376" y="137"/>
                    <a:pt x="368" y="133"/>
                    <a:pt x="359" y="131"/>
                  </a:cubicBezTo>
                  <a:lnTo>
                    <a:pt x="361" y="113"/>
                  </a:lnTo>
                  <a:lnTo>
                    <a:pt x="330" y="110"/>
                  </a:lnTo>
                  <a:lnTo>
                    <a:pt x="328" y="128"/>
                  </a:lnTo>
                  <a:cubicBezTo>
                    <a:pt x="319" y="129"/>
                    <a:pt x="311" y="132"/>
                    <a:pt x="303" y="136"/>
                  </a:cubicBezTo>
                  <a:lnTo>
                    <a:pt x="291" y="122"/>
                  </a:lnTo>
                  <a:lnTo>
                    <a:pt x="267" y="142"/>
                  </a:lnTo>
                  <a:lnTo>
                    <a:pt x="279" y="156"/>
                  </a:lnTo>
                  <a:cubicBezTo>
                    <a:pt x="274" y="163"/>
                    <a:pt x="270" y="171"/>
                    <a:pt x="267" y="179"/>
                  </a:cubicBezTo>
                  <a:lnTo>
                    <a:pt x="249" y="178"/>
                  </a:lnTo>
                  <a:lnTo>
                    <a:pt x="246" y="209"/>
                  </a:lnTo>
                  <a:lnTo>
                    <a:pt x="264" y="211"/>
                  </a:lnTo>
                  <a:cubicBezTo>
                    <a:pt x="265" y="219"/>
                    <a:pt x="268" y="228"/>
                    <a:pt x="272" y="236"/>
                  </a:cubicBezTo>
                  <a:lnTo>
                    <a:pt x="258" y="247"/>
                  </a:lnTo>
                  <a:lnTo>
                    <a:pt x="279" y="271"/>
                  </a:lnTo>
                  <a:lnTo>
                    <a:pt x="292" y="260"/>
                  </a:lnTo>
                  <a:cubicBezTo>
                    <a:pt x="299" y="265"/>
                    <a:pt x="307" y="269"/>
                    <a:pt x="316" y="272"/>
                  </a:cubicBezTo>
                  <a:lnTo>
                    <a:pt x="314" y="290"/>
                  </a:lnTo>
                  <a:lnTo>
                    <a:pt x="345" y="292"/>
                  </a:lnTo>
                  <a:lnTo>
                    <a:pt x="347" y="274"/>
                  </a:lnTo>
                  <a:cubicBezTo>
                    <a:pt x="356" y="273"/>
                    <a:pt x="364" y="270"/>
                    <a:pt x="372" y="266"/>
                  </a:cubicBezTo>
                  <a:lnTo>
                    <a:pt x="384" y="280"/>
                  </a:lnTo>
                  <a:lnTo>
                    <a:pt x="408" y="260"/>
                  </a:lnTo>
                  <a:lnTo>
                    <a:pt x="396" y="246"/>
                  </a:lnTo>
                  <a:cubicBezTo>
                    <a:pt x="401" y="239"/>
                    <a:pt x="405" y="232"/>
                    <a:pt x="408" y="223"/>
                  </a:cubicBezTo>
                  <a:lnTo>
                    <a:pt x="426" y="225"/>
                  </a:lnTo>
                  <a:close/>
                </a:path>
              </a:pathLst>
            </a:custGeom>
            <a:solidFill>
              <a:srgbClr val="00AA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8213" name="组合 77"/>
          <p:cNvGrpSpPr/>
          <p:nvPr/>
        </p:nvGrpSpPr>
        <p:grpSpPr bwMode="auto">
          <a:xfrm>
            <a:off x="5127630" y="4233869"/>
            <a:ext cx="352425" cy="352425"/>
            <a:chOff x="0" y="0"/>
            <a:chExt cx="352425" cy="352425"/>
          </a:xfrm>
        </p:grpSpPr>
        <p:sp>
          <p:nvSpPr>
            <p:cNvPr id="3" name="Oval 37"/>
            <p:cNvSpPr>
              <a:spLocks noChangeArrowheads="1"/>
            </p:cNvSpPr>
            <p:nvPr/>
          </p:nvSpPr>
          <p:spPr bwMode="auto">
            <a:xfrm>
              <a:off x="0" y="0"/>
              <a:ext cx="352425" cy="3524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14" name="Freeform 38"/>
            <p:cNvSpPr>
              <a:spLocks noEditPoints="1" noChangeArrowheads="1"/>
            </p:cNvSpPr>
            <p:nvPr/>
          </p:nvSpPr>
          <p:spPr bwMode="auto">
            <a:xfrm>
              <a:off x="53975" y="50800"/>
              <a:ext cx="252413" cy="239713"/>
            </a:xfrm>
            <a:custGeom>
              <a:avLst/>
              <a:gdLst>
                <a:gd name="T0" fmla="*/ 182 w 436"/>
                <a:gd name="T1" fmla="*/ 376 h 415"/>
                <a:gd name="T2" fmla="*/ 182 w 436"/>
                <a:gd name="T3" fmla="*/ 395 h 415"/>
                <a:gd name="T4" fmla="*/ 264 w 436"/>
                <a:gd name="T5" fmla="*/ 386 h 415"/>
                <a:gd name="T6" fmla="*/ 254 w 436"/>
                <a:gd name="T7" fmla="*/ 347 h 415"/>
                <a:gd name="T8" fmla="*/ 182 w 436"/>
                <a:gd name="T9" fmla="*/ 347 h 415"/>
                <a:gd name="T10" fmla="*/ 182 w 436"/>
                <a:gd name="T11" fmla="*/ 366 h 415"/>
                <a:gd name="T12" fmla="*/ 264 w 436"/>
                <a:gd name="T13" fmla="*/ 357 h 415"/>
                <a:gd name="T14" fmla="*/ 218 w 436"/>
                <a:gd name="T15" fmla="*/ 415 h 415"/>
                <a:gd name="T16" fmla="*/ 250 w 436"/>
                <a:gd name="T17" fmla="*/ 404 h 415"/>
                <a:gd name="T18" fmla="*/ 218 w 436"/>
                <a:gd name="T19" fmla="*/ 415 h 415"/>
                <a:gd name="T20" fmla="*/ 219 w 436"/>
                <a:gd name="T21" fmla="*/ 112 h 415"/>
                <a:gd name="T22" fmla="*/ 116 w 436"/>
                <a:gd name="T23" fmla="*/ 208 h 415"/>
                <a:gd name="T24" fmla="*/ 178 w 436"/>
                <a:gd name="T25" fmla="*/ 336 h 415"/>
                <a:gd name="T26" fmla="*/ 219 w 436"/>
                <a:gd name="T27" fmla="*/ 339 h 415"/>
                <a:gd name="T28" fmla="*/ 271 w 436"/>
                <a:gd name="T29" fmla="*/ 308 h 415"/>
                <a:gd name="T30" fmla="*/ 219 w 436"/>
                <a:gd name="T31" fmla="*/ 112 h 415"/>
                <a:gd name="T32" fmla="*/ 86 w 436"/>
                <a:gd name="T33" fmla="*/ 225 h 415"/>
                <a:gd name="T34" fmla="*/ 17 w 436"/>
                <a:gd name="T35" fmla="*/ 211 h 415"/>
                <a:gd name="T36" fmla="*/ 17 w 436"/>
                <a:gd name="T37" fmla="*/ 239 h 415"/>
                <a:gd name="T38" fmla="*/ 86 w 436"/>
                <a:gd name="T39" fmla="*/ 225 h 415"/>
                <a:gd name="T40" fmla="*/ 420 w 436"/>
                <a:gd name="T41" fmla="*/ 211 h 415"/>
                <a:gd name="T42" fmla="*/ 350 w 436"/>
                <a:gd name="T43" fmla="*/ 225 h 415"/>
                <a:gd name="T44" fmla="*/ 420 w 436"/>
                <a:gd name="T45" fmla="*/ 239 h 415"/>
                <a:gd name="T46" fmla="*/ 420 w 436"/>
                <a:gd name="T47" fmla="*/ 211 h 415"/>
                <a:gd name="T48" fmla="*/ 334 w 436"/>
                <a:gd name="T49" fmla="*/ 127 h 415"/>
                <a:gd name="T50" fmla="*/ 373 w 436"/>
                <a:gd name="T51" fmla="*/ 68 h 415"/>
                <a:gd name="T52" fmla="*/ 315 w 436"/>
                <a:gd name="T53" fmla="*/ 107 h 415"/>
                <a:gd name="T54" fmla="*/ 334 w 436"/>
                <a:gd name="T55" fmla="*/ 127 h 415"/>
                <a:gd name="T56" fmla="*/ 217 w 436"/>
                <a:gd name="T57" fmla="*/ 86 h 415"/>
                <a:gd name="T58" fmla="*/ 231 w 436"/>
                <a:gd name="T59" fmla="*/ 17 h 415"/>
                <a:gd name="T60" fmla="*/ 203 w 436"/>
                <a:gd name="T61" fmla="*/ 17 h 415"/>
                <a:gd name="T62" fmla="*/ 217 w 436"/>
                <a:gd name="T63" fmla="*/ 86 h 415"/>
                <a:gd name="T64" fmla="*/ 98 w 436"/>
                <a:gd name="T65" fmla="*/ 121 h 415"/>
                <a:gd name="T66" fmla="*/ 117 w 436"/>
                <a:gd name="T67" fmla="*/ 102 h 415"/>
                <a:gd name="T68" fmla="*/ 59 w 436"/>
                <a:gd name="T69" fmla="*/ 63 h 415"/>
                <a:gd name="T70" fmla="*/ 98 w 436"/>
                <a:gd name="T71" fmla="*/ 121 h 415"/>
                <a:gd name="T72" fmla="*/ 102 w 436"/>
                <a:gd name="T73" fmla="*/ 323 h 415"/>
                <a:gd name="T74" fmla="*/ 63 w 436"/>
                <a:gd name="T75" fmla="*/ 381 h 415"/>
                <a:gd name="T76" fmla="*/ 122 w 436"/>
                <a:gd name="T77" fmla="*/ 342 h 415"/>
                <a:gd name="T78" fmla="*/ 102 w 436"/>
                <a:gd name="T79" fmla="*/ 323 h 415"/>
                <a:gd name="T80" fmla="*/ 338 w 436"/>
                <a:gd name="T81" fmla="*/ 328 h 415"/>
                <a:gd name="T82" fmla="*/ 319 w 436"/>
                <a:gd name="T83" fmla="*/ 348 h 415"/>
                <a:gd name="T84" fmla="*/ 378 w 436"/>
                <a:gd name="T85" fmla="*/ 387 h 415"/>
                <a:gd name="T86" fmla="*/ 338 w 436"/>
                <a:gd name="T87" fmla="*/ 32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6" h="415">
                  <a:moveTo>
                    <a:pt x="254" y="376"/>
                  </a:moveTo>
                  <a:lnTo>
                    <a:pt x="182" y="376"/>
                  </a:lnTo>
                  <a:cubicBezTo>
                    <a:pt x="176" y="376"/>
                    <a:pt x="172" y="381"/>
                    <a:pt x="172" y="386"/>
                  </a:cubicBezTo>
                  <a:cubicBezTo>
                    <a:pt x="172" y="391"/>
                    <a:pt x="176" y="395"/>
                    <a:pt x="182" y="395"/>
                  </a:cubicBezTo>
                  <a:lnTo>
                    <a:pt x="254" y="395"/>
                  </a:lnTo>
                  <a:cubicBezTo>
                    <a:pt x="260" y="395"/>
                    <a:pt x="264" y="391"/>
                    <a:pt x="264" y="386"/>
                  </a:cubicBezTo>
                  <a:cubicBezTo>
                    <a:pt x="264" y="381"/>
                    <a:pt x="260" y="376"/>
                    <a:pt x="254" y="376"/>
                  </a:cubicBezTo>
                  <a:close/>
                  <a:moveTo>
                    <a:pt x="254" y="347"/>
                  </a:moveTo>
                  <a:lnTo>
                    <a:pt x="254" y="347"/>
                  </a:lnTo>
                  <a:lnTo>
                    <a:pt x="182" y="347"/>
                  </a:lnTo>
                  <a:cubicBezTo>
                    <a:pt x="176" y="347"/>
                    <a:pt x="172" y="351"/>
                    <a:pt x="172" y="357"/>
                  </a:cubicBezTo>
                  <a:cubicBezTo>
                    <a:pt x="172" y="362"/>
                    <a:pt x="176" y="366"/>
                    <a:pt x="182" y="366"/>
                  </a:cubicBezTo>
                  <a:lnTo>
                    <a:pt x="254" y="366"/>
                  </a:lnTo>
                  <a:cubicBezTo>
                    <a:pt x="260" y="366"/>
                    <a:pt x="264" y="362"/>
                    <a:pt x="264" y="357"/>
                  </a:cubicBezTo>
                  <a:cubicBezTo>
                    <a:pt x="264" y="351"/>
                    <a:pt x="260" y="347"/>
                    <a:pt x="254" y="347"/>
                  </a:cubicBezTo>
                  <a:close/>
                  <a:moveTo>
                    <a:pt x="218" y="415"/>
                  </a:moveTo>
                  <a:lnTo>
                    <a:pt x="218" y="415"/>
                  </a:lnTo>
                  <a:lnTo>
                    <a:pt x="250" y="404"/>
                  </a:lnTo>
                  <a:lnTo>
                    <a:pt x="187" y="404"/>
                  </a:lnTo>
                  <a:lnTo>
                    <a:pt x="218" y="415"/>
                  </a:lnTo>
                  <a:close/>
                  <a:moveTo>
                    <a:pt x="219" y="112"/>
                  </a:moveTo>
                  <a:lnTo>
                    <a:pt x="219" y="112"/>
                  </a:lnTo>
                  <a:lnTo>
                    <a:pt x="217" y="112"/>
                  </a:lnTo>
                  <a:cubicBezTo>
                    <a:pt x="164" y="112"/>
                    <a:pt x="116" y="155"/>
                    <a:pt x="116" y="208"/>
                  </a:cubicBezTo>
                  <a:cubicBezTo>
                    <a:pt x="116" y="261"/>
                    <a:pt x="161" y="291"/>
                    <a:pt x="165" y="308"/>
                  </a:cubicBezTo>
                  <a:cubicBezTo>
                    <a:pt x="170" y="324"/>
                    <a:pt x="165" y="332"/>
                    <a:pt x="178" y="336"/>
                  </a:cubicBezTo>
                  <a:cubicBezTo>
                    <a:pt x="190" y="340"/>
                    <a:pt x="217" y="339"/>
                    <a:pt x="217" y="339"/>
                  </a:cubicBezTo>
                  <a:lnTo>
                    <a:pt x="219" y="339"/>
                  </a:lnTo>
                  <a:cubicBezTo>
                    <a:pt x="219" y="339"/>
                    <a:pt x="246" y="340"/>
                    <a:pt x="259" y="336"/>
                  </a:cubicBezTo>
                  <a:cubicBezTo>
                    <a:pt x="271" y="332"/>
                    <a:pt x="266" y="324"/>
                    <a:pt x="271" y="308"/>
                  </a:cubicBezTo>
                  <a:cubicBezTo>
                    <a:pt x="275" y="291"/>
                    <a:pt x="320" y="261"/>
                    <a:pt x="320" y="208"/>
                  </a:cubicBezTo>
                  <a:cubicBezTo>
                    <a:pt x="320" y="155"/>
                    <a:pt x="272" y="112"/>
                    <a:pt x="219" y="112"/>
                  </a:cubicBezTo>
                  <a:close/>
                  <a:moveTo>
                    <a:pt x="86" y="225"/>
                  </a:moveTo>
                  <a:lnTo>
                    <a:pt x="86" y="225"/>
                  </a:lnTo>
                  <a:cubicBezTo>
                    <a:pt x="86" y="217"/>
                    <a:pt x="78" y="211"/>
                    <a:pt x="69" y="211"/>
                  </a:cubicBezTo>
                  <a:lnTo>
                    <a:pt x="17" y="211"/>
                  </a:lnTo>
                  <a:cubicBezTo>
                    <a:pt x="7" y="211"/>
                    <a:pt x="0" y="217"/>
                    <a:pt x="0" y="225"/>
                  </a:cubicBezTo>
                  <a:cubicBezTo>
                    <a:pt x="0" y="232"/>
                    <a:pt x="7" y="239"/>
                    <a:pt x="17" y="239"/>
                  </a:cubicBezTo>
                  <a:lnTo>
                    <a:pt x="69" y="239"/>
                  </a:lnTo>
                  <a:cubicBezTo>
                    <a:pt x="78" y="239"/>
                    <a:pt x="86" y="232"/>
                    <a:pt x="86" y="225"/>
                  </a:cubicBezTo>
                  <a:close/>
                  <a:moveTo>
                    <a:pt x="420" y="211"/>
                  </a:moveTo>
                  <a:lnTo>
                    <a:pt x="420" y="211"/>
                  </a:lnTo>
                  <a:lnTo>
                    <a:pt x="367" y="211"/>
                  </a:lnTo>
                  <a:cubicBezTo>
                    <a:pt x="358" y="211"/>
                    <a:pt x="350" y="217"/>
                    <a:pt x="350" y="225"/>
                  </a:cubicBezTo>
                  <a:cubicBezTo>
                    <a:pt x="350" y="232"/>
                    <a:pt x="358" y="239"/>
                    <a:pt x="367" y="239"/>
                  </a:cubicBezTo>
                  <a:lnTo>
                    <a:pt x="420" y="239"/>
                  </a:lnTo>
                  <a:cubicBezTo>
                    <a:pt x="429" y="239"/>
                    <a:pt x="436" y="232"/>
                    <a:pt x="436" y="225"/>
                  </a:cubicBezTo>
                  <a:cubicBezTo>
                    <a:pt x="436" y="217"/>
                    <a:pt x="429" y="211"/>
                    <a:pt x="420" y="211"/>
                  </a:cubicBezTo>
                  <a:close/>
                  <a:moveTo>
                    <a:pt x="334" y="127"/>
                  </a:moveTo>
                  <a:lnTo>
                    <a:pt x="334" y="127"/>
                  </a:lnTo>
                  <a:lnTo>
                    <a:pt x="371" y="90"/>
                  </a:lnTo>
                  <a:cubicBezTo>
                    <a:pt x="377" y="83"/>
                    <a:pt x="378" y="74"/>
                    <a:pt x="373" y="68"/>
                  </a:cubicBezTo>
                  <a:cubicBezTo>
                    <a:pt x="368" y="63"/>
                    <a:pt x="358" y="64"/>
                    <a:pt x="352" y="70"/>
                  </a:cubicBezTo>
                  <a:lnTo>
                    <a:pt x="315" y="107"/>
                  </a:lnTo>
                  <a:cubicBezTo>
                    <a:pt x="308" y="114"/>
                    <a:pt x="307" y="123"/>
                    <a:pt x="312" y="129"/>
                  </a:cubicBezTo>
                  <a:cubicBezTo>
                    <a:pt x="318" y="134"/>
                    <a:pt x="327" y="133"/>
                    <a:pt x="334" y="127"/>
                  </a:cubicBezTo>
                  <a:close/>
                  <a:moveTo>
                    <a:pt x="217" y="86"/>
                  </a:moveTo>
                  <a:lnTo>
                    <a:pt x="217" y="86"/>
                  </a:lnTo>
                  <a:cubicBezTo>
                    <a:pt x="224" y="86"/>
                    <a:pt x="231" y="79"/>
                    <a:pt x="231" y="69"/>
                  </a:cubicBezTo>
                  <a:lnTo>
                    <a:pt x="231" y="17"/>
                  </a:lnTo>
                  <a:cubicBezTo>
                    <a:pt x="231" y="8"/>
                    <a:pt x="224" y="0"/>
                    <a:pt x="217" y="0"/>
                  </a:cubicBezTo>
                  <a:cubicBezTo>
                    <a:pt x="209" y="0"/>
                    <a:pt x="203" y="8"/>
                    <a:pt x="203" y="17"/>
                  </a:cubicBezTo>
                  <a:lnTo>
                    <a:pt x="203" y="69"/>
                  </a:lnTo>
                  <a:cubicBezTo>
                    <a:pt x="203" y="79"/>
                    <a:pt x="209" y="86"/>
                    <a:pt x="217" y="86"/>
                  </a:cubicBezTo>
                  <a:close/>
                  <a:moveTo>
                    <a:pt x="98" y="121"/>
                  </a:moveTo>
                  <a:lnTo>
                    <a:pt x="98" y="121"/>
                  </a:lnTo>
                  <a:cubicBezTo>
                    <a:pt x="104" y="128"/>
                    <a:pt x="114" y="129"/>
                    <a:pt x="119" y="123"/>
                  </a:cubicBezTo>
                  <a:cubicBezTo>
                    <a:pt x="124" y="118"/>
                    <a:pt x="124" y="108"/>
                    <a:pt x="117" y="102"/>
                  </a:cubicBezTo>
                  <a:lnTo>
                    <a:pt x="80" y="65"/>
                  </a:lnTo>
                  <a:cubicBezTo>
                    <a:pt x="74" y="58"/>
                    <a:pt x="64" y="57"/>
                    <a:pt x="59" y="63"/>
                  </a:cubicBezTo>
                  <a:cubicBezTo>
                    <a:pt x="53" y="68"/>
                    <a:pt x="54" y="78"/>
                    <a:pt x="61" y="84"/>
                  </a:cubicBezTo>
                  <a:lnTo>
                    <a:pt x="98" y="121"/>
                  </a:lnTo>
                  <a:close/>
                  <a:moveTo>
                    <a:pt x="102" y="323"/>
                  </a:moveTo>
                  <a:lnTo>
                    <a:pt x="102" y="323"/>
                  </a:lnTo>
                  <a:lnTo>
                    <a:pt x="65" y="360"/>
                  </a:lnTo>
                  <a:cubicBezTo>
                    <a:pt x="59" y="366"/>
                    <a:pt x="58" y="376"/>
                    <a:pt x="63" y="381"/>
                  </a:cubicBezTo>
                  <a:cubicBezTo>
                    <a:pt x="68" y="387"/>
                    <a:pt x="78" y="386"/>
                    <a:pt x="84" y="379"/>
                  </a:cubicBezTo>
                  <a:lnTo>
                    <a:pt x="122" y="342"/>
                  </a:lnTo>
                  <a:cubicBezTo>
                    <a:pt x="128" y="336"/>
                    <a:pt x="129" y="326"/>
                    <a:pt x="124" y="321"/>
                  </a:cubicBezTo>
                  <a:cubicBezTo>
                    <a:pt x="118" y="316"/>
                    <a:pt x="109" y="316"/>
                    <a:pt x="102" y="323"/>
                  </a:cubicBezTo>
                  <a:close/>
                  <a:moveTo>
                    <a:pt x="338" y="328"/>
                  </a:moveTo>
                  <a:lnTo>
                    <a:pt x="338" y="328"/>
                  </a:lnTo>
                  <a:cubicBezTo>
                    <a:pt x="332" y="322"/>
                    <a:pt x="322" y="321"/>
                    <a:pt x="317" y="326"/>
                  </a:cubicBezTo>
                  <a:cubicBezTo>
                    <a:pt x="312" y="331"/>
                    <a:pt x="313" y="341"/>
                    <a:pt x="319" y="348"/>
                  </a:cubicBezTo>
                  <a:lnTo>
                    <a:pt x="356" y="385"/>
                  </a:lnTo>
                  <a:cubicBezTo>
                    <a:pt x="363" y="391"/>
                    <a:pt x="372" y="392"/>
                    <a:pt x="378" y="387"/>
                  </a:cubicBezTo>
                  <a:cubicBezTo>
                    <a:pt x="383" y="382"/>
                    <a:pt x="382" y="372"/>
                    <a:pt x="375" y="365"/>
                  </a:cubicBezTo>
                  <a:lnTo>
                    <a:pt x="338" y="328"/>
                  </a:lnTo>
                  <a:close/>
                </a:path>
              </a:pathLst>
            </a:custGeom>
            <a:solidFill>
              <a:srgbClr val="00AA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8216" name="组合 75"/>
          <p:cNvGrpSpPr/>
          <p:nvPr/>
        </p:nvGrpSpPr>
        <p:grpSpPr bwMode="auto">
          <a:xfrm>
            <a:off x="5160964" y="2198693"/>
            <a:ext cx="350837" cy="352425"/>
            <a:chOff x="0" y="0"/>
            <a:chExt cx="350838" cy="352425"/>
          </a:xfrm>
        </p:grpSpPr>
        <p:sp>
          <p:nvSpPr>
            <p:cNvPr id="4" name="Oval 39"/>
            <p:cNvSpPr>
              <a:spLocks noChangeArrowheads="1"/>
            </p:cNvSpPr>
            <p:nvPr/>
          </p:nvSpPr>
          <p:spPr bwMode="auto">
            <a:xfrm>
              <a:off x="0" y="0"/>
              <a:ext cx="350838" cy="3524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17" name="Freeform 40"/>
            <p:cNvSpPr>
              <a:spLocks noEditPoints="1" noChangeArrowheads="1"/>
            </p:cNvSpPr>
            <p:nvPr/>
          </p:nvSpPr>
          <p:spPr bwMode="auto">
            <a:xfrm>
              <a:off x="77787" y="65087"/>
              <a:ext cx="241300" cy="222250"/>
            </a:xfrm>
            <a:custGeom>
              <a:avLst/>
              <a:gdLst>
                <a:gd name="T0" fmla="*/ 0 w 416"/>
                <a:gd name="T1" fmla="*/ 227 h 384"/>
                <a:gd name="T2" fmla="*/ 160 w 416"/>
                <a:gd name="T3" fmla="*/ 384 h 384"/>
                <a:gd name="T4" fmla="*/ 281 w 416"/>
                <a:gd name="T5" fmla="*/ 364 h 384"/>
                <a:gd name="T6" fmla="*/ 253 w 416"/>
                <a:gd name="T7" fmla="*/ 170 h 384"/>
                <a:gd name="T8" fmla="*/ 247 w 416"/>
                <a:gd name="T9" fmla="*/ 357 h 384"/>
                <a:gd name="T10" fmla="*/ 164 w 416"/>
                <a:gd name="T11" fmla="*/ 322 h 384"/>
                <a:gd name="T12" fmla="*/ 141 w 416"/>
                <a:gd name="T13" fmla="*/ 224 h 384"/>
                <a:gd name="T14" fmla="*/ 29 w 416"/>
                <a:gd name="T15" fmla="*/ 221 h 384"/>
                <a:gd name="T16" fmla="*/ 32 w 416"/>
                <a:gd name="T17" fmla="*/ 70 h 384"/>
                <a:gd name="T18" fmla="*/ 164 w 416"/>
                <a:gd name="T19" fmla="*/ 40 h 384"/>
                <a:gd name="T20" fmla="*/ 0 w 416"/>
                <a:gd name="T21" fmla="*/ 67 h 384"/>
                <a:gd name="T22" fmla="*/ 234 w 416"/>
                <a:gd name="T23" fmla="*/ 79 h 384"/>
                <a:gd name="T24" fmla="*/ 220 w 416"/>
                <a:gd name="T25" fmla="*/ 63 h 384"/>
                <a:gd name="T26" fmla="*/ 231 w 416"/>
                <a:gd name="T27" fmla="*/ 53 h 384"/>
                <a:gd name="T28" fmla="*/ 260 w 416"/>
                <a:gd name="T29" fmla="*/ 53 h 384"/>
                <a:gd name="T30" fmla="*/ 272 w 416"/>
                <a:gd name="T31" fmla="*/ 63 h 384"/>
                <a:gd name="T32" fmla="*/ 257 w 416"/>
                <a:gd name="T33" fmla="*/ 79 h 384"/>
                <a:gd name="T34" fmla="*/ 272 w 416"/>
                <a:gd name="T35" fmla="*/ 95 h 384"/>
                <a:gd name="T36" fmla="*/ 260 w 416"/>
                <a:gd name="T37" fmla="*/ 105 h 384"/>
                <a:gd name="T38" fmla="*/ 231 w 416"/>
                <a:gd name="T39" fmla="*/ 105 h 384"/>
                <a:gd name="T40" fmla="*/ 220 w 416"/>
                <a:gd name="T41" fmla="*/ 95 h 384"/>
                <a:gd name="T42" fmla="*/ 340 w 416"/>
                <a:gd name="T43" fmla="*/ 144 h 384"/>
                <a:gd name="T44" fmla="*/ 411 w 416"/>
                <a:gd name="T45" fmla="*/ 236 h 384"/>
                <a:gd name="T46" fmla="*/ 382 w 416"/>
                <a:gd name="T47" fmla="*/ 244 h 384"/>
                <a:gd name="T48" fmla="*/ 340 w 416"/>
                <a:gd name="T49" fmla="*/ 144 h 384"/>
                <a:gd name="T50" fmla="*/ 297 w 416"/>
                <a:gd name="T51" fmla="*/ 28 h 384"/>
                <a:gd name="T52" fmla="*/ 328 w 416"/>
                <a:gd name="T53" fmla="*/ 144 h 384"/>
                <a:gd name="T54" fmla="*/ 314 w 416"/>
                <a:gd name="T55" fmla="*/ 161 h 384"/>
                <a:gd name="T56" fmla="*/ 287 w 416"/>
                <a:gd name="T57" fmla="*/ 138 h 384"/>
                <a:gd name="T58" fmla="*/ 195 w 416"/>
                <a:gd name="T59" fmla="*/ 28 h 384"/>
                <a:gd name="T60" fmla="*/ 280 w 416"/>
                <a:gd name="T61" fmla="*/ 45 h 384"/>
                <a:gd name="T62" fmla="*/ 212 w 416"/>
                <a:gd name="T63" fmla="*/ 113 h 384"/>
                <a:gd name="T64" fmla="*/ 133 w 416"/>
                <a:gd name="T65" fmla="*/ 335 h 384"/>
                <a:gd name="T66" fmla="*/ 52 w 416"/>
                <a:gd name="T67" fmla="*/ 251 h 384"/>
                <a:gd name="T68" fmla="*/ 133 w 416"/>
                <a:gd name="T69" fmla="*/ 335 h 384"/>
                <a:gd name="T70" fmla="*/ 48 w 416"/>
                <a:gd name="T71" fmla="*/ 109 h 384"/>
                <a:gd name="T72" fmla="*/ 164 w 416"/>
                <a:gd name="T73" fmla="*/ 115 h 384"/>
                <a:gd name="T74" fmla="*/ 104 w 416"/>
                <a:gd name="T75" fmla="*/ 93 h 384"/>
                <a:gd name="T76" fmla="*/ 48 w 416"/>
                <a:gd name="T77" fmla="*/ 176 h 384"/>
                <a:gd name="T78" fmla="*/ 53 w 416"/>
                <a:gd name="T79" fmla="*/ 195 h 384"/>
                <a:gd name="T80" fmla="*/ 165 w 416"/>
                <a:gd name="T81" fmla="*/ 174 h 384"/>
                <a:gd name="T82" fmla="*/ 48 w 416"/>
                <a:gd name="T83" fmla="*/ 176 h 384"/>
                <a:gd name="T84" fmla="*/ 48 w 416"/>
                <a:gd name="T85" fmla="*/ 149 h 384"/>
                <a:gd name="T86" fmla="*/ 165 w 416"/>
                <a:gd name="T87" fmla="*/ 155 h 384"/>
                <a:gd name="T88" fmla="*/ 172 w 416"/>
                <a:gd name="T89" fmla="*/ 144 h 384"/>
                <a:gd name="T90" fmla="*/ 103 w 416"/>
                <a:gd name="T91" fmla="*/ 134 h 384"/>
                <a:gd name="T92" fmla="*/ 48 w 416"/>
                <a:gd name="T93" fmla="*/ 14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6" h="384">
                  <a:moveTo>
                    <a:pt x="0" y="67"/>
                  </a:moveTo>
                  <a:cubicBezTo>
                    <a:pt x="0" y="120"/>
                    <a:pt x="0" y="174"/>
                    <a:pt x="0" y="227"/>
                  </a:cubicBezTo>
                  <a:cubicBezTo>
                    <a:pt x="0" y="231"/>
                    <a:pt x="71" y="298"/>
                    <a:pt x="79" y="307"/>
                  </a:cubicBezTo>
                  <a:cubicBezTo>
                    <a:pt x="88" y="316"/>
                    <a:pt x="155" y="384"/>
                    <a:pt x="160" y="384"/>
                  </a:cubicBezTo>
                  <a:cubicBezTo>
                    <a:pt x="192" y="384"/>
                    <a:pt x="225" y="384"/>
                    <a:pt x="257" y="384"/>
                  </a:cubicBezTo>
                  <a:cubicBezTo>
                    <a:pt x="270" y="384"/>
                    <a:pt x="275" y="372"/>
                    <a:pt x="281" y="364"/>
                  </a:cubicBezTo>
                  <a:cubicBezTo>
                    <a:pt x="281" y="297"/>
                    <a:pt x="281" y="231"/>
                    <a:pt x="281" y="165"/>
                  </a:cubicBezTo>
                  <a:cubicBezTo>
                    <a:pt x="274" y="167"/>
                    <a:pt x="257" y="160"/>
                    <a:pt x="253" y="170"/>
                  </a:cubicBezTo>
                  <a:cubicBezTo>
                    <a:pt x="251" y="174"/>
                    <a:pt x="253" y="249"/>
                    <a:pt x="253" y="264"/>
                  </a:cubicBezTo>
                  <a:cubicBezTo>
                    <a:pt x="253" y="279"/>
                    <a:pt x="258" y="357"/>
                    <a:pt x="247" y="357"/>
                  </a:cubicBezTo>
                  <a:cubicBezTo>
                    <a:pt x="221" y="357"/>
                    <a:pt x="195" y="357"/>
                    <a:pt x="168" y="357"/>
                  </a:cubicBezTo>
                  <a:cubicBezTo>
                    <a:pt x="160" y="357"/>
                    <a:pt x="164" y="330"/>
                    <a:pt x="164" y="322"/>
                  </a:cubicBezTo>
                  <a:cubicBezTo>
                    <a:pt x="164" y="309"/>
                    <a:pt x="164" y="295"/>
                    <a:pt x="164" y="282"/>
                  </a:cubicBezTo>
                  <a:cubicBezTo>
                    <a:pt x="164" y="245"/>
                    <a:pt x="164" y="239"/>
                    <a:pt x="141" y="224"/>
                  </a:cubicBezTo>
                  <a:cubicBezTo>
                    <a:pt x="131" y="224"/>
                    <a:pt x="131" y="221"/>
                    <a:pt x="122" y="221"/>
                  </a:cubicBezTo>
                  <a:cubicBezTo>
                    <a:pt x="91" y="221"/>
                    <a:pt x="60" y="221"/>
                    <a:pt x="29" y="221"/>
                  </a:cubicBezTo>
                  <a:cubicBezTo>
                    <a:pt x="29" y="173"/>
                    <a:pt x="29" y="125"/>
                    <a:pt x="29" y="77"/>
                  </a:cubicBezTo>
                  <a:cubicBezTo>
                    <a:pt x="29" y="73"/>
                    <a:pt x="30" y="73"/>
                    <a:pt x="32" y="70"/>
                  </a:cubicBezTo>
                  <a:cubicBezTo>
                    <a:pt x="68" y="70"/>
                    <a:pt x="103" y="70"/>
                    <a:pt x="138" y="70"/>
                  </a:cubicBezTo>
                  <a:cubicBezTo>
                    <a:pt x="145" y="65"/>
                    <a:pt x="163" y="50"/>
                    <a:pt x="164" y="40"/>
                  </a:cubicBezTo>
                  <a:cubicBezTo>
                    <a:pt x="119" y="40"/>
                    <a:pt x="75" y="40"/>
                    <a:pt x="31" y="40"/>
                  </a:cubicBezTo>
                  <a:cubicBezTo>
                    <a:pt x="19" y="40"/>
                    <a:pt x="0" y="57"/>
                    <a:pt x="0" y="67"/>
                  </a:cubicBezTo>
                  <a:close/>
                  <a:moveTo>
                    <a:pt x="220" y="93"/>
                  </a:moveTo>
                  <a:lnTo>
                    <a:pt x="234" y="79"/>
                  </a:lnTo>
                  <a:lnTo>
                    <a:pt x="220" y="65"/>
                  </a:lnTo>
                  <a:cubicBezTo>
                    <a:pt x="219" y="64"/>
                    <a:pt x="219" y="63"/>
                    <a:pt x="220" y="63"/>
                  </a:cubicBezTo>
                  <a:lnTo>
                    <a:pt x="229" y="53"/>
                  </a:lnTo>
                  <a:cubicBezTo>
                    <a:pt x="230" y="53"/>
                    <a:pt x="231" y="53"/>
                    <a:pt x="231" y="53"/>
                  </a:cubicBezTo>
                  <a:lnTo>
                    <a:pt x="246" y="68"/>
                  </a:lnTo>
                  <a:lnTo>
                    <a:pt x="260" y="53"/>
                  </a:lnTo>
                  <a:cubicBezTo>
                    <a:pt x="261" y="53"/>
                    <a:pt x="261" y="53"/>
                    <a:pt x="262" y="53"/>
                  </a:cubicBezTo>
                  <a:lnTo>
                    <a:pt x="272" y="63"/>
                  </a:lnTo>
                  <a:cubicBezTo>
                    <a:pt x="272" y="63"/>
                    <a:pt x="272" y="64"/>
                    <a:pt x="272" y="65"/>
                  </a:cubicBezTo>
                  <a:lnTo>
                    <a:pt x="257" y="79"/>
                  </a:lnTo>
                  <a:lnTo>
                    <a:pt x="272" y="93"/>
                  </a:lnTo>
                  <a:cubicBezTo>
                    <a:pt x="272" y="94"/>
                    <a:pt x="272" y="95"/>
                    <a:pt x="272" y="95"/>
                  </a:cubicBezTo>
                  <a:lnTo>
                    <a:pt x="262" y="105"/>
                  </a:lnTo>
                  <a:cubicBezTo>
                    <a:pt x="261" y="105"/>
                    <a:pt x="261" y="105"/>
                    <a:pt x="260" y="105"/>
                  </a:cubicBezTo>
                  <a:lnTo>
                    <a:pt x="246" y="90"/>
                  </a:lnTo>
                  <a:lnTo>
                    <a:pt x="231" y="105"/>
                  </a:lnTo>
                  <a:cubicBezTo>
                    <a:pt x="231" y="105"/>
                    <a:pt x="230" y="105"/>
                    <a:pt x="229" y="105"/>
                  </a:cubicBezTo>
                  <a:lnTo>
                    <a:pt x="220" y="95"/>
                  </a:lnTo>
                  <a:cubicBezTo>
                    <a:pt x="219" y="95"/>
                    <a:pt x="219" y="94"/>
                    <a:pt x="220" y="93"/>
                  </a:cubicBezTo>
                  <a:close/>
                  <a:moveTo>
                    <a:pt x="340" y="144"/>
                  </a:moveTo>
                  <a:lnTo>
                    <a:pt x="411" y="215"/>
                  </a:lnTo>
                  <a:cubicBezTo>
                    <a:pt x="416" y="221"/>
                    <a:pt x="416" y="230"/>
                    <a:pt x="411" y="236"/>
                  </a:cubicBezTo>
                  <a:lnTo>
                    <a:pt x="402" y="244"/>
                  </a:lnTo>
                  <a:cubicBezTo>
                    <a:pt x="397" y="250"/>
                    <a:pt x="388" y="250"/>
                    <a:pt x="382" y="244"/>
                  </a:cubicBezTo>
                  <a:lnTo>
                    <a:pt x="311" y="173"/>
                  </a:lnTo>
                  <a:lnTo>
                    <a:pt x="340" y="144"/>
                  </a:lnTo>
                  <a:close/>
                  <a:moveTo>
                    <a:pt x="195" y="28"/>
                  </a:moveTo>
                  <a:cubicBezTo>
                    <a:pt x="223" y="0"/>
                    <a:pt x="269" y="0"/>
                    <a:pt x="297" y="28"/>
                  </a:cubicBezTo>
                  <a:cubicBezTo>
                    <a:pt x="322" y="53"/>
                    <a:pt x="325" y="92"/>
                    <a:pt x="305" y="121"/>
                  </a:cubicBezTo>
                  <a:lnTo>
                    <a:pt x="328" y="144"/>
                  </a:lnTo>
                  <a:cubicBezTo>
                    <a:pt x="329" y="145"/>
                    <a:pt x="329" y="146"/>
                    <a:pt x="328" y="147"/>
                  </a:cubicBezTo>
                  <a:lnTo>
                    <a:pt x="314" y="161"/>
                  </a:lnTo>
                  <a:cubicBezTo>
                    <a:pt x="313" y="162"/>
                    <a:pt x="311" y="162"/>
                    <a:pt x="310" y="161"/>
                  </a:cubicBezTo>
                  <a:lnTo>
                    <a:pt x="287" y="138"/>
                  </a:lnTo>
                  <a:cubicBezTo>
                    <a:pt x="259" y="158"/>
                    <a:pt x="220" y="156"/>
                    <a:pt x="195" y="130"/>
                  </a:cubicBezTo>
                  <a:cubicBezTo>
                    <a:pt x="166" y="102"/>
                    <a:pt x="166" y="56"/>
                    <a:pt x="195" y="28"/>
                  </a:cubicBezTo>
                  <a:close/>
                  <a:moveTo>
                    <a:pt x="212" y="45"/>
                  </a:moveTo>
                  <a:cubicBezTo>
                    <a:pt x="230" y="26"/>
                    <a:pt x="261" y="26"/>
                    <a:pt x="280" y="45"/>
                  </a:cubicBezTo>
                  <a:cubicBezTo>
                    <a:pt x="299" y="64"/>
                    <a:pt x="299" y="94"/>
                    <a:pt x="280" y="113"/>
                  </a:cubicBezTo>
                  <a:cubicBezTo>
                    <a:pt x="261" y="132"/>
                    <a:pt x="230" y="132"/>
                    <a:pt x="212" y="113"/>
                  </a:cubicBezTo>
                  <a:cubicBezTo>
                    <a:pt x="193" y="94"/>
                    <a:pt x="193" y="64"/>
                    <a:pt x="212" y="45"/>
                  </a:cubicBezTo>
                  <a:close/>
                  <a:moveTo>
                    <a:pt x="133" y="335"/>
                  </a:moveTo>
                  <a:cubicBezTo>
                    <a:pt x="133" y="307"/>
                    <a:pt x="132" y="279"/>
                    <a:pt x="132" y="251"/>
                  </a:cubicBezTo>
                  <a:cubicBezTo>
                    <a:pt x="105" y="251"/>
                    <a:pt x="78" y="251"/>
                    <a:pt x="52" y="251"/>
                  </a:cubicBezTo>
                  <a:cubicBezTo>
                    <a:pt x="51" y="252"/>
                    <a:pt x="51" y="252"/>
                    <a:pt x="50" y="253"/>
                  </a:cubicBezTo>
                  <a:cubicBezTo>
                    <a:pt x="78" y="280"/>
                    <a:pt x="106" y="307"/>
                    <a:pt x="133" y="335"/>
                  </a:cubicBezTo>
                  <a:close/>
                  <a:moveTo>
                    <a:pt x="48" y="97"/>
                  </a:moveTo>
                  <a:cubicBezTo>
                    <a:pt x="48" y="101"/>
                    <a:pt x="48" y="105"/>
                    <a:pt x="48" y="109"/>
                  </a:cubicBezTo>
                  <a:cubicBezTo>
                    <a:pt x="48" y="112"/>
                    <a:pt x="51" y="115"/>
                    <a:pt x="55" y="115"/>
                  </a:cubicBezTo>
                  <a:cubicBezTo>
                    <a:pt x="91" y="115"/>
                    <a:pt x="127" y="115"/>
                    <a:pt x="164" y="115"/>
                  </a:cubicBezTo>
                  <a:cubicBezTo>
                    <a:pt x="174" y="115"/>
                    <a:pt x="171" y="99"/>
                    <a:pt x="168" y="93"/>
                  </a:cubicBezTo>
                  <a:cubicBezTo>
                    <a:pt x="147" y="93"/>
                    <a:pt x="126" y="93"/>
                    <a:pt x="104" y="93"/>
                  </a:cubicBezTo>
                  <a:cubicBezTo>
                    <a:pt x="91" y="93"/>
                    <a:pt x="48" y="89"/>
                    <a:pt x="48" y="97"/>
                  </a:cubicBezTo>
                  <a:close/>
                  <a:moveTo>
                    <a:pt x="48" y="176"/>
                  </a:moveTo>
                  <a:cubicBezTo>
                    <a:pt x="48" y="181"/>
                    <a:pt x="48" y="186"/>
                    <a:pt x="48" y="190"/>
                  </a:cubicBezTo>
                  <a:cubicBezTo>
                    <a:pt x="48" y="194"/>
                    <a:pt x="49" y="195"/>
                    <a:pt x="53" y="195"/>
                  </a:cubicBezTo>
                  <a:cubicBezTo>
                    <a:pt x="92" y="195"/>
                    <a:pt x="131" y="195"/>
                    <a:pt x="170" y="195"/>
                  </a:cubicBezTo>
                  <a:cubicBezTo>
                    <a:pt x="171" y="191"/>
                    <a:pt x="174" y="174"/>
                    <a:pt x="165" y="174"/>
                  </a:cubicBezTo>
                  <a:cubicBezTo>
                    <a:pt x="129" y="174"/>
                    <a:pt x="93" y="174"/>
                    <a:pt x="56" y="174"/>
                  </a:cubicBezTo>
                  <a:cubicBezTo>
                    <a:pt x="54" y="174"/>
                    <a:pt x="50" y="175"/>
                    <a:pt x="48" y="176"/>
                  </a:cubicBezTo>
                  <a:close/>
                  <a:moveTo>
                    <a:pt x="48" y="142"/>
                  </a:moveTo>
                  <a:cubicBezTo>
                    <a:pt x="48" y="144"/>
                    <a:pt x="48" y="147"/>
                    <a:pt x="48" y="149"/>
                  </a:cubicBezTo>
                  <a:cubicBezTo>
                    <a:pt x="48" y="152"/>
                    <a:pt x="50" y="152"/>
                    <a:pt x="52" y="155"/>
                  </a:cubicBezTo>
                  <a:cubicBezTo>
                    <a:pt x="89" y="155"/>
                    <a:pt x="127" y="155"/>
                    <a:pt x="165" y="155"/>
                  </a:cubicBezTo>
                  <a:cubicBezTo>
                    <a:pt x="167" y="154"/>
                    <a:pt x="170" y="153"/>
                    <a:pt x="172" y="152"/>
                  </a:cubicBezTo>
                  <a:cubicBezTo>
                    <a:pt x="172" y="149"/>
                    <a:pt x="172" y="147"/>
                    <a:pt x="172" y="144"/>
                  </a:cubicBezTo>
                  <a:cubicBezTo>
                    <a:pt x="172" y="139"/>
                    <a:pt x="170" y="137"/>
                    <a:pt x="168" y="134"/>
                  </a:cubicBezTo>
                  <a:cubicBezTo>
                    <a:pt x="147" y="134"/>
                    <a:pt x="125" y="134"/>
                    <a:pt x="103" y="134"/>
                  </a:cubicBezTo>
                  <a:cubicBezTo>
                    <a:pt x="92" y="134"/>
                    <a:pt x="81" y="134"/>
                    <a:pt x="71" y="134"/>
                  </a:cubicBezTo>
                  <a:cubicBezTo>
                    <a:pt x="57" y="134"/>
                    <a:pt x="48" y="130"/>
                    <a:pt x="48" y="142"/>
                  </a:cubicBezTo>
                  <a:close/>
                </a:path>
              </a:pathLst>
            </a:custGeom>
            <a:solidFill>
              <a:srgbClr val="00AA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8219" name="组合 74"/>
          <p:cNvGrpSpPr/>
          <p:nvPr/>
        </p:nvGrpSpPr>
        <p:grpSpPr bwMode="auto">
          <a:xfrm>
            <a:off x="5157793" y="1165230"/>
            <a:ext cx="352425" cy="350839"/>
            <a:chOff x="0" y="0"/>
            <a:chExt cx="352425" cy="350838"/>
          </a:xfrm>
        </p:grpSpPr>
        <p:sp>
          <p:nvSpPr>
            <p:cNvPr id="5" name="Oval 41"/>
            <p:cNvSpPr>
              <a:spLocks noChangeArrowheads="1"/>
            </p:cNvSpPr>
            <p:nvPr/>
          </p:nvSpPr>
          <p:spPr bwMode="auto">
            <a:xfrm>
              <a:off x="0" y="0"/>
              <a:ext cx="352425" cy="35083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20" name="Freeform 42"/>
            <p:cNvSpPr>
              <a:spLocks noEditPoints="1" noChangeArrowheads="1"/>
            </p:cNvSpPr>
            <p:nvPr/>
          </p:nvSpPr>
          <p:spPr bwMode="auto">
            <a:xfrm>
              <a:off x="117475" y="41275"/>
              <a:ext cx="103188" cy="261938"/>
            </a:xfrm>
            <a:custGeom>
              <a:avLst/>
              <a:gdLst>
                <a:gd name="T0" fmla="*/ 1 w 178"/>
                <a:gd name="T1" fmla="*/ 162 h 454"/>
                <a:gd name="T2" fmla="*/ 1 w 178"/>
                <a:gd name="T3" fmla="*/ 173 h 454"/>
                <a:gd name="T4" fmla="*/ 41 w 178"/>
                <a:gd name="T5" fmla="*/ 288 h 454"/>
                <a:gd name="T6" fmla="*/ 78 w 178"/>
                <a:gd name="T7" fmla="*/ 288 h 454"/>
                <a:gd name="T8" fmla="*/ 83 w 178"/>
                <a:gd name="T9" fmla="*/ 284 h 454"/>
                <a:gd name="T10" fmla="*/ 83 w 178"/>
                <a:gd name="T11" fmla="*/ 132 h 454"/>
                <a:gd name="T12" fmla="*/ 68 w 178"/>
                <a:gd name="T13" fmla="*/ 117 h 454"/>
                <a:gd name="T14" fmla="*/ 91 w 178"/>
                <a:gd name="T15" fmla="*/ 96 h 454"/>
                <a:gd name="T16" fmla="*/ 107 w 178"/>
                <a:gd name="T17" fmla="*/ 118 h 454"/>
                <a:gd name="T18" fmla="*/ 92 w 178"/>
                <a:gd name="T19" fmla="*/ 131 h 454"/>
                <a:gd name="T20" fmla="*/ 92 w 178"/>
                <a:gd name="T21" fmla="*/ 284 h 454"/>
                <a:gd name="T22" fmla="*/ 97 w 178"/>
                <a:gd name="T23" fmla="*/ 288 h 454"/>
                <a:gd name="T24" fmla="*/ 140 w 178"/>
                <a:gd name="T25" fmla="*/ 288 h 454"/>
                <a:gd name="T26" fmla="*/ 177 w 178"/>
                <a:gd name="T27" fmla="*/ 173 h 454"/>
                <a:gd name="T28" fmla="*/ 176 w 178"/>
                <a:gd name="T29" fmla="*/ 162 h 454"/>
                <a:gd name="T30" fmla="*/ 91 w 178"/>
                <a:gd name="T31" fmla="*/ 3 h 454"/>
                <a:gd name="T32" fmla="*/ 84 w 178"/>
                <a:gd name="T33" fmla="*/ 3 h 454"/>
                <a:gd name="T34" fmla="*/ 43 w 178"/>
                <a:gd name="T35" fmla="*/ 82 h 454"/>
                <a:gd name="T36" fmla="*/ 1 w 178"/>
                <a:gd name="T37" fmla="*/ 162 h 454"/>
                <a:gd name="T38" fmla="*/ 14 w 178"/>
                <a:gd name="T39" fmla="*/ 349 h 454"/>
                <a:gd name="T40" fmla="*/ 14 w 178"/>
                <a:gd name="T41" fmla="*/ 449 h 454"/>
                <a:gd name="T42" fmla="*/ 19 w 178"/>
                <a:gd name="T43" fmla="*/ 454 h 454"/>
                <a:gd name="T44" fmla="*/ 112 w 178"/>
                <a:gd name="T45" fmla="*/ 454 h 454"/>
                <a:gd name="T46" fmla="*/ 116 w 178"/>
                <a:gd name="T47" fmla="*/ 449 h 454"/>
                <a:gd name="T48" fmla="*/ 116 w 178"/>
                <a:gd name="T49" fmla="*/ 343 h 454"/>
                <a:gd name="T50" fmla="*/ 137 w 178"/>
                <a:gd name="T51" fmla="*/ 343 h 454"/>
                <a:gd name="T52" fmla="*/ 137 w 178"/>
                <a:gd name="T53" fmla="*/ 452 h 454"/>
                <a:gd name="T54" fmla="*/ 145 w 178"/>
                <a:gd name="T55" fmla="*/ 454 h 454"/>
                <a:gd name="T56" fmla="*/ 161 w 178"/>
                <a:gd name="T57" fmla="*/ 454 h 454"/>
                <a:gd name="T58" fmla="*/ 168 w 178"/>
                <a:gd name="T59" fmla="*/ 447 h 454"/>
                <a:gd name="T60" fmla="*/ 168 w 178"/>
                <a:gd name="T61" fmla="*/ 349 h 454"/>
                <a:gd name="T62" fmla="*/ 156 w 178"/>
                <a:gd name="T63" fmla="*/ 319 h 454"/>
                <a:gd name="T64" fmla="*/ 139 w 178"/>
                <a:gd name="T65" fmla="*/ 301 h 454"/>
                <a:gd name="T66" fmla="*/ 41 w 178"/>
                <a:gd name="T67" fmla="*/ 302 h 454"/>
                <a:gd name="T68" fmla="*/ 14 w 178"/>
                <a:gd name="T69" fmla="*/ 349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454">
                  <a:moveTo>
                    <a:pt x="1" y="162"/>
                  </a:moveTo>
                  <a:cubicBezTo>
                    <a:pt x="0" y="166"/>
                    <a:pt x="0" y="169"/>
                    <a:pt x="1" y="173"/>
                  </a:cubicBezTo>
                  <a:cubicBezTo>
                    <a:pt x="5" y="185"/>
                    <a:pt x="29" y="288"/>
                    <a:pt x="41" y="288"/>
                  </a:cubicBezTo>
                  <a:cubicBezTo>
                    <a:pt x="53" y="288"/>
                    <a:pt x="66" y="288"/>
                    <a:pt x="78" y="288"/>
                  </a:cubicBezTo>
                  <a:cubicBezTo>
                    <a:pt x="82" y="288"/>
                    <a:pt x="83" y="287"/>
                    <a:pt x="83" y="284"/>
                  </a:cubicBezTo>
                  <a:cubicBezTo>
                    <a:pt x="83" y="234"/>
                    <a:pt x="83" y="184"/>
                    <a:pt x="83" y="132"/>
                  </a:cubicBezTo>
                  <a:cubicBezTo>
                    <a:pt x="78" y="130"/>
                    <a:pt x="69" y="125"/>
                    <a:pt x="68" y="117"/>
                  </a:cubicBezTo>
                  <a:cubicBezTo>
                    <a:pt x="68" y="103"/>
                    <a:pt x="77" y="95"/>
                    <a:pt x="91" y="96"/>
                  </a:cubicBezTo>
                  <a:cubicBezTo>
                    <a:pt x="103" y="97"/>
                    <a:pt x="109" y="107"/>
                    <a:pt x="107" y="118"/>
                  </a:cubicBezTo>
                  <a:cubicBezTo>
                    <a:pt x="107" y="125"/>
                    <a:pt x="98" y="130"/>
                    <a:pt x="92" y="131"/>
                  </a:cubicBezTo>
                  <a:cubicBezTo>
                    <a:pt x="92" y="182"/>
                    <a:pt x="92" y="233"/>
                    <a:pt x="92" y="284"/>
                  </a:cubicBezTo>
                  <a:cubicBezTo>
                    <a:pt x="92" y="287"/>
                    <a:pt x="94" y="288"/>
                    <a:pt x="97" y="288"/>
                  </a:cubicBezTo>
                  <a:cubicBezTo>
                    <a:pt x="112" y="288"/>
                    <a:pt x="126" y="288"/>
                    <a:pt x="140" y="288"/>
                  </a:cubicBezTo>
                  <a:cubicBezTo>
                    <a:pt x="150" y="288"/>
                    <a:pt x="174" y="188"/>
                    <a:pt x="177" y="173"/>
                  </a:cubicBezTo>
                  <a:cubicBezTo>
                    <a:pt x="178" y="169"/>
                    <a:pt x="178" y="166"/>
                    <a:pt x="176" y="162"/>
                  </a:cubicBezTo>
                  <a:cubicBezTo>
                    <a:pt x="148" y="109"/>
                    <a:pt x="119" y="56"/>
                    <a:pt x="91" y="3"/>
                  </a:cubicBezTo>
                  <a:cubicBezTo>
                    <a:pt x="88" y="0"/>
                    <a:pt x="86" y="1"/>
                    <a:pt x="84" y="3"/>
                  </a:cubicBezTo>
                  <a:cubicBezTo>
                    <a:pt x="78" y="16"/>
                    <a:pt x="50" y="70"/>
                    <a:pt x="43" y="82"/>
                  </a:cubicBezTo>
                  <a:cubicBezTo>
                    <a:pt x="39" y="89"/>
                    <a:pt x="1" y="160"/>
                    <a:pt x="1" y="162"/>
                  </a:cubicBezTo>
                  <a:close/>
                  <a:moveTo>
                    <a:pt x="14" y="349"/>
                  </a:moveTo>
                  <a:cubicBezTo>
                    <a:pt x="14" y="382"/>
                    <a:pt x="14" y="416"/>
                    <a:pt x="14" y="449"/>
                  </a:cubicBezTo>
                  <a:cubicBezTo>
                    <a:pt x="14" y="452"/>
                    <a:pt x="15" y="454"/>
                    <a:pt x="19" y="454"/>
                  </a:cubicBezTo>
                  <a:cubicBezTo>
                    <a:pt x="50" y="454"/>
                    <a:pt x="81" y="454"/>
                    <a:pt x="112" y="454"/>
                  </a:cubicBezTo>
                  <a:cubicBezTo>
                    <a:pt x="115" y="454"/>
                    <a:pt x="116" y="452"/>
                    <a:pt x="116" y="449"/>
                  </a:cubicBezTo>
                  <a:cubicBezTo>
                    <a:pt x="116" y="413"/>
                    <a:pt x="116" y="378"/>
                    <a:pt x="116" y="343"/>
                  </a:cubicBezTo>
                  <a:cubicBezTo>
                    <a:pt x="123" y="343"/>
                    <a:pt x="130" y="343"/>
                    <a:pt x="137" y="343"/>
                  </a:cubicBezTo>
                  <a:cubicBezTo>
                    <a:pt x="137" y="379"/>
                    <a:pt x="137" y="416"/>
                    <a:pt x="137" y="452"/>
                  </a:cubicBezTo>
                  <a:cubicBezTo>
                    <a:pt x="138" y="454"/>
                    <a:pt x="141" y="454"/>
                    <a:pt x="145" y="454"/>
                  </a:cubicBezTo>
                  <a:cubicBezTo>
                    <a:pt x="151" y="454"/>
                    <a:pt x="156" y="454"/>
                    <a:pt x="161" y="454"/>
                  </a:cubicBezTo>
                  <a:cubicBezTo>
                    <a:pt x="165" y="454"/>
                    <a:pt x="168" y="451"/>
                    <a:pt x="168" y="447"/>
                  </a:cubicBezTo>
                  <a:cubicBezTo>
                    <a:pt x="168" y="415"/>
                    <a:pt x="168" y="382"/>
                    <a:pt x="168" y="349"/>
                  </a:cubicBezTo>
                  <a:cubicBezTo>
                    <a:pt x="168" y="338"/>
                    <a:pt x="161" y="327"/>
                    <a:pt x="156" y="319"/>
                  </a:cubicBezTo>
                  <a:cubicBezTo>
                    <a:pt x="148" y="307"/>
                    <a:pt x="145" y="303"/>
                    <a:pt x="139" y="301"/>
                  </a:cubicBezTo>
                  <a:cubicBezTo>
                    <a:pt x="120" y="301"/>
                    <a:pt x="52" y="301"/>
                    <a:pt x="41" y="302"/>
                  </a:cubicBezTo>
                  <a:cubicBezTo>
                    <a:pt x="34" y="304"/>
                    <a:pt x="14" y="333"/>
                    <a:pt x="14" y="349"/>
                  </a:cubicBezTo>
                  <a:close/>
                </a:path>
              </a:pathLst>
            </a:custGeom>
            <a:solidFill>
              <a:srgbClr val="00AA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8222" name="组合 76"/>
          <p:cNvGrpSpPr/>
          <p:nvPr/>
        </p:nvGrpSpPr>
        <p:grpSpPr bwMode="auto">
          <a:xfrm>
            <a:off x="5151440" y="3201993"/>
            <a:ext cx="350837" cy="352425"/>
            <a:chOff x="0" y="0"/>
            <a:chExt cx="350838" cy="352425"/>
          </a:xfrm>
        </p:grpSpPr>
        <p:sp>
          <p:nvSpPr>
            <p:cNvPr id="6" name="Oval 43"/>
            <p:cNvSpPr>
              <a:spLocks noChangeArrowheads="1"/>
            </p:cNvSpPr>
            <p:nvPr/>
          </p:nvSpPr>
          <p:spPr bwMode="auto">
            <a:xfrm>
              <a:off x="0" y="0"/>
              <a:ext cx="350838" cy="3524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23" name="Freeform 44"/>
            <p:cNvSpPr>
              <a:spLocks noEditPoints="1" noChangeArrowheads="1"/>
            </p:cNvSpPr>
            <p:nvPr/>
          </p:nvSpPr>
          <p:spPr bwMode="auto">
            <a:xfrm>
              <a:off x="90487" y="100013"/>
              <a:ext cx="200025" cy="149225"/>
            </a:xfrm>
            <a:custGeom>
              <a:avLst/>
              <a:gdLst>
                <a:gd name="T0" fmla="*/ 71 w 346"/>
                <a:gd name="T1" fmla="*/ 135 h 257"/>
                <a:gd name="T2" fmla="*/ 126 w 346"/>
                <a:gd name="T3" fmla="*/ 38 h 257"/>
                <a:gd name="T4" fmla="*/ 141 w 346"/>
                <a:gd name="T5" fmla="*/ 22 h 257"/>
                <a:gd name="T6" fmla="*/ 267 w 346"/>
                <a:gd name="T7" fmla="*/ 32 h 257"/>
                <a:gd name="T8" fmla="*/ 260 w 346"/>
                <a:gd name="T9" fmla="*/ 17 h 257"/>
                <a:gd name="T10" fmla="*/ 289 w 346"/>
                <a:gd name="T11" fmla="*/ 8 h 257"/>
                <a:gd name="T12" fmla="*/ 309 w 346"/>
                <a:gd name="T13" fmla="*/ 9 h 257"/>
                <a:gd name="T14" fmla="*/ 303 w 346"/>
                <a:gd name="T15" fmla="*/ 38 h 257"/>
                <a:gd name="T16" fmla="*/ 292 w 346"/>
                <a:gd name="T17" fmla="*/ 54 h 257"/>
                <a:gd name="T18" fmla="*/ 220 w 346"/>
                <a:gd name="T19" fmla="*/ 121 h 257"/>
                <a:gd name="T20" fmla="*/ 219 w 346"/>
                <a:gd name="T21" fmla="*/ 121 h 257"/>
                <a:gd name="T22" fmla="*/ 335 w 346"/>
                <a:gd name="T23" fmla="*/ 235 h 257"/>
                <a:gd name="T24" fmla="*/ 335 w 346"/>
                <a:gd name="T25" fmla="*/ 257 h 257"/>
                <a:gd name="T26" fmla="*/ 269 w 346"/>
                <a:gd name="T27" fmla="*/ 257 h 257"/>
                <a:gd name="T28" fmla="*/ 196 w 346"/>
                <a:gd name="T29" fmla="*/ 257 h 257"/>
                <a:gd name="T30" fmla="*/ 125 w 346"/>
                <a:gd name="T31" fmla="*/ 257 h 257"/>
                <a:gd name="T32" fmla="*/ 53 w 346"/>
                <a:gd name="T33" fmla="*/ 257 h 257"/>
                <a:gd name="T34" fmla="*/ 1 w 346"/>
                <a:gd name="T35" fmla="*/ 246 h 257"/>
                <a:gd name="T36" fmla="*/ 11 w 346"/>
                <a:gd name="T37" fmla="*/ 0 h 257"/>
                <a:gd name="T38" fmla="*/ 22 w 346"/>
                <a:gd name="T39" fmla="*/ 235 h 257"/>
                <a:gd name="T40" fmla="*/ 53 w 346"/>
                <a:gd name="T41" fmla="*/ 186 h 257"/>
                <a:gd name="T42" fmla="*/ 84 w 346"/>
                <a:gd name="T43" fmla="*/ 175 h 257"/>
                <a:gd name="T44" fmla="*/ 94 w 346"/>
                <a:gd name="T45" fmla="*/ 235 h 257"/>
                <a:gd name="T46" fmla="*/ 125 w 346"/>
                <a:gd name="T47" fmla="*/ 111 h 257"/>
                <a:gd name="T48" fmla="*/ 156 w 346"/>
                <a:gd name="T49" fmla="*/ 100 h 257"/>
                <a:gd name="T50" fmla="*/ 166 w 346"/>
                <a:gd name="T51" fmla="*/ 235 h 257"/>
                <a:gd name="T52" fmla="*/ 196 w 346"/>
                <a:gd name="T53" fmla="*/ 148 h 257"/>
                <a:gd name="T54" fmla="*/ 228 w 346"/>
                <a:gd name="T55" fmla="*/ 137 h 257"/>
                <a:gd name="T56" fmla="*/ 239 w 346"/>
                <a:gd name="T57" fmla="*/ 235 h 257"/>
                <a:gd name="T58" fmla="*/ 269 w 346"/>
                <a:gd name="T59" fmla="*/ 86 h 257"/>
                <a:gd name="T60" fmla="*/ 300 w 346"/>
                <a:gd name="T61" fmla="*/ 75 h 257"/>
                <a:gd name="T62" fmla="*/ 311 w 346"/>
                <a:gd name="T63" fmla="*/ 23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6" h="257">
                  <a:moveTo>
                    <a:pt x="143" y="54"/>
                  </a:moveTo>
                  <a:lnTo>
                    <a:pt x="71" y="135"/>
                  </a:lnTo>
                  <a:lnTo>
                    <a:pt x="54" y="121"/>
                  </a:lnTo>
                  <a:lnTo>
                    <a:pt x="126" y="38"/>
                  </a:lnTo>
                  <a:lnTo>
                    <a:pt x="127" y="38"/>
                  </a:lnTo>
                  <a:lnTo>
                    <a:pt x="141" y="22"/>
                  </a:lnTo>
                  <a:lnTo>
                    <a:pt x="217" y="89"/>
                  </a:lnTo>
                  <a:lnTo>
                    <a:pt x="267" y="32"/>
                  </a:lnTo>
                  <a:lnTo>
                    <a:pt x="259" y="24"/>
                  </a:lnTo>
                  <a:cubicBezTo>
                    <a:pt x="255" y="22"/>
                    <a:pt x="256" y="18"/>
                    <a:pt x="260" y="17"/>
                  </a:cubicBezTo>
                  <a:lnTo>
                    <a:pt x="274" y="13"/>
                  </a:lnTo>
                  <a:cubicBezTo>
                    <a:pt x="278" y="11"/>
                    <a:pt x="285" y="9"/>
                    <a:pt x="289" y="8"/>
                  </a:cubicBezTo>
                  <a:lnTo>
                    <a:pt x="303" y="4"/>
                  </a:lnTo>
                  <a:cubicBezTo>
                    <a:pt x="307" y="2"/>
                    <a:pt x="310" y="5"/>
                    <a:pt x="309" y="9"/>
                  </a:cubicBezTo>
                  <a:lnTo>
                    <a:pt x="306" y="22"/>
                  </a:lnTo>
                  <a:cubicBezTo>
                    <a:pt x="305" y="27"/>
                    <a:pt x="304" y="34"/>
                    <a:pt x="303" y="38"/>
                  </a:cubicBezTo>
                  <a:lnTo>
                    <a:pt x="300" y="51"/>
                  </a:lnTo>
                  <a:cubicBezTo>
                    <a:pt x="299" y="55"/>
                    <a:pt x="296" y="57"/>
                    <a:pt x="292" y="54"/>
                  </a:cubicBezTo>
                  <a:lnTo>
                    <a:pt x="284" y="47"/>
                  </a:lnTo>
                  <a:lnTo>
                    <a:pt x="220" y="121"/>
                  </a:lnTo>
                  <a:lnTo>
                    <a:pt x="219" y="121"/>
                  </a:lnTo>
                  <a:lnTo>
                    <a:pt x="143" y="54"/>
                  </a:lnTo>
                  <a:close/>
                  <a:moveTo>
                    <a:pt x="335" y="235"/>
                  </a:moveTo>
                  <a:cubicBezTo>
                    <a:pt x="341" y="235"/>
                    <a:pt x="346" y="240"/>
                    <a:pt x="346" y="246"/>
                  </a:cubicBezTo>
                  <a:cubicBezTo>
                    <a:pt x="346" y="252"/>
                    <a:pt x="341" y="257"/>
                    <a:pt x="335" y="257"/>
                  </a:cubicBezTo>
                  <a:lnTo>
                    <a:pt x="311" y="257"/>
                  </a:lnTo>
                  <a:lnTo>
                    <a:pt x="269" y="257"/>
                  </a:lnTo>
                  <a:lnTo>
                    <a:pt x="239" y="257"/>
                  </a:lnTo>
                  <a:lnTo>
                    <a:pt x="196" y="257"/>
                  </a:lnTo>
                  <a:lnTo>
                    <a:pt x="166" y="257"/>
                  </a:lnTo>
                  <a:lnTo>
                    <a:pt x="125" y="257"/>
                  </a:lnTo>
                  <a:lnTo>
                    <a:pt x="94" y="257"/>
                  </a:lnTo>
                  <a:lnTo>
                    <a:pt x="53" y="257"/>
                  </a:lnTo>
                  <a:lnTo>
                    <a:pt x="11" y="257"/>
                  </a:lnTo>
                  <a:cubicBezTo>
                    <a:pt x="5" y="257"/>
                    <a:pt x="1" y="252"/>
                    <a:pt x="1" y="246"/>
                  </a:cubicBezTo>
                  <a:lnTo>
                    <a:pt x="0" y="10"/>
                  </a:lnTo>
                  <a:cubicBezTo>
                    <a:pt x="0" y="4"/>
                    <a:pt x="5" y="0"/>
                    <a:pt x="11" y="0"/>
                  </a:cubicBezTo>
                  <a:cubicBezTo>
                    <a:pt x="17" y="0"/>
                    <a:pt x="22" y="4"/>
                    <a:pt x="22" y="10"/>
                  </a:cubicBezTo>
                  <a:lnTo>
                    <a:pt x="22" y="235"/>
                  </a:lnTo>
                  <a:lnTo>
                    <a:pt x="53" y="235"/>
                  </a:lnTo>
                  <a:lnTo>
                    <a:pt x="53" y="186"/>
                  </a:lnTo>
                  <a:cubicBezTo>
                    <a:pt x="53" y="180"/>
                    <a:pt x="57" y="175"/>
                    <a:pt x="63" y="175"/>
                  </a:cubicBezTo>
                  <a:lnTo>
                    <a:pt x="84" y="175"/>
                  </a:lnTo>
                  <a:cubicBezTo>
                    <a:pt x="90" y="175"/>
                    <a:pt x="94" y="180"/>
                    <a:pt x="94" y="186"/>
                  </a:cubicBezTo>
                  <a:lnTo>
                    <a:pt x="94" y="235"/>
                  </a:lnTo>
                  <a:lnTo>
                    <a:pt x="125" y="235"/>
                  </a:lnTo>
                  <a:lnTo>
                    <a:pt x="125" y="111"/>
                  </a:lnTo>
                  <a:cubicBezTo>
                    <a:pt x="125" y="105"/>
                    <a:pt x="130" y="100"/>
                    <a:pt x="135" y="100"/>
                  </a:cubicBezTo>
                  <a:lnTo>
                    <a:pt x="156" y="100"/>
                  </a:lnTo>
                  <a:cubicBezTo>
                    <a:pt x="162" y="100"/>
                    <a:pt x="166" y="105"/>
                    <a:pt x="166" y="111"/>
                  </a:cubicBezTo>
                  <a:lnTo>
                    <a:pt x="166" y="235"/>
                  </a:lnTo>
                  <a:lnTo>
                    <a:pt x="196" y="235"/>
                  </a:lnTo>
                  <a:lnTo>
                    <a:pt x="196" y="148"/>
                  </a:lnTo>
                  <a:cubicBezTo>
                    <a:pt x="196" y="142"/>
                    <a:pt x="201" y="137"/>
                    <a:pt x="207" y="137"/>
                  </a:cubicBezTo>
                  <a:lnTo>
                    <a:pt x="228" y="137"/>
                  </a:lnTo>
                  <a:cubicBezTo>
                    <a:pt x="234" y="137"/>
                    <a:pt x="239" y="142"/>
                    <a:pt x="239" y="148"/>
                  </a:cubicBezTo>
                  <a:lnTo>
                    <a:pt x="239" y="235"/>
                  </a:lnTo>
                  <a:lnTo>
                    <a:pt x="269" y="235"/>
                  </a:lnTo>
                  <a:lnTo>
                    <a:pt x="269" y="86"/>
                  </a:lnTo>
                  <a:cubicBezTo>
                    <a:pt x="269" y="80"/>
                    <a:pt x="274" y="75"/>
                    <a:pt x="280" y="75"/>
                  </a:cubicBezTo>
                  <a:lnTo>
                    <a:pt x="300" y="75"/>
                  </a:lnTo>
                  <a:cubicBezTo>
                    <a:pt x="306" y="75"/>
                    <a:pt x="311" y="80"/>
                    <a:pt x="311" y="86"/>
                  </a:cubicBezTo>
                  <a:lnTo>
                    <a:pt x="311" y="235"/>
                  </a:lnTo>
                  <a:lnTo>
                    <a:pt x="335" y="235"/>
                  </a:lnTo>
                  <a:close/>
                </a:path>
              </a:pathLst>
            </a:custGeom>
            <a:solidFill>
              <a:srgbClr val="00AA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8225" name="TextBox 80"/>
          <p:cNvSpPr txBox="1">
            <a:spLocks noChangeArrowheads="1"/>
          </p:cNvSpPr>
          <p:nvPr/>
        </p:nvSpPr>
        <p:spPr bwMode="auto">
          <a:xfrm>
            <a:off x="5737225" y="1104903"/>
            <a:ext cx="3803651"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背景和意义</a:t>
            </a:r>
          </a:p>
        </p:txBody>
      </p:sp>
      <p:sp>
        <p:nvSpPr>
          <p:cNvPr id="8227" name="TextBox 82"/>
          <p:cNvSpPr txBox="1">
            <a:spLocks noChangeArrowheads="1"/>
          </p:cNvSpPr>
          <p:nvPr/>
        </p:nvSpPr>
        <p:spPr bwMode="auto">
          <a:xfrm>
            <a:off x="5737225" y="3125791"/>
            <a:ext cx="3803651"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难点及创新点</a:t>
            </a:r>
          </a:p>
        </p:txBody>
      </p:sp>
      <p:sp>
        <p:nvSpPr>
          <p:cNvPr id="8228" name="TextBox 83"/>
          <p:cNvSpPr txBox="1">
            <a:spLocks noChangeArrowheads="1"/>
          </p:cNvSpPr>
          <p:nvPr/>
        </p:nvSpPr>
        <p:spPr bwMode="auto">
          <a:xfrm>
            <a:off x="5737225" y="4132267"/>
            <a:ext cx="3803651"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技术框架</a:t>
            </a:r>
          </a:p>
        </p:txBody>
      </p:sp>
      <p:sp>
        <p:nvSpPr>
          <p:cNvPr id="8229" name="TextBox 84"/>
          <p:cNvSpPr txBox="1">
            <a:spLocks noChangeArrowheads="1"/>
          </p:cNvSpPr>
          <p:nvPr/>
        </p:nvSpPr>
        <p:spPr bwMode="auto">
          <a:xfrm>
            <a:off x="5737225" y="5181603"/>
            <a:ext cx="3803651"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时间安排</a:t>
            </a:r>
          </a:p>
        </p:txBody>
      </p:sp>
      <p:sp>
        <p:nvSpPr>
          <p:cNvPr id="8230" name="Oval 30"/>
          <p:cNvSpPr>
            <a:spLocks noChangeArrowheads="1"/>
          </p:cNvSpPr>
          <p:nvPr/>
        </p:nvSpPr>
        <p:spPr bwMode="auto">
          <a:xfrm>
            <a:off x="2044700" y="2555881"/>
            <a:ext cx="2401888" cy="24050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31" name="Freeform 31"/>
          <p:cNvSpPr>
            <a:spLocks noChangeArrowheads="1"/>
          </p:cNvSpPr>
          <p:nvPr/>
        </p:nvSpPr>
        <p:spPr bwMode="auto">
          <a:xfrm>
            <a:off x="2020889" y="0"/>
            <a:ext cx="2925763" cy="1446213"/>
          </a:xfrm>
          <a:custGeom>
            <a:avLst/>
            <a:gdLst>
              <a:gd name="T0" fmla="*/ 5012 w 5012"/>
              <a:gd name="T1" fmla="*/ 0 h 2474"/>
              <a:gd name="T2" fmla="*/ 2577 w 5012"/>
              <a:gd name="T3" fmla="*/ 2435 h 2474"/>
              <a:gd name="T4" fmla="*/ 2434 w 5012"/>
              <a:gd name="T5" fmla="*/ 2435 h 2474"/>
              <a:gd name="T6" fmla="*/ 0 w 5012"/>
              <a:gd name="T7" fmla="*/ 0 h 2474"/>
              <a:gd name="T8" fmla="*/ 5012 w 5012"/>
              <a:gd name="T9" fmla="*/ 0 h 2474"/>
            </a:gdLst>
            <a:ahLst/>
            <a:cxnLst>
              <a:cxn ang="0">
                <a:pos x="T0" y="T1"/>
              </a:cxn>
              <a:cxn ang="0">
                <a:pos x="T2" y="T3"/>
              </a:cxn>
              <a:cxn ang="0">
                <a:pos x="T4" y="T5"/>
              </a:cxn>
              <a:cxn ang="0">
                <a:pos x="T6" y="T7"/>
              </a:cxn>
              <a:cxn ang="0">
                <a:pos x="T8" y="T9"/>
              </a:cxn>
            </a:cxnLst>
            <a:rect l="0" t="0" r="r" b="b"/>
            <a:pathLst>
              <a:path w="5012" h="2474">
                <a:moveTo>
                  <a:pt x="5012" y="0"/>
                </a:moveTo>
                <a:lnTo>
                  <a:pt x="2577" y="2435"/>
                </a:lnTo>
                <a:cubicBezTo>
                  <a:pt x="2538" y="2474"/>
                  <a:pt x="2474" y="2474"/>
                  <a:pt x="2434" y="2435"/>
                </a:cubicBezTo>
                <a:lnTo>
                  <a:pt x="0" y="0"/>
                </a:lnTo>
                <a:lnTo>
                  <a:pt x="5012" y="0"/>
                </a:lnTo>
                <a:close/>
              </a:path>
            </a:pathLst>
          </a:custGeom>
          <a:solidFill>
            <a:srgbClr val="F4BF00"/>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32" name="Freeform 32"/>
          <p:cNvSpPr>
            <a:spLocks noChangeArrowheads="1"/>
          </p:cNvSpPr>
          <p:nvPr/>
        </p:nvSpPr>
        <p:spPr bwMode="auto">
          <a:xfrm>
            <a:off x="1524006" y="0"/>
            <a:ext cx="2481263" cy="1223963"/>
          </a:xfrm>
          <a:custGeom>
            <a:avLst/>
            <a:gdLst>
              <a:gd name="T0" fmla="*/ 4251 w 4251"/>
              <a:gd name="T1" fmla="*/ 0 h 2093"/>
              <a:gd name="T2" fmla="*/ 2196 w 4251"/>
              <a:gd name="T3" fmla="*/ 2054 h 2093"/>
              <a:gd name="T4" fmla="*/ 2054 w 4251"/>
              <a:gd name="T5" fmla="*/ 2054 h 2093"/>
              <a:gd name="T6" fmla="*/ 0 w 4251"/>
              <a:gd name="T7" fmla="*/ 0 h 2093"/>
              <a:gd name="T8" fmla="*/ 4251 w 4251"/>
              <a:gd name="T9" fmla="*/ 0 h 2093"/>
            </a:gdLst>
            <a:ahLst/>
            <a:cxnLst>
              <a:cxn ang="0">
                <a:pos x="T0" y="T1"/>
              </a:cxn>
              <a:cxn ang="0">
                <a:pos x="T2" y="T3"/>
              </a:cxn>
              <a:cxn ang="0">
                <a:pos x="T4" y="T5"/>
              </a:cxn>
              <a:cxn ang="0">
                <a:pos x="T6" y="T7"/>
              </a:cxn>
              <a:cxn ang="0">
                <a:pos x="T8" y="T9"/>
              </a:cxn>
            </a:cxnLst>
            <a:rect l="0" t="0" r="r" b="b"/>
            <a:pathLst>
              <a:path w="4251" h="2093">
                <a:moveTo>
                  <a:pt x="4251" y="0"/>
                </a:moveTo>
                <a:lnTo>
                  <a:pt x="2196" y="2054"/>
                </a:lnTo>
                <a:cubicBezTo>
                  <a:pt x="2157" y="2093"/>
                  <a:pt x="2093" y="2093"/>
                  <a:pt x="2054" y="2054"/>
                </a:cubicBezTo>
                <a:lnTo>
                  <a:pt x="0" y="0"/>
                </a:lnTo>
                <a:lnTo>
                  <a:pt x="4251" y="0"/>
                </a:lnTo>
                <a:close/>
              </a:path>
            </a:pathLst>
          </a:custGeom>
          <a:solidFill>
            <a:srgbClr val="2B5063"/>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7" name="Freeform 7"/>
          <p:cNvSpPr>
            <a:spLocks noEditPoints="1" noChangeArrowheads="1"/>
          </p:cNvSpPr>
          <p:nvPr/>
        </p:nvSpPr>
        <p:spPr bwMode="auto">
          <a:xfrm>
            <a:off x="2568581" y="371481"/>
            <a:ext cx="739775" cy="728663"/>
          </a:xfrm>
          <a:custGeom>
            <a:avLst/>
            <a:gdLst>
              <a:gd name="T0" fmla="*/ 361 w 1403"/>
              <a:gd name="T1" fmla="*/ 550 h 1377"/>
              <a:gd name="T2" fmla="*/ 786 w 1403"/>
              <a:gd name="T3" fmla="*/ 1058 h 1377"/>
              <a:gd name="T4" fmla="*/ 466 w 1403"/>
              <a:gd name="T5" fmla="*/ 1298 h 1377"/>
              <a:gd name="T6" fmla="*/ 466 w 1403"/>
              <a:gd name="T7" fmla="*/ 1377 h 1377"/>
              <a:gd name="T8" fmla="*/ 77 w 1403"/>
              <a:gd name="T9" fmla="*/ 909 h 1377"/>
              <a:gd name="T10" fmla="*/ 451 w 1403"/>
              <a:gd name="T11" fmla="*/ 723 h 1377"/>
              <a:gd name="T12" fmla="*/ 77 w 1403"/>
              <a:gd name="T13" fmla="*/ 909 h 1377"/>
              <a:gd name="T14" fmla="*/ 433 w 1403"/>
              <a:gd name="T15" fmla="*/ 1264 h 1377"/>
              <a:gd name="T16" fmla="*/ 616 w 1403"/>
              <a:gd name="T17" fmla="*/ 888 h 1377"/>
              <a:gd name="T18" fmla="*/ 207 w 1403"/>
              <a:gd name="T19" fmla="*/ 1039 h 1377"/>
              <a:gd name="T20" fmla="*/ 583 w 1403"/>
              <a:gd name="T21" fmla="*/ 855 h 1377"/>
              <a:gd name="T22" fmla="*/ 207 w 1403"/>
              <a:gd name="T23" fmla="*/ 1039 h 1377"/>
              <a:gd name="T24" fmla="*/ 1217 w 1403"/>
              <a:gd name="T25" fmla="*/ 217 h 1377"/>
              <a:gd name="T26" fmla="*/ 1175 w 1403"/>
              <a:gd name="T27" fmla="*/ 393 h 1377"/>
              <a:gd name="T28" fmla="*/ 1403 w 1403"/>
              <a:gd name="T29" fmla="*/ 374 h 1377"/>
              <a:gd name="T30" fmla="*/ 1152 w 1403"/>
              <a:gd name="T31" fmla="*/ 533 h 1377"/>
              <a:gd name="T32" fmla="*/ 1093 w 1403"/>
              <a:gd name="T33" fmla="*/ 737 h 1377"/>
              <a:gd name="T34" fmla="*/ 1110 w 1403"/>
              <a:gd name="T35" fmla="*/ 641 h 1377"/>
              <a:gd name="T36" fmla="*/ 939 w 1403"/>
              <a:gd name="T37" fmla="*/ 395 h 1377"/>
              <a:gd name="T38" fmla="*/ 677 w 1403"/>
              <a:gd name="T39" fmla="*/ 589 h 1377"/>
              <a:gd name="T40" fmla="*/ 997 w 1403"/>
              <a:gd name="T41" fmla="*/ 161 h 1377"/>
              <a:gd name="T42" fmla="*/ 652 w 1403"/>
              <a:gd name="T43" fmla="*/ 439 h 1377"/>
              <a:gd name="T44" fmla="*/ 910 w 1403"/>
              <a:gd name="T45" fmla="*/ 73 h 1377"/>
              <a:gd name="T46" fmla="*/ 556 w 1403"/>
              <a:gd name="T47" fmla="*/ 359 h 1377"/>
              <a:gd name="T48" fmla="*/ 1091 w 1403"/>
              <a:gd name="T49" fmla="*/ 175 h 1377"/>
              <a:gd name="T50" fmla="*/ 1204 w 1403"/>
              <a:gd name="T51" fmla="*/ 129 h 1377"/>
              <a:gd name="T52" fmla="*/ 993 w 1403"/>
              <a:gd name="T53" fmla="*/ 374 h 1377"/>
              <a:gd name="T54" fmla="*/ 1156 w 1403"/>
              <a:gd name="T55" fmla="*/ 211 h 1377"/>
              <a:gd name="T56" fmla="*/ 1012 w 1403"/>
              <a:gd name="T57" fmla="*/ 510 h 1377"/>
              <a:gd name="T58" fmla="*/ 928 w 1403"/>
              <a:gd name="T59" fmla="*/ 823 h 1377"/>
              <a:gd name="T60" fmla="*/ 786 w 1403"/>
              <a:gd name="T61" fmla="*/ 572 h 1377"/>
              <a:gd name="T62" fmla="*/ 949 w 1403"/>
              <a:gd name="T63" fmla="*/ 539 h 1377"/>
              <a:gd name="T64" fmla="*/ 853 w 1403"/>
              <a:gd name="T65" fmla="*/ 614 h 1377"/>
              <a:gd name="T66" fmla="*/ 786 w 1403"/>
              <a:gd name="T67" fmla="*/ 572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3" h="1377">
                <a:moveTo>
                  <a:pt x="0" y="911"/>
                </a:moveTo>
                <a:lnTo>
                  <a:pt x="361" y="550"/>
                </a:lnTo>
                <a:lnTo>
                  <a:pt x="828" y="1016"/>
                </a:lnTo>
                <a:lnTo>
                  <a:pt x="786" y="1058"/>
                </a:lnTo>
                <a:lnTo>
                  <a:pt x="746" y="1018"/>
                </a:lnTo>
                <a:lnTo>
                  <a:pt x="466" y="1298"/>
                </a:lnTo>
                <a:lnTo>
                  <a:pt x="506" y="1338"/>
                </a:lnTo>
                <a:lnTo>
                  <a:pt x="466" y="1377"/>
                </a:lnTo>
                <a:lnTo>
                  <a:pt x="0" y="911"/>
                </a:lnTo>
                <a:close/>
                <a:moveTo>
                  <a:pt x="77" y="909"/>
                </a:moveTo>
                <a:lnTo>
                  <a:pt x="171" y="1003"/>
                </a:lnTo>
                <a:lnTo>
                  <a:pt x="451" y="723"/>
                </a:lnTo>
                <a:lnTo>
                  <a:pt x="357" y="629"/>
                </a:lnTo>
                <a:lnTo>
                  <a:pt x="77" y="909"/>
                </a:lnTo>
                <a:close/>
                <a:moveTo>
                  <a:pt x="336" y="1168"/>
                </a:moveTo>
                <a:lnTo>
                  <a:pt x="433" y="1264"/>
                </a:lnTo>
                <a:lnTo>
                  <a:pt x="713" y="984"/>
                </a:lnTo>
                <a:lnTo>
                  <a:pt x="616" y="888"/>
                </a:lnTo>
                <a:lnTo>
                  <a:pt x="336" y="1168"/>
                </a:lnTo>
                <a:close/>
                <a:moveTo>
                  <a:pt x="207" y="1039"/>
                </a:moveTo>
                <a:lnTo>
                  <a:pt x="303" y="1135"/>
                </a:lnTo>
                <a:lnTo>
                  <a:pt x="583" y="855"/>
                </a:lnTo>
                <a:lnTo>
                  <a:pt x="487" y="759"/>
                </a:lnTo>
                <a:lnTo>
                  <a:pt x="207" y="1039"/>
                </a:lnTo>
                <a:close/>
                <a:moveTo>
                  <a:pt x="1156" y="211"/>
                </a:moveTo>
                <a:lnTo>
                  <a:pt x="1217" y="217"/>
                </a:lnTo>
                <a:cubicBezTo>
                  <a:pt x="1214" y="234"/>
                  <a:pt x="1206" y="266"/>
                  <a:pt x="1194" y="315"/>
                </a:cubicBezTo>
                <a:cubicBezTo>
                  <a:pt x="1185" y="349"/>
                  <a:pt x="1179" y="374"/>
                  <a:pt x="1175" y="393"/>
                </a:cubicBezTo>
                <a:cubicBezTo>
                  <a:pt x="1235" y="388"/>
                  <a:pt x="1307" y="360"/>
                  <a:pt x="1392" y="309"/>
                </a:cubicBezTo>
                <a:cubicBezTo>
                  <a:pt x="1392" y="328"/>
                  <a:pt x="1396" y="350"/>
                  <a:pt x="1403" y="374"/>
                </a:cubicBezTo>
                <a:cubicBezTo>
                  <a:pt x="1279" y="442"/>
                  <a:pt x="1163" y="463"/>
                  <a:pt x="1056" y="436"/>
                </a:cubicBezTo>
                <a:lnTo>
                  <a:pt x="1152" y="533"/>
                </a:lnTo>
                <a:cubicBezTo>
                  <a:pt x="1205" y="580"/>
                  <a:pt x="1205" y="629"/>
                  <a:pt x="1152" y="679"/>
                </a:cubicBezTo>
                <a:cubicBezTo>
                  <a:pt x="1132" y="698"/>
                  <a:pt x="1113" y="718"/>
                  <a:pt x="1093" y="737"/>
                </a:cubicBezTo>
                <a:cubicBezTo>
                  <a:pt x="1075" y="722"/>
                  <a:pt x="1059" y="711"/>
                  <a:pt x="1043" y="704"/>
                </a:cubicBezTo>
                <a:cubicBezTo>
                  <a:pt x="1061" y="689"/>
                  <a:pt x="1084" y="668"/>
                  <a:pt x="1110" y="641"/>
                </a:cubicBezTo>
                <a:cubicBezTo>
                  <a:pt x="1138" y="616"/>
                  <a:pt x="1139" y="592"/>
                  <a:pt x="1112" y="568"/>
                </a:cubicBezTo>
                <a:lnTo>
                  <a:pt x="939" y="395"/>
                </a:lnTo>
                <a:lnTo>
                  <a:pt x="711" y="623"/>
                </a:lnTo>
                <a:lnTo>
                  <a:pt x="677" y="589"/>
                </a:lnTo>
                <a:lnTo>
                  <a:pt x="1052" y="215"/>
                </a:lnTo>
                <a:lnTo>
                  <a:pt x="997" y="161"/>
                </a:lnTo>
                <a:lnTo>
                  <a:pt x="686" y="472"/>
                </a:lnTo>
                <a:lnTo>
                  <a:pt x="652" y="439"/>
                </a:lnTo>
                <a:lnTo>
                  <a:pt x="964" y="127"/>
                </a:lnTo>
                <a:lnTo>
                  <a:pt x="910" y="73"/>
                </a:lnTo>
                <a:lnTo>
                  <a:pt x="590" y="393"/>
                </a:lnTo>
                <a:lnTo>
                  <a:pt x="556" y="359"/>
                </a:lnTo>
                <a:lnTo>
                  <a:pt x="916" y="0"/>
                </a:lnTo>
                <a:lnTo>
                  <a:pt x="1091" y="175"/>
                </a:lnTo>
                <a:lnTo>
                  <a:pt x="1171" y="96"/>
                </a:lnTo>
                <a:lnTo>
                  <a:pt x="1204" y="129"/>
                </a:lnTo>
                <a:lnTo>
                  <a:pt x="976" y="357"/>
                </a:lnTo>
                <a:lnTo>
                  <a:pt x="993" y="374"/>
                </a:lnTo>
                <a:cubicBezTo>
                  <a:pt x="1039" y="386"/>
                  <a:pt x="1082" y="393"/>
                  <a:pt x="1123" y="395"/>
                </a:cubicBezTo>
                <a:cubicBezTo>
                  <a:pt x="1137" y="325"/>
                  <a:pt x="1148" y="264"/>
                  <a:pt x="1156" y="211"/>
                </a:cubicBezTo>
                <a:close/>
                <a:moveTo>
                  <a:pt x="878" y="802"/>
                </a:moveTo>
                <a:cubicBezTo>
                  <a:pt x="917" y="724"/>
                  <a:pt x="962" y="627"/>
                  <a:pt x="1012" y="510"/>
                </a:cubicBezTo>
                <a:cubicBezTo>
                  <a:pt x="1027" y="519"/>
                  <a:pt x="1043" y="529"/>
                  <a:pt x="1058" y="539"/>
                </a:cubicBezTo>
                <a:cubicBezTo>
                  <a:pt x="1009" y="643"/>
                  <a:pt x="966" y="738"/>
                  <a:pt x="928" y="823"/>
                </a:cubicBezTo>
                <a:lnTo>
                  <a:pt x="878" y="802"/>
                </a:lnTo>
                <a:close/>
                <a:moveTo>
                  <a:pt x="786" y="572"/>
                </a:moveTo>
                <a:cubicBezTo>
                  <a:pt x="796" y="571"/>
                  <a:pt x="809" y="568"/>
                  <a:pt x="824" y="564"/>
                </a:cubicBezTo>
                <a:cubicBezTo>
                  <a:pt x="874" y="553"/>
                  <a:pt x="916" y="544"/>
                  <a:pt x="949" y="539"/>
                </a:cubicBezTo>
                <a:lnTo>
                  <a:pt x="960" y="595"/>
                </a:lnTo>
                <a:cubicBezTo>
                  <a:pt x="933" y="599"/>
                  <a:pt x="898" y="606"/>
                  <a:pt x="853" y="614"/>
                </a:cubicBezTo>
                <a:cubicBezTo>
                  <a:pt x="827" y="618"/>
                  <a:pt x="806" y="622"/>
                  <a:pt x="792" y="625"/>
                </a:cubicBezTo>
                <a:lnTo>
                  <a:pt x="786" y="5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8233" name="Freeform 8"/>
          <p:cNvSpPr>
            <a:spLocks noEditPoints="1" noChangeArrowheads="1"/>
          </p:cNvSpPr>
          <p:nvPr/>
        </p:nvSpPr>
        <p:spPr bwMode="auto">
          <a:xfrm>
            <a:off x="3167064" y="330206"/>
            <a:ext cx="655637" cy="652463"/>
          </a:xfrm>
          <a:custGeom>
            <a:avLst/>
            <a:gdLst>
              <a:gd name="T0" fmla="*/ 199 w 1239"/>
              <a:gd name="T1" fmla="*/ 1087 h 1234"/>
              <a:gd name="T2" fmla="*/ 50 w 1239"/>
              <a:gd name="T3" fmla="*/ 1190 h 1234"/>
              <a:gd name="T4" fmla="*/ 138 w 1239"/>
              <a:gd name="T5" fmla="*/ 1032 h 1234"/>
              <a:gd name="T6" fmla="*/ 52 w 1239"/>
              <a:gd name="T7" fmla="*/ 1064 h 1234"/>
              <a:gd name="T8" fmla="*/ 170 w 1239"/>
              <a:gd name="T9" fmla="*/ 1183 h 1234"/>
              <a:gd name="T10" fmla="*/ 209 w 1239"/>
              <a:gd name="T11" fmla="*/ 907 h 1234"/>
              <a:gd name="T12" fmla="*/ 327 w 1239"/>
              <a:gd name="T13" fmla="*/ 1027 h 1234"/>
              <a:gd name="T14" fmla="*/ 209 w 1239"/>
              <a:gd name="T15" fmla="*/ 907 h 1234"/>
              <a:gd name="T16" fmla="*/ 203 w 1239"/>
              <a:gd name="T17" fmla="*/ 1036 h 1234"/>
              <a:gd name="T18" fmla="*/ 338 w 1239"/>
              <a:gd name="T19" fmla="*/ 899 h 1234"/>
              <a:gd name="T20" fmla="*/ 551 w 1239"/>
              <a:gd name="T21" fmla="*/ 824 h 1234"/>
              <a:gd name="T22" fmla="*/ 394 w 1239"/>
              <a:gd name="T23" fmla="*/ 698 h 1234"/>
              <a:gd name="T24" fmla="*/ 521 w 1239"/>
              <a:gd name="T25" fmla="*/ 822 h 1234"/>
              <a:gd name="T26" fmla="*/ 503 w 1239"/>
              <a:gd name="T27" fmla="*/ 817 h 1234"/>
              <a:gd name="T28" fmla="*/ 298 w 1239"/>
              <a:gd name="T29" fmla="*/ 794 h 1234"/>
              <a:gd name="T30" fmla="*/ 455 w 1239"/>
              <a:gd name="T31" fmla="*/ 920 h 1234"/>
              <a:gd name="T32" fmla="*/ 326 w 1239"/>
              <a:gd name="T33" fmla="*/ 795 h 1234"/>
              <a:gd name="T34" fmla="*/ 347 w 1239"/>
              <a:gd name="T35" fmla="*/ 802 h 1234"/>
              <a:gd name="T36" fmla="*/ 551 w 1239"/>
              <a:gd name="T37" fmla="*/ 824 h 1234"/>
              <a:gd name="T38" fmla="*/ 566 w 1239"/>
              <a:gd name="T39" fmla="*/ 553 h 1234"/>
              <a:gd name="T40" fmla="*/ 646 w 1239"/>
              <a:gd name="T41" fmla="*/ 729 h 1234"/>
              <a:gd name="T42" fmla="*/ 502 w 1239"/>
              <a:gd name="T43" fmla="*/ 617 h 1234"/>
              <a:gd name="T44" fmla="*/ 441 w 1239"/>
              <a:gd name="T45" fmla="*/ 652 h 1234"/>
              <a:gd name="T46" fmla="*/ 727 w 1239"/>
              <a:gd name="T47" fmla="*/ 623 h 1234"/>
              <a:gd name="T48" fmla="*/ 829 w 1239"/>
              <a:gd name="T49" fmla="*/ 546 h 1234"/>
              <a:gd name="T50" fmla="*/ 582 w 1239"/>
              <a:gd name="T51" fmla="*/ 511 h 1234"/>
              <a:gd name="T52" fmla="*/ 697 w 1239"/>
              <a:gd name="T53" fmla="*/ 422 h 1234"/>
              <a:gd name="T54" fmla="*/ 660 w 1239"/>
              <a:gd name="T55" fmla="*/ 556 h 1234"/>
              <a:gd name="T56" fmla="*/ 754 w 1239"/>
              <a:gd name="T57" fmla="*/ 489 h 1234"/>
              <a:gd name="T58" fmla="*/ 727 w 1239"/>
              <a:gd name="T59" fmla="*/ 623 h 1234"/>
              <a:gd name="T60" fmla="*/ 834 w 1239"/>
              <a:gd name="T61" fmla="*/ 258 h 1234"/>
              <a:gd name="T62" fmla="*/ 922 w 1239"/>
              <a:gd name="T63" fmla="*/ 377 h 1234"/>
              <a:gd name="T64" fmla="*/ 944 w 1239"/>
              <a:gd name="T65" fmla="*/ 398 h 1234"/>
              <a:gd name="T66" fmla="*/ 741 w 1239"/>
              <a:gd name="T67" fmla="*/ 352 h 1234"/>
              <a:gd name="T68" fmla="*/ 864 w 1239"/>
              <a:gd name="T69" fmla="*/ 511 h 1234"/>
              <a:gd name="T70" fmla="*/ 776 w 1239"/>
              <a:gd name="T71" fmla="*/ 392 h 1234"/>
              <a:gd name="T72" fmla="*/ 751 w 1239"/>
              <a:gd name="T73" fmla="*/ 370 h 1234"/>
              <a:gd name="T74" fmla="*/ 958 w 1239"/>
              <a:gd name="T75" fmla="*/ 417 h 1234"/>
              <a:gd name="T76" fmla="*/ 977 w 1239"/>
              <a:gd name="T77" fmla="*/ 116 h 1234"/>
              <a:gd name="T78" fmla="*/ 942 w 1239"/>
              <a:gd name="T79" fmla="*/ 177 h 1234"/>
              <a:gd name="T80" fmla="*/ 1054 w 1239"/>
              <a:gd name="T81" fmla="*/ 321 h 1234"/>
              <a:gd name="T82" fmla="*/ 878 w 1239"/>
              <a:gd name="T83" fmla="*/ 241 h 1234"/>
              <a:gd name="T84" fmla="*/ 977 w 1239"/>
              <a:gd name="T85" fmla="*/ 116 h 1234"/>
              <a:gd name="T86" fmla="*/ 1144 w 1239"/>
              <a:gd name="T87" fmla="*/ 20 h 1234"/>
              <a:gd name="T88" fmla="*/ 1040 w 1239"/>
              <a:gd name="T89" fmla="*/ 123 h 1234"/>
              <a:gd name="T90" fmla="*/ 1199 w 1239"/>
              <a:gd name="T91" fmla="*/ 101 h 1234"/>
              <a:gd name="T92" fmla="*/ 1110 w 1239"/>
              <a:gd name="T93" fmla="*/ 173 h 1234"/>
              <a:gd name="T94" fmla="*/ 1203 w 1239"/>
              <a:gd name="T95" fmla="*/ 176 h 1234"/>
              <a:gd name="T96" fmla="*/ 1118 w 1239"/>
              <a:gd name="T97" fmla="*/ 97 h 1234"/>
              <a:gd name="T98" fmla="*/ 1067 w 1239"/>
              <a:gd name="T99" fmla="*/ 4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9" h="1234">
                <a:moveTo>
                  <a:pt x="176" y="1102"/>
                </a:moveTo>
                <a:lnTo>
                  <a:pt x="199" y="1087"/>
                </a:lnTo>
                <a:cubicBezTo>
                  <a:pt x="220" y="1127"/>
                  <a:pt x="215" y="1163"/>
                  <a:pt x="184" y="1195"/>
                </a:cubicBezTo>
                <a:cubicBezTo>
                  <a:pt x="141" y="1234"/>
                  <a:pt x="96" y="1232"/>
                  <a:pt x="50" y="1190"/>
                </a:cubicBezTo>
                <a:cubicBezTo>
                  <a:pt x="4" y="1140"/>
                  <a:pt x="0" y="1093"/>
                  <a:pt x="40" y="1049"/>
                </a:cubicBezTo>
                <a:cubicBezTo>
                  <a:pt x="68" y="1023"/>
                  <a:pt x="100" y="1017"/>
                  <a:pt x="138" y="1032"/>
                </a:cubicBezTo>
                <a:lnTo>
                  <a:pt x="124" y="1054"/>
                </a:lnTo>
                <a:cubicBezTo>
                  <a:pt x="96" y="1043"/>
                  <a:pt x="72" y="1046"/>
                  <a:pt x="52" y="1064"/>
                </a:cubicBezTo>
                <a:cubicBezTo>
                  <a:pt x="27" y="1096"/>
                  <a:pt x="31" y="1131"/>
                  <a:pt x="65" y="1171"/>
                </a:cubicBezTo>
                <a:cubicBezTo>
                  <a:pt x="103" y="1206"/>
                  <a:pt x="138" y="1210"/>
                  <a:pt x="170" y="1183"/>
                </a:cubicBezTo>
                <a:cubicBezTo>
                  <a:pt x="192" y="1159"/>
                  <a:pt x="194" y="1132"/>
                  <a:pt x="176" y="1102"/>
                </a:cubicBezTo>
                <a:close/>
                <a:moveTo>
                  <a:pt x="209" y="907"/>
                </a:moveTo>
                <a:cubicBezTo>
                  <a:pt x="181" y="941"/>
                  <a:pt x="184" y="978"/>
                  <a:pt x="218" y="1019"/>
                </a:cubicBezTo>
                <a:cubicBezTo>
                  <a:pt x="256" y="1053"/>
                  <a:pt x="292" y="1056"/>
                  <a:pt x="327" y="1027"/>
                </a:cubicBezTo>
                <a:cubicBezTo>
                  <a:pt x="358" y="992"/>
                  <a:pt x="356" y="955"/>
                  <a:pt x="320" y="916"/>
                </a:cubicBezTo>
                <a:cubicBezTo>
                  <a:pt x="280" y="882"/>
                  <a:pt x="243" y="879"/>
                  <a:pt x="209" y="907"/>
                </a:cubicBezTo>
                <a:close/>
                <a:moveTo>
                  <a:pt x="340" y="1039"/>
                </a:moveTo>
                <a:cubicBezTo>
                  <a:pt x="295" y="1080"/>
                  <a:pt x="249" y="1079"/>
                  <a:pt x="203" y="1036"/>
                </a:cubicBezTo>
                <a:cubicBezTo>
                  <a:pt x="157" y="987"/>
                  <a:pt x="155" y="938"/>
                  <a:pt x="197" y="892"/>
                </a:cubicBezTo>
                <a:cubicBezTo>
                  <a:pt x="241" y="853"/>
                  <a:pt x="288" y="855"/>
                  <a:pt x="338" y="899"/>
                </a:cubicBezTo>
                <a:cubicBezTo>
                  <a:pt x="382" y="946"/>
                  <a:pt x="382" y="993"/>
                  <a:pt x="340" y="1039"/>
                </a:cubicBezTo>
                <a:close/>
                <a:moveTo>
                  <a:pt x="551" y="824"/>
                </a:moveTo>
                <a:lnTo>
                  <a:pt x="410" y="683"/>
                </a:lnTo>
                <a:lnTo>
                  <a:pt x="394" y="698"/>
                </a:lnTo>
                <a:lnTo>
                  <a:pt x="498" y="801"/>
                </a:lnTo>
                <a:cubicBezTo>
                  <a:pt x="505" y="809"/>
                  <a:pt x="513" y="816"/>
                  <a:pt x="521" y="822"/>
                </a:cubicBezTo>
                <a:lnTo>
                  <a:pt x="520" y="822"/>
                </a:lnTo>
                <a:cubicBezTo>
                  <a:pt x="516" y="821"/>
                  <a:pt x="511" y="819"/>
                  <a:pt x="503" y="817"/>
                </a:cubicBezTo>
                <a:lnTo>
                  <a:pt x="317" y="776"/>
                </a:lnTo>
                <a:lnTo>
                  <a:pt x="298" y="794"/>
                </a:lnTo>
                <a:lnTo>
                  <a:pt x="440" y="935"/>
                </a:lnTo>
                <a:lnTo>
                  <a:pt x="455" y="920"/>
                </a:lnTo>
                <a:lnTo>
                  <a:pt x="351" y="816"/>
                </a:lnTo>
                <a:cubicBezTo>
                  <a:pt x="342" y="806"/>
                  <a:pt x="333" y="799"/>
                  <a:pt x="326" y="795"/>
                </a:cubicBezTo>
                <a:lnTo>
                  <a:pt x="327" y="794"/>
                </a:lnTo>
                <a:cubicBezTo>
                  <a:pt x="334" y="798"/>
                  <a:pt x="341" y="801"/>
                  <a:pt x="347" y="802"/>
                </a:cubicBezTo>
                <a:lnTo>
                  <a:pt x="534" y="841"/>
                </a:lnTo>
                <a:lnTo>
                  <a:pt x="551" y="824"/>
                </a:lnTo>
                <a:close/>
                <a:moveTo>
                  <a:pt x="553" y="540"/>
                </a:moveTo>
                <a:lnTo>
                  <a:pt x="566" y="553"/>
                </a:lnTo>
                <a:lnTo>
                  <a:pt x="518" y="601"/>
                </a:lnTo>
                <a:lnTo>
                  <a:pt x="646" y="729"/>
                </a:lnTo>
                <a:lnTo>
                  <a:pt x="630" y="745"/>
                </a:lnTo>
                <a:lnTo>
                  <a:pt x="502" y="617"/>
                </a:lnTo>
                <a:lnTo>
                  <a:pt x="454" y="665"/>
                </a:lnTo>
                <a:lnTo>
                  <a:pt x="441" y="652"/>
                </a:lnTo>
                <a:lnTo>
                  <a:pt x="553" y="540"/>
                </a:lnTo>
                <a:close/>
                <a:moveTo>
                  <a:pt x="727" y="623"/>
                </a:moveTo>
                <a:lnTo>
                  <a:pt x="816" y="533"/>
                </a:lnTo>
                <a:lnTo>
                  <a:pt x="829" y="546"/>
                </a:lnTo>
                <a:lnTo>
                  <a:pt x="723" y="652"/>
                </a:lnTo>
                <a:lnTo>
                  <a:pt x="582" y="511"/>
                </a:lnTo>
                <a:lnTo>
                  <a:pt x="684" y="409"/>
                </a:lnTo>
                <a:lnTo>
                  <a:pt x="697" y="422"/>
                </a:lnTo>
                <a:lnTo>
                  <a:pt x="612" y="508"/>
                </a:lnTo>
                <a:lnTo>
                  <a:pt x="660" y="556"/>
                </a:lnTo>
                <a:lnTo>
                  <a:pt x="740" y="475"/>
                </a:lnTo>
                <a:lnTo>
                  <a:pt x="754" y="489"/>
                </a:lnTo>
                <a:lnTo>
                  <a:pt x="674" y="570"/>
                </a:lnTo>
                <a:lnTo>
                  <a:pt x="727" y="623"/>
                </a:lnTo>
                <a:close/>
                <a:moveTo>
                  <a:pt x="975" y="400"/>
                </a:moveTo>
                <a:lnTo>
                  <a:pt x="834" y="258"/>
                </a:lnTo>
                <a:lnTo>
                  <a:pt x="819" y="274"/>
                </a:lnTo>
                <a:lnTo>
                  <a:pt x="922" y="377"/>
                </a:lnTo>
                <a:cubicBezTo>
                  <a:pt x="929" y="385"/>
                  <a:pt x="937" y="391"/>
                  <a:pt x="945" y="398"/>
                </a:cubicBezTo>
                <a:lnTo>
                  <a:pt x="944" y="398"/>
                </a:lnTo>
                <a:cubicBezTo>
                  <a:pt x="940" y="396"/>
                  <a:pt x="935" y="395"/>
                  <a:pt x="927" y="393"/>
                </a:cubicBezTo>
                <a:lnTo>
                  <a:pt x="741" y="352"/>
                </a:lnTo>
                <a:lnTo>
                  <a:pt x="723" y="370"/>
                </a:lnTo>
                <a:lnTo>
                  <a:pt x="864" y="511"/>
                </a:lnTo>
                <a:lnTo>
                  <a:pt x="879" y="496"/>
                </a:lnTo>
                <a:lnTo>
                  <a:pt x="776" y="392"/>
                </a:lnTo>
                <a:cubicBezTo>
                  <a:pt x="766" y="382"/>
                  <a:pt x="757" y="375"/>
                  <a:pt x="750" y="371"/>
                </a:cubicBezTo>
                <a:lnTo>
                  <a:pt x="751" y="370"/>
                </a:lnTo>
                <a:cubicBezTo>
                  <a:pt x="758" y="374"/>
                  <a:pt x="765" y="376"/>
                  <a:pt x="771" y="378"/>
                </a:cubicBezTo>
                <a:lnTo>
                  <a:pt x="958" y="417"/>
                </a:lnTo>
                <a:lnTo>
                  <a:pt x="975" y="400"/>
                </a:lnTo>
                <a:close/>
                <a:moveTo>
                  <a:pt x="977" y="116"/>
                </a:moveTo>
                <a:lnTo>
                  <a:pt x="990" y="129"/>
                </a:lnTo>
                <a:lnTo>
                  <a:pt x="942" y="177"/>
                </a:lnTo>
                <a:lnTo>
                  <a:pt x="1070" y="305"/>
                </a:lnTo>
                <a:lnTo>
                  <a:pt x="1054" y="321"/>
                </a:lnTo>
                <a:lnTo>
                  <a:pt x="926" y="193"/>
                </a:lnTo>
                <a:lnTo>
                  <a:pt x="878" y="241"/>
                </a:lnTo>
                <a:lnTo>
                  <a:pt x="865" y="228"/>
                </a:lnTo>
                <a:lnTo>
                  <a:pt x="977" y="116"/>
                </a:lnTo>
                <a:close/>
                <a:moveTo>
                  <a:pt x="1132" y="42"/>
                </a:moveTo>
                <a:lnTo>
                  <a:pt x="1144" y="20"/>
                </a:lnTo>
                <a:cubicBezTo>
                  <a:pt x="1113" y="0"/>
                  <a:pt x="1082" y="5"/>
                  <a:pt x="1051" y="36"/>
                </a:cubicBezTo>
                <a:cubicBezTo>
                  <a:pt x="1022" y="68"/>
                  <a:pt x="1018" y="97"/>
                  <a:pt x="1040" y="123"/>
                </a:cubicBezTo>
                <a:cubicBezTo>
                  <a:pt x="1058" y="145"/>
                  <a:pt x="1088" y="141"/>
                  <a:pt x="1131" y="113"/>
                </a:cubicBezTo>
                <a:cubicBezTo>
                  <a:pt x="1165" y="90"/>
                  <a:pt x="1188" y="86"/>
                  <a:pt x="1199" y="101"/>
                </a:cubicBezTo>
                <a:cubicBezTo>
                  <a:pt x="1215" y="120"/>
                  <a:pt x="1212" y="141"/>
                  <a:pt x="1190" y="164"/>
                </a:cubicBezTo>
                <a:cubicBezTo>
                  <a:pt x="1165" y="191"/>
                  <a:pt x="1138" y="194"/>
                  <a:pt x="1110" y="173"/>
                </a:cubicBezTo>
                <a:lnTo>
                  <a:pt x="1100" y="195"/>
                </a:lnTo>
                <a:cubicBezTo>
                  <a:pt x="1135" y="218"/>
                  <a:pt x="1169" y="212"/>
                  <a:pt x="1203" y="176"/>
                </a:cubicBezTo>
                <a:cubicBezTo>
                  <a:pt x="1234" y="142"/>
                  <a:pt x="1239" y="112"/>
                  <a:pt x="1216" y="85"/>
                </a:cubicBezTo>
                <a:cubicBezTo>
                  <a:pt x="1196" y="61"/>
                  <a:pt x="1163" y="65"/>
                  <a:pt x="1118" y="97"/>
                </a:cubicBezTo>
                <a:cubicBezTo>
                  <a:pt x="1088" y="116"/>
                  <a:pt x="1067" y="119"/>
                  <a:pt x="1056" y="107"/>
                </a:cubicBezTo>
                <a:cubicBezTo>
                  <a:pt x="1042" y="91"/>
                  <a:pt x="1045" y="71"/>
                  <a:pt x="1067" y="48"/>
                </a:cubicBezTo>
                <a:cubicBezTo>
                  <a:pt x="1086" y="30"/>
                  <a:pt x="1107" y="28"/>
                  <a:pt x="1132" y="4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pic>
        <p:nvPicPr>
          <p:cNvPr id="8234" name="图片 9"/>
          <p:cNvPicPr>
            <a:picLocks noChangeAspect="1" noChangeArrowheads="1"/>
          </p:cNvPicPr>
          <p:nvPr/>
        </p:nvPicPr>
        <p:blipFill>
          <a:blip r:embed="rId3" cstate="print">
            <a:extLst>
              <a:ext uri="{28A0092B-C50C-407E-A947-70E740481C1C}">
                <a14:useLocalDpi xmlns:a14="http://schemas.microsoft.com/office/drawing/2010/main" val="0"/>
              </a:ext>
            </a:extLst>
          </a:blip>
          <a:srcRect l="9534" t="11691" r="10948" b="9396"/>
          <a:stretch>
            <a:fillRect/>
          </a:stretch>
        </p:blipFill>
        <p:spPr bwMode="auto">
          <a:xfrm>
            <a:off x="1874840" y="2738444"/>
            <a:ext cx="2571751"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82"/>
          <p:cNvSpPr txBox="1">
            <a:spLocks noChangeArrowheads="1"/>
          </p:cNvSpPr>
          <p:nvPr/>
        </p:nvSpPr>
        <p:spPr bwMode="auto">
          <a:xfrm>
            <a:off x="5765807" y="2130430"/>
            <a:ext cx="38036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研究现状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9218"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336800"/>
            <a:ext cx="121920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19" name="组合 9"/>
          <p:cNvGrpSpPr/>
          <p:nvPr/>
        </p:nvGrpSpPr>
        <p:grpSpPr bwMode="auto">
          <a:xfrm>
            <a:off x="4946653" y="1182693"/>
            <a:ext cx="2301875" cy="2308225"/>
            <a:chOff x="0" y="0"/>
            <a:chExt cx="2301875" cy="2308226"/>
          </a:xfrm>
        </p:grpSpPr>
        <p:sp>
          <p:nvSpPr>
            <p:cNvPr id="9220" name="Oval 5"/>
            <p:cNvSpPr>
              <a:spLocks noChangeArrowheads="1"/>
            </p:cNvSpPr>
            <p:nvPr/>
          </p:nvSpPr>
          <p:spPr bwMode="auto">
            <a:xfrm>
              <a:off x="0" y="0"/>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21" name="Freeform 6"/>
            <p:cNvSpPr>
              <a:spLocks noEditPoints="1" noChangeArrowheads="1"/>
            </p:cNvSpPr>
            <p:nvPr/>
          </p:nvSpPr>
          <p:spPr bwMode="auto">
            <a:xfrm>
              <a:off x="123825" y="123825"/>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9222" name="Freeform 67"/>
          <p:cNvSpPr>
            <a:spLocks noEditPoints="1" noChangeArrowheads="1"/>
          </p:cNvSpPr>
          <p:nvPr/>
        </p:nvSpPr>
        <p:spPr bwMode="auto">
          <a:xfrm>
            <a:off x="5772151" y="1509718"/>
            <a:ext cx="649288" cy="1654175"/>
          </a:xfrm>
          <a:custGeom>
            <a:avLst/>
            <a:gdLst>
              <a:gd name="T0" fmla="*/ 6 w 795"/>
              <a:gd name="T1" fmla="*/ 720 h 2026"/>
              <a:gd name="T2" fmla="*/ 6 w 795"/>
              <a:gd name="T3" fmla="*/ 771 h 2026"/>
              <a:gd name="T4" fmla="*/ 185 w 795"/>
              <a:gd name="T5" fmla="*/ 1286 h 2026"/>
              <a:gd name="T6" fmla="*/ 349 w 795"/>
              <a:gd name="T7" fmla="*/ 1286 h 2026"/>
              <a:gd name="T8" fmla="*/ 371 w 795"/>
              <a:gd name="T9" fmla="*/ 1265 h 2026"/>
              <a:gd name="T10" fmla="*/ 372 w 795"/>
              <a:gd name="T11" fmla="*/ 586 h 2026"/>
              <a:gd name="T12" fmla="*/ 306 w 795"/>
              <a:gd name="T13" fmla="*/ 520 h 2026"/>
              <a:gd name="T14" fmla="*/ 406 w 795"/>
              <a:gd name="T15" fmla="*/ 427 h 2026"/>
              <a:gd name="T16" fmla="*/ 478 w 795"/>
              <a:gd name="T17" fmla="*/ 527 h 2026"/>
              <a:gd name="T18" fmla="*/ 414 w 795"/>
              <a:gd name="T19" fmla="*/ 584 h 2026"/>
              <a:gd name="T20" fmla="*/ 414 w 795"/>
              <a:gd name="T21" fmla="*/ 1265 h 2026"/>
              <a:gd name="T22" fmla="*/ 435 w 795"/>
              <a:gd name="T23" fmla="*/ 1286 h 2026"/>
              <a:gd name="T24" fmla="*/ 628 w 795"/>
              <a:gd name="T25" fmla="*/ 1286 h 2026"/>
              <a:gd name="T26" fmla="*/ 793 w 795"/>
              <a:gd name="T27" fmla="*/ 771 h 2026"/>
              <a:gd name="T28" fmla="*/ 788 w 795"/>
              <a:gd name="T29" fmla="*/ 723 h 2026"/>
              <a:gd name="T30" fmla="*/ 406 w 795"/>
              <a:gd name="T31" fmla="*/ 11 h 2026"/>
              <a:gd name="T32" fmla="*/ 378 w 795"/>
              <a:gd name="T33" fmla="*/ 11 h 2026"/>
              <a:gd name="T34" fmla="*/ 193 w 795"/>
              <a:gd name="T35" fmla="*/ 364 h 2026"/>
              <a:gd name="T36" fmla="*/ 6 w 795"/>
              <a:gd name="T37" fmla="*/ 720 h 2026"/>
              <a:gd name="T38" fmla="*/ 63 w 795"/>
              <a:gd name="T39" fmla="*/ 1558 h 2026"/>
              <a:gd name="T40" fmla="*/ 63 w 795"/>
              <a:gd name="T41" fmla="*/ 2002 h 2026"/>
              <a:gd name="T42" fmla="*/ 84 w 795"/>
              <a:gd name="T43" fmla="*/ 2024 h 2026"/>
              <a:gd name="T44" fmla="*/ 499 w 795"/>
              <a:gd name="T45" fmla="*/ 2024 h 2026"/>
              <a:gd name="T46" fmla="*/ 521 w 795"/>
              <a:gd name="T47" fmla="*/ 2002 h 2026"/>
              <a:gd name="T48" fmla="*/ 521 w 795"/>
              <a:gd name="T49" fmla="*/ 1530 h 2026"/>
              <a:gd name="T50" fmla="*/ 614 w 795"/>
              <a:gd name="T51" fmla="*/ 1530 h 2026"/>
              <a:gd name="T52" fmla="*/ 614 w 795"/>
              <a:gd name="T53" fmla="*/ 2017 h 2026"/>
              <a:gd name="T54" fmla="*/ 650 w 795"/>
              <a:gd name="T55" fmla="*/ 2024 h 2026"/>
              <a:gd name="T56" fmla="*/ 721 w 795"/>
              <a:gd name="T57" fmla="*/ 2024 h 2026"/>
              <a:gd name="T58" fmla="*/ 750 w 795"/>
              <a:gd name="T59" fmla="*/ 1995 h 2026"/>
              <a:gd name="T60" fmla="*/ 750 w 795"/>
              <a:gd name="T61" fmla="*/ 1558 h 2026"/>
              <a:gd name="T62" fmla="*/ 698 w 795"/>
              <a:gd name="T63" fmla="*/ 1421 h 2026"/>
              <a:gd name="T64" fmla="*/ 620 w 795"/>
              <a:gd name="T65" fmla="*/ 1342 h 2026"/>
              <a:gd name="T66" fmla="*/ 185 w 795"/>
              <a:gd name="T67" fmla="*/ 1346 h 2026"/>
              <a:gd name="T68" fmla="*/ 63 w 795"/>
              <a:gd name="T69" fmla="*/ 1558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5" h="2026">
                <a:moveTo>
                  <a:pt x="6" y="720"/>
                </a:moveTo>
                <a:cubicBezTo>
                  <a:pt x="0" y="738"/>
                  <a:pt x="1" y="755"/>
                  <a:pt x="6" y="771"/>
                </a:cubicBezTo>
                <a:cubicBezTo>
                  <a:pt x="22" y="826"/>
                  <a:pt x="130" y="1286"/>
                  <a:pt x="185" y="1286"/>
                </a:cubicBezTo>
                <a:cubicBezTo>
                  <a:pt x="239" y="1286"/>
                  <a:pt x="294" y="1286"/>
                  <a:pt x="349" y="1286"/>
                </a:cubicBezTo>
                <a:cubicBezTo>
                  <a:pt x="366" y="1286"/>
                  <a:pt x="371" y="1281"/>
                  <a:pt x="371" y="1265"/>
                </a:cubicBezTo>
                <a:cubicBezTo>
                  <a:pt x="371" y="1041"/>
                  <a:pt x="370" y="820"/>
                  <a:pt x="372" y="586"/>
                </a:cubicBezTo>
                <a:cubicBezTo>
                  <a:pt x="351" y="577"/>
                  <a:pt x="307" y="557"/>
                  <a:pt x="306" y="520"/>
                </a:cubicBezTo>
                <a:cubicBezTo>
                  <a:pt x="303" y="457"/>
                  <a:pt x="344" y="421"/>
                  <a:pt x="406" y="427"/>
                </a:cubicBezTo>
                <a:cubicBezTo>
                  <a:pt x="459" y="431"/>
                  <a:pt x="486" y="477"/>
                  <a:pt x="478" y="527"/>
                </a:cubicBezTo>
                <a:cubicBezTo>
                  <a:pt x="479" y="554"/>
                  <a:pt x="439" y="579"/>
                  <a:pt x="414" y="584"/>
                </a:cubicBezTo>
                <a:cubicBezTo>
                  <a:pt x="414" y="811"/>
                  <a:pt x="414" y="1038"/>
                  <a:pt x="414" y="1265"/>
                </a:cubicBezTo>
                <a:cubicBezTo>
                  <a:pt x="414" y="1281"/>
                  <a:pt x="418" y="1286"/>
                  <a:pt x="435" y="1286"/>
                </a:cubicBezTo>
                <a:cubicBezTo>
                  <a:pt x="499" y="1286"/>
                  <a:pt x="564" y="1286"/>
                  <a:pt x="628" y="1286"/>
                </a:cubicBezTo>
                <a:cubicBezTo>
                  <a:pt x="669" y="1286"/>
                  <a:pt x="776" y="838"/>
                  <a:pt x="793" y="771"/>
                </a:cubicBezTo>
                <a:cubicBezTo>
                  <a:pt x="795" y="755"/>
                  <a:pt x="794" y="739"/>
                  <a:pt x="788" y="723"/>
                </a:cubicBezTo>
                <a:cubicBezTo>
                  <a:pt x="661" y="486"/>
                  <a:pt x="534" y="249"/>
                  <a:pt x="406" y="11"/>
                </a:cubicBezTo>
                <a:cubicBezTo>
                  <a:pt x="393" y="0"/>
                  <a:pt x="384" y="2"/>
                  <a:pt x="378" y="11"/>
                </a:cubicBezTo>
                <a:cubicBezTo>
                  <a:pt x="351" y="68"/>
                  <a:pt x="223" y="312"/>
                  <a:pt x="193" y="364"/>
                </a:cubicBezTo>
                <a:cubicBezTo>
                  <a:pt x="175" y="396"/>
                  <a:pt x="6" y="714"/>
                  <a:pt x="6" y="720"/>
                </a:cubicBezTo>
                <a:close/>
                <a:moveTo>
                  <a:pt x="63" y="1558"/>
                </a:moveTo>
                <a:cubicBezTo>
                  <a:pt x="63" y="1706"/>
                  <a:pt x="63" y="1854"/>
                  <a:pt x="63" y="2002"/>
                </a:cubicBezTo>
                <a:cubicBezTo>
                  <a:pt x="63" y="2019"/>
                  <a:pt x="68" y="2024"/>
                  <a:pt x="84" y="2024"/>
                </a:cubicBezTo>
                <a:cubicBezTo>
                  <a:pt x="223" y="2024"/>
                  <a:pt x="361" y="2024"/>
                  <a:pt x="499" y="2024"/>
                </a:cubicBezTo>
                <a:cubicBezTo>
                  <a:pt x="516" y="2024"/>
                  <a:pt x="521" y="2019"/>
                  <a:pt x="521" y="2002"/>
                </a:cubicBezTo>
                <a:cubicBezTo>
                  <a:pt x="521" y="1845"/>
                  <a:pt x="521" y="1687"/>
                  <a:pt x="521" y="1530"/>
                </a:cubicBezTo>
                <a:cubicBezTo>
                  <a:pt x="552" y="1530"/>
                  <a:pt x="583" y="1530"/>
                  <a:pt x="614" y="1530"/>
                </a:cubicBezTo>
                <a:cubicBezTo>
                  <a:pt x="614" y="1692"/>
                  <a:pt x="614" y="1854"/>
                  <a:pt x="614" y="2017"/>
                </a:cubicBezTo>
                <a:cubicBezTo>
                  <a:pt x="618" y="2026"/>
                  <a:pt x="630" y="2024"/>
                  <a:pt x="650" y="2024"/>
                </a:cubicBezTo>
                <a:cubicBezTo>
                  <a:pt x="673" y="2024"/>
                  <a:pt x="697" y="2024"/>
                  <a:pt x="721" y="2024"/>
                </a:cubicBezTo>
                <a:cubicBezTo>
                  <a:pt x="738" y="2024"/>
                  <a:pt x="750" y="2012"/>
                  <a:pt x="750" y="1995"/>
                </a:cubicBezTo>
                <a:cubicBezTo>
                  <a:pt x="750" y="1850"/>
                  <a:pt x="750" y="1704"/>
                  <a:pt x="750" y="1558"/>
                </a:cubicBezTo>
                <a:cubicBezTo>
                  <a:pt x="750" y="1509"/>
                  <a:pt x="718" y="1457"/>
                  <a:pt x="698" y="1421"/>
                </a:cubicBezTo>
                <a:cubicBezTo>
                  <a:pt x="663" y="1367"/>
                  <a:pt x="648" y="1349"/>
                  <a:pt x="620" y="1342"/>
                </a:cubicBezTo>
                <a:cubicBezTo>
                  <a:pt x="538" y="1342"/>
                  <a:pt x="231" y="1342"/>
                  <a:pt x="185" y="1346"/>
                </a:cubicBezTo>
                <a:cubicBezTo>
                  <a:pt x="155" y="1354"/>
                  <a:pt x="63" y="1486"/>
                  <a:pt x="63" y="155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9223" name="TextBox 16"/>
          <p:cNvSpPr txBox="1">
            <a:spLocks noChangeArrowheads="1"/>
          </p:cNvSpPr>
          <p:nvPr/>
        </p:nvSpPr>
        <p:spPr bwMode="auto">
          <a:xfrm>
            <a:off x="4072890" y="3677285"/>
            <a:ext cx="4302760" cy="7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pPr algn="ctr"/>
            <a:r>
              <a:rPr lang="zh-CN" altLang="en-US" sz="4400" b="1" dirty="0">
                <a:solidFill>
                  <a:schemeClr val="accent2"/>
                </a:solidFill>
                <a:latin typeface="微软雅黑" panose="020B0503020204020204" pitchFamily="34" charset="-122"/>
                <a:ea typeface="微软雅黑" panose="020B0503020204020204" pitchFamily="34" charset="-122"/>
              </a:rPr>
              <a:t>背景和意义</a:t>
            </a:r>
          </a:p>
        </p:txBody>
      </p:sp>
      <p:cxnSp>
        <p:nvCxnSpPr>
          <p:cNvPr id="9236" name="直接连接符 11"/>
          <p:cNvCxnSpPr>
            <a:cxnSpLocks noChangeShapeType="1"/>
          </p:cNvCxnSpPr>
          <p:nvPr/>
        </p:nvCxnSpPr>
        <p:spPr bwMode="auto">
          <a:xfrm>
            <a:off x="3505203" y="4597400"/>
            <a:ext cx="5183188" cy="0"/>
          </a:xfrm>
          <a:prstGeom prst="line">
            <a:avLst/>
          </a:prstGeom>
          <a:noFill/>
          <a:ln w="9525">
            <a:solidFill>
              <a:schemeClr val="accent2"/>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1"/>
          <p:cNvSpPr txBox="1">
            <a:spLocks noChangeArrowheads="1"/>
          </p:cNvSpPr>
          <p:nvPr/>
        </p:nvSpPr>
        <p:spPr bwMode="auto">
          <a:xfrm>
            <a:off x="2854327" y="87315"/>
            <a:ext cx="5041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1.1 </a:t>
            </a:r>
            <a:r>
              <a:rPr lang="zh-CN" altLang="en-US" sz="2800" dirty="0">
                <a:solidFill>
                  <a:schemeClr val="accent2"/>
                </a:solidFill>
                <a:latin typeface="微软雅黑" panose="020B0503020204020204" pitchFamily="34" charset="-122"/>
                <a:ea typeface="微软雅黑" panose="020B0503020204020204" pitchFamily="34" charset="-122"/>
              </a:rPr>
              <a:t>研究</a:t>
            </a:r>
            <a:r>
              <a:rPr lang="zh-CN" altLang="en-US" sz="2800" dirty="0" smtClean="0">
                <a:solidFill>
                  <a:schemeClr val="accent2"/>
                </a:solidFill>
                <a:latin typeface="微软雅黑" panose="020B0503020204020204" pitchFamily="34" charset="-122"/>
                <a:ea typeface="微软雅黑" panose="020B0503020204020204" pitchFamily="34" charset="-122"/>
              </a:rPr>
              <a:t>背景</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10248" name="TextBox 55"/>
          <p:cNvSpPr txBox="1">
            <a:spLocks noChangeArrowheads="1"/>
          </p:cNvSpPr>
          <p:nvPr/>
        </p:nvSpPr>
        <p:spPr bwMode="auto">
          <a:xfrm>
            <a:off x="839416" y="1973391"/>
            <a:ext cx="9337778" cy="92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pPr algn="just"/>
            <a:r>
              <a:rPr lang="zh-CN" altLang="en-US" b="1" dirty="0" smtClean="0">
                <a:solidFill>
                  <a:srgbClr val="002060"/>
                </a:solidFill>
                <a:latin typeface="+mj-ea"/>
              </a:rPr>
              <a:t>    它是指国家允许企业生产和经营的</a:t>
            </a:r>
            <a:r>
              <a:rPr lang="zh-CN" altLang="en-US" b="1" dirty="0" smtClean="0">
                <a:solidFill>
                  <a:schemeClr val="bg2"/>
                </a:solidFill>
                <a:latin typeface="+mj-ea"/>
              </a:rPr>
              <a:t>商品类别</a:t>
            </a:r>
            <a:r>
              <a:rPr lang="zh-CN" altLang="en-US" b="1" dirty="0" smtClean="0">
                <a:solidFill>
                  <a:srgbClr val="002060"/>
                </a:solidFill>
                <a:latin typeface="+mj-ea"/>
              </a:rPr>
              <a:t>、</a:t>
            </a:r>
            <a:r>
              <a:rPr lang="zh-CN" altLang="en-US" b="1" dirty="0" smtClean="0">
                <a:solidFill>
                  <a:schemeClr val="bg2"/>
                </a:solidFill>
                <a:latin typeface="+mj-ea"/>
              </a:rPr>
              <a:t>品种</a:t>
            </a:r>
            <a:r>
              <a:rPr lang="zh-CN" altLang="en-US" b="1" dirty="0" smtClean="0">
                <a:solidFill>
                  <a:srgbClr val="002060"/>
                </a:solidFill>
                <a:latin typeface="+mj-ea"/>
              </a:rPr>
              <a:t>及</a:t>
            </a:r>
            <a:r>
              <a:rPr lang="zh-CN" altLang="en-US" b="1" dirty="0" smtClean="0">
                <a:solidFill>
                  <a:schemeClr val="bg2"/>
                </a:solidFill>
                <a:latin typeface="+mj-ea"/>
              </a:rPr>
              <a:t>服务项目</a:t>
            </a:r>
            <a:r>
              <a:rPr lang="zh-CN" altLang="en-US" b="1" dirty="0" smtClean="0">
                <a:solidFill>
                  <a:srgbClr val="002060"/>
                </a:solidFill>
                <a:latin typeface="+mj-ea"/>
              </a:rPr>
              <a:t>，反映企业业务活动的内容和生产经营方向，是企业业务活动范围的法律界限，体现企业民事权利能力和行为能力的核心内容。</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60" name="TextBox 54"/>
          <p:cNvSpPr txBox="1">
            <a:spLocks noChangeArrowheads="1"/>
          </p:cNvSpPr>
          <p:nvPr/>
        </p:nvSpPr>
        <p:spPr bwMode="auto">
          <a:xfrm>
            <a:off x="1060457" y="1300964"/>
            <a:ext cx="515238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企业经营范围</a:t>
            </a:r>
            <a:endParaRPr lang="en-US" altLang="zh-CN" sz="3200" b="1" dirty="0">
              <a:solidFill>
                <a:schemeClr val="accent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1459504" y="3356992"/>
            <a:ext cx="8717690" cy="2723595"/>
          </a:xfrm>
          <a:prstGeom prst="rect">
            <a:avLst/>
          </a:prstGeom>
        </p:spPr>
      </p:pic>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0248"/>
                                        </p:tgtEl>
                                        <p:attrNameLst>
                                          <p:attrName>style.visibility</p:attrName>
                                        </p:attrNameLst>
                                      </p:cBhvr>
                                      <p:to>
                                        <p:strVal val="visible"/>
                                      </p:to>
                                    </p:set>
                                    <p:anim calcmode="lin" valueType="num">
                                      <p:cBhvr additive="base">
                                        <p:cTn id="10" dur="500" fill="hold"/>
                                        <p:tgtEl>
                                          <p:spTgt spid="10248"/>
                                        </p:tgtEl>
                                        <p:attrNameLst>
                                          <p:attrName>ppt_x</p:attrName>
                                        </p:attrNameLst>
                                      </p:cBhvr>
                                      <p:tavLst>
                                        <p:tav tm="0">
                                          <p:val>
                                            <p:strVal val="#ppt_x"/>
                                          </p:val>
                                        </p:tav>
                                        <p:tav tm="100000">
                                          <p:val>
                                            <p:strVal val="#ppt_x"/>
                                          </p:val>
                                        </p:tav>
                                      </p:tavLst>
                                    </p:anim>
                                    <p:anim calcmode="lin" valueType="num">
                                      <p:cBhvr additive="base">
                                        <p:cTn id="11"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1"/>
          <p:cNvSpPr txBox="1">
            <a:spLocks noChangeArrowheads="1"/>
          </p:cNvSpPr>
          <p:nvPr/>
        </p:nvSpPr>
        <p:spPr bwMode="auto">
          <a:xfrm>
            <a:off x="2854327" y="87315"/>
            <a:ext cx="5041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1.1 </a:t>
            </a:r>
            <a:r>
              <a:rPr lang="zh-CN" altLang="en-US" sz="2800" dirty="0">
                <a:solidFill>
                  <a:schemeClr val="accent2"/>
                </a:solidFill>
                <a:latin typeface="微软雅黑" panose="020B0503020204020204" pitchFamily="34" charset="-122"/>
                <a:ea typeface="微软雅黑" panose="020B0503020204020204" pitchFamily="34" charset="-122"/>
              </a:rPr>
              <a:t>研究</a:t>
            </a:r>
            <a:r>
              <a:rPr lang="zh-CN" altLang="en-US" sz="2800" dirty="0" smtClean="0">
                <a:solidFill>
                  <a:schemeClr val="accent2"/>
                </a:solidFill>
                <a:latin typeface="微软雅黑" panose="020B0503020204020204" pitchFamily="34" charset="-122"/>
                <a:ea typeface="微软雅黑" panose="020B0503020204020204" pitchFamily="34" charset="-122"/>
              </a:rPr>
              <a:t>背景</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60" name="TextBox 54"/>
          <p:cNvSpPr txBox="1">
            <a:spLocks noChangeArrowheads="1"/>
          </p:cNvSpPr>
          <p:nvPr/>
        </p:nvSpPr>
        <p:spPr bwMode="auto">
          <a:xfrm>
            <a:off x="1060456" y="1300964"/>
            <a:ext cx="7123775"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根据</a:t>
            </a:r>
            <a:r>
              <a:rPr lang="zh-CN" altLang="en-US" sz="3200" b="1" dirty="0">
                <a:solidFill>
                  <a:schemeClr val="accent1"/>
                </a:solidFill>
                <a:latin typeface="微软雅黑" panose="020B0503020204020204" pitchFamily="34" charset="-122"/>
                <a:ea typeface="微软雅黑" panose="020B0503020204020204" pitchFamily="34" charset="-122"/>
              </a:rPr>
              <a:t>企业经营范围定位行业类别</a:t>
            </a:r>
            <a:endParaRPr lang="en-US" altLang="zh-CN" sz="3200" b="1" dirty="0">
              <a:solidFill>
                <a:schemeClr val="accent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a:stretch>
            <a:fillRect/>
          </a:stretch>
        </p:blipFill>
        <p:spPr>
          <a:xfrm>
            <a:off x="1270276" y="2158502"/>
            <a:ext cx="9904536" cy="4239012"/>
          </a:xfrm>
          <a:prstGeom prst="rect">
            <a:avLst/>
          </a:prstGeom>
        </p:spPr>
      </p:pic>
    </p:spTree>
  </p:cSld>
  <p:clrMapOvr>
    <a:masterClrMapping/>
  </p:clrMapOvr>
  <p:transition spd="slow" advTm="576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1"/>
          <p:cNvSpPr txBox="1">
            <a:spLocks noChangeArrowheads="1"/>
          </p:cNvSpPr>
          <p:nvPr/>
        </p:nvSpPr>
        <p:spPr bwMode="auto">
          <a:xfrm>
            <a:off x="2854327" y="87315"/>
            <a:ext cx="5041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1.2 </a:t>
            </a:r>
            <a:r>
              <a:rPr lang="zh-CN" altLang="en-US" sz="2800" dirty="0">
                <a:solidFill>
                  <a:schemeClr val="accent2"/>
                </a:solidFill>
                <a:latin typeface="微软雅黑" panose="020B0503020204020204" pitchFamily="34" charset="-122"/>
                <a:ea typeface="微软雅黑" panose="020B0503020204020204" pitchFamily="34" charset="-122"/>
              </a:rPr>
              <a:t>研究意义</a:t>
            </a:r>
          </a:p>
        </p:txBody>
      </p:sp>
      <p:sp>
        <p:nvSpPr>
          <p:cNvPr id="2" name="TextBox 2"/>
          <p:cNvSpPr txBox="1">
            <a:spLocks noChangeArrowheads="1"/>
          </p:cNvSpPr>
          <p:nvPr/>
        </p:nvSpPr>
        <p:spPr bwMode="auto">
          <a:xfrm>
            <a:off x="1663700" y="149230"/>
            <a:ext cx="1065213"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10248" name="TextBox 55"/>
          <p:cNvSpPr txBox="1">
            <a:spLocks noChangeArrowheads="1"/>
          </p:cNvSpPr>
          <p:nvPr/>
        </p:nvSpPr>
        <p:spPr bwMode="auto">
          <a:xfrm>
            <a:off x="664939" y="2040562"/>
            <a:ext cx="5619750" cy="3269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pPr algn="just">
              <a:lnSpc>
                <a:spcPct val="150000"/>
              </a:lnSpc>
            </a:pPr>
            <a:r>
              <a:rPr lang="zh-CN" altLang="en-US" sz="2000" dirty="0" smtClean="0">
                <a:solidFill>
                  <a:schemeClr val="accent1"/>
                </a:solidFill>
                <a:latin typeface="微软雅黑" panose="020B0503020204020204" pitchFamily="34" charset="-122"/>
                <a:ea typeface="微软雅黑" panose="020B0503020204020204" pitchFamily="34" charset="-122"/>
              </a:rPr>
              <a:t>       随着国家经济的快速发展，新的企业及经济活动不断出现，根据全国组织机构代码信息系统数据显示，企业新增，注销及变更的数量在每年</a:t>
            </a:r>
            <a:r>
              <a:rPr lang="en-US" altLang="zh-CN" sz="2000" dirty="0" smtClean="0">
                <a:solidFill>
                  <a:schemeClr val="accent1"/>
                </a:solidFill>
                <a:latin typeface="微软雅黑" panose="020B0503020204020204" pitchFamily="34" charset="-122"/>
                <a:ea typeface="微软雅黑" panose="020B0503020204020204" pitchFamily="34" charset="-122"/>
              </a:rPr>
              <a:t>10%</a:t>
            </a:r>
            <a:r>
              <a:rPr lang="zh-CN" altLang="en-US" sz="2000" dirty="0" smtClean="0">
                <a:solidFill>
                  <a:schemeClr val="accent1"/>
                </a:solidFill>
                <a:latin typeface="微软雅黑" panose="020B0503020204020204" pitchFamily="34" charset="-122"/>
                <a:ea typeface="微软雅黑" panose="020B0503020204020204" pitchFamily="34" charset="-122"/>
              </a:rPr>
              <a:t>左右的速率变化着，因此对于企业基本信息的管理和查询技术显得尤为重要，其中亟待解决的关键技术问题就是建立一个快速，高准确度的企业经营范围的自动分类系统。</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088" y="908720"/>
            <a:ext cx="3910107" cy="55332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5769">
        <p:fade/>
      </p:transition>
    </mc:Choice>
    <mc:Fallback xmlns="">
      <p:transition spd="med" advTm="576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fade">
                                      <p:cBhvr>
                                        <p:cTn id="7"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333555"/>
            <a:ext cx="121920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19" name="组合 9"/>
          <p:cNvGrpSpPr/>
          <p:nvPr/>
        </p:nvGrpSpPr>
        <p:grpSpPr bwMode="auto">
          <a:xfrm>
            <a:off x="4946653" y="1182693"/>
            <a:ext cx="2301875" cy="2308225"/>
            <a:chOff x="0" y="0"/>
            <a:chExt cx="2301875" cy="2308226"/>
          </a:xfrm>
        </p:grpSpPr>
        <p:sp>
          <p:nvSpPr>
            <p:cNvPr id="9220" name="Oval 5"/>
            <p:cNvSpPr>
              <a:spLocks noChangeArrowheads="1"/>
            </p:cNvSpPr>
            <p:nvPr/>
          </p:nvSpPr>
          <p:spPr bwMode="auto">
            <a:xfrm>
              <a:off x="0" y="0"/>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21" name="Freeform 6"/>
            <p:cNvSpPr>
              <a:spLocks noEditPoints="1" noChangeArrowheads="1"/>
            </p:cNvSpPr>
            <p:nvPr/>
          </p:nvSpPr>
          <p:spPr bwMode="auto">
            <a:xfrm>
              <a:off x="123825" y="123825"/>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9222" name="Freeform 67"/>
          <p:cNvSpPr>
            <a:spLocks noEditPoints="1" noChangeArrowheads="1"/>
          </p:cNvSpPr>
          <p:nvPr/>
        </p:nvSpPr>
        <p:spPr bwMode="auto">
          <a:xfrm>
            <a:off x="5772151" y="1509718"/>
            <a:ext cx="649288" cy="1654175"/>
          </a:xfrm>
          <a:custGeom>
            <a:avLst/>
            <a:gdLst>
              <a:gd name="T0" fmla="*/ 6 w 795"/>
              <a:gd name="T1" fmla="*/ 720 h 2026"/>
              <a:gd name="T2" fmla="*/ 6 w 795"/>
              <a:gd name="T3" fmla="*/ 771 h 2026"/>
              <a:gd name="T4" fmla="*/ 185 w 795"/>
              <a:gd name="T5" fmla="*/ 1286 h 2026"/>
              <a:gd name="T6" fmla="*/ 349 w 795"/>
              <a:gd name="T7" fmla="*/ 1286 h 2026"/>
              <a:gd name="T8" fmla="*/ 371 w 795"/>
              <a:gd name="T9" fmla="*/ 1265 h 2026"/>
              <a:gd name="T10" fmla="*/ 372 w 795"/>
              <a:gd name="T11" fmla="*/ 586 h 2026"/>
              <a:gd name="T12" fmla="*/ 306 w 795"/>
              <a:gd name="T13" fmla="*/ 520 h 2026"/>
              <a:gd name="T14" fmla="*/ 406 w 795"/>
              <a:gd name="T15" fmla="*/ 427 h 2026"/>
              <a:gd name="T16" fmla="*/ 478 w 795"/>
              <a:gd name="T17" fmla="*/ 527 h 2026"/>
              <a:gd name="T18" fmla="*/ 414 w 795"/>
              <a:gd name="T19" fmla="*/ 584 h 2026"/>
              <a:gd name="T20" fmla="*/ 414 w 795"/>
              <a:gd name="T21" fmla="*/ 1265 h 2026"/>
              <a:gd name="T22" fmla="*/ 435 w 795"/>
              <a:gd name="T23" fmla="*/ 1286 h 2026"/>
              <a:gd name="T24" fmla="*/ 628 w 795"/>
              <a:gd name="T25" fmla="*/ 1286 h 2026"/>
              <a:gd name="T26" fmla="*/ 793 w 795"/>
              <a:gd name="T27" fmla="*/ 771 h 2026"/>
              <a:gd name="T28" fmla="*/ 788 w 795"/>
              <a:gd name="T29" fmla="*/ 723 h 2026"/>
              <a:gd name="T30" fmla="*/ 406 w 795"/>
              <a:gd name="T31" fmla="*/ 11 h 2026"/>
              <a:gd name="T32" fmla="*/ 378 w 795"/>
              <a:gd name="T33" fmla="*/ 11 h 2026"/>
              <a:gd name="T34" fmla="*/ 193 w 795"/>
              <a:gd name="T35" fmla="*/ 364 h 2026"/>
              <a:gd name="T36" fmla="*/ 6 w 795"/>
              <a:gd name="T37" fmla="*/ 720 h 2026"/>
              <a:gd name="T38" fmla="*/ 63 w 795"/>
              <a:gd name="T39" fmla="*/ 1558 h 2026"/>
              <a:gd name="T40" fmla="*/ 63 w 795"/>
              <a:gd name="T41" fmla="*/ 2002 h 2026"/>
              <a:gd name="T42" fmla="*/ 84 w 795"/>
              <a:gd name="T43" fmla="*/ 2024 h 2026"/>
              <a:gd name="T44" fmla="*/ 499 w 795"/>
              <a:gd name="T45" fmla="*/ 2024 h 2026"/>
              <a:gd name="T46" fmla="*/ 521 w 795"/>
              <a:gd name="T47" fmla="*/ 2002 h 2026"/>
              <a:gd name="T48" fmla="*/ 521 w 795"/>
              <a:gd name="T49" fmla="*/ 1530 h 2026"/>
              <a:gd name="T50" fmla="*/ 614 w 795"/>
              <a:gd name="T51" fmla="*/ 1530 h 2026"/>
              <a:gd name="T52" fmla="*/ 614 w 795"/>
              <a:gd name="T53" fmla="*/ 2017 h 2026"/>
              <a:gd name="T54" fmla="*/ 650 w 795"/>
              <a:gd name="T55" fmla="*/ 2024 h 2026"/>
              <a:gd name="T56" fmla="*/ 721 w 795"/>
              <a:gd name="T57" fmla="*/ 2024 h 2026"/>
              <a:gd name="T58" fmla="*/ 750 w 795"/>
              <a:gd name="T59" fmla="*/ 1995 h 2026"/>
              <a:gd name="T60" fmla="*/ 750 w 795"/>
              <a:gd name="T61" fmla="*/ 1558 h 2026"/>
              <a:gd name="T62" fmla="*/ 698 w 795"/>
              <a:gd name="T63" fmla="*/ 1421 h 2026"/>
              <a:gd name="T64" fmla="*/ 620 w 795"/>
              <a:gd name="T65" fmla="*/ 1342 h 2026"/>
              <a:gd name="T66" fmla="*/ 185 w 795"/>
              <a:gd name="T67" fmla="*/ 1346 h 2026"/>
              <a:gd name="T68" fmla="*/ 63 w 795"/>
              <a:gd name="T69" fmla="*/ 1558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5" h="2026">
                <a:moveTo>
                  <a:pt x="6" y="720"/>
                </a:moveTo>
                <a:cubicBezTo>
                  <a:pt x="0" y="738"/>
                  <a:pt x="1" y="755"/>
                  <a:pt x="6" y="771"/>
                </a:cubicBezTo>
                <a:cubicBezTo>
                  <a:pt x="22" y="826"/>
                  <a:pt x="130" y="1286"/>
                  <a:pt x="185" y="1286"/>
                </a:cubicBezTo>
                <a:cubicBezTo>
                  <a:pt x="239" y="1286"/>
                  <a:pt x="294" y="1286"/>
                  <a:pt x="349" y="1286"/>
                </a:cubicBezTo>
                <a:cubicBezTo>
                  <a:pt x="366" y="1286"/>
                  <a:pt x="371" y="1281"/>
                  <a:pt x="371" y="1265"/>
                </a:cubicBezTo>
                <a:cubicBezTo>
                  <a:pt x="371" y="1041"/>
                  <a:pt x="370" y="820"/>
                  <a:pt x="372" y="586"/>
                </a:cubicBezTo>
                <a:cubicBezTo>
                  <a:pt x="351" y="577"/>
                  <a:pt x="307" y="557"/>
                  <a:pt x="306" y="520"/>
                </a:cubicBezTo>
                <a:cubicBezTo>
                  <a:pt x="303" y="457"/>
                  <a:pt x="344" y="421"/>
                  <a:pt x="406" y="427"/>
                </a:cubicBezTo>
                <a:cubicBezTo>
                  <a:pt x="459" y="431"/>
                  <a:pt x="486" y="477"/>
                  <a:pt x="478" y="527"/>
                </a:cubicBezTo>
                <a:cubicBezTo>
                  <a:pt x="479" y="554"/>
                  <a:pt x="439" y="579"/>
                  <a:pt x="414" y="584"/>
                </a:cubicBezTo>
                <a:cubicBezTo>
                  <a:pt x="414" y="811"/>
                  <a:pt x="414" y="1038"/>
                  <a:pt x="414" y="1265"/>
                </a:cubicBezTo>
                <a:cubicBezTo>
                  <a:pt x="414" y="1281"/>
                  <a:pt x="418" y="1286"/>
                  <a:pt x="435" y="1286"/>
                </a:cubicBezTo>
                <a:cubicBezTo>
                  <a:pt x="499" y="1286"/>
                  <a:pt x="564" y="1286"/>
                  <a:pt x="628" y="1286"/>
                </a:cubicBezTo>
                <a:cubicBezTo>
                  <a:pt x="669" y="1286"/>
                  <a:pt x="776" y="838"/>
                  <a:pt x="793" y="771"/>
                </a:cubicBezTo>
                <a:cubicBezTo>
                  <a:pt x="795" y="755"/>
                  <a:pt x="794" y="739"/>
                  <a:pt x="788" y="723"/>
                </a:cubicBezTo>
                <a:cubicBezTo>
                  <a:pt x="661" y="486"/>
                  <a:pt x="534" y="249"/>
                  <a:pt x="406" y="11"/>
                </a:cubicBezTo>
                <a:cubicBezTo>
                  <a:pt x="393" y="0"/>
                  <a:pt x="384" y="2"/>
                  <a:pt x="378" y="11"/>
                </a:cubicBezTo>
                <a:cubicBezTo>
                  <a:pt x="351" y="68"/>
                  <a:pt x="223" y="312"/>
                  <a:pt x="193" y="364"/>
                </a:cubicBezTo>
                <a:cubicBezTo>
                  <a:pt x="175" y="396"/>
                  <a:pt x="6" y="714"/>
                  <a:pt x="6" y="720"/>
                </a:cubicBezTo>
                <a:close/>
                <a:moveTo>
                  <a:pt x="63" y="1558"/>
                </a:moveTo>
                <a:cubicBezTo>
                  <a:pt x="63" y="1706"/>
                  <a:pt x="63" y="1854"/>
                  <a:pt x="63" y="2002"/>
                </a:cubicBezTo>
                <a:cubicBezTo>
                  <a:pt x="63" y="2019"/>
                  <a:pt x="68" y="2024"/>
                  <a:pt x="84" y="2024"/>
                </a:cubicBezTo>
                <a:cubicBezTo>
                  <a:pt x="223" y="2024"/>
                  <a:pt x="361" y="2024"/>
                  <a:pt x="499" y="2024"/>
                </a:cubicBezTo>
                <a:cubicBezTo>
                  <a:pt x="516" y="2024"/>
                  <a:pt x="521" y="2019"/>
                  <a:pt x="521" y="2002"/>
                </a:cubicBezTo>
                <a:cubicBezTo>
                  <a:pt x="521" y="1845"/>
                  <a:pt x="521" y="1687"/>
                  <a:pt x="521" y="1530"/>
                </a:cubicBezTo>
                <a:cubicBezTo>
                  <a:pt x="552" y="1530"/>
                  <a:pt x="583" y="1530"/>
                  <a:pt x="614" y="1530"/>
                </a:cubicBezTo>
                <a:cubicBezTo>
                  <a:pt x="614" y="1692"/>
                  <a:pt x="614" y="1854"/>
                  <a:pt x="614" y="2017"/>
                </a:cubicBezTo>
                <a:cubicBezTo>
                  <a:pt x="618" y="2026"/>
                  <a:pt x="630" y="2024"/>
                  <a:pt x="650" y="2024"/>
                </a:cubicBezTo>
                <a:cubicBezTo>
                  <a:pt x="673" y="2024"/>
                  <a:pt x="697" y="2024"/>
                  <a:pt x="721" y="2024"/>
                </a:cubicBezTo>
                <a:cubicBezTo>
                  <a:pt x="738" y="2024"/>
                  <a:pt x="750" y="2012"/>
                  <a:pt x="750" y="1995"/>
                </a:cubicBezTo>
                <a:cubicBezTo>
                  <a:pt x="750" y="1850"/>
                  <a:pt x="750" y="1704"/>
                  <a:pt x="750" y="1558"/>
                </a:cubicBezTo>
                <a:cubicBezTo>
                  <a:pt x="750" y="1509"/>
                  <a:pt x="718" y="1457"/>
                  <a:pt x="698" y="1421"/>
                </a:cubicBezTo>
                <a:cubicBezTo>
                  <a:pt x="663" y="1367"/>
                  <a:pt x="648" y="1349"/>
                  <a:pt x="620" y="1342"/>
                </a:cubicBezTo>
                <a:cubicBezTo>
                  <a:pt x="538" y="1342"/>
                  <a:pt x="231" y="1342"/>
                  <a:pt x="185" y="1346"/>
                </a:cubicBezTo>
                <a:cubicBezTo>
                  <a:pt x="155" y="1354"/>
                  <a:pt x="63" y="1486"/>
                  <a:pt x="63" y="155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
        <p:nvSpPr>
          <p:cNvPr id="9223" name="TextBox 16"/>
          <p:cNvSpPr txBox="1">
            <a:spLocks noChangeArrowheads="1"/>
          </p:cNvSpPr>
          <p:nvPr/>
        </p:nvSpPr>
        <p:spPr bwMode="auto">
          <a:xfrm>
            <a:off x="4872039" y="3702056"/>
            <a:ext cx="24495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4400" b="1" dirty="0">
                <a:solidFill>
                  <a:schemeClr val="accent2"/>
                </a:solidFill>
                <a:latin typeface="微软雅黑" panose="020B0503020204020204" pitchFamily="34" charset="-122"/>
                <a:ea typeface="微软雅黑" panose="020B0503020204020204" pitchFamily="34" charset="-122"/>
              </a:rPr>
              <a:t>研究现状</a:t>
            </a:r>
          </a:p>
        </p:txBody>
      </p:sp>
      <p:cxnSp>
        <p:nvCxnSpPr>
          <p:cNvPr id="9236" name="直接连接符 11"/>
          <p:cNvCxnSpPr>
            <a:cxnSpLocks noChangeShapeType="1"/>
          </p:cNvCxnSpPr>
          <p:nvPr/>
        </p:nvCxnSpPr>
        <p:spPr bwMode="auto">
          <a:xfrm>
            <a:off x="3505203" y="4597400"/>
            <a:ext cx="5183188" cy="0"/>
          </a:xfrm>
          <a:prstGeom prst="line">
            <a:avLst/>
          </a:prstGeom>
          <a:noFill/>
          <a:ln w="9525">
            <a:solidFill>
              <a:schemeClr val="accent2"/>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1"/>
          <p:cNvSpPr txBox="1">
            <a:spLocks noChangeArrowheads="1"/>
          </p:cNvSpPr>
          <p:nvPr/>
        </p:nvSpPr>
        <p:spPr bwMode="auto">
          <a:xfrm>
            <a:off x="2854325" y="87315"/>
            <a:ext cx="3310505"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8" rIns="91432" bIns="45718">
            <a:spAutoFit/>
          </a:bodyPr>
          <a:lstStyle/>
          <a:p>
            <a:r>
              <a:rPr lang="en-US" altLang="zh-CN" sz="2800" dirty="0">
                <a:solidFill>
                  <a:schemeClr val="accent2"/>
                </a:solidFill>
                <a:latin typeface="微软雅黑" panose="020B0503020204020204" pitchFamily="34" charset="-122"/>
                <a:ea typeface="微软雅黑" panose="020B0503020204020204" pitchFamily="34" charset="-122"/>
              </a:rPr>
              <a:t>2.1 </a:t>
            </a:r>
            <a:r>
              <a:rPr lang="zh-CN" altLang="en-US" sz="2800" dirty="0">
                <a:solidFill>
                  <a:schemeClr val="accent2"/>
                </a:solidFill>
                <a:latin typeface="微软雅黑" panose="020B0503020204020204" pitchFamily="34" charset="-122"/>
                <a:ea typeface="微软雅黑" panose="020B0503020204020204" pitchFamily="34" charset="-122"/>
              </a:rPr>
              <a:t>国内外研究现状</a:t>
            </a:r>
          </a:p>
        </p:txBody>
      </p:sp>
      <p:sp>
        <p:nvSpPr>
          <p:cNvPr id="2" name="TextBox 2"/>
          <p:cNvSpPr txBox="1">
            <a:spLocks noChangeArrowheads="1"/>
          </p:cNvSpPr>
          <p:nvPr/>
        </p:nvSpPr>
        <p:spPr bwMode="auto">
          <a:xfrm>
            <a:off x="1663700" y="149230"/>
            <a:ext cx="1065213"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r"/>
            <a:r>
              <a:rPr lang="en-US" altLang="zh-CN" sz="2000">
                <a:solidFill>
                  <a:schemeClr val="accent2"/>
                </a:solidFill>
              </a:rPr>
              <a:t>Part</a:t>
            </a:r>
            <a:r>
              <a:rPr lang="en-US" altLang="zh-CN">
                <a:solidFill>
                  <a:schemeClr val="accent2"/>
                </a:solidFill>
              </a:rPr>
              <a:t> 2</a:t>
            </a:r>
            <a:endParaRPr lang="zh-CN" altLang="en-US">
              <a:solidFill>
                <a:schemeClr val="accent2"/>
              </a:solidFill>
            </a:endParaRPr>
          </a:p>
        </p:txBody>
      </p:sp>
      <p:sp>
        <p:nvSpPr>
          <p:cNvPr id="26" name="TextBox 41"/>
          <p:cNvSpPr txBox="1"/>
          <p:nvPr/>
        </p:nvSpPr>
        <p:spPr>
          <a:xfrm>
            <a:off x="1919536" y="788164"/>
            <a:ext cx="7776864" cy="520700"/>
          </a:xfrm>
          <a:prstGeom prst="rect">
            <a:avLst/>
          </a:prstGeom>
          <a:noFill/>
          <a:effectLst/>
        </p:spPr>
        <p:txBody>
          <a:bodyPr wrap="square" lIns="91424" tIns="45712" rIns="91424" bIns="45712" rtlCol="0">
            <a:spAutoFit/>
          </a:bodyPr>
          <a:lstStyle/>
          <a:p>
            <a:pPr defTabSz="913765"/>
            <a:endParaRPr lang="zh-CN" altLang="en-US" sz="2800" b="1" dirty="0">
              <a:solidFill>
                <a:schemeClr val="accent6">
                  <a:lumMod val="10000"/>
                </a:schemeClr>
              </a:solidFill>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6332979" y="21453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文本框 2"/>
          <p:cNvSpPr txBox="1"/>
          <p:nvPr/>
        </p:nvSpPr>
        <p:spPr>
          <a:xfrm>
            <a:off x="550545" y="788035"/>
            <a:ext cx="4052570" cy="58356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文本分类技术</a:t>
            </a:r>
            <a:endParaRPr lang="zh-CN" altLang="en-US" sz="3200" b="1" dirty="0">
              <a:latin typeface="微软雅黑" panose="020B0503020204020204" pitchFamily="34" charset="-122"/>
              <a:ea typeface="微软雅黑" panose="020B0503020204020204" pitchFamily="34" charset="-122"/>
            </a:endParaRPr>
          </a:p>
        </p:txBody>
      </p:sp>
      <p:sp>
        <p:nvSpPr>
          <p:cNvPr id="10247" name="TextBox 54"/>
          <p:cNvSpPr txBox="1">
            <a:spLocks noChangeArrowheads="1"/>
          </p:cNvSpPr>
          <p:nvPr/>
        </p:nvSpPr>
        <p:spPr bwMode="auto">
          <a:xfrm>
            <a:off x="962345" y="1689563"/>
            <a:ext cx="379412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应用场景</a:t>
            </a:r>
          </a:p>
        </p:txBody>
      </p:sp>
      <p:sp>
        <p:nvSpPr>
          <p:cNvPr id="10244" name="Oval 7"/>
          <p:cNvSpPr>
            <a:spLocks noChangeArrowheads="1"/>
          </p:cNvSpPr>
          <p:nvPr/>
        </p:nvSpPr>
        <p:spPr bwMode="auto">
          <a:xfrm>
            <a:off x="378462" y="1632733"/>
            <a:ext cx="509587" cy="51117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pPr algn="ctr"/>
            <a:r>
              <a:rPr lang="en-US" altLang="zh-CN" sz="2300" b="1" dirty="0">
                <a:solidFill>
                  <a:schemeClr val="accent2"/>
                </a:solidFill>
              </a:rPr>
              <a:t>1</a:t>
            </a:r>
            <a:endParaRPr lang="zh-CN" altLang="en-US" sz="2300" b="1" dirty="0">
              <a:solidFill>
                <a:schemeClr val="accent2"/>
              </a:solidFill>
            </a:endParaRPr>
          </a:p>
        </p:txBody>
      </p:sp>
      <p:sp>
        <p:nvSpPr>
          <p:cNvPr id="9" name="文本框 8"/>
          <p:cNvSpPr txBox="1"/>
          <p:nvPr/>
        </p:nvSpPr>
        <p:spPr>
          <a:xfrm>
            <a:off x="1143635" y="2245995"/>
            <a:ext cx="6896735" cy="368300"/>
          </a:xfrm>
          <a:prstGeom prst="rect">
            <a:avLst/>
          </a:prstGeom>
          <a:noFill/>
        </p:spPr>
        <p:txBody>
          <a:bodyPr wrap="square" rtlCol="0">
            <a:spAutoFit/>
          </a:bodyPr>
          <a:lstStyle/>
          <a:p>
            <a:pPr algn="just"/>
            <a:r>
              <a:rPr lang="zh-CN" altLang="en-US" dirty="0">
                <a:solidFill>
                  <a:schemeClr val="bg2"/>
                </a:solidFill>
                <a:latin typeface="微软雅黑" panose="020B0503020204020204" pitchFamily="34" charset="-122"/>
                <a:ea typeface="微软雅黑" panose="020B0503020204020204" pitchFamily="34" charset="-122"/>
              </a:rPr>
              <a:t>信息</a:t>
            </a:r>
            <a:r>
              <a:rPr lang="zh-CN" altLang="en-US" dirty="0" smtClean="0">
                <a:solidFill>
                  <a:schemeClr val="bg2"/>
                </a:solidFill>
                <a:latin typeface="微软雅黑" panose="020B0503020204020204" pitchFamily="34" charset="-122"/>
                <a:ea typeface="微软雅黑" panose="020B0503020204020204" pitchFamily="34" charset="-122"/>
              </a:rPr>
              <a:t>检索</a:t>
            </a:r>
            <a:r>
              <a:rPr lang="zh-CN" altLang="en-US" dirty="0" smtClean="0">
                <a:solidFill>
                  <a:schemeClr val="accent1"/>
                </a:solidFill>
                <a:latin typeface="微软雅黑" panose="020B0503020204020204" pitchFamily="34" charset="-122"/>
                <a:ea typeface="微软雅黑" panose="020B0503020204020204" pitchFamily="34" charset="-122"/>
              </a:rPr>
              <a:t>系统、文档管理，</a:t>
            </a:r>
            <a:r>
              <a:rPr lang="zh-CN" altLang="en-US" dirty="0" smtClean="0">
                <a:solidFill>
                  <a:schemeClr val="bg2"/>
                </a:solidFill>
                <a:latin typeface="微软雅黑" panose="020B0503020204020204" pitchFamily="34" charset="-122"/>
                <a:ea typeface="微软雅黑" panose="020B0503020204020204" pitchFamily="34" charset="-122"/>
              </a:rPr>
              <a:t>文本归类</a:t>
            </a:r>
            <a:r>
              <a:rPr lang="zh-CN" altLang="en-US" dirty="0" smtClean="0">
                <a:solidFill>
                  <a:schemeClr val="accent1"/>
                </a:solidFill>
                <a:latin typeface="微软雅黑" panose="020B0503020204020204" pitchFamily="34" charset="-122"/>
                <a:ea typeface="微软雅黑" panose="020B0503020204020204" pitchFamily="34" charset="-122"/>
              </a:rPr>
              <a:t>系统、</a:t>
            </a:r>
            <a:r>
              <a:rPr lang="zh-CN" altLang="en-US" dirty="0" smtClean="0">
                <a:solidFill>
                  <a:schemeClr val="bg2"/>
                </a:solidFill>
                <a:latin typeface="微软雅黑" panose="020B0503020204020204" pitchFamily="34" charset="-122"/>
                <a:ea typeface="微软雅黑" panose="020B0503020204020204" pitchFamily="34" charset="-122"/>
              </a:rPr>
              <a:t>信息过滤</a:t>
            </a:r>
            <a:r>
              <a:rPr lang="zh-CN" altLang="en-US" dirty="0" smtClean="0">
                <a:solidFill>
                  <a:schemeClr val="accent1"/>
                </a:solidFill>
                <a:latin typeface="微软雅黑" panose="020B0503020204020204" pitchFamily="34" charset="-122"/>
                <a:ea typeface="微软雅黑" panose="020B0503020204020204" pitchFamily="34" charset="-122"/>
              </a:rPr>
              <a:t>系统等</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0" name="TextBox 54"/>
          <p:cNvSpPr txBox="1">
            <a:spLocks noChangeArrowheads="1"/>
          </p:cNvSpPr>
          <p:nvPr/>
        </p:nvSpPr>
        <p:spPr bwMode="auto">
          <a:xfrm>
            <a:off x="887415" y="2999568"/>
            <a:ext cx="379412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000" b="1" dirty="0" smtClean="0">
                <a:solidFill>
                  <a:schemeClr val="accent1"/>
                </a:solidFill>
                <a:latin typeface="微软雅黑" panose="020B0503020204020204" pitchFamily="34" charset="-122"/>
                <a:ea typeface="微软雅黑" panose="020B0503020204020204" pitchFamily="34" charset="-122"/>
              </a:rPr>
              <a:t>国际研究现状</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11" name="Oval 7"/>
          <p:cNvSpPr>
            <a:spLocks noChangeArrowheads="1"/>
          </p:cNvSpPr>
          <p:nvPr/>
        </p:nvSpPr>
        <p:spPr bwMode="auto">
          <a:xfrm>
            <a:off x="378462" y="2943373"/>
            <a:ext cx="509587" cy="51117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pPr algn="ctr"/>
            <a:r>
              <a:rPr lang="en-US" altLang="zh-CN" sz="2300" b="1">
                <a:solidFill>
                  <a:schemeClr val="accent2"/>
                </a:solidFill>
              </a:rPr>
              <a:t>2</a:t>
            </a:r>
          </a:p>
        </p:txBody>
      </p:sp>
      <p:sp>
        <p:nvSpPr>
          <p:cNvPr id="13" name="文本框 12"/>
          <p:cNvSpPr txBox="1"/>
          <p:nvPr/>
        </p:nvSpPr>
        <p:spPr>
          <a:xfrm>
            <a:off x="887729" y="3454400"/>
            <a:ext cx="8866505" cy="923330"/>
          </a:xfrm>
          <a:prstGeom prst="rect">
            <a:avLst/>
          </a:prstGeom>
          <a:noFill/>
        </p:spPr>
        <p:txBody>
          <a:bodyPr wrap="square" rtlCol="0">
            <a:spAutoFit/>
          </a:bodyPr>
          <a:lstStyle/>
          <a:p>
            <a:pPr algn="just"/>
            <a:r>
              <a:rPr lang="zh-CN" altLang="en-US" dirty="0" smtClean="0">
                <a:solidFill>
                  <a:schemeClr val="accent1"/>
                </a:solidFill>
                <a:latin typeface="微软雅黑" panose="020B0503020204020204" pitchFamily="34" charset="-122"/>
                <a:ea typeface="微软雅黑" panose="020B0503020204020204" pitchFamily="34" charset="-122"/>
              </a:rPr>
              <a:t>       国外针对短文本分类研究已经获得一定成果。</a:t>
            </a:r>
            <a:r>
              <a:rPr lang="en-US" altLang="zh-CN" dirty="0" smtClean="0">
                <a:solidFill>
                  <a:schemeClr val="accent1"/>
                </a:solidFill>
                <a:latin typeface="微软雅黑" panose="020B0503020204020204" pitchFamily="34" charset="-122"/>
                <a:ea typeface="微软雅黑" panose="020B0503020204020204" pitchFamily="34" charset="-122"/>
              </a:rPr>
              <a:t>M </a:t>
            </a:r>
            <a:r>
              <a:rPr lang="en-US" altLang="zh-CN" dirty="0" err="1" smtClean="0">
                <a:solidFill>
                  <a:schemeClr val="accent1"/>
                </a:solidFill>
                <a:latin typeface="微软雅黑" panose="020B0503020204020204" pitchFamily="34" charset="-122"/>
                <a:ea typeface="微软雅黑" panose="020B0503020204020204" pitchFamily="34" charset="-122"/>
              </a:rPr>
              <a:t>Sahami</a:t>
            </a:r>
            <a:r>
              <a:rPr lang="zh-CN" altLang="en-US" dirty="0" smtClean="0">
                <a:solidFill>
                  <a:schemeClr val="accent1"/>
                </a:solidFill>
                <a:latin typeface="微软雅黑" panose="020B0503020204020204" pitchFamily="34" charset="-122"/>
                <a:ea typeface="微软雅黑" panose="020B0503020204020204" pitchFamily="34" charset="-122"/>
              </a:rPr>
              <a:t>等人在计算短文本相似度时使用了搜索引擎返回的相关信息；</a:t>
            </a:r>
            <a:r>
              <a:rPr lang="en-US" altLang="zh-CN" dirty="0" smtClean="0">
                <a:solidFill>
                  <a:schemeClr val="accent1"/>
                </a:solidFill>
                <a:latin typeface="微软雅黑" panose="020B0503020204020204" pitchFamily="34" charset="-122"/>
                <a:ea typeface="微软雅黑" panose="020B0503020204020204" pitchFamily="34" charset="-122"/>
              </a:rPr>
              <a:t>Xuan-</a:t>
            </a:r>
            <a:r>
              <a:rPr lang="en-US" altLang="zh-CN" dirty="0" err="1" smtClean="0">
                <a:solidFill>
                  <a:schemeClr val="accent1"/>
                </a:solidFill>
                <a:latin typeface="微软雅黑" panose="020B0503020204020204" pitchFamily="34" charset="-122"/>
                <a:ea typeface="微软雅黑" panose="020B0503020204020204" pitchFamily="34" charset="-122"/>
              </a:rPr>
              <a:t>HieuPhan</a:t>
            </a:r>
            <a:r>
              <a:rPr lang="zh-CN" altLang="en-US" dirty="0" smtClean="0">
                <a:solidFill>
                  <a:schemeClr val="accent1"/>
                </a:solidFill>
                <a:latin typeface="微软雅黑" panose="020B0503020204020204" pitchFamily="34" charset="-122"/>
                <a:ea typeface="微软雅黑" panose="020B0503020204020204" pitchFamily="34" charset="-122"/>
              </a:rPr>
              <a:t>使用主题模型提取短文本的隐含主题进行分类。</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5" name="Oval 7"/>
          <p:cNvSpPr>
            <a:spLocks noChangeArrowheads="1"/>
          </p:cNvSpPr>
          <p:nvPr/>
        </p:nvSpPr>
        <p:spPr bwMode="auto">
          <a:xfrm>
            <a:off x="378462" y="4813448"/>
            <a:ext cx="509587" cy="51117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pPr algn="ctr"/>
            <a:r>
              <a:rPr lang="en-US" altLang="zh-CN" sz="2300" b="1">
                <a:solidFill>
                  <a:schemeClr val="accent2"/>
                </a:solidFill>
              </a:rPr>
              <a:t>3</a:t>
            </a:r>
          </a:p>
        </p:txBody>
      </p:sp>
      <p:sp>
        <p:nvSpPr>
          <p:cNvPr id="16" name="TextBox 54"/>
          <p:cNvSpPr txBox="1">
            <a:spLocks noChangeArrowheads="1"/>
          </p:cNvSpPr>
          <p:nvPr/>
        </p:nvSpPr>
        <p:spPr bwMode="auto">
          <a:xfrm>
            <a:off x="887415" y="4870278"/>
            <a:ext cx="379412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r>
              <a:rPr lang="zh-CN" altLang="en-US" sz="2000" b="1" dirty="0" smtClean="0">
                <a:solidFill>
                  <a:schemeClr val="accent1"/>
                </a:solidFill>
                <a:latin typeface="微软雅黑" panose="020B0503020204020204" pitchFamily="34" charset="-122"/>
                <a:ea typeface="微软雅黑" panose="020B0503020204020204" pitchFamily="34" charset="-122"/>
              </a:rPr>
              <a:t>国内研究现状</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87730" y="5324475"/>
            <a:ext cx="8866505" cy="1200329"/>
          </a:xfrm>
          <a:prstGeom prst="rect">
            <a:avLst/>
          </a:prstGeom>
          <a:noFill/>
        </p:spPr>
        <p:txBody>
          <a:bodyPr wrap="square" rtlCol="0">
            <a:spAutoFit/>
          </a:bodyPr>
          <a:lstStyle/>
          <a:p>
            <a:pPr algn="just"/>
            <a:r>
              <a:rPr lang="zh-CN" altLang="en-US" dirty="0" smtClean="0">
                <a:solidFill>
                  <a:schemeClr val="accent1"/>
                </a:solidFill>
                <a:latin typeface="微软雅黑" panose="020B0503020204020204" pitchFamily="34" charset="-122"/>
                <a:ea typeface="微软雅黑" panose="020B0503020204020204" pitchFamily="34" charset="-122"/>
                <a:sym typeface="+mn-ea"/>
              </a:rPr>
              <a:t>      中文短文本和英文短文本的形式特点有很大的区别，体现在中文短文本的文本表示更加稀疏因此它的特征空间维度更大，词的使用更加灵活，因此与英文短文本方法不太具有兼容性，王鹏等利用依存关系抽取上下位词扩充短文本特征集合；宁亚辉等使用知网这一背景知识库提出基于领域词语本体的短文本分类。</a:t>
            </a:r>
            <a:endParaRPr lang="zh-CN" altLang="en-US"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5769">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16386"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336800"/>
            <a:ext cx="121920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87" name="组合 9"/>
          <p:cNvGrpSpPr/>
          <p:nvPr/>
        </p:nvGrpSpPr>
        <p:grpSpPr bwMode="auto">
          <a:xfrm>
            <a:off x="4946653" y="1182693"/>
            <a:ext cx="2301875" cy="2308225"/>
            <a:chOff x="0" y="0"/>
            <a:chExt cx="2301875" cy="2308226"/>
          </a:xfrm>
        </p:grpSpPr>
        <p:sp>
          <p:nvSpPr>
            <p:cNvPr id="16388" name="Oval 5"/>
            <p:cNvSpPr>
              <a:spLocks noChangeArrowheads="1"/>
            </p:cNvSpPr>
            <p:nvPr/>
          </p:nvSpPr>
          <p:spPr bwMode="auto">
            <a:xfrm>
              <a:off x="0" y="0"/>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89" name="Freeform 6"/>
            <p:cNvSpPr>
              <a:spLocks noEditPoints="1" noChangeArrowheads="1"/>
            </p:cNvSpPr>
            <p:nvPr/>
          </p:nvSpPr>
          <p:spPr bwMode="auto">
            <a:xfrm>
              <a:off x="123825" y="123825"/>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6390" name="TextBox 16"/>
          <p:cNvSpPr txBox="1">
            <a:spLocks noChangeArrowheads="1"/>
          </p:cNvSpPr>
          <p:nvPr/>
        </p:nvSpPr>
        <p:spPr bwMode="auto">
          <a:xfrm>
            <a:off x="3648079" y="3702056"/>
            <a:ext cx="4897439" cy="7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4400" b="1" dirty="0">
                <a:solidFill>
                  <a:schemeClr val="accent2"/>
                </a:solidFill>
                <a:latin typeface="微软雅黑" panose="020B0503020204020204" pitchFamily="34" charset="-122"/>
                <a:ea typeface="微软雅黑" panose="020B0503020204020204" pitchFamily="34" charset="-122"/>
              </a:rPr>
              <a:t>难点及创新点</a:t>
            </a:r>
          </a:p>
        </p:txBody>
      </p:sp>
      <p:cxnSp>
        <p:nvCxnSpPr>
          <p:cNvPr id="16399" name="直接连接符 11"/>
          <p:cNvCxnSpPr>
            <a:cxnSpLocks noChangeShapeType="1"/>
          </p:cNvCxnSpPr>
          <p:nvPr/>
        </p:nvCxnSpPr>
        <p:spPr bwMode="auto">
          <a:xfrm>
            <a:off x="3505203" y="4597400"/>
            <a:ext cx="5183188" cy="0"/>
          </a:xfrm>
          <a:prstGeom prst="line">
            <a:avLst/>
          </a:prstGeom>
          <a:noFill/>
          <a:ln w="9525">
            <a:solidFill>
              <a:schemeClr val="accent2"/>
            </a:solidFill>
            <a:round/>
          </a:ln>
          <a:extLst>
            <a:ext uri="{909E8E84-426E-40DD-AFC4-6F175D3DCCD1}">
              <a14:hiddenFill xmlns:a14="http://schemas.microsoft.com/office/drawing/2010/main">
                <a:noFill/>
              </a14:hiddenFill>
            </a:ext>
          </a:extLst>
        </p:spPr>
      </p:cxnSp>
      <p:sp>
        <p:nvSpPr>
          <p:cNvPr id="16400" name="Freeform 18"/>
          <p:cNvSpPr>
            <a:spLocks noEditPoints="1" noChangeArrowheads="1"/>
          </p:cNvSpPr>
          <p:nvPr/>
        </p:nvSpPr>
        <p:spPr bwMode="auto">
          <a:xfrm>
            <a:off x="5481644" y="1733556"/>
            <a:ext cx="1393825" cy="1292225"/>
          </a:xfrm>
          <a:custGeom>
            <a:avLst/>
            <a:gdLst>
              <a:gd name="T0" fmla="*/ 0 w 466"/>
              <a:gd name="T1" fmla="*/ 255 h 431"/>
              <a:gd name="T2" fmla="*/ 179 w 466"/>
              <a:gd name="T3" fmla="*/ 431 h 431"/>
              <a:gd name="T4" fmla="*/ 314 w 466"/>
              <a:gd name="T5" fmla="*/ 408 h 431"/>
              <a:gd name="T6" fmla="*/ 283 w 466"/>
              <a:gd name="T7" fmla="*/ 191 h 431"/>
              <a:gd name="T8" fmla="*/ 276 w 466"/>
              <a:gd name="T9" fmla="*/ 401 h 431"/>
              <a:gd name="T10" fmla="*/ 183 w 466"/>
              <a:gd name="T11" fmla="*/ 361 h 431"/>
              <a:gd name="T12" fmla="*/ 158 w 466"/>
              <a:gd name="T13" fmla="*/ 252 h 431"/>
              <a:gd name="T14" fmla="*/ 32 w 466"/>
              <a:gd name="T15" fmla="*/ 248 h 431"/>
              <a:gd name="T16" fmla="*/ 36 w 466"/>
              <a:gd name="T17" fmla="*/ 79 h 431"/>
              <a:gd name="T18" fmla="*/ 183 w 466"/>
              <a:gd name="T19" fmla="*/ 45 h 431"/>
              <a:gd name="T20" fmla="*/ 0 w 466"/>
              <a:gd name="T21" fmla="*/ 76 h 431"/>
              <a:gd name="T22" fmla="*/ 262 w 466"/>
              <a:gd name="T23" fmla="*/ 89 h 431"/>
              <a:gd name="T24" fmla="*/ 246 w 466"/>
              <a:gd name="T25" fmla="*/ 71 h 431"/>
              <a:gd name="T26" fmla="*/ 259 w 466"/>
              <a:gd name="T27" fmla="*/ 60 h 431"/>
              <a:gd name="T28" fmla="*/ 291 w 466"/>
              <a:gd name="T29" fmla="*/ 60 h 431"/>
              <a:gd name="T30" fmla="*/ 304 w 466"/>
              <a:gd name="T31" fmla="*/ 71 h 431"/>
              <a:gd name="T32" fmla="*/ 288 w 466"/>
              <a:gd name="T33" fmla="*/ 89 h 431"/>
              <a:gd name="T34" fmla="*/ 304 w 466"/>
              <a:gd name="T35" fmla="*/ 108 h 431"/>
              <a:gd name="T36" fmla="*/ 291 w 466"/>
              <a:gd name="T37" fmla="*/ 118 h 431"/>
              <a:gd name="T38" fmla="*/ 259 w 466"/>
              <a:gd name="T39" fmla="*/ 118 h 431"/>
              <a:gd name="T40" fmla="*/ 246 w 466"/>
              <a:gd name="T41" fmla="*/ 108 h 431"/>
              <a:gd name="T42" fmla="*/ 380 w 466"/>
              <a:gd name="T43" fmla="*/ 162 h 431"/>
              <a:gd name="T44" fmla="*/ 460 w 466"/>
              <a:gd name="T45" fmla="*/ 265 h 431"/>
              <a:gd name="T46" fmla="*/ 427 w 466"/>
              <a:gd name="T47" fmla="*/ 274 h 431"/>
              <a:gd name="T48" fmla="*/ 380 w 466"/>
              <a:gd name="T49" fmla="*/ 162 h 431"/>
              <a:gd name="T50" fmla="*/ 332 w 466"/>
              <a:gd name="T51" fmla="*/ 32 h 431"/>
              <a:gd name="T52" fmla="*/ 367 w 466"/>
              <a:gd name="T53" fmla="*/ 162 h 431"/>
              <a:gd name="T54" fmla="*/ 351 w 466"/>
              <a:gd name="T55" fmla="*/ 182 h 431"/>
              <a:gd name="T56" fmla="*/ 321 w 466"/>
              <a:gd name="T57" fmla="*/ 156 h 431"/>
              <a:gd name="T58" fmla="*/ 217 w 466"/>
              <a:gd name="T59" fmla="*/ 32 h 431"/>
              <a:gd name="T60" fmla="*/ 313 w 466"/>
              <a:gd name="T61" fmla="*/ 51 h 431"/>
              <a:gd name="T62" fmla="*/ 236 w 466"/>
              <a:gd name="T63" fmla="*/ 128 h 431"/>
              <a:gd name="T64" fmla="*/ 149 w 466"/>
              <a:gd name="T65" fmla="*/ 376 h 431"/>
              <a:gd name="T66" fmla="*/ 57 w 466"/>
              <a:gd name="T67" fmla="*/ 282 h 431"/>
              <a:gd name="T68" fmla="*/ 149 w 466"/>
              <a:gd name="T69" fmla="*/ 376 h 431"/>
              <a:gd name="T70" fmla="*/ 54 w 466"/>
              <a:gd name="T71" fmla="*/ 122 h 431"/>
              <a:gd name="T72" fmla="*/ 183 w 466"/>
              <a:gd name="T73" fmla="*/ 130 h 431"/>
              <a:gd name="T74" fmla="*/ 116 w 466"/>
              <a:gd name="T75" fmla="*/ 105 h 431"/>
              <a:gd name="T76" fmla="*/ 54 w 466"/>
              <a:gd name="T77" fmla="*/ 198 h 431"/>
              <a:gd name="T78" fmla="*/ 59 w 466"/>
              <a:gd name="T79" fmla="*/ 219 h 431"/>
              <a:gd name="T80" fmla="*/ 185 w 466"/>
              <a:gd name="T81" fmla="*/ 196 h 431"/>
              <a:gd name="T82" fmla="*/ 54 w 466"/>
              <a:gd name="T83" fmla="*/ 198 h 431"/>
              <a:gd name="T84" fmla="*/ 54 w 466"/>
              <a:gd name="T85" fmla="*/ 167 h 431"/>
              <a:gd name="T86" fmla="*/ 185 w 466"/>
              <a:gd name="T87" fmla="*/ 175 h 431"/>
              <a:gd name="T88" fmla="*/ 192 w 466"/>
              <a:gd name="T89" fmla="*/ 162 h 431"/>
              <a:gd name="T90" fmla="*/ 115 w 466"/>
              <a:gd name="T91" fmla="*/ 151 h 431"/>
              <a:gd name="T92" fmla="*/ 54 w 466"/>
              <a:gd name="T93" fmla="*/ 1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 h="431">
                <a:moveTo>
                  <a:pt x="0" y="76"/>
                </a:moveTo>
                <a:cubicBezTo>
                  <a:pt x="0" y="136"/>
                  <a:pt x="0" y="196"/>
                  <a:pt x="0" y="255"/>
                </a:cubicBezTo>
                <a:cubicBezTo>
                  <a:pt x="0" y="260"/>
                  <a:pt x="78" y="335"/>
                  <a:pt x="88" y="345"/>
                </a:cubicBezTo>
                <a:cubicBezTo>
                  <a:pt x="98" y="355"/>
                  <a:pt x="173" y="431"/>
                  <a:pt x="179" y="431"/>
                </a:cubicBezTo>
                <a:cubicBezTo>
                  <a:pt x="215" y="431"/>
                  <a:pt x="251" y="431"/>
                  <a:pt x="287" y="431"/>
                </a:cubicBezTo>
                <a:cubicBezTo>
                  <a:pt x="302" y="431"/>
                  <a:pt x="308" y="417"/>
                  <a:pt x="314" y="408"/>
                </a:cubicBezTo>
                <a:cubicBezTo>
                  <a:pt x="314" y="334"/>
                  <a:pt x="314" y="260"/>
                  <a:pt x="314" y="185"/>
                </a:cubicBezTo>
                <a:cubicBezTo>
                  <a:pt x="307" y="188"/>
                  <a:pt x="287" y="180"/>
                  <a:pt x="283" y="191"/>
                </a:cubicBezTo>
                <a:cubicBezTo>
                  <a:pt x="281" y="196"/>
                  <a:pt x="283" y="279"/>
                  <a:pt x="283" y="297"/>
                </a:cubicBezTo>
                <a:cubicBezTo>
                  <a:pt x="283" y="314"/>
                  <a:pt x="288" y="401"/>
                  <a:pt x="276" y="401"/>
                </a:cubicBezTo>
                <a:cubicBezTo>
                  <a:pt x="247" y="401"/>
                  <a:pt x="217" y="401"/>
                  <a:pt x="188" y="401"/>
                </a:cubicBezTo>
                <a:cubicBezTo>
                  <a:pt x="179" y="401"/>
                  <a:pt x="183" y="371"/>
                  <a:pt x="183" y="361"/>
                </a:cubicBezTo>
                <a:cubicBezTo>
                  <a:pt x="183" y="346"/>
                  <a:pt x="183" y="331"/>
                  <a:pt x="183" y="316"/>
                </a:cubicBezTo>
                <a:cubicBezTo>
                  <a:pt x="183" y="276"/>
                  <a:pt x="183" y="269"/>
                  <a:pt x="158" y="252"/>
                </a:cubicBezTo>
                <a:cubicBezTo>
                  <a:pt x="146" y="252"/>
                  <a:pt x="146" y="248"/>
                  <a:pt x="136" y="248"/>
                </a:cubicBezTo>
                <a:cubicBezTo>
                  <a:pt x="101" y="248"/>
                  <a:pt x="67" y="248"/>
                  <a:pt x="32" y="248"/>
                </a:cubicBezTo>
                <a:cubicBezTo>
                  <a:pt x="32" y="194"/>
                  <a:pt x="32" y="140"/>
                  <a:pt x="32" y="87"/>
                </a:cubicBezTo>
                <a:cubicBezTo>
                  <a:pt x="32" y="83"/>
                  <a:pt x="33" y="83"/>
                  <a:pt x="36" y="79"/>
                </a:cubicBezTo>
                <a:cubicBezTo>
                  <a:pt x="75" y="79"/>
                  <a:pt x="115" y="79"/>
                  <a:pt x="154" y="79"/>
                </a:cubicBezTo>
                <a:cubicBezTo>
                  <a:pt x="162" y="74"/>
                  <a:pt x="183" y="57"/>
                  <a:pt x="183" y="45"/>
                </a:cubicBezTo>
                <a:cubicBezTo>
                  <a:pt x="133" y="45"/>
                  <a:pt x="83" y="45"/>
                  <a:pt x="34" y="45"/>
                </a:cubicBezTo>
                <a:cubicBezTo>
                  <a:pt x="20" y="45"/>
                  <a:pt x="0" y="64"/>
                  <a:pt x="0" y="76"/>
                </a:cubicBezTo>
                <a:close/>
                <a:moveTo>
                  <a:pt x="246" y="105"/>
                </a:moveTo>
                <a:lnTo>
                  <a:pt x="262" y="89"/>
                </a:lnTo>
                <a:lnTo>
                  <a:pt x="246" y="73"/>
                </a:lnTo>
                <a:cubicBezTo>
                  <a:pt x="245" y="73"/>
                  <a:pt x="245" y="72"/>
                  <a:pt x="246" y="71"/>
                </a:cubicBezTo>
                <a:lnTo>
                  <a:pt x="257" y="60"/>
                </a:lnTo>
                <a:cubicBezTo>
                  <a:pt x="257" y="60"/>
                  <a:pt x="258" y="60"/>
                  <a:pt x="259" y="60"/>
                </a:cubicBezTo>
                <a:lnTo>
                  <a:pt x="275" y="77"/>
                </a:lnTo>
                <a:lnTo>
                  <a:pt x="291" y="60"/>
                </a:lnTo>
                <a:cubicBezTo>
                  <a:pt x="291" y="60"/>
                  <a:pt x="292" y="60"/>
                  <a:pt x="293" y="60"/>
                </a:cubicBezTo>
                <a:lnTo>
                  <a:pt x="304" y="71"/>
                </a:lnTo>
                <a:cubicBezTo>
                  <a:pt x="304" y="72"/>
                  <a:pt x="304" y="73"/>
                  <a:pt x="304" y="73"/>
                </a:cubicBezTo>
                <a:lnTo>
                  <a:pt x="288" y="89"/>
                </a:lnTo>
                <a:lnTo>
                  <a:pt x="304" y="105"/>
                </a:lnTo>
                <a:cubicBezTo>
                  <a:pt x="304" y="106"/>
                  <a:pt x="304" y="107"/>
                  <a:pt x="304" y="108"/>
                </a:cubicBezTo>
                <a:lnTo>
                  <a:pt x="293" y="118"/>
                </a:lnTo>
                <a:cubicBezTo>
                  <a:pt x="292" y="119"/>
                  <a:pt x="291" y="119"/>
                  <a:pt x="291" y="118"/>
                </a:cubicBezTo>
                <a:lnTo>
                  <a:pt x="275" y="102"/>
                </a:lnTo>
                <a:lnTo>
                  <a:pt x="259" y="118"/>
                </a:lnTo>
                <a:cubicBezTo>
                  <a:pt x="258" y="119"/>
                  <a:pt x="257" y="119"/>
                  <a:pt x="257" y="118"/>
                </a:cubicBezTo>
                <a:lnTo>
                  <a:pt x="246" y="108"/>
                </a:lnTo>
                <a:cubicBezTo>
                  <a:pt x="245" y="107"/>
                  <a:pt x="245" y="106"/>
                  <a:pt x="246" y="105"/>
                </a:cubicBezTo>
                <a:close/>
                <a:moveTo>
                  <a:pt x="380" y="162"/>
                </a:moveTo>
                <a:lnTo>
                  <a:pt x="460" y="242"/>
                </a:lnTo>
                <a:cubicBezTo>
                  <a:pt x="466" y="248"/>
                  <a:pt x="466" y="258"/>
                  <a:pt x="460" y="265"/>
                </a:cubicBezTo>
                <a:lnTo>
                  <a:pt x="450" y="274"/>
                </a:lnTo>
                <a:cubicBezTo>
                  <a:pt x="444" y="280"/>
                  <a:pt x="434" y="280"/>
                  <a:pt x="427" y="274"/>
                </a:cubicBezTo>
                <a:lnTo>
                  <a:pt x="348" y="194"/>
                </a:lnTo>
                <a:lnTo>
                  <a:pt x="380" y="162"/>
                </a:lnTo>
                <a:close/>
                <a:moveTo>
                  <a:pt x="217" y="32"/>
                </a:moveTo>
                <a:cubicBezTo>
                  <a:pt x="249" y="0"/>
                  <a:pt x="300" y="0"/>
                  <a:pt x="332" y="32"/>
                </a:cubicBezTo>
                <a:cubicBezTo>
                  <a:pt x="360" y="60"/>
                  <a:pt x="363" y="104"/>
                  <a:pt x="341" y="136"/>
                </a:cubicBezTo>
                <a:lnTo>
                  <a:pt x="367" y="162"/>
                </a:lnTo>
                <a:cubicBezTo>
                  <a:pt x="368" y="163"/>
                  <a:pt x="368" y="165"/>
                  <a:pt x="367" y="166"/>
                </a:cubicBezTo>
                <a:lnTo>
                  <a:pt x="351" y="182"/>
                </a:lnTo>
                <a:cubicBezTo>
                  <a:pt x="350" y="183"/>
                  <a:pt x="348" y="183"/>
                  <a:pt x="347" y="182"/>
                </a:cubicBezTo>
                <a:lnTo>
                  <a:pt x="321" y="156"/>
                </a:lnTo>
                <a:cubicBezTo>
                  <a:pt x="290" y="178"/>
                  <a:pt x="246" y="175"/>
                  <a:pt x="217" y="147"/>
                </a:cubicBezTo>
                <a:cubicBezTo>
                  <a:pt x="186" y="115"/>
                  <a:pt x="186" y="64"/>
                  <a:pt x="217" y="32"/>
                </a:cubicBezTo>
                <a:close/>
                <a:moveTo>
                  <a:pt x="236" y="51"/>
                </a:moveTo>
                <a:cubicBezTo>
                  <a:pt x="258" y="30"/>
                  <a:pt x="292" y="30"/>
                  <a:pt x="313" y="51"/>
                </a:cubicBezTo>
                <a:cubicBezTo>
                  <a:pt x="334" y="72"/>
                  <a:pt x="334" y="106"/>
                  <a:pt x="313" y="128"/>
                </a:cubicBezTo>
                <a:cubicBezTo>
                  <a:pt x="292" y="149"/>
                  <a:pt x="258" y="149"/>
                  <a:pt x="236" y="128"/>
                </a:cubicBezTo>
                <a:cubicBezTo>
                  <a:pt x="215" y="106"/>
                  <a:pt x="215" y="72"/>
                  <a:pt x="236" y="51"/>
                </a:cubicBezTo>
                <a:close/>
                <a:moveTo>
                  <a:pt x="149" y="376"/>
                </a:moveTo>
                <a:cubicBezTo>
                  <a:pt x="148" y="345"/>
                  <a:pt x="147" y="313"/>
                  <a:pt x="147" y="282"/>
                </a:cubicBezTo>
                <a:cubicBezTo>
                  <a:pt x="117" y="282"/>
                  <a:pt x="87" y="282"/>
                  <a:pt x="57" y="282"/>
                </a:cubicBezTo>
                <a:cubicBezTo>
                  <a:pt x="57" y="283"/>
                  <a:pt x="56" y="283"/>
                  <a:pt x="56" y="284"/>
                </a:cubicBezTo>
                <a:cubicBezTo>
                  <a:pt x="87" y="314"/>
                  <a:pt x="118" y="345"/>
                  <a:pt x="149" y="376"/>
                </a:cubicBezTo>
                <a:close/>
                <a:moveTo>
                  <a:pt x="54" y="110"/>
                </a:moveTo>
                <a:cubicBezTo>
                  <a:pt x="54" y="114"/>
                  <a:pt x="54" y="118"/>
                  <a:pt x="54" y="122"/>
                </a:cubicBezTo>
                <a:cubicBezTo>
                  <a:pt x="54" y="127"/>
                  <a:pt x="57" y="130"/>
                  <a:pt x="61" y="130"/>
                </a:cubicBezTo>
                <a:cubicBezTo>
                  <a:pt x="101" y="130"/>
                  <a:pt x="142" y="130"/>
                  <a:pt x="183" y="130"/>
                </a:cubicBezTo>
                <a:cubicBezTo>
                  <a:pt x="194" y="130"/>
                  <a:pt x="192" y="112"/>
                  <a:pt x="188" y="105"/>
                </a:cubicBezTo>
                <a:cubicBezTo>
                  <a:pt x="164" y="105"/>
                  <a:pt x="140" y="105"/>
                  <a:pt x="116" y="105"/>
                </a:cubicBezTo>
                <a:cubicBezTo>
                  <a:pt x="101" y="105"/>
                  <a:pt x="54" y="101"/>
                  <a:pt x="54" y="110"/>
                </a:cubicBezTo>
                <a:close/>
                <a:moveTo>
                  <a:pt x="54" y="198"/>
                </a:moveTo>
                <a:cubicBezTo>
                  <a:pt x="54" y="203"/>
                  <a:pt x="54" y="209"/>
                  <a:pt x="54" y="214"/>
                </a:cubicBezTo>
                <a:cubicBezTo>
                  <a:pt x="54" y="218"/>
                  <a:pt x="55" y="219"/>
                  <a:pt x="59" y="219"/>
                </a:cubicBezTo>
                <a:cubicBezTo>
                  <a:pt x="103" y="219"/>
                  <a:pt x="146" y="219"/>
                  <a:pt x="190" y="219"/>
                </a:cubicBezTo>
                <a:cubicBezTo>
                  <a:pt x="191" y="215"/>
                  <a:pt x="194" y="196"/>
                  <a:pt x="185" y="196"/>
                </a:cubicBezTo>
                <a:cubicBezTo>
                  <a:pt x="144" y="196"/>
                  <a:pt x="103" y="196"/>
                  <a:pt x="63" y="196"/>
                </a:cubicBezTo>
                <a:cubicBezTo>
                  <a:pt x="60" y="196"/>
                  <a:pt x="56" y="197"/>
                  <a:pt x="54" y="198"/>
                </a:cubicBezTo>
                <a:close/>
                <a:moveTo>
                  <a:pt x="54" y="160"/>
                </a:moveTo>
                <a:cubicBezTo>
                  <a:pt x="54" y="163"/>
                  <a:pt x="54" y="165"/>
                  <a:pt x="54" y="167"/>
                </a:cubicBezTo>
                <a:cubicBezTo>
                  <a:pt x="54" y="171"/>
                  <a:pt x="55" y="171"/>
                  <a:pt x="57" y="174"/>
                </a:cubicBezTo>
                <a:cubicBezTo>
                  <a:pt x="100" y="174"/>
                  <a:pt x="142" y="175"/>
                  <a:pt x="185" y="175"/>
                </a:cubicBezTo>
                <a:cubicBezTo>
                  <a:pt x="187" y="173"/>
                  <a:pt x="189" y="172"/>
                  <a:pt x="192" y="171"/>
                </a:cubicBezTo>
                <a:cubicBezTo>
                  <a:pt x="192" y="168"/>
                  <a:pt x="192" y="165"/>
                  <a:pt x="192" y="162"/>
                </a:cubicBezTo>
                <a:cubicBezTo>
                  <a:pt x="192" y="156"/>
                  <a:pt x="190" y="155"/>
                  <a:pt x="188" y="151"/>
                </a:cubicBezTo>
                <a:cubicBezTo>
                  <a:pt x="164" y="151"/>
                  <a:pt x="139" y="151"/>
                  <a:pt x="115" y="151"/>
                </a:cubicBezTo>
                <a:cubicBezTo>
                  <a:pt x="103" y="151"/>
                  <a:pt x="91" y="151"/>
                  <a:pt x="79" y="151"/>
                </a:cubicBezTo>
                <a:cubicBezTo>
                  <a:pt x="64" y="151"/>
                  <a:pt x="54" y="146"/>
                  <a:pt x="54" y="16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lIns="91432" tIns="45718" rIns="91432" bIns="4571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down)">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10.xml><?xml version="1.0" encoding="utf-8"?>
<p:tagLst xmlns:a="http://schemas.openxmlformats.org/drawingml/2006/main" xmlns:r="http://schemas.openxmlformats.org/officeDocument/2006/relationships" xmlns:p="http://schemas.openxmlformats.org/presentationml/2006/main">
  <p:tag name="KSO_WM_UNIT_TIMELINE_IDINGROUP" val="2"/>
  <p:tag name="KSO_WM_UNIT_TIMELINE_EMPHASIS_ID" val="2"/>
  <p:tag name="KSO_WM_UNIT_HIGHLIGHT" val="0"/>
  <p:tag name="KSO_WM_UNIT_COMPATIBLE" val="0"/>
  <p:tag name="KSO_WM_DIAGRAM_GROUP_CODE" val="m1-1"/>
  <p:tag name="KSO_WM_UNIT_TYPE" val="m_h_i"/>
  <p:tag name="KSO_WM_UNIT_INDEX" val="1_2_1"/>
  <p:tag name="KSO_WM_UNIT_ID" val="diagram20191591_2*m_h_i*1_2_1"/>
  <p:tag name="KSO_WM_TEMPLATE_CATEGORY" val="diagram"/>
  <p:tag name="KSO_WM_TEMPLATE_INDEX" val="20191591"/>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TIMELINE_IDINGROUP" val="3"/>
  <p:tag name="KSO_WM_UNIT_TIMELINE_EMPHASIS_ID" val="3"/>
  <p:tag name="KSO_WM_UNIT_PRESET_TEXT" val="简单地描述该时间点发生的一些事件"/>
  <p:tag name="KSO_WM_UNIT_VALUE" val="20"/>
  <p:tag name="KSO_WM_UNIT_HIGHLIGHT" val="0"/>
  <p:tag name="KSO_WM_UNIT_COMPATIBLE" val="0"/>
  <p:tag name="KSO_WM_DIAGRAM_GROUP_CODE" val="m1-1"/>
  <p:tag name="KSO_WM_UNIT_TYPE" val="m_h_f"/>
  <p:tag name="KSO_WM_UNIT_INDEX" val="1_2_1"/>
  <p:tag name="KSO_WM_UNIT_ID" val="diagram20191591_2*m_h_f*1_2_1"/>
  <p:tag name="KSO_WM_TEMPLATE_CATEGORY" val="diagram"/>
  <p:tag name="KSO_WM_TEMPLATE_INDEX" val="2019159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TIMELINE_IDINGROUP" val="4"/>
  <p:tag name="KSO_WM_UNIT_TIMELINE_EMPHASIS_ID" val="4"/>
  <p:tag name="KSO_WM_UNIT_ISCONTENTSTITLE" val="0"/>
  <p:tag name="KSO_WM_UNIT_PRESET_TEXT" val="B轮"/>
  <p:tag name="KSO_WM_UNIT_VALUE" val="2"/>
  <p:tag name="KSO_WM_UNIT_HIGHLIGHT" val="0"/>
  <p:tag name="KSO_WM_UNIT_COMPATIBLE" val="0"/>
  <p:tag name="KSO_WM_DIAGRAM_GROUP_CODE" val="m1-1"/>
  <p:tag name="KSO_WM_UNIT_TYPE" val="m_h_b"/>
  <p:tag name="KSO_WM_UNIT_INDEX" val="1_2_1"/>
  <p:tag name="KSO_WM_UNIT_ID" val="diagram20191591_2*m_h_b*1_2_1"/>
  <p:tag name="KSO_WM_TEMPLATE_CATEGORY" val="diagram"/>
  <p:tag name="KSO_WM_TEMPLATE_INDEX" val="2019159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TIMELINE_IDINGROUP" val="1"/>
  <p:tag name="KSO_WM_UNIT_TIMELINE_EMPHASIS_ID" val="1"/>
  <p:tag name="KSO_WM_UNIT_HIGHLIGHT" val="0"/>
  <p:tag name="KSO_WM_UNIT_COMPATIBLE" val="0"/>
  <p:tag name="KSO_WM_DIAGRAM_GROUP_CODE" val="m1-1"/>
  <p:tag name="KSO_WM_UNIT_TYPE" val="m_h_i"/>
  <p:tag name="KSO_WM_UNIT_INDEX" val="1_3_2"/>
  <p:tag name="KSO_WM_UNIT_ID" val="diagram20191591_2*m_h_i*1_3_2"/>
  <p:tag name="KSO_WM_TEMPLATE_CATEGORY" val="diagram"/>
  <p:tag name="KSO_WM_TEMPLATE_INDEX" val="20191591"/>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TIMELINE_IDINGROUP" val="2"/>
  <p:tag name="KSO_WM_UNIT_TIMELINE_EMPHASIS_ID" val="2"/>
  <p:tag name="KSO_WM_UNIT_HIGHLIGHT" val="0"/>
  <p:tag name="KSO_WM_UNIT_COMPATIBLE" val="0"/>
  <p:tag name="KSO_WM_DIAGRAM_GROUP_CODE" val="m1-1"/>
  <p:tag name="KSO_WM_UNIT_TYPE" val="m_h_i"/>
  <p:tag name="KSO_WM_UNIT_INDEX" val="1_3_1"/>
  <p:tag name="KSO_WM_UNIT_ID" val="diagram20191591_2*m_h_i*1_3_1"/>
  <p:tag name="KSO_WM_TEMPLATE_CATEGORY" val="diagram"/>
  <p:tag name="KSO_WM_TEMPLATE_INDEX" val="20191591"/>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TIMELINE_IDINGROUP" val="3"/>
  <p:tag name="KSO_WM_UNIT_TIMELINE_EMPHASIS_ID" val="3"/>
  <p:tag name="KSO_WM_UNIT_PRESET_TEXT" val="简单地描述该时间点发生的一些事件"/>
  <p:tag name="KSO_WM_UNIT_VALUE" val="20"/>
  <p:tag name="KSO_WM_UNIT_HIGHLIGHT" val="0"/>
  <p:tag name="KSO_WM_UNIT_COMPATIBLE" val="0"/>
  <p:tag name="KSO_WM_DIAGRAM_GROUP_CODE" val="m1-1"/>
  <p:tag name="KSO_WM_UNIT_TYPE" val="m_h_f"/>
  <p:tag name="KSO_WM_UNIT_INDEX" val="1_3_1"/>
  <p:tag name="KSO_WM_UNIT_ID" val="diagram20191591_2*m_h_f*1_3_1"/>
  <p:tag name="KSO_WM_TEMPLATE_CATEGORY" val="diagram"/>
  <p:tag name="KSO_WM_TEMPLATE_INDEX" val="2019159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TIMELINE_IDINGROUP" val="4"/>
  <p:tag name="KSO_WM_UNIT_TIMELINE_EMPHASIS_ID" val="4"/>
  <p:tag name="KSO_WM_UNIT_ISCONTENTSTITLE" val="0"/>
  <p:tag name="KSO_WM_UNIT_PRESET_TEXT" val="C轮"/>
  <p:tag name="KSO_WM_UNIT_VALUE" val="2"/>
  <p:tag name="KSO_WM_UNIT_HIGHLIGHT" val="0"/>
  <p:tag name="KSO_WM_UNIT_COMPATIBLE" val="0"/>
  <p:tag name="KSO_WM_DIAGRAM_GROUP_CODE" val="m1-1"/>
  <p:tag name="KSO_WM_UNIT_TYPE" val="m_h_b"/>
  <p:tag name="KSO_WM_UNIT_INDEX" val="1_3_1"/>
  <p:tag name="KSO_WM_UNIT_ID" val="diagram20191591_2*m_h_b*1_3_1"/>
  <p:tag name="KSO_WM_TEMPLATE_CATEGORY" val="diagram"/>
  <p:tag name="KSO_WM_TEMPLATE_INDEX" val="2019159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TIMELINE_IDINGROUP" val="1"/>
  <p:tag name="KSO_WM_UNIT_TIMELINE_EMPHASIS_ID" val="1"/>
  <p:tag name="KSO_WM_UNIT_HIGHLIGHT" val="0"/>
  <p:tag name="KSO_WM_UNIT_COMPATIBLE" val="0"/>
  <p:tag name="KSO_WM_DIAGRAM_GROUP_CODE" val="m1-1"/>
  <p:tag name="KSO_WM_UNIT_TYPE" val="m_h_i"/>
  <p:tag name="KSO_WM_UNIT_INDEX" val="1_4_2"/>
  <p:tag name="KSO_WM_UNIT_ID" val="diagram20191591_2*m_h_i*1_4_2"/>
  <p:tag name="KSO_WM_TEMPLATE_CATEGORY" val="diagram"/>
  <p:tag name="KSO_WM_TEMPLATE_INDEX" val="20191591"/>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TIMELINE_IDINGROUP" val="2"/>
  <p:tag name="KSO_WM_UNIT_TIMELINE_EMPHASIS_ID" val="2"/>
  <p:tag name="KSO_WM_UNIT_HIGHLIGHT" val="0"/>
  <p:tag name="KSO_WM_UNIT_COMPATIBLE" val="0"/>
  <p:tag name="KSO_WM_DIAGRAM_GROUP_CODE" val="m1-1"/>
  <p:tag name="KSO_WM_UNIT_TYPE" val="m_h_i"/>
  <p:tag name="KSO_WM_UNIT_INDEX" val="1_4_1"/>
  <p:tag name="KSO_WM_UNIT_ID" val="diagram20191591_2*m_h_i*1_4_1"/>
  <p:tag name="KSO_WM_TEMPLATE_CATEGORY" val="diagram"/>
  <p:tag name="KSO_WM_TEMPLATE_INDEX" val="20191591"/>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TIMELINE_IDINGROUP" val="3"/>
  <p:tag name="KSO_WM_UNIT_TIMELINE_EMPHASIS_ID" val="3"/>
  <p:tag name="KSO_WM_UNIT_PRESET_TEXT" val="简单地描述该时间点发生的一些事件"/>
  <p:tag name="KSO_WM_UNIT_VALUE" val="20"/>
  <p:tag name="KSO_WM_UNIT_HIGHLIGHT" val="0"/>
  <p:tag name="KSO_WM_UNIT_COMPATIBLE" val="0"/>
  <p:tag name="KSO_WM_DIAGRAM_GROUP_CODE" val="m1-1"/>
  <p:tag name="KSO_WM_UNIT_TYPE" val="m_h_f"/>
  <p:tag name="KSO_WM_UNIT_INDEX" val="1_4_1"/>
  <p:tag name="KSO_WM_UNIT_ID" val="diagram20191591_2*m_h_f*1_4_1"/>
  <p:tag name="KSO_WM_TEMPLATE_CATEGORY" val="diagram"/>
  <p:tag name="KSO_WM_TEMPLATE_INDEX" val="2019159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TIMELINE_IDINGROUP" val="1"/>
  <p:tag name="KSO_WM_UNIT_TIMELINE_EMPHASIS_ID" val="1"/>
  <p:tag name="KSO_WM_UNIT_HIGHLIGHT" val="0"/>
  <p:tag name="KSO_WM_UNIT_COMPATIBLE" val="0"/>
  <p:tag name="KSO_WM_DIAGRAM_GROUP_CODE" val="m1-1"/>
  <p:tag name="KSO_WM_UNIT_TYPE" val="m_h_i"/>
  <p:tag name="KSO_WM_UNIT_INDEX" val="1_1_2"/>
  <p:tag name="KSO_WM_UNIT_ID" val="diagram20191591_2*m_h_i*1_1_2"/>
  <p:tag name="KSO_WM_TEMPLATE_CATEGORY" val="diagram"/>
  <p:tag name="KSO_WM_TEMPLATE_INDEX" val="2019159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0.xml><?xml version="1.0" encoding="utf-8"?>
<p:tagLst xmlns:a="http://schemas.openxmlformats.org/drawingml/2006/main" xmlns:r="http://schemas.openxmlformats.org/officeDocument/2006/relationships" xmlns:p="http://schemas.openxmlformats.org/presentationml/2006/main">
  <p:tag name="KSO_WM_UNIT_TIMELINE_IDINGROUP" val="4"/>
  <p:tag name="KSO_WM_UNIT_TIMELINE_EMPHASIS_ID" val="4"/>
  <p:tag name="KSO_WM_UNIT_ISCONTENTSTITLE" val="0"/>
  <p:tag name="KSO_WM_UNIT_PRESET_TEXT" val="D轮"/>
  <p:tag name="KSO_WM_UNIT_VALUE" val="2"/>
  <p:tag name="KSO_WM_UNIT_HIGHLIGHT" val="0"/>
  <p:tag name="KSO_WM_UNIT_COMPATIBLE" val="0"/>
  <p:tag name="KSO_WM_DIAGRAM_GROUP_CODE" val="m1-1"/>
  <p:tag name="KSO_WM_UNIT_TYPE" val="m_h_b"/>
  <p:tag name="KSO_WM_UNIT_INDEX" val="1_4_1"/>
  <p:tag name="KSO_WM_UNIT_ID" val="diagram20191591_2*m_h_b*1_4_1"/>
  <p:tag name="KSO_WM_TEMPLATE_CATEGORY" val="diagram"/>
  <p:tag name="KSO_WM_TEMPLATE_INDEX" val="2019159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UNIT_TIMELINE_IDINGROUP" val="1"/>
  <p:tag name="KSO_WM_UNIT_TIMELINE_EMPHASIS_ID" val="1"/>
  <p:tag name="KSO_WM_UNIT_HIGHLIGHT" val="0"/>
  <p:tag name="KSO_WM_UNIT_COMPATIBLE" val="0"/>
  <p:tag name="KSO_WM_DIAGRAM_GROUP_CODE" val="m1-1"/>
  <p:tag name="KSO_WM_UNIT_TYPE" val="m_h_i"/>
  <p:tag name="KSO_WM_UNIT_INDEX" val="1_4_2"/>
  <p:tag name="KSO_WM_UNIT_ID" val="diagram20191591_2*m_h_i*1_4_2"/>
  <p:tag name="KSO_WM_TEMPLATE_CATEGORY" val="diagram"/>
  <p:tag name="KSO_WM_TEMPLATE_INDEX" val="20191591"/>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UNIT_TIMELINE_IDINGROUP" val="2"/>
  <p:tag name="KSO_WM_UNIT_TIMELINE_EMPHASIS_ID" val="2"/>
  <p:tag name="KSO_WM_UNIT_HIGHLIGHT" val="0"/>
  <p:tag name="KSO_WM_UNIT_COMPATIBLE" val="0"/>
  <p:tag name="KSO_WM_DIAGRAM_GROUP_CODE" val="m1-1"/>
  <p:tag name="KSO_WM_UNIT_TYPE" val="m_h_i"/>
  <p:tag name="KSO_WM_UNIT_INDEX" val="1_4_1"/>
  <p:tag name="KSO_WM_UNIT_ID" val="diagram20191591_2*m_h_i*1_4_1"/>
  <p:tag name="KSO_WM_TEMPLATE_CATEGORY" val="diagram"/>
  <p:tag name="KSO_WM_TEMPLATE_INDEX" val="20191591"/>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TIMELINE_IDINGROUP" val="4"/>
  <p:tag name="KSO_WM_UNIT_TIMELINE_EMPHASIS_ID" val="4"/>
  <p:tag name="KSO_WM_UNIT_ISCONTENTSTITLE" val="0"/>
  <p:tag name="KSO_WM_UNIT_PRESET_TEXT" val="D轮"/>
  <p:tag name="KSO_WM_UNIT_VALUE" val="2"/>
  <p:tag name="KSO_WM_UNIT_HIGHLIGHT" val="0"/>
  <p:tag name="KSO_WM_UNIT_COMPATIBLE" val="0"/>
  <p:tag name="KSO_WM_DIAGRAM_GROUP_CODE" val="m1-1"/>
  <p:tag name="KSO_WM_UNIT_TYPE" val="m_h_b"/>
  <p:tag name="KSO_WM_UNIT_INDEX" val="1_4_1"/>
  <p:tag name="KSO_WM_UNIT_ID" val="diagram20191591_2*m_h_b*1_4_1"/>
  <p:tag name="KSO_WM_TEMPLATE_CATEGORY" val="diagram"/>
  <p:tag name="KSO_WM_TEMPLATE_INDEX" val="2019159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TIMELINE_IDINGROUP" val="1"/>
  <p:tag name="KSO_WM_UNIT_TIMELINE_EMPHASIS_ID" val="1"/>
  <p:tag name="KSO_WM_UNIT_HIGHLIGHT" val="0"/>
  <p:tag name="KSO_WM_UNIT_COMPATIBLE" val="0"/>
  <p:tag name="KSO_WM_DIAGRAM_GROUP_CODE" val="m1-1"/>
  <p:tag name="KSO_WM_UNIT_TYPE" val="m_h_i"/>
  <p:tag name="KSO_WM_UNIT_INDEX" val="1_4_2"/>
  <p:tag name="KSO_WM_UNIT_ID" val="diagram20191591_2*m_h_i*1_4_2"/>
  <p:tag name="KSO_WM_TEMPLATE_CATEGORY" val="diagram"/>
  <p:tag name="KSO_WM_TEMPLATE_INDEX" val="20191591"/>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UNIT_TIMELINE_IDINGROUP" val="2"/>
  <p:tag name="KSO_WM_UNIT_TIMELINE_EMPHASIS_ID" val="2"/>
  <p:tag name="KSO_WM_UNIT_HIGHLIGHT" val="0"/>
  <p:tag name="KSO_WM_UNIT_COMPATIBLE" val="0"/>
  <p:tag name="KSO_WM_DIAGRAM_GROUP_CODE" val="m1-1"/>
  <p:tag name="KSO_WM_UNIT_TYPE" val="m_h_i"/>
  <p:tag name="KSO_WM_UNIT_INDEX" val="1_4_1"/>
  <p:tag name="KSO_WM_UNIT_ID" val="diagram20191591_2*m_h_i*1_4_1"/>
  <p:tag name="KSO_WM_TEMPLATE_CATEGORY" val="diagram"/>
  <p:tag name="KSO_WM_TEMPLATE_INDEX" val="20191591"/>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UNIT_TIMELINE_IDINGROUP" val="4"/>
  <p:tag name="KSO_WM_UNIT_TIMELINE_EMPHASIS_ID" val="4"/>
  <p:tag name="KSO_WM_UNIT_ISCONTENTSTITLE" val="0"/>
  <p:tag name="KSO_WM_UNIT_PRESET_TEXT" val="D轮"/>
  <p:tag name="KSO_WM_UNIT_VALUE" val="2"/>
  <p:tag name="KSO_WM_UNIT_HIGHLIGHT" val="0"/>
  <p:tag name="KSO_WM_UNIT_COMPATIBLE" val="0"/>
  <p:tag name="KSO_WM_DIAGRAM_GROUP_CODE" val="m1-1"/>
  <p:tag name="KSO_WM_UNIT_TYPE" val="m_h_b"/>
  <p:tag name="KSO_WM_UNIT_INDEX" val="1_4_1"/>
  <p:tag name="KSO_WM_UNIT_ID" val="diagram20191591_2*m_h_b*1_4_1"/>
  <p:tag name="KSO_WM_TEMPLATE_CATEGORY" val="diagram"/>
  <p:tag name="KSO_WM_TEMPLATE_INDEX" val="2019159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UNIT_TIMELINE_IDINGROUP" val="5"/>
  <p:tag name="KSO_WM_UNIT_TIMELINE_EMPHASIS_ID" val="5"/>
  <p:tag name="KSO_WM_UNIT_ISCONTENTSTITLE" val="0"/>
  <p:tag name="KSO_WM_UNIT_PRESET_TEXT" val="500W"/>
  <p:tag name="KSO_WM_UNIT_VALUE" val="3"/>
  <p:tag name="KSO_WM_UNIT_HIGHLIGHT" val="0"/>
  <p:tag name="KSO_WM_UNIT_COMPATIBLE" val="0"/>
  <p:tag name="KSO_WM_DIAGRAM_GROUP_CODE" val="m1-1"/>
  <p:tag name="KSO_WM_UNIT_TYPE" val="m_h_a"/>
  <p:tag name="KSO_WM_UNIT_INDEX" val="1_1_1"/>
  <p:tag name="KSO_WM_UNIT_ID" val="diagram20191591_2*m_h_a*1_1_1"/>
  <p:tag name="KSO_WM_TEMPLATE_CATEGORY" val="diagram"/>
  <p:tag name="KSO_WM_TEMPLATE_INDEX" val="2019159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UNIT_TIMELINE_IDINGROUP" val="5"/>
  <p:tag name="KSO_WM_UNIT_TIMELINE_EMPHASIS_ID" val="5"/>
  <p:tag name="KSO_WM_UNIT_ISCONTENTSTITLE" val="0"/>
  <p:tag name="KSO_WM_UNIT_PRESET_TEXT" val="500W"/>
  <p:tag name="KSO_WM_UNIT_VALUE" val="3"/>
  <p:tag name="KSO_WM_UNIT_HIGHLIGHT" val="0"/>
  <p:tag name="KSO_WM_UNIT_COMPATIBLE" val="0"/>
  <p:tag name="KSO_WM_DIAGRAM_GROUP_CODE" val="m1-1"/>
  <p:tag name="KSO_WM_UNIT_TYPE" val="m_h_a"/>
  <p:tag name="KSO_WM_UNIT_INDEX" val="1_1_1"/>
  <p:tag name="KSO_WM_UNIT_ID" val="diagram20191591_2*m_h_a*1_1_1"/>
  <p:tag name="KSO_WM_TEMPLATE_CATEGORY" val="diagram"/>
  <p:tag name="KSO_WM_TEMPLATE_INDEX" val="2019159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UNIT_TIMELINE_IDINGROUP" val="5"/>
  <p:tag name="KSO_WM_UNIT_TIMELINE_EMPHASIS_ID" val="5"/>
  <p:tag name="KSO_WM_UNIT_ISCONTENTSTITLE" val="0"/>
  <p:tag name="KSO_WM_UNIT_PRESET_TEXT" val="500W"/>
  <p:tag name="KSO_WM_UNIT_VALUE" val="3"/>
  <p:tag name="KSO_WM_UNIT_HIGHLIGHT" val="0"/>
  <p:tag name="KSO_WM_UNIT_COMPATIBLE" val="0"/>
  <p:tag name="KSO_WM_DIAGRAM_GROUP_CODE" val="m1-1"/>
  <p:tag name="KSO_WM_UNIT_TYPE" val="m_h_a"/>
  <p:tag name="KSO_WM_UNIT_INDEX" val="1_1_1"/>
  <p:tag name="KSO_WM_UNIT_ID" val="diagram20191591_2*m_h_a*1_1_1"/>
  <p:tag name="KSO_WM_TEMPLATE_CATEGORY" val="diagram"/>
  <p:tag name="KSO_WM_TEMPLATE_INDEX" val="2019159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TIMELINE_IDINGROUP" val="2"/>
  <p:tag name="KSO_WM_UNIT_TIMELINE_EMPHASIS_ID" val="2"/>
  <p:tag name="KSO_WM_UNIT_HIGHLIGHT" val="0"/>
  <p:tag name="KSO_WM_UNIT_COMPATIBLE" val="0"/>
  <p:tag name="KSO_WM_DIAGRAM_GROUP_CODE" val="m1-1"/>
  <p:tag name="KSO_WM_UNIT_TYPE" val="m_h_i"/>
  <p:tag name="KSO_WM_UNIT_INDEX" val="1_1_1"/>
  <p:tag name="KSO_WM_UNIT_ID" val="diagram20191591_2*m_h_i*1_1_1"/>
  <p:tag name="KSO_WM_TEMPLATE_CATEGORY" val="diagram"/>
  <p:tag name="KSO_WM_TEMPLATE_INDEX" val="2019159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0.xml><?xml version="1.0" encoding="utf-8"?>
<p:tagLst xmlns:a="http://schemas.openxmlformats.org/drawingml/2006/main" xmlns:r="http://schemas.openxmlformats.org/officeDocument/2006/relationships" xmlns:p="http://schemas.openxmlformats.org/presentationml/2006/main">
  <p:tag name="KSO_WM_UNIT_TIMELINE_IDINGROUP" val="5"/>
  <p:tag name="KSO_WM_UNIT_TIMELINE_EMPHASIS_ID" val="5"/>
  <p:tag name="KSO_WM_UNIT_ISCONTENTSTITLE" val="0"/>
  <p:tag name="KSO_WM_UNIT_PRESET_TEXT" val="500W"/>
  <p:tag name="KSO_WM_UNIT_VALUE" val="3"/>
  <p:tag name="KSO_WM_UNIT_HIGHLIGHT" val="0"/>
  <p:tag name="KSO_WM_UNIT_COMPATIBLE" val="0"/>
  <p:tag name="KSO_WM_DIAGRAM_GROUP_CODE" val="m1-1"/>
  <p:tag name="KSO_WM_UNIT_TYPE" val="m_h_a"/>
  <p:tag name="KSO_WM_UNIT_INDEX" val="1_1_1"/>
  <p:tag name="KSO_WM_UNIT_ID" val="diagram20191591_2*m_h_a*1_1_1"/>
  <p:tag name="KSO_WM_TEMPLATE_CATEGORY" val="diagram"/>
  <p:tag name="KSO_WM_TEMPLATE_INDEX" val="2019159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TIMELINE_IDINGROUP" val="5"/>
  <p:tag name="KSO_WM_UNIT_TIMELINE_EMPHASIS_ID" val="5"/>
  <p:tag name="KSO_WM_UNIT_ISCONTENTSTITLE" val="0"/>
  <p:tag name="KSO_WM_UNIT_PRESET_TEXT" val="500W"/>
  <p:tag name="KSO_WM_UNIT_VALUE" val="3"/>
  <p:tag name="KSO_WM_UNIT_HIGHLIGHT" val="0"/>
  <p:tag name="KSO_WM_UNIT_COMPATIBLE" val="0"/>
  <p:tag name="KSO_WM_DIAGRAM_GROUP_CODE" val="m1-1"/>
  <p:tag name="KSO_WM_UNIT_TYPE" val="m_h_a"/>
  <p:tag name="KSO_WM_UNIT_INDEX" val="1_1_1"/>
  <p:tag name="KSO_WM_UNIT_ID" val="diagram20191591_2*m_h_a*1_1_1"/>
  <p:tag name="KSO_WM_TEMPLATE_CATEGORY" val="diagram"/>
  <p:tag name="KSO_WM_TEMPLATE_INDEX" val="2019159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UNIT_TIMELINE_IDINGROUP" val="3"/>
  <p:tag name="KSO_WM_UNIT_TIMELINE_EMPHASIS_ID" val="3"/>
  <p:tag name="KSO_WM_UNIT_PRESET_TEXT" val="简单地描述该时间点发生的一些事件"/>
  <p:tag name="KSO_WM_UNIT_VALUE" val="20"/>
  <p:tag name="KSO_WM_UNIT_HIGHLIGHT" val="0"/>
  <p:tag name="KSO_WM_UNIT_COMPATIBLE" val="0"/>
  <p:tag name="KSO_WM_DIAGRAM_GROUP_CODE" val="m1-1"/>
  <p:tag name="KSO_WM_UNIT_TYPE" val="m_h_f"/>
  <p:tag name="KSO_WM_UNIT_INDEX" val="1_2_1"/>
  <p:tag name="KSO_WM_UNIT_ID" val="diagram20191591_2*m_h_f*1_2_1"/>
  <p:tag name="KSO_WM_TEMPLATE_CATEGORY" val="diagram"/>
  <p:tag name="KSO_WM_TEMPLATE_INDEX" val="2019159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UNIT_TIMELINE_IDINGROUP" val="3"/>
  <p:tag name="KSO_WM_UNIT_TIMELINE_EMPHASIS_ID" val="3"/>
  <p:tag name="KSO_WM_UNIT_PRESET_TEXT" val="简单地描述该时间点发生的一些事件"/>
  <p:tag name="KSO_WM_UNIT_VALUE" val="20"/>
  <p:tag name="KSO_WM_UNIT_HIGHLIGHT" val="0"/>
  <p:tag name="KSO_WM_UNIT_COMPATIBLE" val="0"/>
  <p:tag name="KSO_WM_DIAGRAM_GROUP_CODE" val="m1-1"/>
  <p:tag name="KSO_WM_UNIT_TYPE" val="m_h_f"/>
  <p:tag name="KSO_WM_UNIT_INDEX" val="1_2_1"/>
  <p:tag name="KSO_WM_UNIT_ID" val="diagram20191591_2*m_h_f*1_2_1"/>
  <p:tag name="KSO_WM_TEMPLATE_CATEGORY" val="diagram"/>
  <p:tag name="KSO_WM_TEMPLATE_INDEX" val="2019159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TIMELINE_IDINGROUP" val="3"/>
  <p:tag name="KSO_WM_UNIT_TIMELINE_EMPHASIS_ID" val="3"/>
  <p:tag name="KSO_WM_UNIT_PRESET_TEXT" val="简单地描述该时间点发生的一些事件"/>
  <p:tag name="KSO_WM_UNIT_VALUE" val="20"/>
  <p:tag name="KSO_WM_UNIT_HIGHLIGHT" val="0"/>
  <p:tag name="KSO_WM_UNIT_COMPATIBLE" val="0"/>
  <p:tag name="KSO_WM_DIAGRAM_GROUP_CODE" val="m1-1"/>
  <p:tag name="KSO_WM_UNIT_TYPE" val="m_h_f"/>
  <p:tag name="KSO_WM_UNIT_INDEX" val="1_1_1"/>
  <p:tag name="KSO_WM_UNIT_ID" val="diagram20191591_2*m_h_f*1_1_1"/>
  <p:tag name="KSO_WM_TEMPLATE_CATEGORY" val="diagram"/>
  <p:tag name="KSO_WM_TEMPLATE_INDEX" val="2019159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TIMELINE_IDINGROUP" val="4"/>
  <p:tag name="KSO_WM_UNIT_TIMELINE_EMPHASIS_ID" val="4"/>
  <p:tag name="KSO_WM_UNIT_ISCONTENTSTITLE" val="0"/>
  <p:tag name="KSO_WM_UNIT_PRESET_TEXT" val="A轮"/>
  <p:tag name="KSO_WM_UNIT_VALUE" val="2"/>
  <p:tag name="KSO_WM_UNIT_HIGHLIGHT" val="0"/>
  <p:tag name="KSO_WM_UNIT_COMPATIBLE" val="0"/>
  <p:tag name="KSO_WM_DIAGRAM_GROUP_CODE" val="m1-1"/>
  <p:tag name="KSO_WM_UNIT_TYPE" val="m_h_b"/>
  <p:tag name="KSO_WM_UNIT_INDEX" val="1_1_1"/>
  <p:tag name="KSO_WM_UNIT_ID" val="diagram20191591_2*m_h_b*1_1_1"/>
  <p:tag name="KSO_WM_TEMPLATE_CATEGORY" val="diagram"/>
  <p:tag name="KSO_WM_TEMPLATE_INDEX" val="2019159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TIMELINE_IDINGROUP" val="5"/>
  <p:tag name="KSO_WM_UNIT_TIMELINE_EMPHASIS_ID" val="5"/>
  <p:tag name="KSO_WM_UNIT_ISCONTENTSTITLE" val="0"/>
  <p:tag name="KSO_WM_UNIT_PRESET_TEXT" val="500W"/>
  <p:tag name="KSO_WM_UNIT_VALUE" val="3"/>
  <p:tag name="KSO_WM_UNIT_HIGHLIGHT" val="0"/>
  <p:tag name="KSO_WM_UNIT_COMPATIBLE" val="0"/>
  <p:tag name="KSO_WM_DIAGRAM_GROUP_CODE" val="m1-1"/>
  <p:tag name="KSO_WM_UNIT_TYPE" val="m_h_a"/>
  <p:tag name="KSO_WM_UNIT_INDEX" val="1_1_1"/>
  <p:tag name="KSO_WM_UNIT_ID" val="diagram20191591_2*m_h_a*1_1_1"/>
  <p:tag name="KSO_WM_TEMPLATE_CATEGORY" val="diagram"/>
  <p:tag name="KSO_WM_TEMPLATE_INDEX" val="20191591"/>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你的大标题"/>
  <p:tag name="KSO_WM_UNIT_VALUE" val="11"/>
  <p:tag name="KSO_WM_UNIT_HIGHLIGHT" val="0"/>
  <p:tag name="KSO_WM_UNIT_COMPATIBLE" val="0"/>
  <p:tag name="KSO_WM_DIAGRAM_GROUP_CODE" val="m1-1"/>
  <p:tag name="KSO_WM_UNIT_TYPE" val="m_a"/>
  <p:tag name="KSO_WM_UNIT_INDEX" val="1_1"/>
  <p:tag name="KSO_WM_UNIT_ID" val="diagram20191591_2*m_a*1_1"/>
  <p:tag name="KSO_WM_TEMPLATE_CATEGORY" val="diagram"/>
  <p:tag name="KSO_WM_TEMPLATE_INDEX" val="20191591"/>
  <p:tag name="KSO_WM_UNIT_LAYERLEVEL" val="1_1"/>
  <p:tag name="KSO_WM_TAG_VERSION" val="1.0"/>
  <p:tag name="KSO_WM_BEAUTIFY_FLAG" val="#wm#"/>
  <p:tag name="KSO_WM_UNIT_TIMELINE_EMPHASIS_ID" val="5"/>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m1-1"/>
  <p:tag name="KSO_WM_UNIT_TYPE" val="m_h_i"/>
  <p:tag name="KSO_WM_UNIT_INDEX" val="1_4_3"/>
  <p:tag name="KSO_WM_UNIT_ID" val="diagram20191591_2*m_h_i*1_4_3"/>
  <p:tag name="KSO_WM_TEMPLATE_CATEGORY" val="diagram"/>
  <p:tag name="KSO_WM_TEMPLATE_INDEX" val="20191591"/>
  <p:tag name="KSO_WM_UNIT_LAYERLEVEL" val="1_1_1"/>
  <p:tag name="KSO_WM_TAG_VERSION" val="1.0"/>
  <p:tag name="KSO_WM_BEAUTIFY_FLAG" val="#wm#"/>
  <p:tag name="KSO_WM_UNIT_LINE_FORE_SCHEMECOLOR_INDEX" val="13"/>
  <p:tag name="KSO_WM_UNIT_LINE_FILL_TYPE" val="2"/>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TIMELINE_IDINGROUP" val="1"/>
  <p:tag name="KSO_WM_UNIT_TIMELINE_EMPHASIS_ID" val="1"/>
  <p:tag name="KSO_WM_UNIT_HIGHLIGHT" val="0"/>
  <p:tag name="KSO_WM_UNIT_COMPATIBLE" val="0"/>
  <p:tag name="KSO_WM_DIAGRAM_GROUP_CODE" val="m1-1"/>
  <p:tag name="KSO_WM_UNIT_TYPE" val="m_h_i"/>
  <p:tag name="KSO_WM_UNIT_INDEX" val="1_2_2"/>
  <p:tag name="KSO_WM_UNIT_ID" val="diagram20191591_2*m_h_i*1_2_2"/>
  <p:tag name="KSO_WM_TEMPLATE_CATEGORY" val="diagram"/>
  <p:tag name="KSO_WM_TEMPLATE_INDEX" val="20191591"/>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heme/theme1.xml><?xml version="1.0" encoding="utf-8"?>
<a:theme xmlns:a="http://schemas.openxmlformats.org/drawingml/2006/main" name="2_默认设计模板">
  <a:themeElements>
    <a:clrScheme name="">
      <a:dk1>
        <a:srgbClr val="294A5A"/>
      </a:dk1>
      <a:lt1>
        <a:srgbClr val="99CC39"/>
      </a:lt1>
      <a:dk2>
        <a:srgbClr val="F9C900"/>
      </a:dk2>
      <a:lt2>
        <a:srgbClr val="ED5A00"/>
      </a:lt2>
      <a:accent1>
        <a:srgbClr val="484849"/>
      </a:accent1>
      <a:accent2>
        <a:srgbClr val="FFFFFF"/>
      </a:accent2>
      <a:accent3>
        <a:srgbClr val="CAE2AE"/>
      </a:accent3>
      <a:accent4>
        <a:srgbClr val="223E4C"/>
      </a:accent4>
      <a:accent5>
        <a:srgbClr val="B1B1B1"/>
      </a:accent5>
      <a:accent6>
        <a:srgbClr val="E5E5E5"/>
      </a:accent6>
      <a:hlink>
        <a:srgbClr val="ED5A00"/>
      </a:hlink>
      <a:folHlink>
        <a:srgbClr val="48484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
      <a:dk1>
        <a:srgbClr val="294A5A"/>
      </a:dk1>
      <a:lt1>
        <a:srgbClr val="99CC39"/>
      </a:lt1>
      <a:dk2>
        <a:srgbClr val="F9C900"/>
      </a:dk2>
      <a:lt2>
        <a:srgbClr val="ED5A00"/>
      </a:lt2>
      <a:accent1>
        <a:srgbClr val="484849"/>
      </a:accent1>
      <a:accent2>
        <a:srgbClr val="FFFFFF"/>
      </a:accent2>
      <a:accent3>
        <a:srgbClr val="CAE2AE"/>
      </a:accent3>
      <a:accent4>
        <a:srgbClr val="223E4C"/>
      </a:accent4>
      <a:accent5>
        <a:srgbClr val="B1B1B1"/>
      </a:accent5>
      <a:accent6>
        <a:srgbClr val="E5E5E5"/>
      </a:accent6>
      <a:hlink>
        <a:srgbClr val="ED5A00"/>
      </a:hlink>
      <a:folHlink>
        <a:srgbClr val="48484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默认设计模板">
  <a:themeElements>
    <a:clrScheme name="">
      <a:dk1>
        <a:srgbClr val="294A5A"/>
      </a:dk1>
      <a:lt1>
        <a:srgbClr val="99CC39"/>
      </a:lt1>
      <a:dk2>
        <a:srgbClr val="F9C900"/>
      </a:dk2>
      <a:lt2>
        <a:srgbClr val="ED5A00"/>
      </a:lt2>
      <a:accent1>
        <a:srgbClr val="484849"/>
      </a:accent1>
      <a:accent2>
        <a:srgbClr val="FFFFFF"/>
      </a:accent2>
      <a:accent3>
        <a:srgbClr val="CAE2AE"/>
      </a:accent3>
      <a:accent4>
        <a:srgbClr val="223E4C"/>
      </a:accent4>
      <a:accent5>
        <a:srgbClr val="B1B1B1"/>
      </a:accent5>
      <a:accent6>
        <a:srgbClr val="E5E5E5"/>
      </a:accent6>
      <a:hlink>
        <a:srgbClr val="ED5A00"/>
      </a:hlink>
      <a:folHlink>
        <a:srgbClr val="48484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默认设计模板">
  <a:themeElements>
    <a:clrScheme name="">
      <a:dk1>
        <a:srgbClr val="294A5A"/>
      </a:dk1>
      <a:lt1>
        <a:srgbClr val="99CC39"/>
      </a:lt1>
      <a:dk2>
        <a:srgbClr val="F9C900"/>
      </a:dk2>
      <a:lt2>
        <a:srgbClr val="ED5A00"/>
      </a:lt2>
      <a:accent1>
        <a:srgbClr val="484849"/>
      </a:accent1>
      <a:accent2>
        <a:srgbClr val="FFFFFF"/>
      </a:accent2>
      <a:accent3>
        <a:srgbClr val="CAE2AE"/>
      </a:accent3>
      <a:accent4>
        <a:srgbClr val="223E4C"/>
      </a:accent4>
      <a:accent5>
        <a:srgbClr val="B1B1B1"/>
      </a:accent5>
      <a:accent6>
        <a:srgbClr val="E5E5E5"/>
      </a:accent6>
      <a:hlink>
        <a:srgbClr val="ED5A00"/>
      </a:hlink>
      <a:folHlink>
        <a:srgbClr val="48484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1019</Words>
  <Application>Microsoft Office PowerPoint</Application>
  <PresentationFormat>宽屏</PresentationFormat>
  <Paragraphs>117</Paragraphs>
  <Slides>16</Slides>
  <Notes>16</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16</vt:i4>
      </vt:variant>
    </vt:vector>
  </HeadingPairs>
  <TitlesOfParts>
    <vt:vector size="29" baseType="lpstr">
      <vt:lpstr>等线</vt:lpstr>
      <vt:lpstr>华文楷体</vt:lpstr>
      <vt:lpstr>宋体</vt:lpstr>
      <vt:lpstr>微软雅黑</vt:lpstr>
      <vt:lpstr>Arial</vt:lpstr>
      <vt:lpstr>Calibri</vt:lpstr>
      <vt:lpstr>Impact</vt:lpstr>
      <vt:lpstr>Times New Roman</vt:lpstr>
      <vt:lpstr>Wingdings</vt:lpstr>
      <vt:lpstr>2_默认设计模板</vt:lpstr>
      <vt:lpstr>3_默认设计模板</vt:lpstr>
      <vt:lpstr>4_默认设计模板</vt:lpstr>
      <vt:lpstr>5_默认设计模板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刘 奔</cp:lastModifiedBy>
  <cp:revision>1167</cp:revision>
  <dcterms:created xsi:type="dcterms:W3CDTF">2013-01-25T01:44:00Z</dcterms:created>
  <dcterms:modified xsi:type="dcterms:W3CDTF">2020-11-29T06:27:56Z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y fmtid="{D5CDD505-2E9C-101B-9397-08002B2CF9AE}" pid="3" name="KSORubyTemplateID">
    <vt:lpwstr>8</vt:lpwstr>
  </property>
</Properties>
</file>