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2"/>
  </p:notesMasterIdLst>
  <p:sldIdLst>
    <p:sldId id="257" r:id="rId4"/>
    <p:sldId id="284" r:id="rId5"/>
    <p:sldId id="285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896F-0E37-48B0-A5AF-ECBF8F17B82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DFB0-12F7-42EF-A717-83FFE07E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4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0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4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9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88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61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45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47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05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0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47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15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1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64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72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71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909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36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95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0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A7C1-B0D2-42E8-957B-A4768F7880C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7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yC2018/CS-Note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/>
          <p:cNvGrpSpPr>
            <a:grpSpLocks noChangeAspect="1"/>
          </p:cNvGrpSpPr>
          <p:nvPr/>
        </p:nvGrpSpPr>
        <p:grpSpPr bwMode="auto">
          <a:xfrm>
            <a:off x="-802138" y="-208917"/>
            <a:ext cx="15141911" cy="9342157"/>
            <a:chOff x="185" y="-4"/>
            <a:chExt cx="7198" cy="4324"/>
          </a:xfrm>
          <a:solidFill>
            <a:srgbClr val="6CCEE5"/>
          </a:solidFill>
        </p:grpSpPr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185" y="-4"/>
              <a:ext cx="7198" cy="4024"/>
              <a:chOff x="185" y="-4"/>
              <a:chExt cx="7198" cy="4024"/>
            </a:xfrm>
            <a:grpFill/>
          </p:grpSpPr>
          <p:sp>
            <p:nvSpPr>
              <p:cNvPr id="384" name="Freeform 5"/>
              <p:cNvSpPr>
                <a:spLocks/>
              </p:cNvSpPr>
              <p:nvPr/>
            </p:nvSpPr>
            <p:spPr bwMode="auto">
              <a:xfrm>
                <a:off x="1578" y="1139"/>
                <a:ext cx="186" cy="786"/>
              </a:xfrm>
              <a:custGeom>
                <a:avLst/>
                <a:gdLst>
                  <a:gd name="T0" fmla="*/ 186 w 186"/>
                  <a:gd name="T1" fmla="*/ 0 h 786"/>
                  <a:gd name="T2" fmla="*/ 186 w 186"/>
                  <a:gd name="T3" fmla="*/ 0 h 786"/>
                  <a:gd name="T4" fmla="*/ 0 w 186"/>
                  <a:gd name="T5" fmla="*/ 786 h 786"/>
                  <a:gd name="T6" fmla="*/ 0 w 186"/>
                  <a:gd name="T7" fmla="*/ 786 h 786"/>
                  <a:gd name="T8" fmla="*/ 186 w 186"/>
                  <a:gd name="T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786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6"/>
              <p:cNvSpPr>
                <a:spLocks/>
              </p:cNvSpPr>
              <p:nvPr/>
            </p:nvSpPr>
            <p:spPr bwMode="auto">
              <a:xfrm>
                <a:off x="1578" y="1139"/>
                <a:ext cx="186" cy="786"/>
              </a:xfrm>
              <a:custGeom>
                <a:avLst/>
                <a:gdLst>
                  <a:gd name="T0" fmla="*/ 186 w 186"/>
                  <a:gd name="T1" fmla="*/ 0 h 786"/>
                  <a:gd name="T2" fmla="*/ 186 w 186"/>
                  <a:gd name="T3" fmla="*/ 0 h 786"/>
                  <a:gd name="T4" fmla="*/ 0 w 186"/>
                  <a:gd name="T5" fmla="*/ 786 h 786"/>
                  <a:gd name="T6" fmla="*/ 0 w 186"/>
                  <a:gd name="T7" fmla="*/ 786 h 786"/>
                  <a:gd name="T8" fmla="*/ 186 w 186"/>
                  <a:gd name="T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786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18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7"/>
              <p:cNvSpPr>
                <a:spLocks/>
              </p:cNvSpPr>
              <p:nvPr/>
            </p:nvSpPr>
            <p:spPr bwMode="auto">
              <a:xfrm>
                <a:off x="1582" y="1139"/>
                <a:ext cx="186" cy="790"/>
              </a:xfrm>
              <a:custGeom>
                <a:avLst/>
                <a:gdLst>
                  <a:gd name="T0" fmla="*/ 186 w 186"/>
                  <a:gd name="T1" fmla="*/ 0 h 790"/>
                  <a:gd name="T2" fmla="*/ 186 w 186"/>
                  <a:gd name="T3" fmla="*/ 0 h 790"/>
                  <a:gd name="T4" fmla="*/ 0 w 186"/>
                  <a:gd name="T5" fmla="*/ 790 h 790"/>
                  <a:gd name="T6" fmla="*/ 186 w 186"/>
                  <a:gd name="T7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790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90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8"/>
              <p:cNvSpPr>
                <a:spLocks/>
              </p:cNvSpPr>
              <p:nvPr/>
            </p:nvSpPr>
            <p:spPr bwMode="auto">
              <a:xfrm>
                <a:off x="1582" y="1139"/>
                <a:ext cx="186" cy="790"/>
              </a:xfrm>
              <a:custGeom>
                <a:avLst/>
                <a:gdLst>
                  <a:gd name="T0" fmla="*/ 186 w 186"/>
                  <a:gd name="T1" fmla="*/ 0 h 790"/>
                  <a:gd name="T2" fmla="*/ 186 w 186"/>
                  <a:gd name="T3" fmla="*/ 0 h 790"/>
                  <a:gd name="T4" fmla="*/ 0 w 186"/>
                  <a:gd name="T5" fmla="*/ 790 h 790"/>
                  <a:gd name="T6" fmla="*/ 186 w 186"/>
                  <a:gd name="T7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790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90"/>
                    </a:lnTo>
                    <a:lnTo>
                      <a:pt x="18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9"/>
              <p:cNvSpPr>
                <a:spLocks/>
              </p:cNvSpPr>
              <p:nvPr/>
            </p:nvSpPr>
            <p:spPr bwMode="auto">
              <a:xfrm>
                <a:off x="955" y="1723"/>
                <a:ext cx="623" cy="206"/>
              </a:xfrm>
              <a:custGeom>
                <a:avLst/>
                <a:gdLst>
                  <a:gd name="T0" fmla="*/ 0 w 623"/>
                  <a:gd name="T1" fmla="*/ 0 h 206"/>
                  <a:gd name="T2" fmla="*/ 623 w 623"/>
                  <a:gd name="T3" fmla="*/ 206 h 206"/>
                  <a:gd name="T4" fmla="*/ 623 w 623"/>
                  <a:gd name="T5" fmla="*/ 206 h 206"/>
                  <a:gd name="T6" fmla="*/ 0 w 623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3" h="206">
                    <a:moveTo>
                      <a:pt x="0" y="0"/>
                    </a:moveTo>
                    <a:lnTo>
                      <a:pt x="623" y="206"/>
                    </a:lnTo>
                    <a:lnTo>
                      <a:pt x="623" y="2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0"/>
              <p:cNvSpPr>
                <a:spLocks/>
              </p:cNvSpPr>
              <p:nvPr/>
            </p:nvSpPr>
            <p:spPr bwMode="auto">
              <a:xfrm>
                <a:off x="955" y="1723"/>
                <a:ext cx="623" cy="206"/>
              </a:xfrm>
              <a:custGeom>
                <a:avLst/>
                <a:gdLst>
                  <a:gd name="T0" fmla="*/ 0 w 623"/>
                  <a:gd name="T1" fmla="*/ 0 h 206"/>
                  <a:gd name="T2" fmla="*/ 623 w 623"/>
                  <a:gd name="T3" fmla="*/ 206 h 206"/>
                  <a:gd name="T4" fmla="*/ 623 w 623"/>
                  <a:gd name="T5" fmla="*/ 206 h 206"/>
                  <a:gd name="T6" fmla="*/ 0 w 623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3" h="206">
                    <a:moveTo>
                      <a:pt x="0" y="0"/>
                    </a:moveTo>
                    <a:lnTo>
                      <a:pt x="623" y="206"/>
                    </a:lnTo>
                    <a:lnTo>
                      <a:pt x="623" y="20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1"/>
              <p:cNvSpPr>
                <a:spLocks/>
              </p:cNvSpPr>
              <p:nvPr/>
            </p:nvSpPr>
            <p:spPr bwMode="auto">
              <a:xfrm>
                <a:off x="1578" y="1135"/>
                <a:ext cx="190" cy="794"/>
              </a:xfrm>
              <a:custGeom>
                <a:avLst/>
                <a:gdLst>
                  <a:gd name="T0" fmla="*/ 190 w 190"/>
                  <a:gd name="T1" fmla="*/ 0 h 794"/>
                  <a:gd name="T2" fmla="*/ 190 w 190"/>
                  <a:gd name="T3" fmla="*/ 4 h 794"/>
                  <a:gd name="T4" fmla="*/ 186 w 190"/>
                  <a:gd name="T5" fmla="*/ 4 h 794"/>
                  <a:gd name="T6" fmla="*/ 0 w 190"/>
                  <a:gd name="T7" fmla="*/ 790 h 794"/>
                  <a:gd name="T8" fmla="*/ 4 w 190"/>
                  <a:gd name="T9" fmla="*/ 790 h 794"/>
                  <a:gd name="T10" fmla="*/ 4 w 190"/>
                  <a:gd name="T11" fmla="*/ 790 h 794"/>
                  <a:gd name="T12" fmla="*/ 4 w 190"/>
                  <a:gd name="T13" fmla="*/ 794 h 794"/>
                  <a:gd name="T14" fmla="*/ 4 w 190"/>
                  <a:gd name="T15" fmla="*/ 794 h 794"/>
                  <a:gd name="T16" fmla="*/ 190 w 190"/>
                  <a:gd name="T17" fmla="*/ 4 h 794"/>
                  <a:gd name="T18" fmla="*/ 190 w 190"/>
                  <a:gd name="T19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794">
                    <a:moveTo>
                      <a:pt x="190" y="0"/>
                    </a:moveTo>
                    <a:lnTo>
                      <a:pt x="190" y="4"/>
                    </a:lnTo>
                    <a:lnTo>
                      <a:pt x="186" y="4"/>
                    </a:lnTo>
                    <a:lnTo>
                      <a:pt x="0" y="790"/>
                    </a:lnTo>
                    <a:lnTo>
                      <a:pt x="4" y="790"/>
                    </a:lnTo>
                    <a:lnTo>
                      <a:pt x="4" y="790"/>
                    </a:lnTo>
                    <a:lnTo>
                      <a:pt x="4" y="794"/>
                    </a:lnTo>
                    <a:lnTo>
                      <a:pt x="4" y="794"/>
                    </a:lnTo>
                    <a:lnTo>
                      <a:pt x="190" y="4"/>
                    </a:lnTo>
                    <a:lnTo>
                      <a:pt x="19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2"/>
              <p:cNvSpPr>
                <a:spLocks/>
              </p:cNvSpPr>
              <p:nvPr/>
            </p:nvSpPr>
            <p:spPr bwMode="auto">
              <a:xfrm>
                <a:off x="1578" y="1135"/>
                <a:ext cx="190" cy="794"/>
              </a:xfrm>
              <a:custGeom>
                <a:avLst/>
                <a:gdLst>
                  <a:gd name="T0" fmla="*/ 190 w 190"/>
                  <a:gd name="T1" fmla="*/ 0 h 794"/>
                  <a:gd name="T2" fmla="*/ 190 w 190"/>
                  <a:gd name="T3" fmla="*/ 4 h 794"/>
                  <a:gd name="T4" fmla="*/ 186 w 190"/>
                  <a:gd name="T5" fmla="*/ 4 h 794"/>
                  <a:gd name="T6" fmla="*/ 0 w 190"/>
                  <a:gd name="T7" fmla="*/ 790 h 794"/>
                  <a:gd name="T8" fmla="*/ 4 w 190"/>
                  <a:gd name="T9" fmla="*/ 790 h 794"/>
                  <a:gd name="T10" fmla="*/ 4 w 190"/>
                  <a:gd name="T11" fmla="*/ 790 h 794"/>
                  <a:gd name="T12" fmla="*/ 4 w 190"/>
                  <a:gd name="T13" fmla="*/ 794 h 794"/>
                  <a:gd name="T14" fmla="*/ 4 w 190"/>
                  <a:gd name="T15" fmla="*/ 794 h 794"/>
                  <a:gd name="T16" fmla="*/ 190 w 190"/>
                  <a:gd name="T17" fmla="*/ 4 h 794"/>
                  <a:gd name="T18" fmla="*/ 190 w 190"/>
                  <a:gd name="T19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794">
                    <a:moveTo>
                      <a:pt x="190" y="0"/>
                    </a:moveTo>
                    <a:lnTo>
                      <a:pt x="190" y="4"/>
                    </a:lnTo>
                    <a:lnTo>
                      <a:pt x="186" y="4"/>
                    </a:lnTo>
                    <a:lnTo>
                      <a:pt x="0" y="790"/>
                    </a:lnTo>
                    <a:lnTo>
                      <a:pt x="4" y="790"/>
                    </a:lnTo>
                    <a:lnTo>
                      <a:pt x="4" y="790"/>
                    </a:lnTo>
                    <a:lnTo>
                      <a:pt x="4" y="794"/>
                    </a:lnTo>
                    <a:lnTo>
                      <a:pt x="4" y="794"/>
                    </a:lnTo>
                    <a:lnTo>
                      <a:pt x="190" y="4"/>
                    </a:lnTo>
                    <a:lnTo>
                      <a:pt x="19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3"/>
              <p:cNvSpPr>
                <a:spLocks/>
              </p:cNvSpPr>
              <p:nvPr/>
            </p:nvSpPr>
            <p:spPr bwMode="auto">
              <a:xfrm>
                <a:off x="1595" y="3060"/>
                <a:ext cx="533" cy="228"/>
              </a:xfrm>
              <a:custGeom>
                <a:avLst/>
                <a:gdLst>
                  <a:gd name="T0" fmla="*/ 0 w 533"/>
                  <a:gd name="T1" fmla="*/ 0 h 228"/>
                  <a:gd name="T2" fmla="*/ 0 w 533"/>
                  <a:gd name="T3" fmla="*/ 0 h 228"/>
                  <a:gd name="T4" fmla="*/ 533 w 533"/>
                  <a:gd name="T5" fmla="*/ 228 h 228"/>
                  <a:gd name="T6" fmla="*/ 0 w 533"/>
                  <a:gd name="T7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3" h="228">
                    <a:moveTo>
                      <a:pt x="0" y="0"/>
                    </a:moveTo>
                    <a:lnTo>
                      <a:pt x="0" y="0"/>
                    </a:lnTo>
                    <a:lnTo>
                      <a:pt x="533" y="2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4"/>
              <p:cNvSpPr>
                <a:spLocks/>
              </p:cNvSpPr>
              <p:nvPr/>
            </p:nvSpPr>
            <p:spPr bwMode="auto">
              <a:xfrm>
                <a:off x="1595" y="3060"/>
                <a:ext cx="533" cy="228"/>
              </a:xfrm>
              <a:custGeom>
                <a:avLst/>
                <a:gdLst>
                  <a:gd name="T0" fmla="*/ 0 w 533"/>
                  <a:gd name="T1" fmla="*/ 0 h 228"/>
                  <a:gd name="T2" fmla="*/ 0 w 533"/>
                  <a:gd name="T3" fmla="*/ 0 h 228"/>
                  <a:gd name="T4" fmla="*/ 533 w 533"/>
                  <a:gd name="T5" fmla="*/ 228 h 228"/>
                  <a:gd name="T6" fmla="*/ 0 w 533"/>
                  <a:gd name="T7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3" h="228">
                    <a:moveTo>
                      <a:pt x="0" y="0"/>
                    </a:moveTo>
                    <a:lnTo>
                      <a:pt x="0" y="0"/>
                    </a:lnTo>
                    <a:lnTo>
                      <a:pt x="533" y="22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5"/>
              <p:cNvSpPr>
                <a:spLocks/>
              </p:cNvSpPr>
              <p:nvPr/>
            </p:nvSpPr>
            <p:spPr bwMode="auto">
              <a:xfrm>
                <a:off x="1590" y="3060"/>
                <a:ext cx="360" cy="955"/>
              </a:xfrm>
              <a:custGeom>
                <a:avLst/>
                <a:gdLst>
                  <a:gd name="T0" fmla="*/ 0 w 360"/>
                  <a:gd name="T1" fmla="*/ 0 h 955"/>
                  <a:gd name="T2" fmla="*/ 0 w 360"/>
                  <a:gd name="T3" fmla="*/ 0 h 955"/>
                  <a:gd name="T4" fmla="*/ 360 w 360"/>
                  <a:gd name="T5" fmla="*/ 955 h 955"/>
                  <a:gd name="T6" fmla="*/ 0 w 360"/>
                  <a:gd name="T7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955">
                    <a:moveTo>
                      <a:pt x="0" y="0"/>
                    </a:moveTo>
                    <a:lnTo>
                      <a:pt x="0" y="0"/>
                    </a:lnTo>
                    <a:lnTo>
                      <a:pt x="360" y="9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6"/>
              <p:cNvSpPr>
                <a:spLocks/>
              </p:cNvSpPr>
              <p:nvPr/>
            </p:nvSpPr>
            <p:spPr bwMode="auto">
              <a:xfrm>
                <a:off x="1590" y="3060"/>
                <a:ext cx="360" cy="955"/>
              </a:xfrm>
              <a:custGeom>
                <a:avLst/>
                <a:gdLst>
                  <a:gd name="T0" fmla="*/ 0 w 360"/>
                  <a:gd name="T1" fmla="*/ 0 h 955"/>
                  <a:gd name="T2" fmla="*/ 0 w 360"/>
                  <a:gd name="T3" fmla="*/ 0 h 955"/>
                  <a:gd name="T4" fmla="*/ 360 w 360"/>
                  <a:gd name="T5" fmla="*/ 955 h 955"/>
                  <a:gd name="T6" fmla="*/ 0 w 360"/>
                  <a:gd name="T7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955">
                    <a:moveTo>
                      <a:pt x="0" y="0"/>
                    </a:moveTo>
                    <a:lnTo>
                      <a:pt x="0" y="0"/>
                    </a:lnTo>
                    <a:lnTo>
                      <a:pt x="360" y="955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"/>
              <p:cNvSpPr>
                <a:spLocks/>
              </p:cNvSpPr>
              <p:nvPr/>
            </p:nvSpPr>
            <p:spPr bwMode="auto">
              <a:xfrm>
                <a:off x="2069" y="3409"/>
                <a:ext cx="339" cy="459"/>
              </a:xfrm>
              <a:custGeom>
                <a:avLst/>
                <a:gdLst>
                  <a:gd name="T0" fmla="*/ 339 w 339"/>
                  <a:gd name="T1" fmla="*/ 0 h 459"/>
                  <a:gd name="T2" fmla="*/ 339 w 339"/>
                  <a:gd name="T3" fmla="*/ 0 h 459"/>
                  <a:gd name="T4" fmla="*/ 0 w 339"/>
                  <a:gd name="T5" fmla="*/ 459 h 459"/>
                  <a:gd name="T6" fmla="*/ 339 w 339"/>
                  <a:gd name="T7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459">
                    <a:moveTo>
                      <a:pt x="339" y="0"/>
                    </a:moveTo>
                    <a:lnTo>
                      <a:pt x="339" y="0"/>
                    </a:lnTo>
                    <a:lnTo>
                      <a:pt x="0" y="459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"/>
              <p:cNvSpPr>
                <a:spLocks/>
              </p:cNvSpPr>
              <p:nvPr/>
            </p:nvSpPr>
            <p:spPr bwMode="auto">
              <a:xfrm>
                <a:off x="2069" y="3409"/>
                <a:ext cx="339" cy="459"/>
              </a:xfrm>
              <a:custGeom>
                <a:avLst/>
                <a:gdLst>
                  <a:gd name="T0" fmla="*/ 339 w 339"/>
                  <a:gd name="T1" fmla="*/ 0 h 459"/>
                  <a:gd name="T2" fmla="*/ 339 w 339"/>
                  <a:gd name="T3" fmla="*/ 0 h 459"/>
                  <a:gd name="T4" fmla="*/ 0 w 339"/>
                  <a:gd name="T5" fmla="*/ 459 h 459"/>
                  <a:gd name="T6" fmla="*/ 339 w 339"/>
                  <a:gd name="T7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459">
                    <a:moveTo>
                      <a:pt x="339" y="0"/>
                    </a:moveTo>
                    <a:lnTo>
                      <a:pt x="339" y="0"/>
                    </a:lnTo>
                    <a:lnTo>
                      <a:pt x="0" y="459"/>
                    </a:lnTo>
                    <a:lnTo>
                      <a:pt x="33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9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20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Freeform 21"/>
              <p:cNvSpPr>
                <a:spLocks/>
              </p:cNvSpPr>
              <p:nvPr/>
            </p:nvSpPr>
            <p:spPr bwMode="auto">
              <a:xfrm>
                <a:off x="2412" y="3387"/>
                <a:ext cx="8" cy="15"/>
              </a:xfrm>
              <a:custGeom>
                <a:avLst/>
                <a:gdLst>
                  <a:gd name="T0" fmla="*/ 8 w 8"/>
                  <a:gd name="T1" fmla="*/ 0 h 15"/>
                  <a:gd name="T2" fmla="*/ 0 w 8"/>
                  <a:gd name="T3" fmla="*/ 15 h 15"/>
                  <a:gd name="T4" fmla="*/ 8 w 8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0" y="1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Freeform 22"/>
              <p:cNvSpPr>
                <a:spLocks/>
              </p:cNvSpPr>
              <p:nvPr/>
            </p:nvSpPr>
            <p:spPr bwMode="auto">
              <a:xfrm>
                <a:off x="2412" y="3387"/>
                <a:ext cx="8" cy="15"/>
              </a:xfrm>
              <a:custGeom>
                <a:avLst/>
                <a:gdLst>
                  <a:gd name="T0" fmla="*/ 8 w 8"/>
                  <a:gd name="T1" fmla="*/ 0 h 15"/>
                  <a:gd name="T2" fmla="*/ 0 w 8"/>
                  <a:gd name="T3" fmla="*/ 15 h 15"/>
                  <a:gd name="T4" fmla="*/ 8 w 8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0" y="15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23"/>
              <p:cNvSpPr>
                <a:spLocks/>
              </p:cNvSpPr>
              <p:nvPr/>
            </p:nvSpPr>
            <p:spPr bwMode="auto">
              <a:xfrm>
                <a:off x="1595" y="2766"/>
                <a:ext cx="1088" cy="639"/>
              </a:xfrm>
              <a:custGeom>
                <a:avLst/>
                <a:gdLst>
                  <a:gd name="T0" fmla="*/ 1088 w 1088"/>
                  <a:gd name="T1" fmla="*/ 0 h 639"/>
                  <a:gd name="T2" fmla="*/ 4 w 1088"/>
                  <a:gd name="T3" fmla="*/ 290 h 639"/>
                  <a:gd name="T4" fmla="*/ 4 w 1088"/>
                  <a:gd name="T5" fmla="*/ 290 h 639"/>
                  <a:gd name="T6" fmla="*/ 0 w 1088"/>
                  <a:gd name="T7" fmla="*/ 290 h 639"/>
                  <a:gd name="T8" fmla="*/ 0 w 1088"/>
                  <a:gd name="T9" fmla="*/ 294 h 639"/>
                  <a:gd name="T10" fmla="*/ 533 w 1088"/>
                  <a:gd name="T11" fmla="*/ 522 h 639"/>
                  <a:gd name="T12" fmla="*/ 813 w 1088"/>
                  <a:gd name="T13" fmla="*/ 639 h 639"/>
                  <a:gd name="T14" fmla="*/ 813 w 1088"/>
                  <a:gd name="T15" fmla="*/ 639 h 639"/>
                  <a:gd name="T16" fmla="*/ 813 w 1088"/>
                  <a:gd name="T17" fmla="*/ 639 h 639"/>
                  <a:gd name="T18" fmla="*/ 813 w 1088"/>
                  <a:gd name="T19" fmla="*/ 639 h 639"/>
                  <a:gd name="T20" fmla="*/ 813 w 1088"/>
                  <a:gd name="T21" fmla="*/ 636 h 639"/>
                  <a:gd name="T22" fmla="*/ 4 w 1088"/>
                  <a:gd name="T23" fmla="*/ 290 h 639"/>
                  <a:gd name="T24" fmla="*/ 1088 w 1088"/>
                  <a:gd name="T25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8" h="639">
                    <a:moveTo>
                      <a:pt x="1088" y="0"/>
                    </a:moveTo>
                    <a:lnTo>
                      <a:pt x="4" y="290"/>
                    </a:lnTo>
                    <a:lnTo>
                      <a:pt x="4" y="290"/>
                    </a:lnTo>
                    <a:lnTo>
                      <a:pt x="0" y="290"/>
                    </a:lnTo>
                    <a:lnTo>
                      <a:pt x="0" y="294"/>
                    </a:lnTo>
                    <a:lnTo>
                      <a:pt x="533" y="522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6"/>
                    </a:lnTo>
                    <a:lnTo>
                      <a:pt x="4" y="290"/>
                    </a:lnTo>
                    <a:lnTo>
                      <a:pt x="108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24"/>
              <p:cNvSpPr>
                <a:spLocks/>
              </p:cNvSpPr>
              <p:nvPr/>
            </p:nvSpPr>
            <p:spPr bwMode="auto">
              <a:xfrm>
                <a:off x="1595" y="2766"/>
                <a:ext cx="1088" cy="639"/>
              </a:xfrm>
              <a:custGeom>
                <a:avLst/>
                <a:gdLst>
                  <a:gd name="T0" fmla="*/ 1088 w 1088"/>
                  <a:gd name="T1" fmla="*/ 0 h 639"/>
                  <a:gd name="T2" fmla="*/ 4 w 1088"/>
                  <a:gd name="T3" fmla="*/ 290 h 639"/>
                  <a:gd name="T4" fmla="*/ 4 w 1088"/>
                  <a:gd name="T5" fmla="*/ 290 h 639"/>
                  <a:gd name="T6" fmla="*/ 0 w 1088"/>
                  <a:gd name="T7" fmla="*/ 290 h 639"/>
                  <a:gd name="T8" fmla="*/ 0 w 1088"/>
                  <a:gd name="T9" fmla="*/ 294 h 639"/>
                  <a:gd name="T10" fmla="*/ 533 w 1088"/>
                  <a:gd name="T11" fmla="*/ 522 h 639"/>
                  <a:gd name="T12" fmla="*/ 813 w 1088"/>
                  <a:gd name="T13" fmla="*/ 639 h 639"/>
                  <a:gd name="T14" fmla="*/ 813 w 1088"/>
                  <a:gd name="T15" fmla="*/ 639 h 639"/>
                  <a:gd name="T16" fmla="*/ 813 w 1088"/>
                  <a:gd name="T17" fmla="*/ 639 h 639"/>
                  <a:gd name="T18" fmla="*/ 813 w 1088"/>
                  <a:gd name="T19" fmla="*/ 639 h 639"/>
                  <a:gd name="T20" fmla="*/ 813 w 1088"/>
                  <a:gd name="T21" fmla="*/ 636 h 639"/>
                  <a:gd name="T22" fmla="*/ 4 w 1088"/>
                  <a:gd name="T23" fmla="*/ 290 h 639"/>
                  <a:gd name="T24" fmla="*/ 1088 w 1088"/>
                  <a:gd name="T25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8" h="639">
                    <a:moveTo>
                      <a:pt x="1088" y="0"/>
                    </a:moveTo>
                    <a:lnTo>
                      <a:pt x="4" y="290"/>
                    </a:lnTo>
                    <a:lnTo>
                      <a:pt x="4" y="290"/>
                    </a:lnTo>
                    <a:lnTo>
                      <a:pt x="0" y="290"/>
                    </a:lnTo>
                    <a:lnTo>
                      <a:pt x="0" y="294"/>
                    </a:lnTo>
                    <a:lnTo>
                      <a:pt x="533" y="522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6"/>
                    </a:lnTo>
                    <a:lnTo>
                      <a:pt x="4" y="290"/>
                    </a:lnTo>
                    <a:lnTo>
                      <a:pt x="108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25"/>
              <p:cNvSpPr>
                <a:spLocks/>
              </p:cNvSpPr>
              <p:nvPr/>
            </p:nvSpPr>
            <p:spPr bwMode="auto">
              <a:xfrm>
                <a:off x="2412" y="3207"/>
                <a:ext cx="318" cy="198"/>
              </a:xfrm>
              <a:custGeom>
                <a:avLst/>
                <a:gdLst>
                  <a:gd name="T0" fmla="*/ 318 w 318"/>
                  <a:gd name="T1" fmla="*/ 0 h 198"/>
                  <a:gd name="T2" fmla="*/ 0 w 318"/>
                  <a:gd name="T3" fmla="*/ 198 h 198"/>
                  <a:gd name="T4" fmla="*/ 0 w 318"/>
                  <a:gd name="T5" fmla="*/ 198 h 198"/>
                  <a:gd name="T6" fmla="*/ 318 w 318"/>
                  <a:gd name="T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198">
                    <a:moveTo>
                      <a:pt x="318" y="0"/>
                    </a:moveTo>
                    <a:lnTo>
                      <a:pt x="0" y="198"/>
                    </a:lnTo>
                    <a:lnTo>
                      <a:pt x="0" y="198"/>
                    </a:lnTo>
                    <a:lnTo>
                      <a:pt x="3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26"/>
              <p:cNvSpPr>
                <a:spLocks/>
              </p:cNvSpPr>
              <p:nvPr/>
            </p:nvSpPr>
            <p:spPr bwMode="auto">
              <a:xfrm>
                <a:off x="2412" y="3207"/>
                <a:ext cx="318" cy="198"/>
              </a:xfrm>
              <a:custGeom>
                <a:avLst/>
                <a:gdLst>
                  <a:gd name="T0" fmla="*/ 318 w 318"/>
                  <a:gd name="T1" fmla="*/ 0 h 198"/>
                  <a:gd name="T2" fmla="*/ 0 w 318"/>
                  <a:gd name="T3" fmla="*/ 198 h 198"/>
                  <a:gd name="T4" fmla="*/ 0 w 318"/>
                  <a:gd name="T5" fmla="*/ 198 h 198"/>
                  <a:gd name="T6" fmla="*/ 318 w 318"/>
                  <a:gd name="T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198">
                    <a:moveTo>
                      <a:pt x="318" y="0"/>
                    </a:moveTo>
                    <a:lnTo>
                      <a:pt x="0" y="198"/>
                    </a:lnTo>
                    <a:lnTo>
                      <a:pt x="0" y="198"/>
                    </a:lnTo>
                    <a:lnTo>
                      <a:pt x="3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27"/>
              <p:cNvSpPr>
                <a:spLocks/>
              </p:cNvSpPr>
              <p:nvPr/>
            </p:nvSpPr>
            <p:spPr bwMode="auto">
              <a:xfrm>
                <a:off x="2691" y="2762"/>
                <a:ext cx="314" cy="210"/>
              </a:xfrm>
              <a:custGeom>
                <a:avLst/>
                <a:gdLst>
                  <a:gd name="T0" fmla="*/ 0 w 314"/>
                  <a:gd name="T1" fmla="*/ 0 h 210"/>
                  <a:gd name="T2" fmla="*/ 0 w 314"/>
                  <a:gd name="T3" fmla="*/ 0 h 210"/>
                  <a:gd name="T4" fmla="*/ 314 w 314"/>
                  <a:gd name="T5" fmla="*/ 210 h 210"/>
                  <a:gd name="T6" fmla="*/ 0 w 314"/>
                  <a:gd name="T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4" h="210">
                    <a:moveTo>
                      <a:pt x="0" y="0"/>
                    </a:moveTo>
                    <a:lnTo>
                      <a:pt x="0" y="0"/>
                    </a:lnTo>
                    <a:lnTo>
                      <a:pt x="314" y="2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28"/>
              <p:cNvSpPr>
                <a:spLocks/>
              </p:cNvSpPr>
              <p:nvPr/>
            </p:nvSpPr>
            <p:spPr bwMode="auto">
              <a:xfrm>
                <a:off x="2691" y="2762"/>
                <a:ext cx="314" cy="210"/>
              </a:xfrm>
              <a:custGeom>
                <a:avLst/>
                <a:gdLst>
                  <a:gd name="T0" fmla="*/ 0 w 314"/>
                  <a:gd name="T1" fmla="*/ 0 h 210"/>
                  <a:gd name="T2" fmla="*/ 0 w 314"/>
                  <a:gd name="T3" fmla="*/ 0 h 210"/>
                  <a:gd name="T4" fmla="*/ 314 w 314"/>
                  <a:gd name="T5" fmla="*/ 210 h 210"/>
                  <a:gd name="T6" fmla="*/ 0 w 314"/>
                  <a:gd name="T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4" h="210">
                    <a:moveTo>
                      <a:pt x="0" y="0"/>
                    </a:moveTo>
                    <a:lnTo>
                      <a:pt x="0" y="0"/>
                    </a:lnTo>
                    <a:lnTo>
                      <a:pt x="314" y="21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29"/>
              <p:cNvSpPr>
                <a:spLocks/>
              </p:cNvSpPr>
              <p:nvPr/>
            </p:nvSpPr>
            <p:spPr bwMode="auto">
              <a:xfrm>
                <a:off x="2408" y="2766"/>
                <a:ext cx="639" cy="639"/>
              </a:xfrm>
              <a:custGeom>
                <a:avLst/>
                <a:gdLst>
                  <a:gd name="T0" fmla="*/ 279 w 639"/>
                  <a:gd name="T1" fmla="*/ 0 h 639"/>
                  <a:gd name="T2" fmla="*/ 275 w 639"/>
                  <a:gd name="T3" fmla="*/ 0 h 639"/>
                  <a:gd name="T4" fmla="*/ 0 w 639"/>
                  <a:gd name="T5" fmla="*/ 636 h 639"/>
                  <a:gd name="T6" fmla="*/ 0 w 639"/>
                  <a:gd name="T7" fmla="*/ 639 h 639"/>
                  <a:gd name="T8" fmla="*/ 0 w 639"/>
                  <a:gd name="T9" fmla="*/ 639 h 639"/>
                  <a:gd name="T10" fmla="*/ 0 w 639"/>
                  <a:gd name="T11" fmla="*/ 636 h 639"/>
                  <a:gd name="T12" fmla="*/ 0 w 639"/>
                  <a:gd name="T13" fmla="*/ 636 h 639"/>
                  <a:gd name="T14" fmla="*/ 207 w 639"/>
                  <a:gd name="T15" fmla="*/ 507 h 639"/>
                  <a:gd name="T16" fmla="*/ 4 w 639"/>
                  <a:gd name="T17" fmla="*/ 636 h 639"/>
                  <a:gd name="T18" fmla="*/ 12 w 639"/>
                  <a:gd name="T19" fmla="*/ 621 h 639"/>
                  <a:gd name="T20" fmla="*/ 279 w 639"/>
                  <a:gd name="T21" fmla="*/ 0 h 639"/>
                  <a:gd name="T22" fmla="*/ 639 w 639"/>
                  <a:gd name="T23" fmla="*/ 235 h 639"/>
                  <a:gd name="T24" fmla="*/ 639 w 639"/>
                  <a:gd name="T25" fmla="*/ 235 h 639"/>
                  <a:gd name="T26" fmla="*/ 279 w 639"/>
                  <a:gd name="T27" fmla="*/ 0 h 639"/>
                  <a:gd name="T28" fmla="*/ 279 w 639"/>
                  <a:gd name="T29" fmla="*/ 0 h 639"/>
                  <a:gd name="T30" fmla="*/ 279 w 639"/>
                  <a:gd name="T31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9" h="639">
                    <a:moveTo>
                      <a:pt x="279" y="0"/>
                    </a:moveTo>
                    <a:lnTo>
                      <a:pt x="275" y="0"/>
                    </a:lnTo>
                    <a:lnTo>
                      <a:pt x="0" y="63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0" y="636"/>
                    </a:lnTo>
                    <a:lnTo>
                      <a:pt x="0" y="636"/>
                    </a:lnTo>
                    <a:lnTo>
                      <a:pt x="207" y="507"/>
                    </a:lnTo>
                    <a:lnTo>
                      <a:pt x="4" y="636"/>
                    </a:lnTo>
                    <a:lnTo>
                      <a:pt x="12" y="621"/>
                    </a:lnTo>
                    <a:lnTo>
                      <a:pt x="279" y="0"/>
                    </a:lnTo>
                    <a:lnTo>
                      <a:pt x="639" y="235"/>
                    </a:lnTo>
                    <a:lnTo>
                      <a:pt x="639" y="235"/>
                    </a:lnTo>
                    <a:lnTo>
                      <a:pt x="279" y="0"/>
                    </a:lnTo>
                    <a:lnTo>
                      <a:pt x="279" y="0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30"/>
              <p:cNvSpPr>
                <a:spLocks/>
              </p:cNvSpPr>
              <p:nvPr/>
            </p:nvSpPr>
            <p:spPr bwMode="auto">
              <a:xfrm>
                <a:off x="2408" y="2766"/>
                <a:ext cx="639" cy="639"/>
              </a:xfrm>
              <a:custGeom>
                <a:avLst/>
                <a:gdLst>
                  <a:gd name="T0" fmla="*/ 279 w 639"/>
                  <a:gd name="T1" fmla="*/ 0 h 639"/>
                  <a:gd name="T2" fmla="*/ 275 w 639"/>
                  <a:gd name="T3" fmla="*/ 0 h 639"/>
                  <a:gd name="T4" fmla="*/ 0 w 639"/>
                  <a:gd name="T5" fmla="*/ 636 h 639"/>
                  <a:gd name="T6" fmla="*/ 0 w 639"/>
                  <a:gd name="T7" fmla="*/ 639 h 639"/>
                  <a:gd name="T8" fmla="*/ 0 w 639"/>
                  <a:gd name="T9" fmla="*/ 639 h 639"/>
                  <a:gd name="T10" fmla="*/ 0 w 639"/>
                  <a:gd name="T11" fmla="*/ 636 h 639"/>
                  <a:gd name="T12" fmla="*/ 0 w 639"/>
                  <a:gd name="T13" fmla="*/ 636 h 639"/>
                  <a:gd name="T14" fmla="*/ 207 w 639"/>
                  <a:gd name="T15" fmla="*/ 507 h 639"/>
                  <a:gd name="T16" fmla="*/ 4 w 639"/>
                  <a:gd name="T17" fmla="*/ 636 h 639"/>
                  <a:gd name="T18" fmla="*/ 12 w 639"/>
                  <a:gd name="T19" fmla="*/ 621 h 639"/>
                  <a:gd name="T20" fmla="*/ 279 w 639"/>
                  <a:gd name="T21" fmla="*/ 0 h 639"/>
                  <a:gd name="T22" fmla="*/ 639 w 639"/>
                  <a:gd name="T23" fmla="*/ 235 h 639"/>
                  <a:gd name="T24" fmla="*/ 639 w 639"/>
                  <a:gd name="T25" fmla="*/ 235 h 639"/>
                  <a:gd name="T26" fmla="*/ 279 w 639"/>
                  <a:gd name="T27" fmla="*/ 0 h 639"/>
                  <a:gd name="T28" fmla="*/ 279 w 639"/>
                  <a:gd name="T29" fmla="*/ 0 h 639"/>
                  <a:gd name="T30" fmla="*/ 279 w 639"/>
                  <a:gd name="T31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9" h="639">
                    <a:moveTo>
                      <a:pt x="279" y="0"/>
                    </a:moveTo>
                    <a:lnTo>
                      <a:pt x="275" y="0"/>
                    </a:lnTo>
                    <a:lnTo>
                      <a:pt x="0" y="63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0" y="636"/>
                    </a:lnTo>
                    <a:lnTo>
                      <a:pt x="0" y="636"/>
                    </a:lnTo>
                    <a:lnTo>
                      <a:pt x="207" y="507"/>
                    </a:lnTo>
                    <a:lnTo>
                      <a:pt x="4" y="636"/>
                    </a:lnTo>
                    <a:lnTo>
                      <a:pt x="12" y="621"/>
                    </a:lnTo>
                    <a:lnTo>
                      <a:pt x="279" y="0"/>
                    </a:lnTo>
                    <a:lnTo>
                      <a:pt x="639" y="235"/>
                    </a:lnTo>
                    <a:lnTo>
                      <a:pt x="639" y="235"/>
                    </a:lnTo>
                    <a:lnTo>
                      <a:pt x="279" y="0"/>
                    </a:lnTo>
                    <a:lnTo>
                      <a:pt x="279" y="0"/>
                    </a:lnTo>
                    <a:lnTo>
                      <a:pt x="27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Freeform 31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Freeform 32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Freeform 33"/>
              <p:cNvSpPr>
                <a:spLocks/>
              </p:cNvSpPr>
              <p:nvPr/>
            </p:nvSpPr>
            <p:spPr bwMode="auto">
              <a:xfrm>
                <a:off x="3390" y="3339"/>
                <a:ext cx="546" cy="536"/>
              </a:xfrm>
              <a:custGeom>
                <a:avLst/>
                <a:gdLst>
                  <a:gd name="T0" fmla="*/ 0 w 546"/>
                  <a:gd name="T1" fmla="*/ 0 h 536"/>
                  <a:gd name="T2" fmla="*/ 546 w 546"/>
                  <a:gd name="T3" fmla="*/ 536 h 536"/>
                  <a:gd name="T4" fmla="*/ 0 w 546"/>
                  <a:gd name="T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6" h="536">
                    <a:moveTo>
                      <a:pt x="0" y="0"/>
                    </a:moveTo>
                    <a:lnTo>
                      <a:pt x="546" y="5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34"/>
              <p:cNvSpPr>
                <a:spLocks/>
              </p:cNvSpPr>
              <p:nvPr/>
            </p:nvSpPr>
            <p:spPr bwMode="auto">
              <a:xfrm>
                <a:off x="3390" y="3339"/>
                <a:ext cx="546" cy="536"/>
              </a:xfrm>
              <a:custGeom>
                <a:avLst/>
                <a:gdLst>
                  <a:gd name="T0" fmla="*/ 0 w 546"/>
                  <a:gd name="T1" fmla="*/ 0 h 536"/>
                  <a:gd name="T2" fmla="*/ 546 w 546"/>
                  <a:gd name="T3" fmla="*/ 536 h 536"/>
                  <a:gd name="T4" fmla="*/ 0 w 546"/>
                  <a:gd name="T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6" h="536">
                    <a:moveTo>
                      <a:pt x="0" y="0"/>
                    </a:moveTo>
                    <a:lnTo>
                      <a:pt x="546" y="53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35"/>
              <p:cNvSpPr>
                <a:spLocks/>
              </p:cNvSpPr>
              <p:nvPr/>
            </p:nvSpPr>
            <p:spPr bwMode="auto">
              <a:xfrm>
                <a:off x="3492" y="3435"/>
                <a:ext cx="461" cy="437"/>
              </a:xfrm>
              <a:custGeom>
                <a:avLst/>
                <a:gdLst>
                  <a:gd name="T0" fmla="*/ 0 w 461"/>
                  <a:gd name="T1" fmla="*/ 0 h 437"/>
                  <a:gd name="T2" fmla="*/ 449 w 461"/>
                  <a:gd name="T3" fmla="*/ 437 h 437"/>
                  <a:gd name="T4" fmla="*/ 461 w 461"/>
                  <a:gd name="T5" fmla="*/ 213 h 437"/>
                  <a:gd name="T6" fmla="*/ 449 w 461"/>
                  <a:gd name="T7" fmla="*/ 437 h 437"/>
                  <a:gd name="T8" fmla="*/ 0 w 461"/>
                  <a:gd name="T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437">
                    <a:moveTo>
                      <a:pt x="0" y="0"/>
                    </a:moveTo>
                    <a:lnTo>
                      <a:pt x="449" y="437"/>
                    </a:lnTo>
                    <a:lnTo>
                      <a:pt x="461" y="213"/>
                    </a:lnTo>
                    <a:lnTo>
                      <a:pt x="449" y="4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Freeform 36"/>
              <p:cNvSpPr>
                <a:spLocks/>
              </p:cNvSpPr>
              <p:nvPr/>
            </p:nvSpPr>
            <p:spPr bwMode="auto">
              <a:xfrm>
                <a:off x="3492" y="3435"/>
                <a:ext cx="461" cy="437"/>
              </a:xfrm>
              <a:custGeom>
                <a:avLst/>
                <a:gdLst>
                  <a:gd name="T0" fmla="*/ 0 w 461"/>
                  <a:gd name="T1" fmla="*/ 0 h 437"/>
                  <a:gd name="T2" fmla="*/ 449 w 461"/>
                  <a:gd name="T3" fmla="*/ 437 h 437"/>
                  <a:gd name="T4" fmla="*/ 461 w 461"/>
                  <a:gd name="T5" fmla="*/ 213 h 437"/>
                  <a:gd name="T6" fmla="*/ 449 w 461"/>
                  <a:gd name="T7" fmla="*/ 437 h 437"/>
                  <a:gd name="T8" fmla="*/ 0 w 461"/>
                  <a:gd name="T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437">
                    <a:moveTo>
                      <a:pt x="0" y="0"/>
                    </a:moveTo>
                    <a:lnTo>
                      <a:pt x="449" y="437"/>
                    </a:lnTo>
                    <a:lnTo>
                      <a:pt x="461" y="213"/>
                    </a:lnTo>
                    <a:lnTo>
                      <a:pt x="449" y="43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37"/>
              <p:cNvSpPr>
                <a:spLocks noChangeArrowheads="1"/>
              </p:cNvSpPr>
              <p:nvPr/>
            </p:nvSpPr>
            <p:spPr bwMode="auto">
              <a:xfrm>
                <a:off x="5321" y="1175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38"/>
              <p:cNvSpPr>
                <a:spLocks noChangeArrowheads="1"/>
              </p:cNvSpPr>
              <p:nvPr/>
            </p:nvSpPr>
            <p:spPr bwMode="auto">
              <a:xfrm>
                <a:off x="5321" y="1175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39"/>
              <p:cNvSpPr>
                <a:spLocks/>
              </p:cNvSpPr>
              <p:nvPr/>
            </p:nvSpPr>
            <p:spPr bwMode="auto">
              <a:xfrm>
                <a:off x="4775" y="1183"/>
                <a:ext cx="542" cy="617"/>
              </a:xfrm>
              <a:custGeom>
                <a:avLst/>
                <a:gdLst>
                  <a:gd name="T0" fmla="*/ 542 w 542"/>
                  <a:gd name="T1" fmla="*/ 0 h 617"/>
                  <a:gd name="T2" fmla="*/ 0 w 542"/>
                  <a:gd name="T3" fmla="*/ 617 h 617"/>
                  <a:gd name="T4" fmla="*/ 542 w 542"/>
                  <a:gd name="T5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2" h="617">
                    <a:moveTo>
                      <a:pt x="542" y="0"/>
                    </a:moveTo>
                    <a:lnTo>
                      <a:pt x="0" y="617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40"/>
              <p:cNvSpPr>
                <a:spLocks/>
              </p:cNvSpPr>
              <p:nvPr/>
            </p:nvSpPr>
            <p:spPr bwMode="auto">
              <a:xfrm>
                <a:off x="4775" y="1183"/>
                <a:ext cx="542" cy="617"/>
              </a:xfrm>
              <a:custGeom>
                <a:avLst/>
                <a:gdLst>
                  <a:gd name="T0" fmla="*/ 542 w 542"/>
                  <a:gd name="T1" fmla="*/ 0 h 617"/>
                  <a:gd name="T2" fmla="*/ 0 w 542"/>
                  <a:gd name="T3" fmla="*/ 617 h 617"/>
                  <a:gd name="T4" fmla="*/ 542 w 542"/>
                  <a:gd name="T5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2" h="617">
                    <a:moveTo>
                      <a:pt x="542" y="0"/>
                    </a:moveTo>
                    <a:lnTo>
                      <a:pt x="0" y="617"/>
                    </a:lnTo>
                    <a:lnTo>
                      <a:pt x="5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41"/>
              <p:cNvSpPr>
                <a:spLocks/>
              </p:cNvSpPr>
              <p:nvPr/>
            </p:nvSpPr>
            <p:spPr bwMode="auto">
              <a:xfrm>
                <a:off x="4771" y="1539"/>
                <a:ext cx="228" cy="257"/>
              </a:xfrm>
              <a:custGeom>
                <a:avLst/>
                <a:gdLst>
                  <a:gd name="T0" fmla="*/ 228 w 228"/>
                  <a:gd name="T1" fmla="*/ 0 h 257"/>
                  <a:gd name="T2" fmla="*/ 0 w 228"/>
                  <a:gd name="T3" fmla="*/ 257 h 257"/>
                  <a:gd name="T4" fmla="*/ 0 w 228"/>
                  <a:gd name="T5" fmla="*/ 257 h 257"/>
                  <a:gd name="T6" fmla="*/ 228 w 228"/>
                  <a:gd name="T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8" h="257">
                    <a:moveTo>
                      <a:pt x="228" y="0"/>
                    </a:moveTo>
                    <a:lnTo>
                      <a:pt x="0" y="257"/>
                    </a:lnTo>
                    <a:lnTo>
                      <a:pt x="0" y="257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42"/>
              <p:cNvSpPr>
                <a:spLocks/>
              </p:cNvSpPr>
              <p:nvPr/>
            </p:nvSpPr>
            <p:spPr bwMode="auto">
              <a:xfrm>
                <a:off x="4771" y="1539"/>
                <a:ext cx="228" cy="257"/>
              </a:xfrm>
              <a:custGeom>
                <a:avLst/>
                <a:gdLst>
                  <a:gd name="T0" fmla="*/ 228 w 228"/>
                  <a:gd name="T1" fmla="*/ 0 h 257"/>
                  <a:gd name="T2" fmla="*/ 0 w 228"/>
                  <a:gd name="T3" fmla="*/ 257 h 257"/>
                  <a:gd name="T4" fmla="*/ 0 w 228"/>
                  <a:gd name="T5" fmla="*/ 257 h 257"/>
                  <a:gd name="T6" fmla="*/ 228 w 228"/>
                  <a:gd name="T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8" h="257">
                    <a:moveTo>
                      <a:pt x="228" y="0"/>
                    </a:moveTo>
                    <a:lnTo>
                      <a:pt x="0" y="257"/>
                    </a:lnTo>
                    <a:lnTo>
                      <a:pt x="0" y="257"/>
                    </a:lnTo>
                    <a:lnTo>
                      <a:pt x="2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43"/>
              <p:cNvSpPr>
                <a:spLocks/>
              </p:cNvSpPr>
              <p:nvPr/>
            </p:nvSpPr>
            <p:spPr bwMode="auto">
              <a:xfrm>
                <a:off x="4593" y="1117"/>
                <a:ext cx="173" cy="676"/>
              </a:xfrm>
              <a:custGeom>
                <a:avLst/>
                <a:gdLst>
                  <a:gd name="T0" fmla="*/ 0 w 173"/>
                  <a:gd name="T1" fmla="*/ 0 h 676"/>
                  <a:gd name="T2" fmla="*/ 0 w 173"/>
                  <a:gd name="T3" fmla="*/ 0 h 676"/>
                  <a:gd name="T4" fmla="*/ 173 w 173"/>
                  <a:gd name="T5" fmla="*/ 676 h 676"/>
                  <a:gd name="T6" fmla="*/ 173 w 173"/>
                  <a:gd name="T7" fmla="*/ 676 h 676"/>
                  <a:gd name="T8" fmla="*/ 0 w 17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676">
                    <a:moveTo>
                      <a:pt x="0" y="0"/>
                    </a:moveTo>
                    <a:lnTo>
                      <a:pt x="0" y="0"/>
                    </a:lnTo>
                    <a:lnTo>
                      <a:pt x="173" y="676"/>
                    </a:lnTo>
                    <a:lnTo>
                      <a:pt x="173" y="6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44"/>
              <p:cNvSpPr>
                <a:spLocks/>
              </p:cNvSpPr>
              <p:nvPr/>
            </p:nvSpPr>
            <p:spPr bwMode="auto">
              <a:xfrm>
                <a:off x="4593" y="1117"/>
                <a:ext cx="173" cy="676"/>
              </a:xfrm>
              <a:custGeom>
                <a:avLst/>
                <a:gdLst>
                  <a:gd name="T0" fmla="*/ 0 w 173"/>
                  <a:gd name="T1" fmla="*/ 0 h 676"/>
                  <a:gd name="T2" fmla="*/ 0 w 173"/>
                  <a:gd name="T3" fmla="*/ 0 h 676"/>
                  <a:gd name="T4" fmla="*/ 173 w 173"/>
                  <a:gd name="T5" fmla="*/ 676 h 676"/>
                  <a:gd name="T6" fmla="*/ 173 w 173"/>
                  <a:gd name="T7" fmla="*/ 676 h 676"/>
                  <a:gd name="T8" fmla="*/ 0 w 17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676">
                    <a:moveTo>
                      <a:pt x="0" y="0"/>
                    </a:moveTo>
                    <a:lnTo>
                      <a:pt x="0" y="0"/>
                    </a:lnTo>
                    <a:lnTo>
                      <a:pt x="173" y="676"/>
                    </a:lnTo>
                    <a:lnTo>
                      <a:pt x="173" y="67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45"/>
              <p:cNvSpPr>
                <a:spLocks/>
              </p:cNvSpPr>
              <p:nvPr/>
            </p:nvSpPr>
            <p:spPr bwMode="auto">
              <a:xfrm>
                <a:off x="3826" y="-4"/>
                <a:ext cx="254" cy="379"/>
              </a:xfrm>
              <a:custGeom>
                <a:avLst/>
                <a:gdLst>
                  <a:gd name="T0" fmla="*/ 254 w 254"/>
                  <a:gd name="T1" fmla="*/ 0 h 379"/>
                  <a:gd name="T2" fmla="*/ 0 w 254"/>
                  <a:gd name="T3" fmla="*/ 379 h 379"/>
                  <a:gd name="T4" fmla="*/ 0 w 254"/>
                  <a:gd name="T5" fmla="*/ 379 h 379"/>
                  <a:gd name="T6" fmla="*/ 254 w 254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379">
                    <a:moveTo>
                      <a:pt x="254" y="0"/>
                    </a:moveTo>
                    <a:lnTo>
                      <a:pt x="0" y="379"/>
                    </a:lnTo>
                    <a:lnTo>
                      <a:pt x="0" y="379"/>
                    </a:lnTo>
                    <a:lnTo>
                      <a:pt x="2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Freeform 46"/>
              <p:cNvSpPr>
                <a:spLocks/>
              </p:cNvSpPr>
              <p:nvPr/>
            </p:nvSpPr>
            <p:spPr bwMode="auto">
              <a:xfrm>
                <a:off x="3826" y="-4"/>
                <a:ext cx="254" cy="379"/>
              </a:xfrm>
              <a:custGeom>
                <a:avLst/>
                <a:gdLst>
                  <a:gd name="T0" fmla="*/ 254 w 254"/>
                  <a:gd name="T1" fmla="*/ 0 h 379"/>
                  <a:gd name="T2" fmla="*/ 0 w 254"/>
                  <a:gd name="T3" fmla="*/ 379 h 379"/>
                  <a:gd name="T4" fmla="*/ 0 w 254"/>
                  <a:gd name="T5" fmla="*/ 379 h 379"/>
                  <a:gd name="T6" fmla="*/ 254 w 254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379">
                    <a:moveTo>
                      <a:pt x="254" y="0"/>
                    </a:moveTo>
                    <a:lnTo>
                      <a:pt x="0" y="379"/>
                    </a:lnTo>
                    <a:lnTo>
                      <a:pt x="0" y="379"/>
                    </a:lnTo>
                    <a:lnTo>
                      <a:pt x="2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Freeform 47"/>
              <p:cNvSpPr>
                <a:spLocks/>
              </p:cNvSpPr>
              <p:nvPr/>
            </p:nvSpPr>
            <p:spPr bwMode="auto">
              <a:xfrm>
                <a:off x="3615" y="209"/>
                <a:ext cx="207" cy="166"/>
              </a:xfrm>
              <a:custGeom>
                <a:avLst/>
                <a:gdLst>
                  <a:gd name="T0" fmla="*/ 0 w 207"/>
                  <a:gd name="T1" fmla="*/ 0 h 166"/>
                  <a:gd name="T2" fmla="*/ 207 w 207"/>
                  <a:gd name="T3" fmla="*/ 166 h 166"/>
                  <a:gd name="T4" fmla="*/ 207 w 207"/>
                  <a:gd name="T5" fmla="*/ 166 h 166"/>
                  <a:gd name="T6" fmla="*/ 0 w 207"/>
                  <a:gd name="T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66">
                    <a:moveTo>
                      <a:pt x="0" y="0"/>
                    </a:moveTo>
                    <a:lnTo>
                      <a:pt x="207" y="166"/>
                    </a:lnTo>
                    <a:lnTo>
                      <a:pt x="207" y="1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Freeform 48"/>
              <p:cNvSpPr>
                <a:spLocks/>
              </p:cNvSpPr>
              <p:nvPr/>
            </p:nvSpPr>
            <p:spPr bwMode="auto">
              <a:xfrm>
                <a:off x="3615" y="209"/>
                <a:ext cx="207" cy="166"/>
              </a:xfrm>
              <a:custGeom>
                <a:avLst/>
                <a:gdLst>
                  <a:gd name="T0" fmla="*/ 0 w 207"/>
                  <a:gd name="T1" fmla="*/ 0 h 166"/>
                  <a:gd name="T2" fmla="*/ 207 w 207"/>
                  <a:gd name="T3" fmla="*/ 166 h 166"/>
                  <a:gd name="T4" fmla="*/ 207 w 207"/>
                  <a:gd name="T5" fmla="*/ 166 h 166"/>
                  <a:gd name="T6" fmla="*/ 0 w 207"/>
                  <a:gd name="T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66">
                    <a:moveTo>
                      <a:pt x="0" y="0"/>
                    </a:moveTo>
                    <a:lnTo>
                      <a:pt x="207" y="166"/>
                    </a:lnTo>
                    <a:lnTo>
                      <a:pt x="207" y="16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Freeform 49"/>
              <p:cNvSpPr>
                <a:spLocks/>
              </p:cNvSpPr>
              <p:nvPr/>
            </p:nvSpPr>
            <p:spPr bwMode="auto">
              <a:xfrm>
                <a:off x="3822" y="378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Freeform 50"/>
              <p:cNvSpPr>
                <a:spLocks/>
              </p:cNvSpPr>
              <p:nvPr/>
            </p:nvSpPr>
            <p:spPr bwMode="auto">
              <a:xfrm>
                <a:off x="3822" y="378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Freeform 51"/>
              <p:cNvSpPr>
                <a:spLocks/>
              </p:cNvSpPr>
              <p:nvPr/>
            </p:nvSpPr>
            <p:spPr bwMode="auto">
              <a:xfrm>
                <a:off x="4470" y="-4"/>
                <a:ext cx="17" cy="107"/>
              </a:xfrm>
              <a:custGeom>
                <a:avLst/>
                <a:gdLst>
                  <a:gd name="T0" fmla="*/ 0 w 17"/>
                  <a:gd name="T1" fmla="*/ 0 h 107"/>
                  <a:gd name="T2" fmla="*/ 0 w 17"/>
                  <a:gd name="T3" fmla="*/ 0 h 107"/>
                  <a:gd name="T4" fmla="*/ 17 w 17"/>
                  <a:gd name="T5" fmla="*/ 107 h 107"/>
                  <a:gd name="T6" fmla="*/ 0 w 17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7">
                    <a:moveTo>
                      <a:pt x="0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Freeform 52"/>
              <p:cNvSpPr>
                <a:spLocks/>
              </p:cNvSpPr>
              <p:nvPr/>
            </p:nvSpPr>
            <p:spPr bwMode="auto">
              <a:xfrm>
                <a:off x="4470" y="-4"/>
                <a:ext cx="17" cy="107"/>
              </a:xfrm>
              <a:custGeom>
                <a:avLst/>
                <a:gdLst>
                  <a:gd name="T0" fmla="*/ 0 w 17"/>
                  <a:gd name="T1" fmla="*/ 0 h 107"/>
                  <a:gd name="T2" fmla="*/ 0 w 17"/>
                  <a:gd name="T3" fmla="*/ 0 h 107"/>
                  <a:gd name="T4" fmla="*/ 17 w 17"/>
                  <a:gd name="T5" fmla="*/ 107 h 107"/>
                  <a:gd name="T6" fmla="*/ 0 w 17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7">
                    <a:moveTo>
                      <a:pt x="0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2" name="Freeform 53"/>
              <p:cNvSpPr>
                <a:spLocks/>
              </p:cNvSpPr>
              <p:nvPr/>
            </p:nvSpPr>
            <p:spPr bwMode="auto">
              <a:xfrm>
                <a:off x="3826" y="-4"/>
                <a:ext cx="259" cy="379"/>
              </a:xfrm>
              <a:custGeom>
                <a:avLst/>
                <a:gdLst>
                  <a:gd name="T0" fmla="*/ 61 w 61"/>
                  <a:gd name="T1" fmla="*/ 0 h 103"/>
                  <a:gd name="T2" fmla="*/ 60 w 61"/>
                  <a:gd name="T3" fmla="*/ 0 h 103"/>
                  <a:gd name="T4" fmla="*/ 60 w 61"/>
                  <a:gd name="T5" fmla="*/ 0 h 103"/>
                  <a:gd name="T6" fmla="*/ 0 w 61"/>
                  <a:gd name="T7" fmla="*/ 103 h 103"/>
                  <a:gd name="T8" fmla="*/ 0 w 61"/>
                  <a:gd name="T9" fmla="*/ 103 h 103"/>
                  <a:gd name="T10" fmla="*/ 1 w 61"/>
                  <a:gd name="T11" fmla="*/ 102 h 103"/>
                  <a:gd name="T12" fmla="*/ 61 w 61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03">
                    <a:moveTo>
                      <a:pt x="61" y="0"/>
                    </a:moveTo>
                    <a:cubicBezTo>
                      <a:pt x="61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Freeform 54"/>
              <p:cNvSpPr>
                <a:spLocks/>
              </p:cNvSpPr>
              <p:nvPr/>
            </p:nvSpPr>
            <p:spPr bwMode="auto">
              <a:xfrm>
                <a:off x="3873" y="1003"/>
                <a:ext cx="296" cy="264"/>
              </a:xfrm>
              <a:custGeom>
                <a:avLst/>
                <a:gdLst>
                  <a:gd name="T0" fmla="*/ 0 w 296"/>
                  <a:gd name="T1" fmla="*/ 0 h 264"/>
                  <a:gd name="T2" fmla="*/ 0 w 296"/>
                  <a:gd name="T3" fmla="*/ 0 h 264"/>
                  <a:gd name="T4" fmla="*/ 296 w 296"/>
                  <a:gd name="T5" fmla="*/ 264 h 264"/>
                  <a:gd name="T6" fmla="*/ 0 w 296"/>
                  <a:gd name="T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264">
                    <a:moveTo>
                      <a:pt x="0" y="0"/>
                    </a:moveTo>
                    <a:lnTo>
                      <a:pt x="0" y="0"/>
                    </a:lnTo>
                    <a:lnTo>
                      <a:pt x="296" y="2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Freeform 55"/>
              <p:cNvSpPr>
                <a:spLocks/>
              </p:cNvSpPr>
              <p:nvPr/>
            </p:nvSpPr>
            <p:spPr bwMode="auto">
              <a:xfrm>
                <a:off x="3873" y="1003"/>
                <a:ext cx="296" cy="264"/>
              </a:xfrm>
              <a:custGeom>
                <a:avLst/>
                <a:gdLst>
                  <a:gd name="T0" fmla="*/ 0 w 296"/>
                  <a:gd name="T1" fmla="*/ 0 h 264"/>
                  <a:gd name="T2" fmla="*/ 0 w 296"/>
                  <a:gd name="T3" fmla="*/ 0 h 264"/>
                  <a:gd name="T4" fmla="*/ 296 w 296"/>
                  <a:gd name="T5" fmla="*/ 264 h 264"/>
                  <a:gd name="T6" fmla="*/ 0 w 296"/>
                  <a:gd name="T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264">
                    <a:moveTo>
                      <a:pt x="0" y="0"/>
                    </a:moveTo>
                    <a:lnTo>
                      <a:pt x="0" y="0"/>
                    </a:lnTo>
                    <a:lnTo>
                      <a:pt x="296" y="26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Freeform 56"/>
              <p:cNvSpPr>
                <a:spLocks noEditPoints="1"/>
              </p:cNvSpPr>
              <p:nvPr/>
            </p:nvSpPr>
            <p:spPr bwMode="auto">
              <a:xfrm>
                <a:off x="3873" y="999"/>
                <a:ext cx="898" cy="797"/>
              </a:xfrm>
              <a:custGeom>
                <a:avLst/>
                <a:gdLst>
                  <a:gd name="T0" fmla="*/ 720 w 898"/>
                  <a:gd name="T1" fmla="*/ 118 h 797"/>
                  <a:gd name="T2" fmla="*/ 893 w 898"/>
                  <a:gd name="T3" fmla="*/ 794 h 797"/>
                  <a:gd name="T4" fmla="*/ 893 w 898"/>
                  <a:gd name="T5" fmla="*/ 797 h 797"/>
                  <a:gd name="T6" fmla="*/ 898 w 898"/>
                  <a:gd name="T7" fmla="*/ 797 h 797"/>
                  <a:gd name="T8" fmla="*/ 898 w 898"/>
                  <a:gd name="T9" fmla="*/ 797 h 797"/>
                  <a:gd name="T10" fmla="*/ 898 w 898"/>
                  <a:gd name="T11" fmla="*/ 797 h 797"/>
                  <a:gd name="T12" fmla="*/ 898 w 898"/>
                  <a:gd name="T13" fmla="*/ 797 h 797"/>
                  <a:gd name="T14" fmla="*/ 724 w 898"/>
                  <a:gd name="T15" fmla="*/ 118 h 797"/>
                  <a:gd name="T16" fmla="*/ 720 w 898"/>
                  <a:gd name="T17" fmla="*/ 118 h 797"/>
                  <a:gd name="T18" fmla="*/ 720 w 898"/>
                  <a:gd name="T19" fmla="*/ 118 h 797"/>
                  <a:gd name="T20" fmla="*/ 720 w 898"/>
                  <a:gd name="T21" fmla="*/ 118 h 797"/>
                  <a:gd name="T22" fmla="*/ 720 w 898"/>
                  <a:gd name="T23" fmla="*/ 118 h 797"/>
                  <a:gd name="T24" fmla="*/ 0 w 898"/>
                  <a:gd name="T25" fmla="*/ 0 h 797"/>
                  <a:gd name="T26" fmla="*/ 0 w 898"/>
                  <a:gd name="T27" fmla="*/ 0 h 797"/>
                  <a:gd name="T28" fmla="*/ 212 w 898"/>
                  <a:gd name="T29" fmla="*/ 33 h 797"/>
                  <a:gd name="T30" fmla="*/ 0 w 898"/>
                  <a:gd name="T31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8" h="797">
                    <a:moveTo>
                      <a:pt x="720" y="118"/>
                    </a:moveTo>
                    <a:lnTo>
                      <a:pt x="893" y="794"/>
                    </a:lnTo>
                    <a:lnTo>
                      <a:pt x="893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724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212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Freeform 57"/>
              <p:cNvSpPr>
                <a:spLocks noEditPoints="1"/>
              </p:cNvSpPr>
              <p:nvPr/>
            </p:nvSpPr>
            <p:spPr bwMode="auto">
              <a:xfrm>
                <a:off x="3873" y="999"/>
                <a:ext cx="898" cy="797"/>
              </a:xfrm>
              <a:custGeom>
                <a:avLst/>
                <a:gdLst>
                  <a:gd name="T0" fmla="*/ 720 w 898"/>
                  <a:gd name="T1" fmla="*/ 118 h 797"/>
                  <a:gd name="T2" fmla="*/ 893 w 898"/>
                  <a:gd name="T3" fmla="*/ 794 h 797"/>
                  <a:gd name="T4" fmla="*/ 893 w 898"/>
                  <a:gd name="T5" fmla="*/ 797 h 797"/>
                  <a:gd name="T6" fmla="*/ 898 w 898"/>
                  <a:gd name="T7" fmla="*/ 797 h 797"/>
                  <a:gd name="T8" fmla="*/ 898 w 898"/>
                  <a:gd name="T9" fmla="*/ 797 h 797"/>
                  <a:gd name="T10" fmla="*/ 898 w 898"/>
                  <a:gd name="T11" fmla="*/ 797 h 797"/>
                  <a:gd name="T12" fmla="*/ 898 w 898"/>
                  <a:gd name="T13" fmla="*/ 797 h 797"/>
                  <a:gd name="T14" fmla="*/ 724 w 898"/>
                  <a:gd name="T15" fmla="*/ 118 h 797"/>
                  <a:gd name="T16" fmla="*/ 720 w 898"/>
                  <a:gd name="T17" fmla="*/ 118 h 797"/>
                  <a:gd name="T18" fmla="*/ 720 w 898"/>
                  <a:gd name="T19" fmla="*/ 118 h 797"/>
                  <a:gd name="T20" fmla="*/ 720 w 898"/>
                  <a:gd name="T21" fmla="*/ 118 h 797"/>
                  <a:gd name="T22" fmla="*/ 720 w 898"/>
                  <a:gd name="T23" fmla="*/ 118 h 797"/>
                  <a:gd name="T24" fmla="*/ 0 w 898"/>
                  <a:gd name="T25" fmla="*/ 0 h 797"/>
                  <a:gd name="T26" fmla="*/ 0 w 898"/>
                  <a:gd name="T27" fmla="*/ 0 h 797"/>
                  <a:gd name="T28" fmla="*/ 212 w 898"/>
                  <a:gd name="T29" fmla="*/ 33 h 797"/>
                  <a:gd name="T30" fmla="*/ 0 w 898"/>
                  <a:gd name="T31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8" h="797">
                    <a:moveTo>
                      <a:pt x="720" y="118"/>
                    </a:moveTo>
                    <a:lnTo>
                      <a:pt x="893" y="794"/>
                    </a:lnTo>
                    <a:lnTo>
                      <a:pt x="893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724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212" y="3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Freeform 58"/>
              <p:cNvSpPr>
                <a:spLocks/>
              </p:cNvSpPr>
              <p:nvPr/>
            </p:nvSpPr>
            <p:spPr bwMode="auto">
              <a:xfrm>
                <a:off x="4093" y="632"/>
                <a:ext cx="500" cy="481"/>
              </a:xfrm>
              <a:custGeom>
                <a:avLst/>
                <a:gdLst>
                  <a:gd name="T0" fmla="*/ 0 w 500"/>
                  <a:gd name="T1" fmla="*/ 0 h 481"/>
                  <a:gd name="T2" fmla="*/ 500 w 500"/>
                  <a:gd name="T3" fmla="*/ 481 h 481"/>
                  <a:gd name="T4" fmla="*/ 500 w 500"/>
                  <a:gd name="T5" fmla="*/ 481 h 481"/>
                  <a:gd name="T6" fmla="*/ 500 w 500"/>
                  <a:gd name="T7" fmla="*/ 481 h 481"/>
                  <a:gd name="T8" fmla="*/ 0 w 500"/>
                  <a:gd name="T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481">
                    <a:moveTo>
                      <a:pt x="0" y="0"/>
                    </a:moveTo>
                    <a:lnTo>
                      <a:pt x="500" y="481"/>
                    </a:lnTo>
                    <a:lnTo>
                      <a:pt x="500" y="481"/>
                    </a:lnTo>
                    <a:lnTo>
                      <a:pt x="500" y="4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Freeform 59"/>
              <p:cNvSpPr>
                <a:spLocks/>
              </p:cNvSpPr>
              <p:nvPr/>
            </p:nvSpPr>
            <p:spPr bwMode="auto">
              <a:xfrm>
                <a:off x="4093" y="632"/>
                <a:ext cx="500" cy="481"/>
              </a:xfrm>
              <a:custGeom>
                <a:avLst/>
                <a:gdLst>
                  <a:gd name="T0" fmla="*/ 0 w 500"/>
                  <a:gd name="T1" fmla="*/ 0 h 481"/>
                  <a:gd name="T2" fmla="*/ 500 w 500"/>
                  <a:gd name="T3" fmla="*/ 481 h 481"/>
                  <a:gd name="T4" fmla="*/ 500 w 500"/>
                  <a:gd name="T5" fmla="*/ 481 h 481"/>
                  <a:gd name="T6" fmla="*/ 500 w 500"/>
                  <a:gd name="T7" fmla="*/ 481 h 481"/>
                  <a:gd name="T8" fmla="*/ 0 w 500"/>
                  <a:gd name="T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481">
                    <a:moveTo>
                      <a:pt x="0" y="0"/>
                    </a:moveTo>
                    <a:lnTo>
                      <a:pt x="500" y="481"/>
                    </a:lnTo>
                    <a:lnTo>
                      <a:pt x="500" y="481"/>
                    </a:lnTo>
                    <a:lnTo>
                      <a:pt x="500" y="48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Freeform 60"/>
              <p:cNvSpPr>
                <a:spLocks/>
              </p:cNvSpPr>
              <p:nvPr/>
            </p:nvSpPr>
            <p:spPr bwMode="auto">
              <a:xfrm>
                <a:off x="3826" y="378"/>
                <a:ext cx="9" cy="169"/>
              </a:xfrm>
              <a:custGeom>
                <a:avLst/>
                <a:gdLst>
                  <a:gd name="T0" fmla="*/ 0 w 9"/>
                  <a:gd name="T1" fmla="*/ 0 h 169"/>
                  <a:gd name="T2" fmla="*/ 0 w 9"/>
                  <a:gd name="T3" fmla="*/ 0 h 169"/>
                  <a:gd name="T4" fmla="*/ 9 w 9"/>
                  <a:gd name="T5" fmla="*/ 169 h 169"/>
                  <a:gd name="T6" fmla="*/ 0 w 9"/>
                  <a:gd name="T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9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Freeform 61"/>
              <p:cNvSpPr>
                <a:spLocks/>
              </p:cNvSpPr>
              <p:nvPr/>
            </p:nvSpPr>
            <p:spPr bwMode="auto">
              <a:xfrm>
                <a:off x="3826" y="378"/>
                <a:ext cx="9" cy="169"/>
              </a:xfrm>
              <a:custGeom>
                <a:avLst/>
                <a:gdLst>
                  <a:gd name="T0" fmla="*/ 0 w 9"/>
                  <a:gd name="T1" fmla="*/ 0 h 169"/>
                  <a:gd name="T2" fmla="*/ 0 w 9"/>
                  <a:gd name="T3" fmla="*/ 0 h 169"/>
                  <a:gd name="T4" fmla="*/ 9 w 9"/>
                  <a:gd name="T5" fmla="*/ 169 h 169"/>
                  <a:gd name="T6" fmla="*/ 0 w 9"/>
                  <a:gd name="T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9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Freeform 62"/>
              <p:cNvSpPr>
                <a:spLocks/>
              </p:cNvSpPr>
              <p:nvPr/>
            </p:nvSpPr>
            <p:spPr bwMode="auto">
              <a:xfrm>
                <a:off x="3826" y="371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4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Freeform 63"/>
              <p:cNvSpPr>
                <a:spLocks/>
              </p:cNvSpPr>
              <p:nvPr/>
            </p:nvSpPr>
            <p:spPr bwMode="auto">
              <a:xfrm>
                <a:off x="3826" y="371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4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Freeform 64"/>
              <p:cNvSpPr>
                <a:spLocks/>
              </p:cNvSpPr>
              <p:nvPr/>
            </p:nvSpPr>
            <p:spPr bwMode="auto">
              <a:xfrm>
                <a:off x="3873" y="995"/>
                <a:ext cx="720" cy="122"/>
              </a:xfrm>
              <a:custGeom>
                <a:avLst/>
                <a:gdLst>
                  <a:gd name="T0" fmla="*/ 0 w 720"/>
                  <a:gd name="T1" fmla="*/ 0 h 122"/>
                  <a:gd name="T2" fmla="*/ 0 w 720"/>
                  <a:gd name="T3" fmla="*/ 4 h 122"/>
                  <a:gd name="T4" fmla="*/ 0 w 720"/>
                  <a:gd name="T5" fmla="*/ 4 h 122"/>
                  <a:gd name="T6" fmla="*/ 0 w 720"/>
                  <a:gd name="T7" fmla="*/ 4 h 122"/>
                  <a:gd name="T8" fmla="*/ 0 w 720"/>
                  <a:gd name="T9" fmla="*/ 4 h 122"/>
                  <a:gd name="T10" fmla="*/ 212 w 720"/>
                  <a:gd name="T11" fmla="*/ 37 h 122"/>
                  <a:gd name="T12" fmla="*/ 716 w 720"/>
                  <a:gd name="T13" fmla="*/ 122 h 122"/>
                  <a:gd name="T14" fmla="*/ 720 w 720"/>
                  <a:gd name="T15" fmla="*/ 122 h 122"/>
                  <a:gd name="T16" fmla="*/ 716 w 720"/>
                  <a:gd name="T17" fmla="*/ 118 h 122"/>
                  <a:gd name="T18" fmla="*/ 0 w 72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122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12" y="37"/>
                    </a:lnTo>
                    <a:lnTo>
                      <a:pt x="716" y="122"/>
                    </a:lnTo>
                    <a:lnTo>
                      <a:pt x="720" y="122"/>
                    </a:lnTo>
                    <a:lnTo>
                      <a:pt x="716" y="1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Freeform 65"/>
              <p:cNvSpPr>
                <a:spLocks/>
              </p:cNvSpPr>
              <p:nvPr/>
            </p:nvSpPr>
            <p:spPr bwMode="auto">
              <a:xfrm>
                <a:off x="3873" y="995"/>
                <a:ext cx="720" cy="122"/>
              </a:xfrm>
              <a:custGeom>
                <a:avLst/>
                <a:gdLst>
                  <a:gd name="T0" fmla="*/ 0 w 720"/>
                  <a:gd name="T1" fmla="*/ 0 h 122"/>
                  <a:gd name="T2" fmla="*/ 0 w 720"/>
                  <a:gd name="T3" fmla="*/ 4 h 122"/>
                  <a:gd name="T4" fmla="*/ 0 w 720"/>
                  <a:gd name="T5" fmla="*/ 4 h 122"/>
                  <a:gd name="T6" fmla="*/ 0 w 720"/>
                  <a:gd name="T7" fmla="*/ 4 h 122"/>
                  <a:gd name="T8" fmla="*/ 0 w 720"/>
                  <a:gd name="T9" fmla="*/ 4 h 122"/>
                  <a:gd name="T10" fmla="*/ 212 w 720"/>
                  <a:gd name="T11" fmla="*/ 37 h 122"/>
                  <a:gd name="T12" fmla="*/ 716 w 720"/>
                  <a:gd name="T13" fmla="*/ 122 h 122"/>
                  <a:gd name="T14" fmla="*/ 720 w 720"/>
                  <a:gd name="T15" fmla="*/ 122 h 122"/>
                  <a:gd name="T16" fmla="*/ 716 w 720"/>
                  <a:gd name="T17" fmla="*/ 118 h 122"/>
                  <a:gd name="T18" fmla="*/ 0 w 72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122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12" y="37"/>
                    </a:lnTo>
                    <a:lnTo>
                      <a:pt x="716" y="122"/>
                    </a:lnTo>
                    <a:lnTo>
                      <a:pt x="720" y="122"/>
                    </a:lnTo>
                    <a:lnTo>
                      <a:pt x="716" y="11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Freeform 66"/>
              <p:cNvSpPr>
                <a:spLocks/>
              </p:cNvSpPr>
              <p:nvPr/>
            </p:nvSpPr>
            <p:spPr bwMode="auto">
              <a:xfrm>
                <a:off x="4593" y="1117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Freeform 67"/>
              <p:cNvSpPr>
                <a:spLocks/>
              </p:cNvSpPr>
              <p:nvPr/>
            </p:nvSpPr>
            <p:spPr bwMode="auto">
              <a:xfrm>
                <a:off x="4593" y="1117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68"/>
              <p:cNvSpPr>
                <a:spLocks noChangeArrowheads="1"/>
              </p:cNvSpPr>
              <p:nvPr/>
            </p:nvSpPr>
            <p:spPr bwMode="auto">
              <a:xfrm>
                <a:off x="6092" y="13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69"/>
              <p:cNvSpPr>
                <a:spLocks noChangeArrowheads="1"/>
              </p:cNvSpPr>
              <p:nvPr/>
            </p:nvSpPr>
            <p:spPr bwMode="auto">
              <a:xfrm>
                <a:off x="6092" y="13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Freeform 70"/>
              <p:cNvSpPr>
                <a:spLocks/>
              </p:cNvSpPr>
              <p:nvPr/>
            </p:nvSpPr>
            <p:spPr bwMode="auto">
              <a:xfrm>
                <a:off x="6096" y="812"/>
                <a:ext cx="635" cy="532"/>
              </a:xfrm>
              <a:custGeom>
                <a:avLst/>
                <a:gdLst>
                  <a:gd name="T0" fmla="*/ 635 w 635"/>
                  <a:gd name="T1" fmla="*/ 0 h 532"/>
                  <a:gd name="T2" fmla="*/ 0 w 635"/>
                  <a:gd name="T3" fmla="*/ 532 h 532"/>
                  <a:gd name="T4" fmla="*/ 0 w 635"/>
                  <a:gd name="T5" fmla="*/ 532 h 532"/>
                  <a:gd name="T6" fmla="*/ 635 w 635"/>
                  <a:gd name="T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532">
                    <a:moveTo>
                      <a:pt x="635" y="0"/>
                    </a:moveTo>
                    <a:lnTo>
                      <a:pt x="0" y="532"/>
                    </a:lnTo>
                    <a:lnTo>
                      <a:pt x="0" y="532"/>
                    </a:lnTo>
                    <a:lnTo>
                      <a:pt x="6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Freeform 71"/>
              <p:cNvSpPr>
                <a:spLocks/>
              </p:cNvSpPr>
              <p:nvPr/>
            </p:nvSpPr>
            <p:spPr bwMode="auto">
              <a:xfrm>
                <a:off x="6096" y="812"/>
                <a:ext cx="635" cy="532"/>
              </a:xfrm>
              <a:custGeom>
                <a:avLst/>
                <a:gdLst>
                  <a:gd name="T0" fmla="*/ 635 w 635"/>
                  <a:gd name="T1" fmla="*/ 0 h 532"/>
                  <a:gd name="T2" fmla="*/ 0 w 635"/>
                  <a:gd name="T3" fmla="*/ 532 h 532"/>
                  <a:gd name="T4" fmla="*/ 0 w 635"/>
                  <a:gd name="T5" fmla="*/ 532 h 532"/>
                  <a:gd name="T6" fmla="*/ 635 w 635"/>
                  <a:gd name="T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532">
                    <a:moveTo>
                      <a:pt x="635" y="0"/>
                    </a:moveTo>
                    <a:lnTo>
                      <a:pt x="0" y="532"/>
                    </a:lnTo>
                    <a:lnTo>
                      <a:pt x="0" y="532"/>
                    </a:lnTo>
                    <a:lnTo>
                      <a:pt x="63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Freeform 72"/>
              <p:cNvSpPr>
                <a:spLocks/>
              </p:cNvSpPr>
              <p:nvPr/>
            </p:nvSpPr>
            <p:spPr bwMode="auto">
              <a:xfrm>
                <a:off x="6846" y="724"/>
                <a:ext cx="537" cy="503"/>
              </a:xfrm>
              <a:custGeom>
                <a:avLst/>
                <a:gdLst>
                  <a:gd name="T0" fmla="*/ 0 w 537"/>
                  <a:gd name="T1" fmla="*/ 0 h 503"/>
                  <a:gd name="T2" fmla="*/ 0 w 537"/>
                  <a:gd name="T3" fmla="*/ 0 h 503"/>
                  <a:gd name="T4" fmla="*/ 537 w 537"/>
                  <a:gd name="T5" fmla="*/ 503 h 503"/>
                  <a:gd name="T6" fmla="*/ 0 w 537"/>
                  <a:gd name="T7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7" h="503">
                    <a:moveTo>
                      <a:pt x="0" y="0"/>
                    </a:moveTo>
                    <a:lnTo>
                      <a:pt x="0" y="0"/>
                    </a:lnTo>
                    <a:lnTo>
                      <a:pt x="537" y="5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Freeform 73"/>
              <p:cNvSpPr>
                <a:spLocks/>
              </p:cNvSpPr>
              <p:nvPr/>
            </p:nvSpPr>
            <p:spPr bwMode="auto">
              <a:xfrm>
                <a:off x="6846" y="724"/>
                <a:ext cx="537" cy="503"/>
              </a:xfrm>
              <a:custGeom>
                <a:avLst/>
                <a:gdLst>
                  <a:gd name="T0" fmla="*/ 0 w 537"/>
                  <a:gd name="T1" fmla="*/ 0 h 503"/>
                  <a:gd name="T2" fmla="*/ 0 w 537"/>
                  <a:gd name="T3" fmla="*/ 0 h 503"/>
                  <a:gd name="T4" fmla="*/ 537 w 537"/>
                  <a:gd name="T5" fmla="*/ 503 h 503"/>
                  <a:gd name="T6" fmla="*/ 0 w 537"/>
                  <a:gd name="T7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7" h="503">
                    <a:moveTo>
                      <a:pt x="0" y="0"/>
                    </a:moveTo>
                    <a:lnTo>
                      <a:pt x="0" y="0"/>
                    </a:lnTo>
                    <a:lnTo>
                      <a:pt x="537" y="50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Freeform 74"/>
              <p:cNvSpPr>
                <a:spLocks/>
              </p:cNvSpPr>
              <p:nvPr/>
            </p:nvSpPr>
            <p:spPr bwMode="auto">
              <a:xfrm>
                <a:off x="6354" y="1374"/>
                <a:ext cx="1029" cy="99"/>
              </a:xfrm>
              <a:custGeom>
                <a:avLst/>
                <a:gdLst>
                  <a:gd name="T0" fmla="*/ 0 w 1029"/>
                  <a:gd name="T1" fmla="*/ 0 h 99"/>
                  <a:gd name="T2" fmla="*/ 1029 w 1029"/>
                  <a:gd name="T3" fmla="*/ 99 h 99"/>
                  <a:gd name="T4" fmla="*/ 1029 w 1029"/>
                  <a:gd name="T5" fmla="*/ 99 h 99"/>
                  <a:gd name="T6" fmla="*/ 0 w 1029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9" h="99">
                    <a:moveTo>
                      <a:pt x="0" y="0"/>
                    </a:moveTo>
                    <a:lnTo>
                      <a:pt x="1029" y="99"/>
                    </a:lnTo>
                    <a:lnTo>
                      <a:pt x="1029" y="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Freeform 75"/>
              <p:cNvSpPr>
                <a:spLocks/>
              </p:cNvSpPr>
              <p:nvPr/>
            </p:nvSpPr>
            <p:spPr bwMode="auto">
              <a:xfrm>
                <a:off x="6354" y="1374"/>
                <a:ext cx="1029" cy="99"/>
              </a:xfrm>
              <a:custGeom>
                <a:avLst/>
                <a:gdLst>
                  <a:gd name="T0" fmla="*/ 0 w 1029"/>
                  <a:gd name="T1" fmla="*/ 0 h 99"/>
                  <a:gd name="T2" fmla="*/ 1029 w 1029"/>
                  <a:gd name="T3" fmla="*/ 99 h 99"/>
                  <a:gd name="T4" fmla="*/ 1029 w 1029"/>
                  <a:gd name="T5" fmla="*/ 99 h 99"/>
                  <a:gd name="T6" fmla="*/ 0 w 1029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9" h="99">
                    <a:moveTo>
                      <a:pt x="0" y="0"/>
                    </a:moveTo>
                    <a:lnTo>
                      <a:pt x="1029" y="99"/>
                    </a:lnTo>
                    <a:lnTo>
                      <a:pt x="1029" y="9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Freeform 76"/>
              <p:cNvSpPr>
                <a:spLocks/>
              </p:cNvSpPr>
              <p:nvPr/>
            </p:nvSpPr>
            <p:spPr bwMode="auto">
              <a:xfrm>
                <a:off x="6100" y="984"/>
                <a:ext cx="432" cy="360"/>
              </a:xfrm>
              <a:custGeom>
                <a:avLst/>
                <a:gdLst>
                  <a:gd name="T0" fmla="*/ 432 w 432"/>
                  <a:gd name="T1" fmla="*/ 0 h 360"/>
                  <a:gd name="T2" fmla="*/ 0 w 432"/>
                  <a:gd name="T3" fmla="*/ 360 h 360"/>
                  <a:gd name="T4" fmla="*/ 432 w 432"/>
                  <a:gd name="T5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360">
                    <a:moveTo>
                      <a:pt x="432" y="0"/>
                    </a:moveTo>
                    <a:lnTo>
                      <a:pt x="0" y="360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77"/>
              <p:cNvSpPr>
                <a:spLocks/>
              </p:cNvSpPr>
              <p:nvPr/>
            </p:nvSpPr>
            <p:spPr bwMode="auto">
              <a:xfrm>
                <a:off x="6100" y="984"/>
                <a:ext cx="432" cy="360"/>
              </a:xfrm>
              <a:custGeom>
                <a:avLst/>
                <a:gdLst>
                  <a:gd name="T0" fmla="*/ 432 w 432"/>
                  <a:gd name="T1" fmla="*/ 0 h 360"/>
                  <a:gd name="T2" fmla="*/ 0 w 432"/>
                  <a:gd name="T3" fmla="*/ 360 h 360"/>
                  <a:gd name="T4" fmla="*/ 432 w 432"/>
                  <a:gd name="T5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360">
                    <a:moveTo>
                      <a:pt x="432" y="0"/>
                    </a:moveTo>
                    <a:lnTo>
                      <a:pt x="0" y="360"/>
                    </a:lnTo>
                    <a:lnTo>
                      <a:pt x="4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78"/>
              <p:cNvSpPr>
                <a:spLocks/>
              </p:cNvSpPr>
              <p:nvPr/>
            </p:nvSpPr>
            <p:spPr bwMode="auto">
              <a:xfrm>
                <a:off x="4771" y="1804"/>
                <a:ext cx="474" cy="687"/>
              </a:xfrm>
              <a:custGeom>
                <a:avLst/>
                <a:gdLst>
                  <a:gd name="T0" fmla="*/ 0 w 474"/>
                  <a:gd name="T1" fmla="*/ 0 h 687"/>
                  <a:gd name="T2" fmla="*/ 474 w 474"/>
                  <a:gd name="T3" fmla="*/ 687 h 687"/>
                  <a:gd name="T4" fmla="*/ 0 w 474"/>
                  <a:gd name="T5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4" h="687">
                    <a:moveTo>
                      <a:pt x="0" y="0"/>
                    </a:moveTo>
                    <a:lnTo>
                      <a:pt x="474" y="6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79"/>
              <p:cNvSpPr>
                <a:spLocks/>
              </p:cNvSpPr>
              <p:nvPr/>
            </p:nvSpPr>
            <p:spPr bwMode="auto">
              <a:xfrm>
                <a:off x="4771" y="1804"/>
                <a:ext cx="474" cy="687"/>
              </a:xfrm>
              <a:custGeom>
                <a:avLst/>
                <a:gdLst>
                  <a:gd name="T0" fmla="*/ 0 w 474"/>
                  <a:gd name="T1" fmla="*/ 0 h 687"/>
                  <a:gd name="T2" fmla="*/ 474 w 474"/>
                  <a:gd name="T3" fmla="*/ 687 h 687"/>
                  <a:gd name="T4" fmla="*/ 0 w 474"/>
                  <a:gd name="T5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4" h="687">
                    <a:moveTo>
                      <a:pt x="0" y="0"/>
                    </a:moveTo>
                    <a:lnTo>
                      <a:pt x="474" y="68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80"/>
              <p:cNvSpPr>
                <a:spLocks/>
              </p:cNvSpPr>
              <p:nvPr/>
            </p:nvSpPr>
            <p:spPr bwMode="auto">
              <a:xfrm>
                <a:off x="4881" y="1958"/>
                <a:ext cx="364" cy="533"/>
              </a:xfrm>
              <a:custGeom>
                <a:avLst/>
                <a:gdLst>
                  <a:gd name="T0" fmla="*/ 0 w 364"/>
                  <a:gd name="T1" fmla="*/ 0 h 533"/>
                  <a:gd name="T2" fmla="*/ 364 w 364"/>
                  <a:gd name="T3" fmla="*/ 533 h 533"/>
                  <a:gd name="T4" fmla="*/ 364 w 364"/>
                  <a:gd name="T5" fmla="*/ 533 h 533"/>
                  <a:gd name="T6" fmla="*/ 0 w 364"/>
                  <a:gd name="T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4" h="533">
                    <a:moveTo>
                      <a:pt x="0" y="0"/>
                    </a:moveTo>
                    <a:lnTo>
                      <a:pt x="364" y="533"/>
                    </a:lnTo>
                    <a:lnTo>
                      <a:pt x="364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Freeform 81"/>
              <p:cNvSpPr>
                <a:spLocks/>
              </p:cNvSpPr>
              <p:nvPr/>
            </p:nvSpPr>
            <p:spPr bwMode="auto">
              <a:xfrm>
                <a:off x="4881" y="1958"/>
                <a:ext cx="364" cy="533"/>
              </a:xfrm>
              <a:custGeom>
                <a:avLst/>
                <a:gdLst>
                  <a:gd name="T0" fmla="*/ 0 w 364"/>
                  <a:gd name="T1" fmla="*/ 0 h 533"/>
                  <a:gd name="T2" fmla="*/ 364 w 364"/>
                  <a:gd name="T3" fmla="*/ 533 h 533"/>
                  <a:gd name="T4" fmla="*/ 364 w 364"/>
                  <a:gd name="T5" fmla="*/ 533 h 533"/>
                  <a:gd name="T6" fmla="*/ 0 w 364"/>
                  <a:gd name="T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4" h="533">
                    <a:moveTo>
                      <a:pt x="0" y="0"/>
                    </a:moveTo>
                    <a:lnTo>
                      <a:pt x="364" y="533"/>
                    </a:lnTo>
                    <a:lnTo>
                      <a:pt x="364" y="53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82"/>
              <p:cNvSpPr>
                <a:spLocks/>
              </p:cNvSpPr>
              <p:nvPr/>
            </p:nvSpPr>
            <p:spPr bwMode="auto">
              <a:xfrm>
                <a:off x="4775" y="1804"/>
                <a:ext cx="42" cy="11"/>
              </a:xfrm>
              <a:custGeom>
                <a:avLst/>
                <a:gdLst>
                  <a:gd name="T0" fmla="*/ 0 w 42"/>
                  <a:gd name="T1" fmla="*/ 0 h 11"/>
                  <a:gd name="T2" fmla="*/ 0 w 42"/>
                  <a:gd name="T3" fmla="*/ 0 h 11"/>
                  <a:gd name="T4" fmla="*/ 42 w 42"/>
                  <a:gd name="T5" fmla="*/ 11 h 11"/>
                  <a:gd name="T6" fmla="*/ 0 w 42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11">
                    <a:moveTo>
                      <a:pt x="0" y="0"/>
                    </a:moveTo>
                    <a:lnTo>
                      <a:pt x="0" y="0"/>
                    </a:lnTo>
                    <a:lnTo>
                      <a:pt x="42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Freeform 83"/>
              <p:cNvSpPr>
                <a:spLocks/>
              </p:cNvSpPr>
              <p:nvPr/>
            </p:nvSpPr>
            <p:spPr bwMode="auto">
              <a:xfrm>
                <a:off x="4775" y="1804"/>
                <a:ext cx="42" cy="11"/>
              </a:xfrm>
              <a:custGeom>
                <a:avLst/>
                <a:gdLst>
                  <a:gd name="T0" fmla="*/ 0 w 42"/>
                  <a:gd name="T1" fmla="*/ 0 h 11"/>
                  <a:gd name="T2" fmla="*/ 0 w 42"/>
                  <a:gd name="T3" fmla="*/ 0 h 11"/>
                  <a:gd name="T4" fmla="*/ 42 w 42"/>
                  <a:gd name="T5" fmla="*/ 11 h 11"/>
                  <a:gd name="T6" fmla="*/ 0 w 42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11">
                    <a:moveTo>
                      <a:pt x="0" y="0"/>
                    </a:moveTo>
                    <a:lnTo>
                      <a:pt x="0" y="0"/>
                    </a:lnTo>
                    <a:lnTo>
                      <a:pt x="42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84"/>
              <p:cNvSpPr>
                <a:spLocks/>
              </p:cNvSpPr>
              <p:nvPr/>
            </p:nvSpPr>
            <p:spPr bwMode="auto">
              <a:xfrm>
                <a:off x="5249" y="1969"/>
                <a:ext cx="220" cy="525"/>
              </a:xfrm>
              <a:custGeom>
                <a:avLst/>
                <a:gdLst>
                  <a:gd name="T0" fmla="*/ 220 w 220"/>
                  <a:gd name="T1" fmla="*/ 0 h 525"/>
                  <a:gd name="T2" fmla="*/ 0 w 220"/>
                  <a:gd name="T3" fmla="*/ 525 h 525"/>
                  <a:gd name="T4" fmla="*/ 220 w 220"/>
                  <a:gd name="T5" fmla="*/ 0 h 525"/>
                  <a:gd name="T6" fmla="*/ 220 w 220"/>
                  <a:gd name="T7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525">
                    <a:moveTo>
                      <a:pt x="220" y="0"/>
                    </a:moveTo>
                    <a:lnTo>
                      <a:pt x="0" y="525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85"/>
              <p:cNvSpPr>
                <a:spLocks/>
              </p:cNvSpPr>
              <p:nvPr/>
            </p:nvSpPr>
            <p:spPr bwMode="auto">
              <a:xfrm>
                <a:off x="5249" y="1969"/>
                <a:ext cx="220" cy="525"/>
              </a:xfrm>
              <a:custGeom>
                <a:avLst/>
                <a:gdLst>
                  <a:gd name="T0" fmla="*/ 220 w 220"/>
                  <a:gd name="T1" fmla="*/ 0 h 525"/>
                  <a:gd name="T2" fmla="*/ 0 w 220"/>
                  <a:gd name="T3" fmla="*/ 525 h 525"/>
                  <a:gd name="T4" fmla="*/ 220 w 220"/>
                  <a:gd name="T5" fmla="*/ 0 h 525"/>
                  <a:gd name="T6" fmla="*/ 220 w 220"/>
                  <a:gd name="T7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525">
                    <a:moveTo>
                      <a:pt x="220" y="0"/>
                    </a:moveTo>
                    <a:lnTo>
                      <a:pt x="0" y="525"/>
                    </a:lnTo>
                    <a:lnTo>
                      <a:pt x="220" y="0"/>
                    </a:lnTo>
                    <a:lnTo>
                      <a:pt x="2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86"/>
              <p:cNvSpPr>
                <a:spLocks/>
              </p:cNvSpPr>
              <p:nvPr/>
            </p:nvSpPr>
            <p:spPr bwMode="auto">
              <a:xfrm>
                <a:off x="4771" y="1179"/>
                <a:ext cx="694" cy="786"/>
              </a:xfrm>
              <a:custGeom>
                <a:avLst/>
                <a:gdLst>
                  <a:gd name="T0" fmla="*/ 546 w 694"/>
                  <a:gd name="T1" fmla="*/ 0 h 786"/>
                  <a:gd name="T2" fmla="*/ 228 w 694"/>
                  <a:gd name="T3" fmla="*/ 360 h 786"/>
                  <a:gd name="T4" fmla="*/ 0 w 694"/>
                  <a:gd name="T5" fmla="*/ 617 h 786"/>
                  <a:gd name="T6" fmla="*/ 0 w 694"/>
                  <a:gd name="T7" fmla="*/ 617 h 786"/>
                  <a:gd name="T8" fmla="*/ 0 w 694"/>
                  <a:gd name="T9" fmla="*/ 617 h 786"/>
                  <a:gd name="T10" fmla="*/ 0 w 694"/>
                  <a:gd name="T11" fmla="*/ 617 h 786"/>
                  <a:gd name="T12" fmla="*/ 0 w 694"/>
                  <a:gd name="T13" fmla="*/ 621 h 786"/>
                  <a:gd name="T14" fmla="*/ 4 w 694"/>
                  <a:gd name="T15" fmla="*/ 621 h 786"/>
                  <a:gd name="T16" fmla="*/ 4 w 694"/>
                  <a:gd name="T17" fmla="*/ 621 h 786"/>
                  <a:gd name="T18" fmla="*/ 4 w 694"/>
                  <a:gd name="T19" fmla="*/ 625 h 786"/>
                  <a:gd name="T20" fmla="*/ 46 w 694"/>
                  <a:gd name="T21" fmla="*/ 636 h 786"/>
                  <a:gd name="T22" fmla="*/ 694 w 694"/>
                  <a:gd name="T23" fmla="*/ 786 h 786"/>
                  <a:gd name="T24" fmla="*/ 694 w 694"/>
                  <a:gd name="T25" fmla="*/ 786 h 786"/>
                  <a:gd name="T26" fmla="*/ 694 w 694"/>
                  <a:gd name="T27" fmla="*/ 783 h 786"/>
                  <a:gd name="T28" fmla="*/ 694 w 694"/>
                  <a:gd name="T29" fmla="*/ 783 h 786"/>
                  <a:gd name="T30" fmla="*/ 694 w 694"/>
                  <a:gd name="T31" fmla="*/ 783 h 786"/>
                  <a:gd name="T32" fmla="*/ 262 w 694"/>
                  <a:gd name="T33" fmla="*/ 680 h 786"/>
                  <a:gd name="T34" fmla="*/ 4 w 694"/>
                  <a:gd name="T35" fmla="*/ 621 h 786"/>
                  <a:gd name="T36" fmla="*/ 546 w 694"/>
                  <a:gd name="T37" fmla="*/ 4 h 786"/>
                  <a:gd name="T38" fmla="*/ 681 w 694"/>
                  <a:gd name="T39" fmla="*/ 709 h 786"/>
                  <a:gd name="T40" fmla="*/ 546 w 694"/>
                  <a:gd name="T41" fmla="*/ 0 h 786"/>
                  <a:gd name="T42" fmla="*/ 546 w 694"/>
                  <a:gd name="T4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4" h="786">
                    <a:moveTo>
                      <a:pt x="546" y="0"/>
                    </a:moveTo>
                    <a:lnTo>
                      <a:pt x="228" y="360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21"/>
                    </a:lnTo>
                    <a:lnTo>
                      <a:pt x="4" y="621"/>
                    </a:lnTo>
                    <a:lnTo>
                      <a:pt x="4" y="621"/>
                    </a:lnTo>
                    <a:lnTo>
                      <a:pt x="4" y="625"/>
                    </a:lnTo>
                    <a:lnTo>
                      <a:pt x="46" y="636"/>
                    </a:lnTo>
                    <a:lnTo>
                      <a:pt x="694" y="786"/>
                    </a:lnTo>
                    <a:lnTo>
                      <a:pt x="694" y="786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262" y="680"/>
                    </a:lnTo>
                    <a:lnTo>
                      <a:pt x="4" y="621"/>
                    </a:lnTo>
                    <a:lnTo>
                      <a:pt x="546" y="4"/>
                    </a:lnTo>
                    <a:lnTo>
                      <a:pt x="681" y="709"/>
                    </a:lnTo>
                    <a:lnTo>
                      <a:pt x="546" y="0"/>
                    </a:lnTo>
                    <a:lnTo>
                      <a:pt x="5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87"/>
              <p:cNvSpPr>
                <a:spLocks/>
              </p:cNvSpPr>
              <p:nvPr/>
            </p:nvSpPr>
            <p:spPr bwMode="auto">
              <a:xfrm>
                <a:off x="4771" y="1179"/>
                <a:ext cx="694" cy="786"/>
              </a:xfrm>
              <a:custGeom>
                <a:avLst/>
                <a:gdLst>
                  <a:gd name="T0" fmla="*/ 546 w 694"/>
                  <a:gd name="T1" fmla="*/ 0 h 786"/>
                  <a:gd name="T2" fmla="*/ 228 w 694"/>
                  <a:gd name="T3" fmla="*/ 360 h 786"/>
                  <a:gd name="T4" fmla="*/ 0 w 694"/>
                  <a:gd name="T5" fmla="*/ 617 h 786"/>
                  <a:gd name="T6" fmla="*/ 0 w 694"/>
                  <a:gd name="T7" fmla="*/ 617 h 786"/>
                  <a:gd name="T8" fmla="*/ 0 w 694"/>
                  <a:gd name="T9" fmla="*/ 617 h 786"/>
                  <a:gd name="T10" fmla="*/ 0 w 694"/>
                  <a:gd name="T11" fmla="*/ 617 h 786"/>
                  <a:gd name="T12" fmla="*/ 0 w 694"/>
                  <a:gd name="T13" fmla="*/ 621 h 786"/>
                  <a:gd name="T14" fmla="*/ 4 w 694"/>
                  <a:gd name="T15" fmla="*/ 621 h 786"/>
                  <a:gd name="T16" fmla="*/ 4 w 694"/>
                  <a:gd name="T17" fmla="*/ 621 h 786"/>
                  <a:gd name="T18" fmla="*/ 4 w 694"/>
                  <a:gd name="T19" fmla="*/ 625 h 786"/>
                  <a:gd name="T20" fmla="*/ 46 w 694"/>
                  <a:gd name="T21" fmla="*/ 636 h 786"/>
                  <a:gd name="T22" fmla="*/ 694 w 694"/>
                  <a:gd name="T23" fmla="*/ 786 h 786"/>
                  <a:gd name="T24" fmla="*/ 694 w 694"/>
                  <a:gd name="T25" fmla="*/ 786 h 786"/>
                  <a:gd name="T26" fmla="*/ 694 w 694"/>
                  <a:gd name="T27" fmla="*/ 783 h 786"/>
                  <a:gd name="T28" fmla="*/ 694 w 694"/>
                  <a:gd name="T29" fmla="*/ 783 h 786"/>
                  <a:gd name="T30" fmla="*/ 694 w 694"/>
                  <a:gd name="T31" fmla="*/ 783 h 786"/>
                  <a:gd name="T32" fmla="*/ 262 w 694"/>
                  <a:gd name="T33" fmla="*/ 680 h 786"/>
                  <a:gd name="T34" fmla="*/ 4 w 694"/>
                  <a:gd name="T35" fmla="*/ 621 h 786"/>
                  <a:gd name="T36" fmla="*/ 546 w 694"/>
                  <a:gd name="T37" fmla="*/ 4 h 786"/>
                  <a:gd name="T38" fmla="*/ 681 w 694"/>
                  <a:gd name="T39" fmla="*/ 709 h 786"/>
                  <a:gd name="T40" fmla="*/ 546 w 694"/>
                  <a:gd name="T41" fmla="*/ 0 h 786"/>
                  <a:gd name="T42" fmla="*/ 546 w 694"/>
                  <a:gd name="T4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4" h="786">
                    <a:moveTo>
                      <a:pt x="546" y="0"/>
                    </a:moveTo>
                    <a:lnTo>
                      <a:pt x="228" y="360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21"/>
                    </a:lnTo>
                    <a:lnTo>
                      <a:pt x="4" y="621"/>
                    </a:lnTo>
                    <a:lnTo>
                      <a:pt x="4" y="621"/>
                    </a:lnTo>
                    <a:lnTo>
                      <a:pt x="4" y="625"/>
                    </a:lnTo>
                    <a:lnTo>
                      <a:pt x="46" y="636"/>
                    </a:lnTo>
                    <a:lnTo>
                      <a:pt x="694" y="786"/>
                    </a:lnTo>
                    <a:lnTo>
                      <a:pt x="694" y="786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262" y="680"/>
                    </a:lnTo>
                    <a:lnTo>
                      <a:pt x="4" y="621"/>
                    </a:lnTo>
                    <a:lnTo>
                      <a:pt x="546" y="4"/>
                    </a:lnTo>
                    <a:lnTo>
                      <a:pt x="681" y="709"/>
                    </a:lnTo>
                    <a:lnTo>
                      <a:pt x="546" y="0"/>
                    </a:lnTo>
                    <a:lnTo>
                      <a:pt x="5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88"/>
              <p:cNvSpPr>
                <a:spLocks/>
              </p:cNvSpPr>
              <p:nvPr/>
            </p:nvSpPr>
            <p:spPr bwMode="auto">
              <a:xfrm>
                <a:off x="5469" y="1377"/>
                <a:ext cx="593" cy="585"/>
              </a:xfrm>
              <a:custGeom>
                <a:avLst/>
                <a:gdLst>
                  <a:gd name="T0" fmla="*/ 593 w 593"/>
                  <a:gd name="T1" fmla="*/ 0 h 585"/>
                  <a:gd name="T2" fmla="*/ 0 w 593"/>
                  <a:gd name="T3" fmla="*/ 585 h 585"/>
                  <a:gd name="T4" fmla="*/ 0 w 593"/>
                  <a:gd name="T5" fmla="*/ 585 h 585"/>
                  <a:gd name="T6" fmla="*/ 593 w 593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3" h="585">
                    <a:moveTo>
                      <a:pt x="593" y="0"/>
                    </a:moveTo>
                    <a:lnTo>
                      <a:pt x="0" y="585"/>
                    </a:lnTo>
                    <a:lnTo>
                      <a:pt x="0" y="585"/>
                    </a:lnTo>
                    <a:lnTo>
                      <a:pt x="59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Freeform 89"/>
              <p:cNvSpPr>
                <a:spLocks/>
              </p:cNvSpPr>
              <p:nvPr/>
            </p:nvSpPr>
            <p:spPr bwMode="auto">
              <a:xfrm>
                <a:off x="5469" y="1377"/>
                <a:ext cx="593" cy="585"/>
              </a:xfrm>
              <a:custGeom>
                <a:avLst/>
                <a:gdLst>
                  <a:gd name="T0" fmla="*/ 593 w 593"/>
                  <a:gd name="T1" fmla="*/ 0 h 585"/>
                  <a:gd name="T2" fmla="*/ 0 w 593"/>
                  <a:gd name="T3" fmla="*/ 585 h 585"/>
                  <a:gd name="T4" fmla="*/ 0 w 593"/>
                  <a:gd name="T5" fmla="*/ 585 h 585"/>
                  <a:gd name="T6" fmla="*/ 593 w 593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3" h="585">
                    <a:moveTo>
                      <a:pt x="593" y="0"/>
                    </a:moveTo>
                    <a:lnTo>
                      <a:pt x="0" y="585"/>
                    </a:lnTo>
                    <a:lnTo>
                      <a:pt x="0" y="585"/>
                    </a:lnTo>
                    <a:lnTo>
                      <a:pt x="59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Freeform 90"/>
              <p:cNvSpPr>
                <a:spLocks/>
              </p:cNvSpPr>
              <p:nvPr/>
            </p:nvSpPr>
            <p:spPr bwMode="auto">
              <a:xfrm>
                <a:off x="5474" y="1370"/>
                <a:ext cx="741" cy="731"/>
              </a:xfrm>
              <a:custGeom>
                <a:avLst/>
                <a:gdLst>
                  <a:gd name="T0" fmla="*/ 601 w 741"/>
                  <a:gd name="T1" fmla="*/ 0 h 731"/>
                  <a:gd name="T2" fmla="*/ 0 w 741"/>
                  <a:gd name="T3" fmla="*/ 592 h 731"/>
                  <a:gd name="T4" fmla="*/ 741 w 741"/>
                  <a:gd name="T5" fmla="*/ 731 h 731"/>
                  <a:gd name="T6" fmla="*/ 0 w 741"/>
                  <a:gd name="T7" fmla="*/ 592 h 731"/>
                  <a:gd name="T8" fmla="*/ 601 w 741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731">
                    <a:moveTo>
                      <a:pt x="601" y="0"/>
                    </a:moveTo>
                    <a:lnTo>
                      <a:pt x="0" y="592"/>
                    </a:lnTo>
                    <a:lnTo>
                      <a:pt x="741" y="731"/>
                    </a:lnTo>
                    <a:lnTo>
                      <a:pt x="0" y="592"/>
                    </a:lnTo>
                    <a:lnTo>
                      <a:pt x="60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Freeform 91"/>
              <p:cNvSpPr>
                <a:spLocks/>
              </p:cNvSpPr>
              <p:nvPr/>
            </p:nvSpPr>
            <p:spPr bwMode="auto">
              <a:xfrm>
                <a:off x="5474" y="1370"/>
                <a:ext cx="741" cy="731"/>
              </a:xfrm>
              <a:custGeom>
                <a:avLst/>
                <a:gdLst>
                  <a:gd name="T0" fmla="*/ 601 w 741"/>
                  <a:gd name="T1" fmla="*/ 0 h 731"/>
                  <a:gd name="T2" fmla="*/ 0 w 741"/>
                  <a:gd name="T3" fmla="*/ 592 h 731"/>
                  <a:gd name="T4" fmla="*/ 741 w 741"/>
                  <a:gd name="T5" fmla="*/ 731 h 731"/>
                  <a:gd name="T6" fmla="*/ 0 w 741"/>
                  <a:gd name="T7" fmla="*/ 592 h 731"/>
                  <a:gd name="T8" fmla="*/ 601 w 741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731">
                    <a:moveTo>
                      <a:pt x="601" y="0"/>
                    </a:moveTo>
                    <a:lnTo>
                      <a:pt x="0" y="592"/>
                    </a:lnTo>
                    <a:lnTo>
                      <a:pt x="741" y="731"/>
                    </a:lnTo>
                    <a:lnTo>
                      <a:pt x="0" y="592"/>
                    </a:lnTo>
                    <a:lnTo>
                      <a:pt x="60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Freeform 92"/>
              <p:cNvSpPr>
                <a:spLocks/>
              </p:cNvSpPr>
              <p:nvPr/>
            </p:nvSpPr>
            <p:spPr bwMode="auto">
              <a:xfrm>
                <a:off x="6096" y="134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Freeform 93"/>
              <p:cNvSpPr>
                <a:spLocks/>
              </p:cNvSpPr>
              <p:nvPr/>
            </p:nvSpPr>
            <p:spPr bwMode="auto">
              <a:xfrm>
                <a:off x="6096" y="134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Freeform 94"/>
              <p:cNvSpPr>
                <a:spLocks/>
              </p:cNvSpPr>
              <p:nvPr/>
            </p:nvSpPr>
            <p:spPr bwMode="auto">
              <a:xfrm>
                <a:off x="6253" y="2050"/>
                <a:ext cx="17" cy="59"/>
              </a:xfrm>
              <a:custGeom>
                <a:avLst/>
                <a:gdLst>
                  <a:gd name="T0" fmla="*/ 0 w 17"/>
                  <a:gd name="T1" fmla="*/ 0 h 59"/>
                  <a:gd name="T2" fmla="*/ 17 w 17"/>
                  <a:gd name="T3" fmla="*/ 59 h 59"/>
                  <a:gd name="T4" fmla="*/ 0 w 17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59">
                    <a:moveTo>
                      <a:pt x="0" y="0"/>
                    </a:moveTo>
                    <a:lnTo>
                      <a:pt x="17" y="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Freeform 95"/>
              <p:cNvSpPr>
                <a:spLocks/>
              </p:cNvSpPr>
              <p:nvPr/>
            </p:nvSpPr>
            <p:spPr bwMode="auto">
              <a:xfrm>
                <a:off x="6253" y="2050"/>
                <a:ext cx="17" cy="59"/>
              </a:xfrm>
              <a:custGeom>
                <a:avLst/>
                <a:gdLst>
                  <a:gd name="T0" fmla="*/ 0 w 17"/>
                  <a:gd name="T1" fmla="*/ 0 h 59"/>
                  <a:gd name="T2" fmla="*/ 17 w 17"/>
                  <a:gd name="T3" fmla="*/ 59 h 59"/>
                  <a:gd name="T4" fmla="*/ 0 w 17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59">
                    <a:moveTo>
                      <a:pt x="0" y="0"/>
                    </a:moveTo>
                    <a:lnTo>
                      <a:pt x="17" y="5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Freeform 96"/>
              <p:cNvSpPr>
                <a:spLocks/>
              </p:cNvSpPr>
              <p:nvPr/>
            </p:nvSpPr>
            <p:spPr bwMode="auto">
              <a:xfrm>
                <a:off x="5465" y="19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Freeform 97"/>
              <p:cNvSpPr>
                <a:spLocks/>
              </p:cNvSpPr>
              <p:nvPr/>
            </p:nvSpPr>
            <p:spPr bwMode="auto">
              <a:xfrm>
                <a:off x="5465" y="19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Freeform 98"/>
              <p:cNvSpPr>
                <a:spLocks/>
              </p:cNvSpPr>
              <p:nvPr/>
            </p:nvSpPr>
            <p:spPr bwMode="auto">
              <a:xfrm>
                <a:off x="5317" y="1179"/>
                <a:ext cx="775" cy="783"/>
              </a:xfrm>
              <a:custGeom>
                <a:avLst/>
                <a:gdLst>
                  <a:gd name="T0" fmla="*/ 0 w 775"/>
                  <a:gd name="T1" fmla="*/ 0 h 783"/>
                  <a:gd name="T2" fmla="*/ 135 w 775"/>
                  <a:gd name="T3" fmla="*/ 709 h 783"/>
                  <a:gd name="T4" fmla="*/ 148 w 775"/>
                  <a:gd name="T5" fmla="*/ 783 h 783"/>
                  <a:gd name="T6" fmla="*/ 148 w 775"/>
                  <a:gd name="T7" fmla="*/ 783 h 783"/>
                  <a:gd name="T8" fmla="*/ 152 w 775"/>
                  <a:gd name="T9" fmla="*/ 783 h 783"/>
                  <a:gd name="T10" fmla="*/ 152 w 775"/>
                  <a:gd name="T11" fmla="*/ 783 h 783"/>
                  <a:gd name="T12" fmla="*/ 152 w 775"/>
                  <a:gd name="T13" fmla="*/ 783 h 783"/>
                  <a:gd name="T14" fmla="*/ 157 w 775"/>
                  <a:gd name="T15" fmla="*/ 783 h 783"/>
                  <a:gd name="T16" fmla="*/ 758 w 775"/>
                  <a:gd name="T17" fmla="*/ 191 h 783"/>
                  <a:gd name="T18" fmla="*/ 775 w 775"/>
                  <a:gd name="T19" fmla="*/ 173 h 783"/>
                  <a:gd name="T20" fmla="*/ 775 w 775"/>
                  <a:gd name="T21" fmla="*/ 169 h 783"/>
                  <a:gd name="T22" fmla="*/ 775 w 775"/>
                  <a:gd name="T23" fmla="*/ 169 h 783"/>
                  <a:gd name="T24" fmla="*/ 775 w 775"/>
                  <a:gd name="T25" fmla="*/ 169 h 783"/>
                  <a:gd name="T26" fmla="*/ 745 w 775"/>
                  <a:gd name="T27" fmla="*/ 198 h 783"/>
                  <a:gd name="T28" fmla="*/ 152 w 775"/>
                  <a:gd name="T29" fmla="*/ 783 h 783"/>
                  <a:gd name="T30" fmla="*/ 152 w 775"/>
                  <a:gd name="T31" fmla="*/ 783 h 783"/>
                  <a:gd name="T32" fmla="*/ 4 w 775"/>
                  <a:gd name="T33" fmla="*/ 0 h 783"/>
                  <a:gd name="T34" fmla="*/ 4 w 775"/>
                  <a:gd name="T35" fmla="*/ 0 h 783"/>
                  <a:gd name="T36" fmla="*/ 4 w 775"/>
                  <a:gd name="T37" fmla="*/ 4 h 783"/>
                  <a:gd name="T38" fmla="*/ 0 w 775"/>
                  <a:gd name="T39" fmla="*/ 0 h 783"/>
                  <a:gd name="T40" fmla="*/ 0 w 775"/>
                  <a:gd name="T41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5" h="783">
                    <a:moveTo>
                      <a:pt x="0" y="0"/>
                    </a:moveTo>
                    <a:lnTo>
                      <a:pt x="135" y="709"/>
                    </a:lnTo>
                    <a:lnTo>
                      <a:pt x="148" y="783"/>
                    </a:lnTo>
                    <a:lnTo>
                      <a:pt x="148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7" y="783"/>
                    </a:lnTo>
                    <a:lnTo>
                      <a:pt x="758" y="191"/>
                    </a:lnTo>
                    <a:lnTo>
                      <a:pt x="775" y="173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45" y="198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Freeform 99"/>
              <p:cNvSpPr>
                <a:spLocks/>
              </p:cNvSpPr>
              <p:nvPr/>
            </p:nvSpPr>
            <p:spPr bwMode="auto">
              <a:xfrm>
                <a:off x="5317" y="1179"/>
                <a:ext cx="775" cy="783"/>
              </a:xfrm>
              <a:custGeom>
                <a:avLst/>
                <a:gdLst>
                  <a:gd name="T0" fmla="*/ 0 w 775"/>
                  <a:gd name="T1" fmla="*/ 0 h 783"/>
                  <a:gd name="T2" fmla="*/ 135 w 775"/>
                  <a:gd name="T3" fmla="*/ 709 h 783"/>
                  <a:gd name="T4" fmla="*/ 148 w 775"/>
                  <a:gd name="T5" fmla="*/ 783 h 783"/>
                  <a:gd name="T6" fmla="*/ 148 w 775"/>
                  <a:gd name="T7" fmla="*/ 783 h 783"/>
                  <a:gd name="T8" fmla="*/ 152 w 775"/>
                  <a:gd name="T9" fmla="*/ 783 h 783"/>
                  <a:gd name="T10" fmla="*/ 152 w 775"/>
                  <a:gd name="T11" fmla="*/ 783 h 783"/>
                  <a:gd name="T12" fmla="*/ 152 w 775"/>
                  <a:gd name="T13" fmla="*/ 783 h 783"/>
                  <a:gd name="T14" fmla="*/ 157 w 775"/>
                  <a:gd name="T15" fmla="*/ 783 h 783"/>
                  <a:gd name="T16" fmla="*/ 758 w 775"/>
                  <a:gd name="T17" fmla="*/ 191 h 783"/>
                  <a:gd name="T18" fmla="*/ 775 w 775"/>
                  <a:gd name="T19" fmla="*/ 173 h 783"/>
                  <a:gd name="T20" fmla="*/ 775 w 775"/>
                  <a:gd name="T21" fmla="*/ 169 h 783"/>
                  <a:gd name="T22" fmla="*/ 775 w 775"/>
                  <a:gd name="T23" fmla="*/ 169 h 783"/>
                  <a:gd name="T24" fmla="*/ 775 w 775"/>
                  <a:gd name="T25" fmla="*/ 169 h 783"/>
                  <a:gd name="T26" fmla="*/ 745 w 775"/>
                  <a:gd name="T27" fmla="*/ 198 h 783"/>
                  <a:gd name="T28" fmla="*/ 152 w 775"/>
                  <a:gd name="T29" fmla="*/ 783 h 783"/>
                  <a:gd name="T30" fmla="*/ 152 w 775"/>
                  <a:gd name="T31" fmla="*/ 783 h 783"/>
                  <a:gd name="T32" fmla="*/ 4 w 775"/>
                  <a:gd name="T33" fmla="*/ 0 h 783"/>
                  <a:gd name="T34" fmla="*/ 4 w 775"/>
                  <a:gd name="T35" fmla="*/ 0 h 783"/>
                  <a:gd name="T36" fmla="*/ 4 w 775"/>
                  <a:gd name="T37" fmla="*/ 4 h 783"/>
                  <a:gd name="T38" fmla="*/ 0 w 775"/>
                  <a:gd name="T39" fmla="*/ 0 h 783"/>
                  <a:gd name="T40" fmla="*/ 0 w 775"/>
                  <a:gd name="T41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5" h="783">
                    <a:moveTo>
                      <a:pt x="0" y="0"/>
                    </a:moveTo>
                    <a:lnTo>
                      <a:pt x="135" y="709"/>
                    </a:lnTo>
                    <a:lnTo>
                      <a:pt x="148" y="783"/>
                    </a:lnTo>
                    <a:lnTo>
                      <a:pt x="148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7" y="783"/>
                    </a:lnTo>
                    <a:lnTo>
                      <a:pt x="758" y="191"/>
                    </a:lnTo>
                    <a:lnTo>
                      <a:pt x="775" y="173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45" y="198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Freeform 100"/>
              <p:cNvSpPr>
                <a:spLocks/>
              </p:cNvSpPr>
              <p:nvPr/>
            </p:nvSpPr>
            <p:spPr bwMode="auto">
              <a:xfrm>
                <a:off x="6274" y="2116"/>
                <a:ext cx="754" cy="470"/>
              </a:xfrm>
              <a:custGeom>
                <a:avLst/>
                <a:gdLst>
                  <a:gd name="T0" fmla="*/ 0 w 754"/>
                  <a:gd name="T1" fmla="*/ 0 h 470"/>
                  <a:gd name="T2" fmla="*/ 754 w 754"/>
                  <a:gd name="T3" fmla="*/ 470 h 470"/>
                  <a:gd name="T4" fmla="*/ 0 w 754"/>
                  <a:gd name="T5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4" h="470">
                    <a:moveTo>
                      <a:pt x="0" y="0"/>
                    </a:moveTo>
                    <a:lnTo>
                      <a:pt x="754" y="4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Freeform 101"/>
              <p:cNvSpPr>
                <a:spLocks/>
              </p:cNvSpPr>
              <p:nvPr/>
            </p:nvSpPr>
            <p:spPr bwMode="auto">
              <a:xfrm>
                <a:off x="6274" y="2116"/>
                <a:ext cx="754" cy="470"/>
              </a:xfrm>
              <a:custGeom>
                <a:avLst/>
                <a:gdLst>
                  <a:gd name="T0" fmla="*/ 0 w 754"/>
                  <a:gd name="T1" fmla="*/ 0 h 470"/>
                  <a:gd name="T2" fmla="*/ 754 w 754"/>
                  <a:gd name="T3" fmla="*/ 470 h 470"/>
                  <a:gd name="T4" fmla="*/ 0 w 754"/>
                  <a:gd name="T5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4" h="470">
                    <a:moveTo>
                      <a:pt x="0" y="0"/>
                    </a:moveTo>
                    <a:lnTo>
                      <a:pt x="754" y="47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Freeform 102"/>
              <p:cNvSpPr>
                <a:spLocks/>
              </p:cNvSpPr>
              <p:nvPr/>
            </p:nvSpPr>
            <p:spPr bwMode="auto">
              <a:xfrm>
                <a:off x="6278" y="2112"/>
                <a:ext cx="220" cy="136"/>
              </a:xfrm>
              <a:custGeom>
                <a:avLst/>
                <a:gdLst>
                  <a:gd name="T0" fmla="*/ 0 w 220"/>
                  <a:gd name="T1" fmla="*/ 0 h 136"/>
                  <a:gd name="T2" fmla="*/ 0 w 220"/>
                  <a:gd name="T3" fmla="*/ 0 h 136"/>
                  <a:gd name="T4" fmla="*/ 220 w 220"/>
                  <a:gd name="T5" fmla="*/ 136 h 136"/>
                  <a:gd name="T6" fmla="*/ 0 w 220"/>
                  <a:gd name="T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36">
                    <a:moveTo>
                      <a:pt x="0" y="0"/>
                    </a:moveTo>
                    <a:lnTo>
                      <a:pt x="0" y="0"/>
                    </a:lnTo>
                    <a:lnTo>
                      <a:pt x="220" y="1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Freeform 103"/>
              <p:cNvSpPr>
                <a:spLocks/>
              </p:cNvSpPr>
              <p:nvPr/>
            </p:nvSpPr>
            <p:spPr bwMode="auto">
              <a:xfrm>
                <a:off x="6278" y="2112"/>
                <a:ext cx="220" cy="136"/>
              </a:xfrm>
              <a:custGeom>
                <a:avLst/>
                <a:gdLst>
                  <a:gd name="T0" fmla="*/ 0 w 220"/>
                  <a:gd name="T1" fmla="*/ 0 h 136"/>
                  <a:gd name="T2" fmla="*/ 0 w 220"/>
                  <a:gd name="T3" fmla="*/ 0 h 136"/>
                  <a:gd name="T4" fmla="*/ 220 w 220"/>
                  <a:gd name="T5" fmla="*/ 136 h 136"/>
                  <a:gd name="T6" fmla="*/ 0 w 220"/>
                  <a:gd name="T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36">
                    <a:moveTo>
                      <a:pt x="0" y="0"/>
                    </a:moveTo>
                    <a:lnTo>
                      <a:pt x="0" y="0"/>
                    </a:lnTo>
                    <a:lnTo>
                      <a:pt x="220" y="13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Freeform 104"/>
              <p:cNvSpPr>
                <a:spLocks/>
              </p:cNvSpPr>
              <p:nvPr/>
            </p:nvSpPr>
            <p:spPr bwMode="auto">
              <a:xfrm>
                <a:off x="7032" y="2039"/>
                <a:ext cx="51" cy="547"/>
              </a:xfrm>
              <a:custGeom>
                <a:avLst/>
                <a:gdLst>
                  <a:gd name="T0" fmla="*/ 51 w 51"/>
                  <a:gd name="T1" fmla="*/ 0 h 547"/>
                  <a:gd name="T2" fmla="*/ 51 w 51"/>
                  <a:gd name="T3" fmla="*/ 0 h 547"/>
                  <a:gd name="T4" fmla="*/ 51 w 51"/>
                  <a:gd name="T5" fmla="*/ 3 h 547"/>
                  <a:gd name="T6" fmla="*/ 51 w 51"/>
                  <a:gd name="T7" fmla="*/ 3 h 547"/>
                  <a:gd name="T8" fmla="*/ 46 w 51"/>
                  <a:gd name="T9" fmla="*/ 3 h 547"/>
                  <a:gd name="T10" fmla="*/ 0 w 51"/>
                  <a:gd name="T11" fmla="*/ 543 h 547"/>
                  <a:gd name="T12" fmla="*/ 0 w 51"/>
                  <a:gd name="T13" fmla="*/ 543 h 547"/>
                  <a:gd name="T14" fmla="*/ 4 w 51"/>
                  <a:gd name="T15" fmla="*/ 543 h 547"/>
                  <a:gd name="T16" fmla="*/ 4 w 51"/>
                  <a:gd name="T17" fmla="*/ 547 h 547"/>
                  <a:gd name="T18" fmla="*/ 4 w 51"/>
                  <a:gd name="T19" fmla="*/ 547 h 547"/>
                  <a:gd name="T20" fmla="*/ 51 w 51"/>
                  <a:gd name="T21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47">
                    <a:moveTo>
                      <a:pt x="51" y="0"/>
                    </a:moveTo>
                    <a:lnTo>
                      <a:pt x="51" y="0"/>
                    </a:lnTo>
                    <a:lnTo>
                      <a:pt x="51" y="3"/>
                    </a:lnTo>
                    <a:lnTo>
                      <a:pt x="51" y="3"/>
                    </a:lnTo>
                    <a:lnTo>
                      <a:pt x="46" y="3"/>
                    </a:lnTo>
                    <a:lnTo>
                      <a:pt x="0" y="543"/>
                    </a:lnTo>
                    <a:lnTo>
                      <a:pt x="0" y="543"/>
                    </a:lnTo>
                    <a:lnTo>
                      <a:pt x="4" y="543"/>
                    </a:lnTo>
                    <a:lnTo>
                      <a:pt x="4" y="547"/>
                    </a:lnTo>
                    <a:lnTo>
                      <a:pt x="4" y="547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Freeform 105"/>
              <p:cNvSpPr>
                <a:spLocks/>
              </p:cNvSpPr>
              <p:nvPr/>
            </p:nvSpPr>
            <p:spPr bwMode="auto">
              <a:xfrm>
                <a:off x="7032" y="2039"/>
                <a:ext cx="51" cy="547"/>
              </a:xfrm>
              <a:custGeom>
                <a:avLst/>
                <a:gdLst>
                  <a:gd name="T0" fmla="*/ 51 w 51"/>
                  <a:gd name="T1" fmla="*/ 0 h 547"/>
                  <a:gd name="T2" fmla="*/ 51 w 51"/>
                  <a:gd name="T3" fmla="*/ 0 h 547"/>
                  <a:gd name="T4" fmla="*/ 51 w 51"/>
                  <a:gd name="T5" fmla="*/ 3 h 547"/>
                  <a:gd name="T6" fmla="*/ 51 w 51"/>
                  <a:gd name="T7" fmla="*/ 3 h 547"/>
                  <a:gd name="T8" fmla="*/ 46 w 51"/>
                  <a:gd name="T9" fmla="*/ 3 h 547"/>
                  <a:gd name="T10" fmla="*/ 0 w 51"/>
                  <a:gd name="T11" fmla="*/ 543 h 547"/>
                  <a:gd name="T12" fmla="*/ 0 w 51"/>
                  <a:gd name="T13" fmla="*/ 543 h 547"/>
                  <a:gd name="T14" fmla="*/ 4 w 51"/>
                  <a:gd name="T15" fmla="*/ 543 h 547"/>
                  <a:gd name="T16" fmla="*/ 4 w 51"/>
                  <a:gd name="T17" fmla="*/ 547 h 547"/>
                  <a:gd name="T18" fmla="*/ 4 w 51"/>
                  <a:gd name="T19" fmla="*/ 547 h 547"/>
                  <a:gd name="T20" fmla="*/ 51 w 51"/>
                  <a:gd name="T21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47">
                    <a:moveTo>
                      <a:pt x="51" y="0"/>
                    </a:moveTo>
                    <a:lnTo>
                      <a:pt x="51" y="0"/>
                    </a:lnTo>
                    <a:lnTo>
                      <a:pt x="51" y="3"/>
                    </a:lnTo>
                    <a:lnTo>
                      <a:pt x="51" y="3"/>
                    </a:lnTo>
                    <a:lnTo>
                      <a:pt x="46" y="3"/>
                    </a:lnTo>
                    <a:lnTo>
                      <a:pt x="0" y="543"/>
                    </a:lnTo>
                    <a:lnTo>
                      <a:pt x="0" y="543"/>
                    </a:lnTo>
                    <a:lnTo>
                      <a:pt x="4" y="543"/>
                    </a:lnTo>
                    <a:lnTo>
                      <a:pt x="4" y="547"/>
                    </a:lnTo>
                    <a:lnTo>
                      <a:pt x="4" y="547"/>
                    </a:lnTo>
                    <a:lnTo>
                      <a:pt x="5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Freeform 106"/>
              <p:cNvSpPr>
                <a:spLocks/>
              </p:cNvSpPr>
              <p:nvPr/>
            </p:nvSpPr>
            <p:spPr bwMode="auto">
              <a:xfrm>
                <a:off x="6596" y="1693"/>
                <a:ext cx="487" cy="342"/>
              </a:xfrm>
              <a:custGeom>
                <a:avLst/>
                <a:gdLst>
                  <a:gd name="T0" fmla="*/ 0 w 487"/>
                  <a:gd name="T1" fmla="*/ 0 h 342"/>
                  <a:gd name="T2" fmla="*/ 487 w 487"/>
                  <a:gd name="T3" fmla="*/ 342 h 342"/>
                  <a:gd name="T4" fmla="*/ 487 w 487"/>
                  <a:gd name="T5" fmla="*/ 342 h 342"/>
                  <a:gd name="T6" fmla="*/ 0 w 487"/>
                  <a:gd name="T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7" h="342">
                    <a:moveTo>
                      <a:pt x="0" y="0"/>
                    </a:moveTo>
                    <a:lnTo>
                      <a:pt x="487" y="342"/>
                    </a:lnTo>
                    <a:lnTo>
                      <a:pt x="487" y="3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Freeform 107"/>
              <p:cNvSpPr>
                <a:spLocks/>
              </p:cNvSpPr>
              <p:nvPr/>
            </p:nvSpPr>
            <p:spPr bwMode="auto">
              <a:xfrm>
                <a:off x="6596" y="1693"/>
                <a:ext cx="487" cy="342"/>
              </a:xfrm>
              <a:custGeom>
                <a:avLst/>
                <a:gdLst>
                  <a:gd name="T0" fmla="*/ 0 w 487"/>
                  <a:gd name="T1" fmla="*/ 0 h 342"/>
                  <a:gd name="T2" fmla="*/ 487 w 487"/>
                  <a:gd name="T3" fmla="*/ 342 h 342"/>
                  <a:gd name="T4" fmla="*/ 487 w 487"/>
                  <a:gd name="T5" fmla="*/ 342 h 342"/>
                  <a:gd name="T6" fmla="*/ 0 w 487"/>
                  <a:gd name="T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7" h="342">
                    <a:moveTo>
                      <a:pt x="0" y="0"/>
                    </a:moveTo>
                    <a:lnTo>
                      <a:pt x="487" y="342"/>
                    </a:lnTo>
                    <a:lnTo>
                      <a:pt x="487" y="34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Freeform 108"/>
              <p:cNvSpPr>
                <a:spLocks/>
              </p:cNvSpPr>
              <p:nvPr/>
            </p:nvSpPr>
            <p:spPr bwMode="auto">
              <a:xfrm>
                <a:off x="6092" y="1348"/>
                <a:ext cx="991" cy="764"/>
              </a:xfrm>
              <a:custGeom>
                <a:avLst/>
                <a:gdLst>
                  <a:gd name="T0" fmla="*/ 0 w 991"/>
                  <a:gd name="T1" fmla="*/ 0 h 764"/>
                  <a:gd name="T2" fmla="*/ 0 w 991"/>
                  <a:gd name="T3" fmla="*/ 4 h 764"/>
                  <a:gd name="T4" fmla="*/ 161 w 991"/>
                  <a:gd name="T5" fmla="*/ 702 h 764"/>
                  <a:gd name="T6" fmla="*/ 178 w 991"/>
                  <a:gd name="T7" fmla="*/ 761 h 764"/>
                  <a:gd name="T8" fmla="*/ 178 w 991"/>
                  <a:gd name="T9" fmla="*/ 761 h 764"/>
                  <a:gd name="T10" fmla="*/ 178 w 991"/>
                  <a:gd name="T11" fmla="*/ 761 h 764"/>
                  <a:gd name="T12" fmla="*/ 182 w 991"/>
                  <a:gd name="T13" fmla="*/ 761 h 764"/>
                  <a:gd name="T14" fmla="*/ 182 w 991"/>
                  <a:gd name="T15" fmla="*/ 761 h 764"/>
                  <a:gd name="T16" fmla="*/ 182 w 991"/>
                  <a:gd name="T17" fmla="*/ 764 h 764"/>
                  <a:gd name="T18" fmla="*/ 186 w 991"/>
                  <a:gd name="T19" fmla="*/ 764 h 764"/>
                  <a:gd name="T20" fmla="*/ 186 w 991"/>
                  <a:gd name="T21" fmla="*/ 764 h 764"/>
                  <a:gd name="T22" fmla="*/ 986 w 991"/>
                  <a:gd name="T23" fmla="*/ 694 h 764"/>
                  <a:gd name="T24" fmla="*/ 991 w 991"/>
                  <a:gd name="T25" fmla="*/ 694 h 764"/>
                  <a:gd name="T26" fmla="*/ 982 w 991"/>
                  <a:gd name="T27" fmla="*/ 691 h 764"/>
                  <a:gd name="T28" fmla="*/ 182 w 991"/>
                  <a:gd name="T29" fmla="*/ 761 h 764"/>
                  <a:gd name="T30" fmla="*/ 169 w 991"/>
                  <a:gd name="T31" fmla="*/ 702 h 764"/>
                  <a:gd name="T32" fmla="*/ 4 w 991"/>
                  <a:gd name="T33" fmla="*/ 4 h 764"/>
                  <a:gd name="T34" fmla="*/ 4 w 991"/>
                  <a:gd name="T35" fmla="*/ 0 h 764"/>
                  <a:gd name="T36" fmla="*/ 0 w 991"/>
                  <a:gd name="T37" fmla="*/ 4 h 764"/>
                  <a:gd name="T38" fmla="*/ 0 w 991"/>
                  <a:gd name="T39" fmla="*/ 0 h 764"/>
                  <a:gd name="T40" fmla="*/ 0 w 991"/>
                  <a:gd name="T4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1" h="764">
                    <a:moveTo>
                      <a:pt x="0" y="0"/>
                    </a:moveTo>
                    <a:lnTo>
                      <a:pt x="0" y="4"/>
                    </a:lnTo>
                    <a:lnTo>
                      <a:pt x="161" y="702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82" y="761"/>
                    </a:lnTo>
                    <a:lnTo>
                      <a:pt x="182" y="761"/>
                    </a:lnTo>
                    <a:lnTo>
                      <a:pt x="182" y="764"/>
                    </a:lnTo>
                    <a:lnTo>
                      <a:pt x="186" y="764"/>
                    </a:lnTo>
                    <a:lnTo>
                      <a:pt x="186" y="764"/>
                    </a:lnTo>
                    <a:lnTo>
                      <a:pt x="986" y="694"/>
                    </a:lnTo>
                    <a:lnTo>
                      <a:pt x="991" y="694"/>
                    </a:lnTo>
                    <a:lnTo>
                      <a:pt x="982" y="691"/>
                    </a:lnTo>
                    <a:lnTo>
                      <a:pt x="182" y="761"/>
                    </a:lnTo>
                    <a:lnTo>
                      <a:pt x="169" y="70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Freeform 109"/>
              <p:cNvSpPr>
                <a:spLocks/>
              </p:cNvSpPr>
              <p:nvPr/>
            </p:nvSpPr>
            <p:spPr bwMode="auto">
              <a:xfrm>
                <a:off x="6092" y="1348"/>
                <a:ext cx="991" cy="764"/>
              </a:xfrm>
              <a:custGeom>
                <a:avLst/>
                <a:gdLst>
                  <a:gd name="T0" fmla="*/ 0 w 991"/>
                  <a:gd name="T1" fmla="*/ 0 h 764"/>
                  <a:gd name="T2" fmla="*/ 0 w 991"/>
                  <a:gd name="T3" fmla="*/ 4 h 764"/>
                  <a:gd name="T4" fmla="*/ 161 w 991"/>
                  <a:gd name="T5" fmla="*/ 702 h 764"/>
                  <a:gd name="T6" fmla="*/ 178 w 991"/>
                  <a:gd name="T7" fmla="*/ 761 h 764"/>
                  <a:gd name="T8" fmla="*/ 178 w 991"/>
                  <a:gd name="T9" fmla="*/ 761 h 764"/>
                  <a:gd name="T10" fmla="*/ 178 w 991"/>
                  <a:gd name="T11" fmla="*/ 761 h 764"/>
                  <a:gd name="T12" fmla="*/ 182 w 991"/>
                  <a:gd name="T13" fmla="*/ 761 h 764"/>
                  <a:gd name="T14" fmla="*/ 182 w 991"/>
                  <a:gd name="T15" fmla="*/ 761 h 764"/>
                  <a:gd name="T16" fmla="*/ 182 w 991"/>
                  <a:gd name="T17" fmla="*/ 764 h 764"/>
                  <a:gd name="T18" fmla="*/ 186 w 991"/>
                  <a:gd name="T19" fmla="*/ 764 h 764"/>
                  <a:gd name="T20" fmla="*/ 186 w 991"/>
                  <a:gd name="T21" fmla="*/ 764 h 764"/>
                  <a:gd name="T22" fmla="*/ 986 w 991"/>
                  <a:gd name="T23" fmla="*/ 694 h 764"/>
                  <a:gd name="T24" fmla="*/ 991 w 991"/>
                  <a:gd name="T25" fmla="*/ 694 h 764"/>
                  <a:gd name="T26" fmla="*/ 982 w 991"/>
                  <a:gd name="T27" fmla="*/ 691 h 764"/>
                  <a:gd name="T28" fmla="*/ 182 w 991"/>
                  <a:gd name="T29" fmla="*/ 761 h 764"/>
                  <a:gd name="T30" fmla="*/ 169 w 991"/>
                  <a:gd name="T31" fmla="*/ 702 h 764"/>
                  <a:gd name="T32" fmla="*/ 4 w 991"/>
                  <a:gd name="T33" fmla="*/ 4 h 764"/>
                  <a:gd name="T34" fmla="*/ 4 w 991"/>
                  <a:gd name="T35" fmla="*/ 0 h 764"/>
                  <a:gd name="T36" fmla="*/ 0 w 991"/>
                  <a:gd name="T37" fmla="*/ 4 h 764"/>
                  <a:gd name="T38" fmla="*/ 0 w 991"/>
                  <a:gd name="T39" fmla="*/ 0 h 764"/>
                  <a:gd name="T40" fmla="*/ 0 w 991"/>
                  <a:gd name="T4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1" h="764">
                    <a:moveTo>
                      <a:pt x="0" y="0"/>
                    </a:moveTo>
                    <a:lnTo>
                      <a:pt x="0" y="4"/>
                    </a:lnTo>
                    <a:lnTo>
                      <a:pt x="161" y="702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82" y="761"/>
                    </a:lnTo>
                    <a:lnTo>
                      <a:pt x="182" y="761"/>
                    </a:lnTo>
                    <a:lnTo>
                      <a:pt x="182" y="764"/>
                    </a:lnTo>
                    <a:lnTo>
                      <a:pt x="186" y="764"/>
                    </a:lnTo>
                    <a:lnTo>
                      <a:pt x="186" y="764"/>
                    </a:lnTo>
                    <a:lnTo>
                      <a:pt x="986" y="694"/>
                    </a:lnTo>
                    <a:lnTo>
                      <a:pt x="991" y="694"/>
                    </a:lnTo>
                    <a:lnTo>
                      <a:pt x="982" y="691"/>
                    </a:lnTo>
                    <a:lnTo>
                      <a:pt x="182" y="761"/>
                    </a:lnTo>
                    <a:lnTo>
                      <a:pt x="169" y="70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Freeform 110"/>
              <p:cNvSpPr>
                <a:spLocks/>
              </p:cNvSpPr>
              <p:nvPr/>
            </p:nvSpPr>
            <p:spPr bwMode="auto">
              <a:xfrm>
                <a:off x="7083" y="2039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0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Freeform 111"/>
              <p:cNvSpPr>
                <a:spLocks/>
              </p:cNvSpPr>
              <p:nvPr/>
            </p:nvSpPr>
            <p:spPr bwMode="auto">
              <a:xfrm>
                <a:off x="7083" y="2039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0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Freeform 112"/>
              <p:cNvSpPr>
                <a:spLocks/>
              </p:cNvSpPr>
              <p:nvPr/>
            </p:nvSpPr>
            <p:spPr bwMode="auto">
              <a:xfrm>
                <a:off x="6096" y="1344"/>
                <a:ext cx="1287" cy="698"/>
              </a:xfrm>
              <a:custGeom>
                <a:avLst/>
                <a:gdLst>
                  <a:gd name="T0" fmla="*/ 1 w 304"/>
                  <a:gd name="T1" fmla="*/ 0 h 190"/>
                  <a:gd name="T2" fmla="*/ 0 w 304"/>
                  <a:gd name="T3" fmla="*/ 1 h 190"/>
                  <a:gd name="T4" fmla="*/ 0 w 304"/>
                  <a:gd name="T5" fmla="*/ 1 h 190"/>
                  <a:gd name="T6" fmla="*/ 0 w 304"/>
                  <a:gd name="T7" fmla="*/ 1 h 190"/>
                  <a:gd name="T8" fmla="*/ 0 w 304"/>
                  <a:gd name="T9" fmla="*/ 1 h 190"/>
                  <a:gd name="T10" fmla="*/ 202 w 304"/>
                  <a:gd name="T11" fmla="*/ 165 h 190"/>
                  <a:gd name="T12" fmla="*/ 231 w 304"/>
                  <a:gd name="T13" fmla="*/ 189 h 190"/>
                  <a:gd name="T14" fmla="*/ 233 w 304"/>
                  <a:gd name="T15" fmla="*/ 190 h 190"/>
                  <a:gd name="T16" fmla="*/ 233 w 304"/>
                  <a:gd name="T17" fmla="*/ 190 h 190"/>
                  <a:gd name="T18" fmla="*/ 233 w 304"/>
                  <a:gd name="T19" fmla="*/ 189 h 190"/>
                  <a:gd name="T20" fmla="*/ 233 w 304"/>
                  <a:gd name="T21" fmla="*/ 189 h 190"/>
                  <a:gd name="T22" fmla="*/ 233 w 304"/>
                  <a:gd name="T23" fmla="*/ 189 h 190"/>
                  <a:gd name="T24" fmla="*/ 304 w 304"/>
                  <a:gd name="T25" fmla="*/ 115 h 190"/>
                  <a:gd name="T26" fmla="*/ 304 w 304"/>
                  <a:gd name="T27" fmla="*/ 113 h 190"/>
                  <a:gd name="T28" fmla="*/ 233 w 304"/>
                  <a:gd name="T29" fmla="*/ 188 h 190"/>
                  <a:gd name="T30" fmla="*/ 233 w 304"/>
                  <a:gd name="T31" fmla="*/ 188 h 190"/>
                  <a:gd name="T32" fmla="*/ 118 w 304"/>
                  <a:gd name="T33" fmla="*/ 95 h 190"/>
                  <a:gd name="T34" fmla="*/ 1 w 304"/>
                  <a:gd name="T35" fmla="*/ 1 h 190"/>
                  <a:gd name="T36" fmla="*/ 61 w 304"/>
                  <a:gd name="T37" fmla="*/ 8 h 190"/>
                  <a:gd name="T38" fmla="*/ 304 w 304"/>
                  <a:gd name="T39" fmla="*/ 35 h 190"/>
                  <a:gd name="T40" fmla="*/ 304 w 304"/>
                  <a:gd name="T41" fmla="*/ 34 h 190"/>
                  <a:gd name="T42" fmla="*/ 1 w 304"/>
                  <a:gd name="T4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4" h="19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02" y="165"/>
                      <a:pt x="202" y="165"/>
                      <a:pt x="202" y="165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233" y="190"/>
                      <a:pt x="233" y="190"/>
                      <a:pt x="233" y="190"/>
                    </a:cubicBezTo>
                    <a:cubicBezTo>
                      <a:pt x="233" y="190"/>
                      <a:pt x="233" y="190"/>
                      <a:pt x="233" y="190"/>
                    </a:cubicBezTo>
                    <a:cubicBezTo>
                      <a:pt x="233" y="189"/>
                      <a:pt x="233" y="189"/>
                      <a:pt x="233" y="189"/>
                    </a:cubicBezTo>
                    <a:cubicBezTo>
                      <a:pt x="233" y="189"/>
                      <a:pt x="233" y="189"/>
                      <a:pt x="233" y="189"/>
                    </a:cubicBezTo>
                    <a:cubicBezTo>
                      <a:pt x="233" y="189"/>
                      <a:pt x="233" y="189"/>
                      <a:pt x="233" y="189"/>
                    </a:cubicBezTo>
                    <a:cubicBezTo>
                      <a:pt x="304" y="115"/>
                      <a:pt x="304" y="115"/>
                      <a:pt x="304" y="115"/>
                    </a:cubicBezTo>
                    <a:cubicBezTo>
                      <a:pt x="304" y="114"/>
                      <a:pt x="304" y="114"/>
                      <a:pt x="304" y="113"/>
                    </a:cubicBezTo>
                    <a:cubicBezTo>
                      <a:pt x="233" y="188"/>
                      <a:pt x="233" y="188"/>
                      <a:pt x="233" y="188"/>
                    </a:cubicBezTo>
                    <a:cubicBezTo>
                      <a:pt x="233" y="188"/>
                      <a:pt x="233" y="188"/>
                      <a:pt x="233" y="188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04" y="35"/>
                      <a:pt x="304" y="35"/>
                      <a:pt x="304" y="35"/>
                    </a:cubicBezTo>
                    <a:cubicBezTo>
                      <a:pt x="304" y="34"/>
                      <a:pt x="304" y="34"/>
                      <a:pt x="304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Freeform 113"/>
              <p:cNvSpPr>
                <a:spLocks/>
              </p:cNvSpPr>
              <p:nvPr/>
            </p:nvSpPr>
            <p:spPr bwMode="auto">
              <a:xfrm>
                <a:off x="6846" y="720"/>
                <a:ext cx="537" cy="507"/>
              </a:xfrm>
              <a:custGeom>
                <a:avLst/>
                <a:gdLst>
                  <a:gd name="T0" fmla="*/ 1 w 127"/>
                  <a:gd name="T1" fmla="*/ 0 h 138"/>
                  <a:gd name="T2" fmla="*/ 0 w 127"/>
                  <a:gd name="T3" fmla="*/ 1 h 138"/>
                  <a:gd name="T4" fmla="*/ 127 w 127"/>
                  <a:gd name="T5" fmla="*/ 138 h 138"/>
                  <a:gd name="T6" fmla="*/ 127 w 127"/>
                  <a:gd name="T7" fmla="*/ 137 h 138"/>
                  <a:gd name="T8" fmla="*/ 2 w 127"/>
                  <a:gd name="T9" fmla="*/ 1 h 138"/>
                  <a:gd name="T10" fmla="*/ 127 w 127"/>
                  <a:gd name="T11" fmla="*/ 35 h 138"/>
                  <a:gd name="T12" fmla="*/ 1 w 127"/>
                  <a:gd name="T13" fmla="*/ 1 h 138"/>
                  <a:gd name="T14" fmla="*/ 1 w 127"/>
                  <a:gd name="T15" fmla="*/ 1 h 138"/>
                  <a:gd name="T16" fmla="*/ 1 w 127"/>
                  <a:gd name="T1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138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7"/>
                      <a:pt x="127" y="13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Freeform 114"/>
              <p:cNvSpPr>
                <a:spLocks/>
              </p:cNvSpPr>
              <p:nvPr/>
            </p:nvSpPr>
            <p:spPr bwMode="auto">
              <a:xfrm>
                <a:off x="2069" y="-4"/>
                <a:ext cx="830" cy="397"/>
              </a:xfrm>
              <a:custGeom>
                <a:avLst/>
                <a:gdLst>
                  <a:gd name="T0" fmla="*/ 0 w 830"/>
                  <a:gd name="T1" fmla="*/ 0 h 397"/>
                  <a:gd name="T2" fmla="*/ 0 w 830"/>
                  <a:gd name="T3" fmla="*/ 0 h 397"/>
                  <a:gd name="T4" fmla="*/ 830 w 830"/>
                  <a:gd name="T5" fmla="*/ 397 h 397"/>
                  <a:gd name="T6" fmla="*/ 830 w 830"/>
                  <a:gd name="T7" fmla="*/ 397 h 397"/>
                  <a:gd name="T8" fmla="*/ 0 w 830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397">
                    <a:moveTo>
                      <a:pt x="0" y="0"/>
                    </a:moveTo>
                    <a:lnTo>
                      <a:pt x="0" y="0"/>
                    </a:lnTo>
                    <a:lnTo>
                      <a:pt x="830" y="397"/>
                    </a:lnTo>
                    <a:lnTo>
                      <a:pt x="830" y="39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Freeform 115"/>
              <p:cNvSpPr>
                <a:spLocks/>
              </p:cNvSpPr>
              <p:nvPr/>
            </p:nvSpPr>
            <p:spPr bwMode="auto">
              <a:xfrm>
                <a:off x="2069" y="-4"/>
                <a:ext cx="830" cy="397"/>
              </a:xfrm>
              <a:custGeom>
                <a:avLst/>
                <a:gdLst>
                  <a:gd name="T0" fmla="*/ 0 w 830"/>
                  <a:gd name="T1" fmla="*/ 0 h 397"/>
                  <a:gd name="T2" fmla="*/ 0 w 830"/>
                  <a:gd name="T3" fmla="*/ 0 h 397"/>
                  <a:gd name="T4" fmla="*/ 830 w 830"/>
                  <a:gd name="T5" fmla="*/ 397 h 397"/>
                  <a:gd name="T6" fmla="*/ 830 w 830"/>
                  <a:gd name="T7" fmla="*/ 397 h 397"/>
                  <a:gd name="T8" fmla="*/ 0 w 830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397">
                    <a:moveTo>
                      <a:pt x="0" y="0"/>
                    </a:moveTo>
                    <a:lnTo>
                      <a:pt x="0" y="0"/>
                    </a:lnTo>
                    <a:lnTo>
                      <a:pt x="830" y="397"/>
                    </a:lnTo>
                    <a:lnTo>
                      <a:pt x="830" y="39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Freeform 116"/>
              <p:cNvSpPr>
                <a:spLocks/>
              </p:cNvSpPr>
              <p:nvPr/>
            </p:nvSpPr>
            <p:spPr bwMode="auto">
              <a:xfrm>
                <a:off x="2907" y="397"/>
                <a:ext cx="957" cy="598"/>
              </a:xfrm>
              <a:custGeom>
                <a:avLst/>
                <a:gdLst>
                  <a:gd name="T0" fmla="*/ 0 w 957"/>
                  <a:gd name="T1" fmla="*/ 0 h 598"/>
                  <a:gd name="T2" fmla="*/ 957 w 957"/>
                  <a:gd name="T3" fmla="*/ 598 h 598"/>
                  <a:gd name="T4" fmla="*/ 957 w 957"/>
                  <a:gd name="T5" fmla="*/ 598 h 598"/>
                  <a:gd name="T6" fmla="*/ 0 w 957"/>
                  <a:gd name="T7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7" h="598">
                    <a:moveTo>
                      <a:pt x="0" y="0"/>
                    </a:moveTo>
                    <a:lnTo>
                      <a:pt x="957" y="598"/>
                    </a:lnTo>
                    <a:lnTo>
                      <a:pt x="957" y="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Freeform 117"/>
              <p:cNvSpPr>
                <a:spLocks/>
              </p:cNvSpPr>
              <p:nvPr/>
            </p:nvSpPr>
            <p:spPr bwMode="auto">
              <a:xfrm>
                <a:off x="2907" y="397"/>
                <a:ext cx="957" cy="598"/>
              </a:xfrm>
              <a:custGeom>
                <a:avLst/>
                <a:gdLst>
                  <a:gd name="T0" fmla="*/ 0 w 957"/>
                  <a:gd name="T1" fmla="*/ 0 h 598"/>
                  <a:gd name="T2" fmla="*/ 957 w 957"/>
                  <a:gd name="T3" fmla="*/ 598 h 598"/>
                  <a:gd name="T4" fmla="*/ 957 w 957"/>
                  <a:gd name="T5" fmla="*/ 598 h 598"/>
                  <a:gd name="T6" fmla="*/ 0 w 957"/>
                  <a:gd name="T7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7" h="598">
                    <a:moveTo>
                      <a:pt x="0" y="0"/>
                    </a:moveTo>
                    <a:lnTo>
                      <a:pt x="957" y="598"/>
                    </a:lnTo>
                    <a:lnTo>
                      <a:pt x="957" y="59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Freeform 118"/>
              <p:cNvSpPr>
                <a:spLocks/>
              </p:cNvSpPr>
              <p:nvPr/>
            </p:nvSpPr>
            <p:spPr bwMode="auto">
              <a:xfrm>
                <a:off x="3826" y="378"/>
                <a:ext cx="47" cy="617"/>
              </a:xfrm>
              <a:custGeom>
                <a:avLst/>
                <a:gdLst>
                  <a:gd name="T0" fmla="*/ 0 w 47"/>
                  <a:gd name="T1" fmla="*/ 0 h 617"/>
                  <a:gd name="T2" fmla="*/ 0 w 47"/>
                  <a:gd name="T3" fmla="*/ 0 h 617"/>
                  <a:gd name="T4" fmla="*/ 9 w 47"/>
                  <a:gd name="T5" fmla="*/ 169 h 617"/>
                  <a:gd name="T6" fmla="*/ 38 w 47"/>
                  <a:gd name="T7" fmla="*/ 614 h 617"/>
                  <a:gd name="T8" fmla="*/ 43 w 47"/>
                  <a:gd name="T9" fmla="*/ 617 h 617"/>
                  <a:gd name="T10" fmla="*/ 43 w 47"/>
                  <a:gd name="T11" fmla="*/ 617 h 617"/>
                  <a:gd name="T12" fmla="*/ 43 w 47"/>
                  <a:gd name="T13" fmla="*/ 617 h 617"/>
                  <a:gd name="T14" fmla="*/ 47 w 47"/>
                  <a:gd name="T15" fmla="*/ 617 h 617"/>
                  <a:gd name="T16" fmla="*/ 30 w 47"/>
                  <a:gd name="T17" fmla="*/ 375 h 617"/>
                  <a:gd name="T18" fmla="*/ 5 w 47"/>
                  <a:gd name="T19" fmla="*/ 4 h 617"/>
                  <a:gd name="T20" fmla="*/ 0 w 47"/>
                  <a:gd name="T2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617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38" y="614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7" y="617"/>
                    </a:lnTo>
                    <a:lnTo>
                      <a:pt x="30" y="375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Freeform 119"/>
              <p:cNvSpPr>
                <a:spLocks/>
              </p:cNvSpPr>
              <p:nvPr/>
            </p:nvSpPr>
            <p:spPr bwMode="auto">
              <a:xfrm>
                <a:off x="3826" y="378"/>
                <a:ext cx="47" cy="617"/>
              </a:xfrm>
              <a:custGeom>
                <a:avLst/>
                <a:gdLst>
                  <a:gd name="T0" fmla="*/ 0 w 47"/>
                  <a:gd name="T1" fmla="*/ 0 h 617"/>
                  <a:gd name="T2" fmla="*/ 0 w 47"/>
                  <a:gd name="T3" fmla="*/ 0 h 617"/>
                  <a:gd name="T4" fmla="*/ 9 w 47"/>
                  <a:gd name="T5" fmla="*/ 169 h 617"/>
                  <a:gd name="T6" fmla="*/ 38 w 47"/>
                  <a:gd name="T7" fmla="*/ 614 h 617"/>
                  <a:gd name="T8" fmla="*/ 43 w 47"/>
                  <a:gd name="T9" fmla="*/ 617 h 617"/>
                  <a:gd name="T10" fmla="*/ 43 w 47"/>
                  <a:gd name="T11" fmla="*/ 617 h 617"/>
                  <a:gd name="T12" fmla="*/ 43 w 47"/>
                  <a:gd name="T13" fmla="*/ 617 h 617"/>
                  <a:gd name="T14" fmla="*/ 47 w 47"/>
                  <a:gd name="T15" fmla="*/ 617 h 617"/>
                  <a:gd name="T16" fmla="*/ 30 w 47"/>
                  <a:gd name="T17" fmla="*/ 375 h 617"/>
                  <a:gd name="T18" fmla="*/ 5 w 47"/>
                  <a:gd name="T19" fmla="*/ 4 h 617"/>
                  <a:gd name="T20" fmla="*/ 0 w 47"/>
                  <a:gd name="T2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617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38" y="614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7" y="617"/>
                    </a:lnTo>
                    <a:lnTo>
                      <a:pt x="30" y="375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Freeform 120"/>
              <p:cNvSpPr>
                <a:spLocks/>
              </p:cNvSpPr>
              <p:nvPr/>
            </p:nvSpPr>
            <p:spPr bwMode="auto">
              <a:xfrm>
                <a:off x="2912" y="-4"/>
                <a:ext cx="914" cy="397"/>
              </a:xfrm>
              <a:custGeom>
                <a:avLst/>
                <a:gdLst>
                  <a:gd name="T0" fmla="*/ 104 w 216"/>
                  <a:gd name="T1" fmla="*/ 0 h 108"/>
                  <a:gd name="T2" fmla="*/ 102 w 216"/>
                  <a:gd name="T3" fmla="*/ 0 h 108"/>
                  <a:gd name="T4" fmla="*/ 166 w 216"/>
                  <a:gd name="T5" fmla="*/ 58 h 108"/>
                  <a:gd name="T6" fmla="*/ 215 w 216"/>
                  <a:gd name="T7" fmla="*/ 103 h 108"/>
                  <a:gd name="T8" fmla="*/ 215 w 216"/>
                  <a:gd name="T9" fmla="*/ 103 h 108"/>
                  <a:gd name="T10" fmla="*/ 0 w 216"/>
                  <a:gd name="T11" fmla="*/ 107 h 108"/>
                  <a:gd name="T12" fmla="*/ 0 w 216"/>
                  <a:gd name="T13" fmla="*/ 108 h 108"/>
                  <a:gd name="T14" fmla="*/ 0 w 216"/>
                  <a:gd name="T15" fmla="*/ 108 h 108"/>
                  <a:gd name="T16" fmla="*/ 0 w 216"/>
                  <a:gd name="T17" fmla="*/ 108 h 108"/>
                  <a:gd name="T18" fmla="*/ 0 w 216"/>
                  <a:gd name="T19" fmla="*/ 108 h 108"/>
                  <a:gd name="T20" fmla="*/ 215 w 216"/>
                  <a:gd name="T21" fmla="*/ 104 h 108"/>
                  <a:gd name="T22" fmla="*/ 216 w 216"/>
                  <a:gd name="T23" fmla="*/ 104 h 108"/>
                  <a:gd name="T24" fmla="*/ 216 w 216"/>
                  <a:gd name="T25" fmla="*/ 104 h 108"/>
                  <a:gd name="T26" fmla="*/ 216 w 216"/>
                  <a:gd name="T27" fmla="*/ 104 h 108"/>
                  <a:gd name="T28" fmla="*/ 215 w 216"/>
                  <a:gd name="T29" fmla="*/ 104 h 108"/>
                  <a:gd name="T30" fmla="*/ 215 w 216"/>
                  <a:gd name="T31" fmla="*/ 103 h 108"/>
                  <a:gd name="T32" fmla="*/ 215 w 216"/>
                  <a:gd name="T33" fmla="*/ 103 h 108"/>
                  <a:gd name="T34" fmla="*/ 216 w 216"/>
                  <a:gd name="T35" fmla="*/ 103 h 108"/>
                  <a:gd name="T36" fmla="*/ 216 w 216"/>
                  <a:gd name="T37" fmla="*/ 103 h 108"/>
                  <a:gd name="T38" fmla="*/ 216 w 216"/>
                  <a:gd name="T39" fmla="*/ 102 h 108"/>
                  <a:gd name="T40" fmla="*/ 104 w 216"/>
                  <a:gd name="T4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108">
                    <a:moveTo>
                      <a:pt x="104" y="0"/>
                    </a:moveTo>
                    <a:cubicBezTo>
                      <a:pt x="103" y="0"/>
                      <a:pt x="103" y="0"/>
                      <a:pt x="102" y="0"/>
                    </a:cubicBezTo>
                    <a:cubicBezTo>
                      <a:pt x="166" y="58"/>
                      <a:pt x="166" y="58"/>
                      <a:pt x="166" y="58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215" y="104"/>
                      <a:pt x="215" y="104"/>
                      <a:pt x="215" y="104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5" y="104"/>
                      <a:pt x="215" y="104"/>
                      <a:pt x="215" y="104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216" y="103"/>
                      <a:pt x="216" y="103"/>
                      <a:pt x="216" y="103"/>
                    </a:cubicBezTo>
                    <a:cubicBezTo>
                      <a:pt x="216" y="103"/>
                      <a:pt x="216" y="103"/>
                      <a:pt x="216" y="103"/>
                    </a:cubicBezTo>
                    <a:cubicBezTo>
                      <a:pt x="216" y="102"/>
                      <a:pt x="216" y="102"/>
                      <a:pt x="216" y="102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Freeform 121"/>
              <p:cNvSpPr>
                <a:spLocks/>
              </p:cNvSpPr>
              <p:nvPr/>
            </p:nvSpPr>
            <p:spPr bwMode="auto">
              <a:xfrm>
                <a:off x="2903" y="-4"/>
                <a:ext cx="26" cy="393"/>
              </a:xfrm>
              <a:custGeom>
                <a:avLst/>
                <a:gdLst>
                  <a:gd name="T0" fmla="*/ 26 w 26"/>
                  <a:gd name="T1" fmla="*/ 0 h 393"/>
                  <a:gd name="T2" fmla="*/ 21 w 26"/>
                  <a:gd name="T3" fmla="*/ 0 h 393"/>
                  <a:gd name="T4" fmla="*/ 17 w 26"/>
                  <a:gd name="T5" fmla="*/ 110 h 393"/>
                  <a:gd name="T6" fmla="*/ 0 w 26"/>
                  <a:gd name="T7" fmla="*/ 393 h 393"/>
                  <a:gd name="T8" fmla="*/ 0 w 26"/>
                  <a:gd name="T9" fmla="*/ 393 h 393"/>
                  <a:gd name="T10" fmla="*/ 0 w 26"/>
                  <a:gd name="T11" fmla="*/ 393 h 393"/>
                  <a:gd name="T12" fmla="*/ 4 w 26"/>
                  <a:gd name="T13" fmla="*/ 393 h 393"/>
                  <a:gd name="T14" fmla="*/ 4 w 26"/>
                  <a:gd name="T15" fmla="*/ 393 h 393"/>
                  <a:gd name="T16" fmla="*/ 26 w 26"/>
                  <a:gd name="T1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93">
                    <a:moveTo>
                      <a:pt x="26" y="0"/>
                    </a:moveTo>
                    <a:lnTo>
                      <a:pt x="21" y="0"/>
                    </a:lnTo>
                    <a:lnTo>
                      <a:pt x="17" y="110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4" y="393"/>
                    </a:lnTo>
                    <a:lnTo>
                      <a:pt x="4" y="39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Freeform 122"/>
              <p:cNvSpPr>
                <a:spLocks/>
              </p:cNvSpPr>
              <p:nvPr/>
            </p:nvSpPr>
            <p:spPr bwMode="auto">
              <a:xfrm>
                <a:off x="2903" y="-4"/>
                <a:ext cx="26" cy="393"/>
              </a:xfrm>
              <a:custGeom>
                <a:avLst/>
                <a:gdLst>
                  <a:gd name="T0" fmla="*/ 26 w 26"/>
                  <a:gd name="T1" fmla="*/ 0 h 393"/>
                  <a:gd name="T2" fmla="*/ 21 w 26"/>
                  <a:gd name="T3" fmla="*/ 0 h 393"/>
                  <a:gd name="T4" fmla="*/ 17 w 26"/>
                  <a:gd name="T5" fmla="*/ 110 h 393"/>
                  <a:gd name="T6" fmla="*/ 0 w 26"/>
                  <a:gd name="T7" fmla="*/ 393 h 393"/>
                  <a:gd name="T8" fmla="*/ 0 w 26"/>
                  <a:gd name="T9" fmla="*/ 393 h 393"/>
                  <a:gd name="T10" fmla="*/ 0 w 26"/>
                  <a:gd name="T11" fmla="*/ 393 h 393"/>
                  <a:gd name="T12" fmla="*/ 4 w 26"/>
                  <a:gd name="T13" fmla="*/ 393 h 393"/>
                  <a:gd name="T14" fmla="*/ 4 w 26"/>
                  <a:gd name="T15" fmla="*/ 393 h 393"/>
                  <a:gd name="T16" fmla="*/ 26 w 26"/>
                  <a:gd name="T1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93">
                    <a:moveTo>
                      <a:pt x="26" y="0"/>
                    </a:moveTo>
                    <a:lnTo>
                      <a:pt x="21" y="0"/>
                    </a:lnTo>
                    <a:lnTo>
                      <a:pt x="17" y="110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4" y="393"/>
                    </a:lnTo>
                    <a:lnTo>
                      <a:pt x="4" y="393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Freeform 123"/>
              <p:cNvSpPr>
                <a:spLocks/>
              </p:cNvSpPr>
              <p:nvPr/>
            </p:nvSpPr>
            <p:spPr bwMode="auto">
              <a:xfrm>
                <a:off x="1578" y="1932"/>
                <a:ext cx="12" cy="1121"/>
              </a:xfrm>
              <a:custGeom>
                <a:avLst/>
                <a:gdLst>
                  <a:gd name="T0" fmla="*/ 0 w 12"/>
                  <a:gd name="T1" fmla="*/ 0 h 1121"/>
                  <a:gd name="T2" fmla="*/ 12 w 12"/>
                  <a:gd name="T3" fmla="*/ 1121 h 1121"/>
                  <a:gd name="T4" fmla="*/ 12 w 12"/>
                  <a:gd name="T5" fmla="*/ 1121 h 1121"/>
                  <a:gd name="T6" fmla="*/ 0 w 12"/>
                  <a:gd name="T7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121">
                    <a:moveTo>
                      <a:pt x="0" y="0"/>
                    </a:moveTo>
                    <a:lnTo>
                      <a:pt x="12" y="1121"/>
                    </a:lnTo>
                    <a:lnTo>
                      <a:pt x="12" y="11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Freeform 124"/>
              <p:cNvSpPr>
                <a:spLocks/>
              </p:cNvSpPr>
              <p:nvPr/>
            </p:nvSpPr>
            <p:spPr bwMode="auto">
              <a:xfrm>
                <a:off x="1578" y="1932"/>
                <a:ext cx="12" cy="1121"/>
              </a:xfrm>
              <a:custGeom>
                <a:avLst/>
                <a:gdLst>
                  <a:gd name="T0" fmla="*/ 0 w 12"/>
                  <a:gd name="T1" fmla="*/ 0 h 1121"/>
                  <a:gd name="T2" fmla="*/ 12 w 12"/>
                  <a:gd name="T3" fmla="*/ 1121 h 1121"/>
                  <a:gd name="T4" fmla="*/ 12 w 12"/>
                  <a:gd name="T5" fmla="*/ 1121 h 1121"/>
                  <a:gd name="T6" fmla="*/ 0 w 12"/>
                  <a:gd name="T7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121">
                    <a:moveTo>
                      <a:pt x="0" y="0"/>
                    </a:moveTo>
                    <a:lnTo>
                      <a:pt x="12" y="1121"/>
                    </a:lnTo>
                    <a:lnTo>
                      <a:pt x="12" y="112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Freeform 125"/>
              <p:cNvSpPr>
                <a:spLocks/>
              </p:cNvSpPr>
              <p:nvPr/>
            </p:nvSpPr>
            <p:spPr bwMode="auto">
              <a:xfrm>
                <a:off x="1578" y="192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0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Freeform 126"/>
              <p:cNvSpPr>
                <a:spLocks/>
              </p:cNvSpPr>
              <p:nvPr/>
            </p:nvSpPr>
            <p:spPr bwMode="auto">
              <a:xfrm>
                <a:off x="1578" y="192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0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27"/>
              <p:cNvSpPr>
                <a:spLocks noChangeArrowheads="1"/>
              </p:cNvSpPr>
              <p:nvPr/>
            </p:nvSpPr>
            <p:spPr bwMode="auto">
              <a:xfrm>
                <a:off x="1586" y="3056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28"/>
              <p:cNvSpPr>
                <a:spLocks noChangeArrowheads="1"/>
              </p:cNvSpPr>
              <p:nvPr/>
            </p:nvSpPr>
            <p:spPr bwMode="auto">
              <a:xfrm>
                <a:off x="1586" y="3056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Freeform 129"/>
              <p:cNvSpPr>
                <a:spLocks/>
              </p:cNvSpPr>
              <p:nvPr/>
            </p:nvSpPr>
            <p:spPr bwMode="auto">
              <a:xfrm>
                <a:off x="2255" y="2384"/>
                <a:ext cx="220" cy="195"/>
              </a:xfrm>
              <a:custGeom>
                <a:avLst/>
                <a:gdLst>
                  <a:gd name="T0" fmla="*/ 0 w 220"/>
                  <a:gd name="T1" fmla="*/ 0 h 195"/>
                  <a:gd name="T2" fmla="*/ 0 w 220"/>
                  <a:gd name="T3" fmla="*/ 0 h 195"/>
                  <a:gd name="T4" fmla="*/ 220 w 220"/>
                  <a:gd name="T5" fmla="*/ 195 h 195"/>
                  <a:gd name="T6" fmla="*/ 0 w 220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95">
                    <a:moveTo>
                      <a:pt x="0" y="0"/>
                    </a:moveTo>
                    <a:lnTo>
                      <a:pt x="0" y="0"/>
                    </a:lnTo>
                    <a:lnTo>
                      <a:pt x="220" y="1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Freeform 130"/>
              <p:cNvSpPr>
                <a:spLocks/>
              </p:cNvSpPr>
              <p:nvPr/>
            </p:nvSpPr>
            <p:spPr bwMode="auto">
              <a:xfrm>
                <a:off x="2255" y="2384"/>
                <a:ext cx="220" cy="195"/>
              </a:xfrm>
              <a:custGeom>
                <a:avLst/>
                <a:gdLst>
                  <a:gd name="T0" fmla="*/ 0 w 220"/>
                  <a:gd name="T1" fmla="*/ 0 h 195"/>
                  <a:gd name="T2" fmla="*/ 0 w 220"/>
                  <a:gd name="T3" fmla="*/ 0 h 195"/>
                  <a:gd name="T4" fmla="*/ 220 w 220"/>
                  <a:gd name="T5" fmla="*/ 195 h 195"/>
                  <a:gd name="T6" fmla="*/ 0 w 220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95">
                    <a:moveTo>
                      <a:pt x="0" y="0"/>
                    </a:moveTo>
                    <a:lnTo>
                      <a:pt x="0" y="0"/>
                    </a:lnTo>
                    <a:lnTo>
                      <a:pt x="220" y="195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Freeform 131"/>
              <p:cNvSpPr>
                <a:spLocks/>
              </p:cNvSpPr>
              <p:nvPr/>
            </p:nvSpPr>
            <p:spPr bwMode="auto">
              <a:xfrm>
                <a:off x="1595" y="2384"/>
                <a:ext cx="1092" cy="672"/>
              </a:xfrm>
              <a:custGeom>
                <a:avLst/>
                <a:gdLst>
                  <a:gd name="T0" fmla="*/ 652 w 1092"/>
                  <a:gd name="T1" fmla="*/ 0 h 672"/>
                  <a:gd name="T2" fmla="*/ 0 w 1092"/>
                  <a:gd name="T3" fmla="*/ 665 h 672"/>
                  <a:gd name="T4" fmla="*/ 0 w 1092"/>
                  <a:gd name="T5" fmla="*/ 669 h 672"/>
                  <a:gd name="T6" fmla="*/ 4 w 1092"/>
                  <a:gd name="T7" fmla="*/ 669 h 672"/>
                  <a:gd name="T8" fmla="*/ 0 w 1092"/>
                  <a:gd name="T9" fmla="*/ 672 h 672"/>
                  <a:gd name="T10" fmla="*/ 4 w 1092"/>
                  <a:gd name="T11" fmla="*/ 672 h 672"/>
                  <a:gd name="T12" fmla="*/ 1088 w 1092"/>
                  <a:gd name="T13" fmla="*/ 382 h 672"/>
                  <a:gd name="T14" fmla="*/ 1092 w 1092"/>
                  <a:gd name="T15" fmla="*/ 382 h 672"/>
                  <a:gd name="T16" fmla="*/ 1092 w 1092"/>
                  <a:gd name="T17" fmla="*/ 382 h 672"/>
                  <a:gd name="T18" fmla="*/ 1088 w 1092"/>
                  <a:gd name="T19" fmla="*/ 378 h 672"/>
                  <a:gd name="T20" fmla="*/ 1088 w 1092"/>
                  <a:gd name="T21" fmla="*/ 378 h 672"/>
                  <a:gd name="T22" fmla="*/ 1088 w 1092"/>
                  <a:gd name="T23" fmla="*/ 378 h 672"/>
                  <a:gd name="T24" fmla="*/ 4 w 1092"/>
                  <a:gd name="T25" fmla="*/ 669 h 672"/>
                  <a:gd name="T26" fmla="*/ 656 w 1092"/>
                  <a:gd name="T27" fmla="*/ 4 h 672"/>
                  <a:gd name="T28" fmla="*/ 656 w 1092"/>
                  <a:gd name="T29" fmla="*/ 4 h 672"/>
                  <a:gd name="T30" fmla="*/ 652 w 1092"/>
                  <a:gd name="T31" fmla="*/ 4 h 672"/>
                  <a:gd name="T32" fmla="*/ 652 w 1092"/>
                  <a:gd name="T33" fmla="*/ 0 h 672"/>
                  <a:gd name="T34" fmla="*/ 652 w 1092"/>
                  <a:gd name="T3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2" h="672">
                    <a:moveTo>
                      <a:pt x="652" y="0"/>
                    </a:moveTo>
                    <a:lnTo>
                      <a:pt x="0" y="665"/>
                    </a:lnTo>
                    <a:lnTo>
                      <a:pt x="0" y="669"/>
                    </a:lnTo>
                    <a:lnTo>
                      <a:pt x="4" y="669"/>
                    </a:lnTo>
                    <a:lnTo>
                      <a:pt x="0" y="672"/>
                    </a:lnTo>
                    <a:lnTo>
                      <a:pt x="4" y="672"/>
                    </a:lnTo>
                    <a:lnTo>
                      <a:pt x="1088" y="382"/>
                    </a:lnTo>
                    <a:lnTo>
                      <a:pt x="1092" y="382"/>
                    </a:lnTo>
                    <a:lnTo>
                      <a:pt x="1092" y="382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4" y="669"/>
                    </a:lnTo>
                    <a:lnTo>
                      <a:pt x="656" y="4"/>
                    </a:lnTo>
                    <a:lnTo>
                      <a:pt x="656" y="4"/>
                    </a:lnTo>
                    <a:lnTo>
                      <a:pt x="652" y="4"/>
                    </a:lnTo>
                    <a:lnTo>
                      <a:pt x="652" y="0"/>
                    </a:lnTo>
                    <a:lnTo>
                      <a:pt x="6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Freeform 132"/>
              <p:cNvSpPr>
                <a:spLocks/>
              </p:cNvSpPr>
              <p:nvPr/>
            </p:nvSpPr>
            <p:spPr bwMode="auto">
              <a:xfrm>
                <a:off x="1595" y="2384"/>
                <a:ext cx="1092" cy="672"/>
              </a:xfrm>
              <a:custGeom>
                <a:avLst/>
                <a:gdLst>
                  <a:gd name="T0" fmla="*/ 652 w 1092"/>
                  <a:gd name="T1" fmla="*/ 0 h 672"/>
                  <a:gd name="T2" fmla="*/ 0 w 1092"/>
                  <a:gd name="T3" fmla="*/ 665 h 672"/>
                  <a:gd name="T4" fmla="*/ 0 w 1092"/>
                  <a:gd name="T5" fmla="*/ 669 h 672"/>
                  <a:gd name="T6" fmla="*/ 4 w 1092"/>
                  <a:gd name="T7" fmla="*/ 669 h 672"/>
                  <a:gd name="T8" fmla="*/ 0 w 1092"/>
                  <a:gd name="T9" fmla="*/ 672 h 672"/>
                  <a:gd name="T10" fmla="*/ 4 w 1092"/>
                  <a:gd name="T11" fmla="*/ 672 h 672"/>
                  <a:gd name="T12" fmla="*/ 1088 w 1092"/>
                  <a:gd name="T13" fmla="*/ 382 h 672"/>
                  <a:gd name="T14" fmla="*/ 1092 w 1092"/>
                  <a:gd name="T15" fmla="*/ 382 h 672"/>
                  <a:gd name="T16" fmla="*/ 1092 w 1092"/>
                  <a:gd name="T17" fmla="*/ 382 h 672"/>
                  <a:gd name="T18" fmla="*/ 1088 w 1092"/>
                  <a:gd name="T19" fmla="*/ 378 h 672"/>
                  <a:gd name="T20" fmla="*/ 1088 w 1092"/>
                  <a:gd name="T21" fmla="*/ 378 h 672"/>
                  <a:gd name="T22" fmla="*/ 1088 w 1092"/>
                  <a:gd name="T23" fmla="*/ 378 h 672"/>
                  <a:gd name="T24" fmla="*/ 4 w 1092"/>
                  <a:gd name="T25" fmla="*/ 669 h 672"/>
                  <a:gd name="T26" fmla="*/ 656 w 1092"/>
                  <a:gd name="T27" fmla="*/ 4 h 672"/>
                  <a:gd name="T28" fmla="*/ 656 w 1092"/>
                  <a:gd name="T29" fmla="*/ 4 h 672"/>
                  <a:gd name="T30" fmla="*/ 652 w 1092"/>
                  <a:gd name="T31" fmla="*/ 4 h 672"/>
                  <a:gd name="T32" fmla="*/ 652 w 1092"/>
                  <a:gd name="T33" fmla="*/ 0 h 672"/>
                  <a:gd name="T34" fmla="*/ 652 w 1092"/>
                  <a:gd name="T3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2" h="672">
                    <a:moveTo>
                      <a:pt x="652" y="0"/>
                    </a:moveTo>
                    <a:lnTo>
                      <a:pt x="0" y="665"/>
                    </a:lnTo>
                    <a:lnTo>
                      <a:pt x="0" y="669"/>
                    </a:lnTo>
                    <a:lnTo>
                      <a:pt x="4" y="669"/>
                    </a:lnTo>
                    <a:lnTo>
                      <a:pt x="0" y="672"/>
                    </a:lnTo>
                    <a:lnTo>
                      <a:pt x="4" y="672"/>
                    </a:lnTo>
                    <a:lnTo>
                      <a:pt x="1088" y="382"/>
                    </a:lnTo>
                    <a:lnTo>
                      <a:pt x="1092" y="382"/>
                    </a:lnTo>
                    <a:lnTo>
                      <a:pt x="1092" y="382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4" y="669"/>
                    </a:lnTo>
                    <a:lnTo>
                      <a:pt x="656" y="4"/>
                    </a:lnTo>
                    <a:lnTo>
                      <a:pt x="656" y="4"/>
                    </a:lnTo>
                    <a:lnTo>
                      <a:pt x="652" y="4"/>
                    </a:lnTo>
                    <a:lnTo>
                      <a:pt x="652" y="0"/>
                    </a:lnTo>
                    <a:lnTo>
                      <a:pt x="6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Freeform 133"/>
              <p:cNvSpPr>
                <a:spLocks/>
              </p:cNvSpPr>
              <p:nvPr/>
            </p:nvSpPr>
            <p:spPr bwMode="auto">
              <a:xfrm>
                <a:off x="1582" y="1877"/>
                <a:ext cx="745" cy="507"/>
              </a:xfrm>
              <a:custGeom>
                <a:avLst/>
                <a:gdLst>
                  <a:gd name="T0" fmla="*/ 745 w 745"/>
                  <a:gd name="T1" fmla="*/ 0 h 507"/>
                  <a:gd name="T2" fmla="*/ 38 w 745"/>
                  <a:gd name="T3" fmla="*/ 48 h 507"/>
                  <a:gd name="T4" fmla="*/ 0 w 745"/>
                  <a:gd name="T5" fmla="*/ 52 h 507"/>
                  <a:gd name="T6" fmla="*/ 0 w 745"/>
                  <a:gd name="T7" fmla="*/ 52 h 507"/>
                  <a:gd name="T8" fmla="*/ 0 w 745"/>
                  <a:gd name="T9" fmla="*/ 52 h 507"/>
                  <a:gd name="T10" fmla="*/ 4 w 745"/>
                  <a:gd name="T11" fmla="*/ 52 h 507"/>
                  <a:gd name="T12" fmla="*/ 0 w 745"/>
                  <a:gd name="T13" fmla="*/ 52 h 507"/>
                  <a:gd name="T14" fmla="*/ 0 w 745"/>
                  <a:gd name="T15" fmla="*/ 55 h 507"/>
                  <a:gd name="T16" fmla="*/ 665 w 745"/>
                  <a:gd name="T17" fmla="*/ 507 h 507"/>
                  <a:gd name="T18" fmla="*/ 665 w 745"/>
                  <a:gd name="T19" fmla="*/ 507 h 507"/>
                  <a:gd name="T20" fmla="*/ 665 w 745"/>
                  <a:gd name="T21" fmla="*/ 507 h 507"/>
                  <a:gd name="T22" fmla="*/ 665 w 745"/>
                  <a:gd name="T23" fmla="*/ 507 h 507"/>
                  <a:gd name="T24" fmla="*/ 665 w 745"/>
                  <a:gd name="T25" fmla="*/ 507 h 507"/>
                  <a:gd name="T26" fmla="*/ 665 w 745"/>
                  <a:gd name="T27" fmla="*/ 503 h 507"/>
                  <a:gd name="T28" fmla="*/ 34 w 745"/>
                  <a:gd name="T29" fmla="*/ 74 h 507"/>
                  <a:gd name="T30" fmla="*/ 4 w 745"/>
                  <a:gd name="T31" fmla="*/ 52 h 507"/>
                  <a:gd name="T32" fmla="*/ 745 w 745"/>
                  <a:gd name="T33" fmla="*/ 4 h 507"/>
                  <a:gd name="T34" fmla="*/ 745 w 745"/>
                  <a:gd name="T35" fmla="*/ 0 h 507"/>
                  <a:gd name="T36" fmla="*/ 741 w 745"/>
                  <a:gd name="T37" fmla="*/ 0 h 507"/>
                  <a:gd name="T38" fmla="*/ 745 w 745"/>
                  <a:gd name="T39" fmla="*/ 0 h 507"/>
                  <a:gd name="T40" fmla="*/ 745 w 745"/>
                  <a:gd name="T41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5" h="507">
                    <a:moveTo>
                      <a:pt x="745" y="0"/>
                    </a:moveTo>
                    <a:lnTo>
                      <a:pt x="38" y="48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52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3"/>
                    </a:lnTo>
                    <a:lnTo>
                      <a:pt x="34" y="74"/>
                    </a:lnTo>
                    <a:lnTo>
                      <a:pt x="4" y="52"/>
                    </a:lnTo>
                    <a:lnTo>
                      <a:pt x="745" y="4"/>
                    </a:lnTo>
                    <a:lnTo>
                      <a:pt x="745" y="0"/>
                    </a:lnTo>
                    <a:lnTo>
                      <a:pt x="741" y="0"/>
                    </a:lnTo>
                    <a:lnTo>
                      <a:pt x="745" y="0"/>
                    </a:lnTo>
                    <a:lnTo>
                      <a:pt x="7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Freeform 134"/>
              <p:cNvSpPr>
                <a:spLocks/>
              </p:cNvSpPr>
              <p:nvPr/>
            </p:nvSpPr>
            <p:spPr bwMode="auto">
              <a:xfrm>
                <a:off x="1582" y="1877"/>
                <a:ext cx="745" cy="507"/>
              </a:xfrm>
              <a:custGeom>
                <a:avLst/>
                <a:gdLst>
                  <a:gd name="T0" fmla="*/ 745 w 745"/>
                  <a:gd name="T1" fmla="*/ 0 h 507"/>
                  <a:gd name="T2" fmla="*/ 38 w 745"/>
                  <a:gd name="T3" fmla="*/ 48 h 507"/>
                  <a:gd name="T4" fmla="*/ 0 w 745"/>
                  <a:gd name="T5" fmla="*/ 52 h 507"/>
                  <a:gd name="T6" fmla="*/ 0 w 745"/>
                  <a:gd name="T7" fmla="*/ 52 h 507"/>
                  <a:gd name="T8" fmla="*/ 0 w 745"/>
                  <a:gd name="T9" fmla="*/ 52 h 507"/>
                  <a:gd name="T10" fmla="*/ 4 w 745"/>
                  <a:gd name="T11" fmla="*/ 52 h 507"/>
                  <a:gd name="T12" fmla="*/ 0 w 745"/>
                  <a:gd name="T13" fmla="*/ 52 h 507"/>
                  <a:gd name="T14" fmla="*/ 0 w 745"/>
                  <a:gd name="T15" fmla="*/ 55 h 507"/>
                  <a:gd name="T16" fmla="*/ 665 w 745"/>
                  <a:gd name="T17" fmla="*/ 507 h 507"/>
                  <a:gd name="T18" fmla="*/ 665 w 745"/>
                  <a:gd name="T19" fmla="*/ 507 h 507"/>
                  <a:gd name="T20" fmla="*/ 665 w 745"/>
                  <a:gd name="T21" fmla="*/ 507 h 507"/>
                  <a:gd name="T22" fmla="*/ 665 w 745"/>
                  <a:gd name="T23" fmla="*/ 507 h 507"/>
                  <a:gd name="T24" fmla="*/ 665 w 745"/>
                  <a:gd name="T25" fmla="*/ 507 h 507"/>
                  <a:gd name="T26" fmla="*/ 665 w 745"/>
                  <a:gd name="T27" fmla="*/ 503 h 507"/>
                  <a:gd name="T28" fmla="*/ 34 w 745"/>
                  <a:gd name="T29" fmla="*/ 74 h 507"/>
                  <a:gd name="T30" fmla="*/ 4 w 745"/>
                  <a:gd name="T31" fmla="*/ 52 h 507"/>
                  <a:gd name="T32" fmla="*/ 745 w 745"/>
                  <a:gd name="T33" fmla="*/ 4 h 507"/>
                  <a:gd name="T34" fmla="*/ 745 w 745"/>
                  <a:gd name="T35" fmla="*/ 0 h 507"/>
                  <a:gd name="T36" fmla="*/ 741 w 745"/>
                  <a:gd name="T37" fmla="*/ 0 h 507"/>
                  <a:gd name="T38" fmla="*/ 745 w 745"/>
                  <a:gd name="T39" fmla="*/ 0 h 507"/>
                  <a:gd name="T40" fmla="*/ 745 w 745"/>
                  <a:gd name="T41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5" h="507">
                    <a:moveTo>
                      <a:pt x="745" y="0"/>
                    </a:moveTo>
                    <a:lnTo>
                      <a:pt x="38" y="48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52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3"/>
                    </a:lnTo>
                    <a:lnTo>
                      <a:pt x="34" y="74"/>
                    </a:lnTo>
                    <a:lnTo>
                      <a:pt x="4" y="52"/>
                    </a:lnTo>
                    <a:lnTo>
                      <a:pt x="745" y="4"/>
                    </a:lnTo>
                    <a:lnTo>
                      <a:pt x="745" y="0"/>
                    </a:lnTo>
                    <a:lnTo>
                      <a:pt x="741" y="0"/>
                    </a:lnTo>
                    <a:lnTo>
                      <a:pt x="745" y="0"/>
                    </a:lnTo>
                    <a:lnTo>
                      <a:pt x="74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Freeform 135"/>
              <p:cNvSpPr>
                <a:spLocks/>
              </p:cNvSpPr>
              <p:nvPr/>
            </p:nvSpPr>
            <p:spPr bwMode="auto">
              <a:xfrm>
                <a:off x="2336" y="1638"/>
                <a:ext cx="893" cy="518"/>
              </a:xfrm>
              <a:custGeom>
                <a:avLst/>
                <a:gdLst>
                  <a:gd name="T0" fmla="*/ 821 w 893"/>
                  <a:gd name="T1" fmla="*/ 0 h 518"/>
                  <a:gd name="T2" fmla="*/ 0 w 893"/>
                  <a:gd name="T3" fmla="*/ 239 h 518"/>
                  <a:gd name="T4" fmla="*/ 821 w 893"/>
                  <a:gd name="T5" fmla="*/ 0 h 518"/>
                  <a:gd name="T6" fmla="*/ 893 w 893"/>
                  <a:gd name="T7" fmla="*/ 518 h 518"/>
                  <a:gd name="T8" fmla="*/ 821 w 893"/>
                  <a:gd name="T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18">
                    <a:moveTo>
                      <a:pt x="821" y="0"/>
                    </a:moveTo>
                    <a:lnTo>
                      <a:pt x="0" y="239"/>
                    </a:lnTo>
                    <a:lnTo>
                      <a:pt x="821" y="0"/>
                    </a:lnTo>
                    <a:lnTo>
                      <a:pt x="893" y="518"/>
                    </a:lnTo>
                    <a:lnTo>
                      <a:pt x="8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Freeform 136"/>
              <p:cNvSpPr>
                <a:spLocks/>
              </p:cNvSpPr>
              <p:nvPr/>
            </p:nvSpPr>
            <p:spPr bwMode="auto">
              <a:xfrm>
                <a:off x="2336" y="1638"/>
                <a:ext cx="893" cy="518"/>
              </a:xfrm>
              <a:custGeom>
                <a:avLst/>
                <a:gdLst>
                  <a:gd name="T0" fmla="*/ 821 w 893"/>
                  <a:gd name="T1" fmla="*/ 0 h 518"/>
                  <a:gd name="T2" fmla="*/ 0 w 893"/>
                  <a:gd name="T3" fmla="*/ 239 h 518"/>
                  <a:gd name="T4" fmla="*/ 821 w 893"/>
                  <a:gd name="T5" fmla="*/ 0 h 518"/>
                  <a:gd name="T6" fmla="*/ 893 w 893"/>
                  <a:gd name="T7" fmla="*/ 518 h 518"/>
                  <a:gd name="T8" fmla="*/ 821 w 893"/>
                  <a:gd name="T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18">
                    <a:moveTo>
                      <a:pt x="821" y="0"/>
                    </a:moveTo>
                    <a:lnTo>
                      <a:pt x="0" y="239"/>
                    </a:lnTo>
                    <a:lnTo>
                      <a:pt x="821" y="0"/>
                    </a:lnTo>
                    <a:lnTo>
                      <a:pt x="893" y="518"/>
                    </a:lnTo>
                    <a:lnTo>
                      <a:pt x="82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Freeform 137"/>
              <p:cNvSpPr>
                <a:spLocks/>
              </p:cNvSpPr>
              <p:nvPr/>
            </p:nvSpPr>
            <p:spPr bwMode="auto">
              <a:xfrm>
                <a:off x="2332" y="1881"/>
                <a:ext cx="893" cy="279"/>
              </a:xfrm>
              <a:custGeom>
                <a:avLst/>
                <a:gdLst>
                  <a:gd name="T0" fmla="*/ 0 w 893"/>
                  <a:gd name="T1" fmla="*/ 0 h 279"/>
                  <a:gd name="T2" fmla="*/ 893 w 893"/>
                  <a:gd name="T3" fmla="*/ 279 h 279"/>
                  <a:gd name="T4" fmla="*/ 0 w 893"/>
                  <a:gd name="T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3" h="279">
                    <a:moveTo>
                      <a:pt x="0" y="0"/>
                    </a:moveTo>
                    <a:lnTo>
                      <a:pt x="893" y="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Freeform 138"/>
              <p:cNvSpPr>
                <a:spLocks/>
              </p:cNvSpPr>
              <p:nvPr/>
            </p:nvSpPr>
            <p:spPr bwMode="auto">
              <a:xfrm>
                <a:off x="2332" y="1881"/>
                <a:ext cx="893" cy="279"/>
              </a:xfrm>
              <a:custGeom>
                <a:avLst/>
                <a:gdLst>
                  <a:gd name="T0" fmla="*/ 0 w 893"/>
                  <a:gd name="T1" fmla="*/ 0 h 279"/>
                  <a:gd name="T2" fmla="*/ 893 w 893"/>
                  <a:gd name="T3" fmla="*/ 279 h 279"/>
                  <a:gd name="T4" fmla="*/ 0 w 893"/>
                  <a:gd name="T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3" h="279">
                    <a:moveTo>
                      <a:pt x="0" y="0"/>
                    </a:moveTo>
                    <a:lnTo>
                      <a:pt x="893" y="27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Freeform 139"/>
              <p:cNvSpPr>
                <a:spLocks/>
              </p:cNvSpPr>
              <p:nvPr/>
            </p:nvSpPr>
            <p:spPr bwMode="auto">
              <a:xfrm>
                <a:off x="2323" y="1877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Freeform 140"/>
              <p:cNvSpPr>
                <a:spLocks/>
              </p:cNvSpPr>
              <p:nvPr/>
            </p:nvSpPr>
            <p:spPr bwMode="auto">
              <a:xfrm>
                <a:off x="2323" y="1877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Freeform 141"/>
              <p:cNvSpPr>
                <a:spLocks/>
              </p:cNvSpPr>
              <p:nvPr/>
            </p:nvSpPr>
            <p:spPr bwMode="auto">
              <a:xfrm>
                <a:off x="2691" y="2167"/>
                <a:ext cx="538" cy="595"/>
              </a:xfrm>
              <a:custGeom>
                <a:avLst/>
                <a:gdLst>
                  <a:gd name="T0" fmla="*/ 538 w 538"/>
                  <a:gd name="T1" fmla="*/ 0 h 595"/>
                  <a:gd name="T2" fmla="*/ 0 w 538"/>
                  <a:gd name="T3" fmla="*/ 595 h 595"/>
                  <a:gd name="T4" fmla="*/ 0 w 538"/>
                  <a:gd name="T5" fmla="*/ 595 h 595"/>
                  <a:gd name="T6" fmla="*/ 538 w 538"/>
                  <a:gd name="T7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595">
                    <a:moveTo>
                      <a:pt x="538" y="0"/>
                    </a:moveTo>
                    <a:lnTo>
                      <a:pt x="0" y="595"/>
                    </a:lnTo>
                    <a:lnTo>
                      <a:pt x="0" y="595"/>
                    </a:lnTo>
                    <a:lnTo>
                      <a:pt x="5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Freeform 142"/>
              <p:cNvSpPr>
                <a:spLocks/>
              </p:cNvSpPr>
              <p:nvPr/>
            </p:nvSpPr>
            <p:spPr bwMode="auto">
              <a:xfrm>
                <a:off x="2691" y="2167"/>
                <a:ext cx="538" cy="595"/>
              </a:xfrm>
              <a:custGeom>
                <a:avLst/>
                <a:gdLst>
                  <a:gd name="T0" fmla="*/ 538 w 538"/>
                  <a:gd name="T1" fmla="*/ 0 h 595"/>
                  <a:gd name="T2" fmla="*/ 0 w 538"/>
                  <a:gd name="T3" fmla="*/ 595 h 595"/>
                  <a:gd name="T4" fmla="*/ 0 w 538"/>
                  <a:gd name="T5" fmla="*/ 595 h 595"/>
                  <a:gd name="T6" fmla="*/ 538 w 538"/>
                  <a:gd name="T7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595">
                    <a:moveTo>
                      <a:pt x="538" y="0"/>
                    </a:moveTo>
                    <a:lnTo>
                      <a:pt x="0" y="595"/>
                    </a:lnTo>
                    <a:lnTo>
                      <a:pt x="0" y="595"/>
                    </a:lnTo>
                    <a:lnTo>
                      <a:pt x="5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43"/>
              <p:cNvSpPr>
                <a:spLocks noChangeArrowheads="1"/>
              </p:cNvSpPr>
              <p:nvPr/>
            </p:nvSpPr>
            <p:spPr bwMode="auto">
              <a:xfrm>
                <a:off x="2687" y="2766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44"/>
              <p:cNvSpPr>
                <a:spLocks noChangeArrowheads="1"/>
              </p:cNvSpPr>
              <p:nvPr/>
            </p:nvSpPr>
            <p:spPr bwMode="auto">
              <a:xfrm>
                <a:off x="2687" y="2766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Freeform 145"/>
              <p:cNvSpPr>
                <a:spLocks/>
              </p:cNvSpPr>
              <p:nvPr/>
            </p:nvSpPr>
            <p:spPr bwMode="auto">
              <a:xfrm>
                <a:off x="2251" y="2384"/>
                <a:ext cx="436" cy="378"/>
              </a:xfrm>
              <a:custGeom>
                <a:avLst/>
                <a:gdLst>
                  <a:gd name="T0" fmla="*/ 4 w 436"/>
                  <a:gd name="T1" fmla="*/ 0 h 378"/>
                  <a:gd name="T2" fmla="*/ 0 w 436"/>
                  <a:gd name="T3" fmla="*/ 4 h 378"/>
                  <a:gd name="T4" fmla="*/ 0 w 436"/>
                  <a:gd name="T5" fmla="*/ 4 h 378"/>
                  <a:gd name="T6" fmla="*/ 432 w 436"/>
                  <a:gd name="T7" fmla="*/ 378 h 378"/>
                  <a:gd name="T8" fmla="*/ 432 w 436"/>
                  <a:gd name="T9" fmla="*/ 378 h 378"/>
                  <a:gd name="T10" fmla="*/ 436 w 436"/>
                  <a:gd name="T11" fmla="*/ 378 h 378"/>
                  <a:gd name="T12" fmla="*/ 224 w 436"/>
                  <a:gd name="T13" fmla="*/ 195 h 378"/>
                  <a:gd name="T14" fmla="*/ 4 w 436"/>
                  <a:gd name="T1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6" h="378">
                    <a:moveTo>
                      <a:pt x="4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2" y="378"/>
                    </a:lnTo>
                    <a:lnTo>
                      <a:pt x="432" y="378"/>
                    </a:lnTo>
                    <a:lnTo>
                      <a:pt x="436" y="378"/>
                    </a:lnTo>
                    <a:lnTo>
                      <a:pt x="224" y="19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Freeform 146"/>
              <p:cNvSpPr>
                <a:spLocks/>
              </p:cNvSpPr>
              <p:nvPr/>
            </p:nvSpPr>
            <p:spPr bwMode="auto">
              <a:xfrm>
                <a:off x="2251" y="2384"/>
                <a:ext cx="436" cy="378"/>
              </a:xfrm>
              <a:custGeom>
                <a:avLst/>
                <a:gdLst>
                  <a:gd name="T0" fmla="*/ 4 w 436"/>
                  <a:gd name="T1" fmla="*/ 0 h 378"/>
                  <a:gd name="T2" fmla="*/ 0 w 436"/>
                  <a:gd name="T3" fmla="*/ 4 h 378"/>
                  <a:gd name="T4" fmla="*/ 0 w 436"/>
                  <a:gd name="T5" fmla="*/ 4 h 378"/>
                  <a:gd name="T6" fmla="*/ 432 w 436"/>
                  <a:gd name="T7" fmla="*/ 378 h 378"/>
                  <a:gd name="T8" fmla="*/ 432 w 436"/>
                  <a:gd name="T9" fmla="*/ 378 h 378"/>
                  <a:gd name="T10" fmla="*/ 436 w 436"/>
                  <a:gd name="T11" fmla="*/ 378 h 378"/>
                  <a:gd name="T12" fmla="*/ 224 w 436"/>
                  <a:gd name="T13" fmla="*/ 195 h 378"/>
                  <a:gd name="T14" fmla="*/ 4 w 436"/>
                  <a:gd name="T1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6" h="378">
                    <a:moveTo>
                      <a:pt x="4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2" y="378"/>
                    </a:lnTo>
                    <a:lnTo>
                      <a:pt x="432" y="378"/>
                    </a:lnTo>
                    <a:lnTo>
                      <a:pt x="436" y="378"/>
                    </a:lnTo>
                    <a:lnTo>
                      <a:pt x="224" y="195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7"/>
              <p:cNvSpPr>
                <a:spLocks noChangeArrowheads="1"/>
              </p:cNvSpPr>
              <p:nvPr/>
            </p:nvSpPr>
            <p:spPr bwMode="auto">
              <a:xfrm>
                <a:off x="2247" y="23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Freeform 148"/>
              <p:cNvSpPr>
                <a:spLocks/>
              </p:cNvSpPr>
              <p:nvPr/>
            </p:nvSpPr>
            <p:spPr bwMode="auto">
              <a:xfrm>
                <a:off x="2247" y="23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9"/>
              <p:cNvSpPr>
                <a:spLocks noChangeArrowheads="1"/>
              </p:cNvSpPr>
              <p:nvPr/>
            </p:nvSpPr>
            <p:spPr bwMode="auto">
              <a:xfrm>
                <a:off x="3233" y="2153"/>
                <a:ext cx="1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50"/>
              <p:cNvSpPr>
                <a:spLocks noChangeArrowheads="1"/>
              </p:cNvSpPr>
              <p:nvPr/>
            </p:nvSpPr>
            <p:spPr bwMode="auto">
              <a:xfrm>
                <a:off x="3233" y="2153"/>
                <a:ext cx="1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Freeform 151"/>
              <p:cNvSpPr>
                <a:spLocks/>
              </p:cNvSpPr>
              <p:nvPr/>
            </p:nvSpPr>
            <p:spPr bwMode="auto">
              <a:xfrm>
                <a:off x="2683" y="2160"/>
                <a:ext cx="546" cy="841"/>
              </a:xfrm>
              <a:custGeom>
                <a:avLst/>
                <a:gdLst>
                  <a:gd name="T0" fmla="*/ 546 w 546"/>
                  <a:gd name="T1" fmla="*/ 0 h 841"/>
                  <a:gd name="T2" fmla="*/ 542 w 546"/>
                  <a:gd name="T3" fmla="*/ 4 h 841"/>
                  <a:gd name="T4" fmla="*/ 453 w 546"/>
                  <a:gd name="T5" fmla="*/ 99 h 841"/>
                  <a:gd name="T6" fmla="*/ 4 w 546"/>
                  <a:gd name="T7" fmla="*/ 602 h 841"/>
                  <a:gd name="T8" fmla="*/ 0 w 546"/>
                  <a:gd name="T9" fmla="*/ 602 h 841"/>
                  <a:gd name="T10" fmla="*/ 0 w 546"/>
                  <a:gd name="T11" fmla="*/ 602 h 841"/>
                  <a:gd name="T12" fmla="*/ 4 w 546"/>
                  <a:gd name="T13" fmla="*/ 606 h 841"/>
                  <a:gd name="T14" fmla="*/ 4 w 546"/>
                  <a:gd name="T15" fmla="*/ 606 h 841"/>
                  <a:gd name="T16" fmla="*/ 364 w 546"/>
                  <a:gd name="T17" fmla="*/ 841 h 841"/>
                  <a:gd name="T18" fmla="*/ 364 w 546"/>
                  <a:gd name="T19" fmla="*/ 841 h 841"/>
                  <a:gd name="T20" fmla="*/ 364 w 546"/>
                  <a:gd name="T21" fmla="*/ 837 h 841"/>
                  <a:gd name="T22" fmla="*/ 322 w 546"/>
                  <a:gd name="T23" fmla="*/ 812 h 841"/>
                  <a:gd name="T24" fmla="*/ 8 w 546"/>
                  <a:gd name="T25" fmla="*/ 602 h 841"/>
                  <a:gd name="T26" fmla="*/ 546 w 546"/>
                  <a:gd name="T27" fmla="*/ 7 h 841"/>
                  <a:gd name="T28" fmla="*/ 546 w 546"/>
                  <a:gd name="T29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6" h="841">
                    <a:moveTo>
                      <a:pt x="546" y="0"/>
                    </a:moveTo>
                    <a:lnTo>
                      <a:pt x="542" y="4"/>
                    </a:lnTo>
                    <a:lnTo>
                      <a:pt x="453" y="99"/>
                    </a:lnTo>
                    <a:lnTo>
                      <a:pt x="4" y="602"/>
                    </a:lnTo>
                    <a:lnTo>
                      <a:pt x="0" y="602"/>
                    </a:lnTo>
                    <a:lnTo>
                      <a:pt x="0" y="602"/>
                    </a:lnTo>
                    <a:lnTo>
                      <a:pt x="4" y="606"/>
                    </a:lnTo>
                    <a:lnTo>
                      <a:pt x="4" y="606"/>
                    </a:lnTo>
                    <a:lnTo>
                      <a:pt x="364" y="841"/>
                    </a:lnTo>
                    <a:lnTo>
                      <a:pt x="364" y="841"/>
                    </a:lnTo>
                    <a:lnTo>
                      <a:pt x="364" y="837"/>
                    </a:lnTo>
                    <a:lnTo>
                      <a:pt x="322" y="812"/>
                    </a:lnTo>
                    <a:lnTo>
                      <a:pt x="8" y="602"/>
                    </a:lnTo>
                    <a:lnTo>
                      <a:pt x="546" y="7"/>
                    </a:lnTo>
                    <a:lnTo>
                      <a:pt x="5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Freeform 152"/>
              <p:cNvSpPr>
                <a:spLocks/>
              </p:cNvSpPr>
              <p:nvPr/>
            </p:nvSpPr>
            <p:spPr bwMode="auto">
              <a:xfrm>
                <a:off x="2683" y="2160"/>
                <a:ext cx="546" cy="841"/>
              </a:xfrm>
              <a:custGeom>
                <a:avLst/>
                <a:gdLst>
                  <a:gd name="T0" fmla="*/ 546 w 546"/>
                  <a:gd name="T1" fmla="*/ 0 h 841"/>
                  <a:gd name="T2" fmla="*/ 542 w 546"/>
                  <a:gd name="T3" fmla="*/ 4 h 841"/>
                  <a:gd name="T4" fmla="*/ 453 w 546"/>
                  <a:gd name="T5" fmla="*/ 99 h 841"/>
                  <a:gd name="T6" fmla="*/ 4 w 546"/>
                  <a:gd name="T7" fmla="*/ 602 h 841"/>
                  <a:gd name="T8" fmla="*/ 0 w 546"/>
                  <a:gd name="T9" fmla="*/ 602 h 841"/>
                  <a:gd name="T10" fmla="*/ 0 w 546"/>
                  <a:gd name="T11" fmla="*/ 602 h 841"/>
                  <a:gd name="T12" fmla="*/ 4 w 546"/>
                  <a:gd name="T13" fmla="*/ 606 h 841"/>
                  <a:gd name="T14" fmla="*/ 4 w 546"/>
                  <a:gd name="T15" fmla="*/ 606 h 841"/>
                  <a:gd name="T16" fmla="*/ 364 w 546"/>
                  <a:gd name="T17" fmla="*/ 841 h 841"/>
                  <a:gd name="T18" fmla="*/ 364 w 546"/>
                  <a:gd name="T19" fmla="*/ 841 h 841"/>
                  <a:gd name="T20" fmla="*/ 364 w 546"/>
                  <a:gd name="T21" fmla="*/ 837 h 841"/>
                  <a:gd name="T22" fmla="*/ 322 w 546"/>
                  <a:gd name="T23" fmla="*/ 812 h 841"/>
                  <a:gd name="T24" fmla="*/ 8 w 546"/>
                  <a:gd name="T25" fmla="*/ 602 h 841"/>
                  <a:gd name="T26" fmla="*/ 546 w 546"/>
                  <a:gd name="T27" fmla="*/ 7 h 841"/>
                  <a:gd name="T28" fmla="*/ 546 w 546"/>
                  <a:gd name="T29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6" h="841">
                    <a:moveTo>
                      <a:pt x="546" y="0"/>
                    </a:moveTo>
                    <a:lnTo>
                      <a:pt x="542" y="4"/>
                    </a:lnTo>
                    <a:lnTo>
                      <a:pt x="453" y="99"/>
                    </a:lnTo>
                    <a:lnTo>
                      <a:pt x="4" y="602"/>
                    </a:lnTo>
                    <a:lnTo>
                      <a:pt x="0" y="602"/>
                    </a:lnTo>
                    <a:lnTo>
                      <a:pt x="0" y="602"/>
                    </a:lnTo>
                    <a:lnTo>
                      <a:pt x="4" y="606"/>
                    </a:lnTo>
                    <a:lnTo>
                      <a:pt x="4" y="606"/>
                    </a:lnTo>
                    <a:lnTo>
                      <a:pt x="364" y="841"/>
                    </a:lnTo>
                    <a:lnTo>
                      <a:pt x="364" y="841"/>
                    </a:lnTo>
                    <a:lnTo>
                      <a:pt x="364" y="837"/>
                    </a:lnTo>
                    <a:lnTo>
                      <a:pt x="322" y="812"/>
                    </a:lnTo>
                    <a:lnTo>
                      <a:pt x="8" y="602"/>
                    </a:lnTo>
                    <a:lnTo>
                      <a:pt x="546" y="7"/>
                    </a:lnTo>
                    <a:lnTo>
                      <a:pt x="5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Freeform 153"/>
              <p:cNvSpPr>
                <a:spLocks/>
              </p:cNvSpPr>
              <p:nvPr/>
            </p:nvSpPr>
            <p:spPr bwMode="auto">
              <a:xfrm>
                <a:off x="3233" y="2160"/>
                <a:ext cx="5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  <a:gd name="T4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Freeform 154"/>
              <p:cNvSpPr>
                <a:spLocks/>
              </p:cNvSpPr>
              <p:nvPr/>
            </p:nvSpPr>
            <p:spPr bwMode="auto">
              <a:xfrm>
                <a:off x="3233" y="2160"/>
                <a:ext cx="5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  <a:gd name="T4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4" name="Freeform 155"/>
              <p:cNvSpPr>
                <a:spLocks noEditPoints="1"/>
              </p:cNvSpPr>
              <p:nvPr/>
            </p:nvSpPr>
            <p:spPr bwMode="auto">
              <a:xfrm>
                <a:off x="2247" y="1877"/>
                <a:ext cx="982" cy="511"/>
              </a:xfrm>
              <a:custGeom>
                <a:avLst/>
                <a:gdLst>
                  <a:gd name="T0" fmla="*/ 4 w 982"/>
                  <a:gd name="T1" fmla="*/ 507 h 511"/>
                  <a:gd name="T2" fmla="*/ 85 w 982"/>
                  <a:gd name="T3" fmla="*/ 4 h 511"/>
                  <a:gd name="T4" fmla="*/ 978 w 982"/>
                  <a:gd name="T5" fmla="*/ 283 h 511"/>
                  <a:gd name="T6" fmla="*/ 830 w 982"/>
                  <a:gd name="T7" fmla="*/ 316 h 511"/>
                  <a:gd name="T8" fmla="*/ 4 w 982"/>
                  <a:gd name="T9" fmla="*/ 507 h 511"/>
                  <a:gd name="T10" fmla="*/ 89 w 982"/>
                  <a:gd name="T11" fmla="*/ 0 h 511"/>
                  <a:gd name="T12" fmla="*/ 85 w 982"/>
                  <a:gd name="T13" fmla="*/ 0 h 511"/>
                  <a:gd name="T14" fmla="*/ 85 w 982"/>
                  <a:gd name="T15" fmla="*/ 4 h 511"/>
                  <a:gd name="T16" fmla="*/ 85 w 982"/>
                  <a:gd name="T17" fmla="*/ 4 h 511"/>
                  <a:gd name="T18" fmla="*/ 80 w 982"/>
                  <a:gd name="T19" fmla="*/ 4 h 511"/>
                  <a:gd name="T20" fmla="*/ 0 w 982"/>
                  <a:gd name="T21" fmla="*/ 503 h 511"/>
                  <a:gd name="T22" fmla="*/ 0 w 982"/>
                  <a:gd name="T23" fmla="*/ 507 h 511"/>
                  <a:gd name="T24" fmla="*/ 0 w 982"/>
                  <a:gd name="T25" fmla="*/ 507 h 511"/>
                  <a:gd name="T26" fmla="*/ 0 w 982"/>
                  <a:gd name="T27" fmla="*/ 507 h 511"/>
                  <a:gd name="T28" fmla="*/ 0 w 982"/>
                  <a:gd name="T29" fmla="*/ 511 h 511"/>
                  <a:gd name="T30" fmla="*/ 4 w 982"/>
                  <a:gd name="T31" fmla="*/ 511 h 511"/>
                  <a:gd name="T32" fmla="*/ 8 w 982"/>
                  <a:gd name="T33" fmla="*/ 507 h 511"/>
                  <a:gd name="T34" fmla="*/ 8 w 982"/>
                  <a:gd name="T35" fmla="*/ 507 h 511"/>
                  <a:gd name="T36" fmla="*/ 978 w 982"/>
                  <a:gd name="T37" fmla="*/ 287 h 511"/>
                  <a:gd name="T38" fmla="*/ 982 w 982"/>
                  <a:gd name="T39" fmla="*/ 283 h 511"/>
                  <a:gd name="T40" fmla="*/ 982 w 982"/>
                  <a:gd name="T41" fmla="*/ 283 h 511"/>
                  <a:gd name="T42" fmla="*/ 982 w 982"/>
                  <a:gd name="T43" fmla="*/ 283 h 511"/>
                  <a:gd name="T44" fmla="*/ 982 w 982"/>
                  <a:gd name="T45" fmla="*/ 279 h 511"/>
                  <a:gd name="T46" fmla="*/ 982 w 982"/>
                  <a:gd name="T47" fmla="*/ 279 h 511"/>
                  <a:gd name="T48" fmla="*/ 453 w 982"/>
                  <a:gd name="T49" fmla="*/ 114 h 511"/>
                  <a:gd name="T50" fmla="*/ 89 w 982"/>
                  <a:gd name="T51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82" h="511">
                    <a:moveTo>
                      <a:pt x="4" y="507"/>
                    </a:moveTo>
                    <a:lnTo>
                      <a:pt x="85" y="4"/>
                    </a:lnTo>
                    <a:lnTo>
                      <a:pt x="978" y="283"/>
                    </a:lnTo>
                    <a:lnTo>
                      <a:pt x="830" y="316"/>
                    </a:lnTo>
                    <a:lnTo>
                      <a:pt x="4" y="507"/>
                    </a:lnTo>
                    <a:close/>
                    <a:moveTo>
                      <a:pt x="89" y="0"/>
                    </a:moveTo>
                    <a:lnTo>
                      <a:pt x="85" y="0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0" y="4"/>
                    </a:lnTo>
                    <a:lnTo>
                      <a:pt x="0" y="503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11"/>
                    </a:lnTo>
                    <a:lnTo>
                      <a:pt x="4" y="511"/>
                    </a:lnTo>
                    <a:lnTo>
                      <a:pt x="8" y="507"/>
                    </a:lnTo>
                    <a:lnTo>
                      <a:pt x="8" y="507"/>
                    </a:lnTo>
                    <a:lnTo>
                      <a:pt x="978" y="287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79"/>
                    </a:lnTo>
                    <a:lnTo>
                      <a:pt x="982" y="279"/>
                    </a:lnTo>
                    <a:lnTo>
                      <a:pt x="453" y="114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Freeform 156"/>
              <p:cNvSpPr>
                <a:spLocks noEditPoints="1"/>
              </p:cNvSpPr>
              <p:nvPr/>
            </p:nvSpPr>
            <p:spPr bwMode="auto">
              <a:xfrm>
                <a:off x="2247" y="1877"/>
                <a:ext cx="982" cy="511"/>
              </a:xfrm>
              <a:custGeom>
                <a:avLst/>
                <a:gdLst>
                  <a:gd name="T0" fmla="*/ 4 w 982"/>
                  <a:gd name="T1" fmla="*/ 507 h 511"/>
                  <a:gd name="T2" fmla="*/ 85 w 982"/>
                  <a:gd name="T3" fmla="*/ 4 h 511"/>
                  <a:gd name="T4" fmla="*/ 978 w 982"/>
                  <a:gd name="T5" fmla="*/ 283 h 511"/>
                  <a:gd name="T6" fmla="*/ 830 w 982"/>
                  <a:gd name="T7" fmla="*/ 316 h 511"/>
                  <a:gd name="T8" fmla="*/ 4 w 982"/>
                  <a:gd name="T9" fmla="*/ 507 h 511"/>
                  <a:gd name="T10" fmla="*/ 89 w 982"/>
                  <a:gd name="T11" fmla="*/ 0 h 511"/>
                  <a:gd name="T12" fmla="*/ 85 w 982"/>
                  <a:gd name="T13" fmla="*/ 0 h 511"/>
                  <a:gd name="T14" fmla="*/ 85 w 982"/>
                  <a:gd name="T15" fmla="*/ 4 h 511"/>
                  <a:gd name="T16" fmla="*/ 85 w 982"/>
                  <a:gd name="T17" fmla="*/ 4 h 511"/>
                  <a:gd name="T18" fmla="*/ 80 w 982"/>
                  <a:gd name="T19" fmla="*/ 4 h 511"/>
                  <a:gd name="T20" fmla="*/ 0 w 982"/>
                  <a:gd name="T21" fmla="*/ 503 h 511"/>
                  <a:gd name="T22" fmla="*/ 0 w 982"/>
                  <a:gd name="T23" fmla="*/ 507 h 511"/>
                  <a:gd name="T24" fmla="*/ 0 w 982"/>
                  <a:gd name="T25" fmla="*/ 507 h 511"/>
                  <a:gd name="T26" fmla="*/ 0 w 982"/>
                  <a:gd name="T27" fmla="*/ 507 h 511"/>
                  <a:gd name="T28" fmla="*/ 0 w 982"/>
                  <a:gd name="T29" fmla="*/ 511 h 511"/>
                  <a:gd name="T30" fmla="*/ 4 w 982"/>
                  <a:gd name="T31" fmla="*/ 511 h 511"/>
                  <a:gd name="T32" fmla="*/ 8 w 982"/>
                  <a:gd name="T33" fmla="*/ 507 h 511"/>
                  <a:gd name="T34" fmla="*/ 8 w 982"/>
                  <a:gd name="T35" fmla="*/ 507 h 511"/>
                  <a:gd name="T36" fmla="*/ 978 w 982"/>
                  <a:gd name="T37" fmla="*/ 287 h 511"/>
                  <a:gd name="T38" fmla="*/ 982 w 982"/>
                  <a:gd name="T39" fmla="*/ 283 h 511"/>
                  <a:gd name="T40" fmla="*/ 982 w 982"/>
                  <a:gd name="T41" fmla="*/ 283 h 511"/>
                  <a:gd name="T42" fmla="*/ 982 w 982"/>
                  <a:gd name="T43" fmla="*/ 283 h 511"/>
                  <a:gd name="T44" fmla="*/ 982 w 982"/>
                  <a:gd name="T45" fmla="*/ 279 h 511"/>
                  <a:gd name="T46" fmla="*/ 982 w 982"/>
                  <a:gd name="T47" fmla="*/ 279 h 511"/>
                  <a:gd name="T48" fmla="*/ 453 w 982"/>
                  <a:gd name="T49" fmla="*/ 114 h 511"/>
                  <a:gd name="T50" fmla="*/ 89 w 982"/>
                  <a:gd name="T51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82" h="511">
                    <a:moveTo>
                      <a:pt x="4" y="507"/>
                    </a:moveTo>
                    <a:lnTo>
                      <a:pt x="85" y="4"/>
                    </a:lnTo>
                    <a:lnTo>
                      <a:pt x="978" y="283"/>
                    </a:lnTo>
                    <a:lnTo>
                      <a:pt x="830" y="316"/>
                    </a:lnTo>
                    <a:lnTo>
                      <a:pt x="4" y="507"/>
                    </a:lnTo>
                    <a:moveTo>
                      <a:pt x="89" y="0"/>
                    </a:moveTo>
                    <a:lnTo>
                      <a:pt x="85" y="0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0" y="4"/>
                    </a:lnTo>
                    <a:lnTo>
                      <a:pt x="0" y="503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11"/>
                    </a:lnTo>
                    <a:lnTo>
                      <a:pt x="4" y="511"/>
                    </a:lnTo>
                    <a:lnTo>
                      <a:pt x="8" y="507"/>
                    </a:lnTo>
                    <a:lnTo>
                      <a:pt x="8" y="507"/>
                    </a:lnTo>
                    <a:lnTo>
                      <a:pt x="978" y="287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79"/>
                    </a:lnTo>
                    <a:lnTo>
                      <a:pt x="982" y="279"/>
                    </a:lnTo>
                    <a:lnTo>
                      <a:pt x="453" y="114"/>
                    </a:ln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Freeform 157"/>
              <p:cNvSpPr>
                <a:spLocks/>
              </p:cNvSpPr>
              <p:nvPr/>
            </p:nvSpPr>
            <p:spPr bwMode="auto">
              <a:xfrm>
                <a:off x="3047" y="2160"/>
                <a:ext cx="953" cy="845"/>
              </a:xfrm>
              <a:custGeom>
                <a:avLst/>
                <a:gdLst>
                  <a:gd name="T0" fmla="*/ 182 w 953"/>
                  <a:gd name="T1" fmla="*/ 0 h 845"/>
                  <a:gd name="T2" fmla="*/ 182 w 953"/>
                  <a:gd name="T3" fmla="*/ 0 h 845"/>
                  <a:gd name="T4" fmla="*/ 182 w 953"/>
                  <a:gd name="T5" fmla="*/ 0 h 845"/>
                  <a:gd name="T6" fmla="*/ 182 w 953"/>
                  <a:gd name="T7" fmla="*/ 7 h 845"/>
                  <a:gd name="T8" fmla="*/ 0 w 953"/>
                  <a:gd name="T9" fmla="*/ 837 h 845"/>
                  <a:gd name="T10" fmla="*/ 4 w 953"/>
                  <a:gd name="T11" fmla="*/ 841 h 845"/>
                  <a:gd name="T12" fmla="*/ 4 w 953"/>
                  <a:gd name="T13" fmla="*/ 837 h 845"/>
                  <a:gd name="T14" fmla="*/ 4 w 953"/>
                  <a:gd name="T15" fmla="*/ 841 h 845"/>
                  <a:gd name="T16" fmla="*/ 4 w 953"/>
                  <a:gd name="T17" fmla="*/ 845 h 845"/>
                  <a:gd name="T18" fmla="*/ 949 w 953"/>
                  <a:gd name="T19" fmla="*/ 683 h 845"/>
                  <a:gd name="T20" fmla="*/ 953 w 953"/>
                  <a:gd name="T21" fmla="*/ 683 h 845"/>
                  <a:gd name="T22" fmla="*/ 949 w 953"/>
                  <a:gd name="T23" fmla="*/ 680 h 845"/>
                  <a:gd name="T24" fmla="*/ 4 w 953"/>
                  <a:gd name="T25" fmla="*/ 841 h 845"/>
                  <a:gd name="T26" fmla="*/ 186 w 953"/>
                  <a:gd name="T27" fmla="*/ 4 h 845"/>
                  <a:gd name="T28" fmla="*/ 182 w 953"/>
                  <a:gd name="T29" fmla="*/ 0 h 845"/>
                  <a:gd name="T30" fmla="*/ 182 w 953"/>
                  <a:gd name="T31" fmla="*/ 0 h 845"/>
                  <a:gd name="T32" fmla="*/ 182 w 953"/>
                  <a:gd name="T33" fmla="*/ 0 h 845"/>
                  <a:gd name="T34" fmla="*/ 182 w 953"/>
                  <a:gd name="T3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3" h="845">
                    <a:moveTo>
                      <a:pt x="182" y="0"/>
                    </a:moveTo>
                    <a:lnTo>
                      <a:pt x="182" y="0"/>
                    </a:lnTo>
                    <a:lnTo>
                      <a:pt x="182" y="0"/>
                    </a:lnTo>
                    <a:lnTo>
                      <a:pt x="182" y="7"/>
                    </a:lnTo>
                    <a:lnTo>
                      <a:pt x="0" y="837"/>
                    </a:lnTo>
                    <a:lnTo>
                      <a:pt x="4" y="841"/>
                    </a:lnTo>
                    <a:lnTo>
                      <a:pt x="4" y="837"/>
                    </a:lnTo>
                    <a:lnTo>
                      <a:pt x="4" y="841"/>
                    </a:lnTo>
                    <a:lnTo>
                      <a:pt x="4" y="845"/>
                    </a:lnTo>
                    <a:lnTo>
                      <a:pt x="949" y="683"/>
                    </a:lnTo>
                    <a:lnTo>
                      <a:pt x="953" y="683"/>
                    </a:lnTo>
                    <a:lnTo>
                      <a:pt x="949" y="680"/>
                    </a:lnTo>
                    <a:lnTo>
                      <a:pt x="4" y="841"/>
                    </a:lnTo>
                    <a:lnTo>
                      <a:pt x="186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Freeform 158"/>
              <p:cNvSpPr>
                <a:spLocks/>
              </p:cNvSpPr>
              <p:nvPr/>
            </p:nvSpPr>
            <p:spPr bwMode="auto">
              <a:xfrm>
                <a:off x="3047" y="2160"/>
                <a:ext cx="953" cy="845"/>
              </a:xfrm>
              <a:custGeom>
                <a:avLst/>
                <a:gdLst>
                  <a:gd name="T0" fmla="*/ 182 w 953"/>
                  <a:gd name="T1" fmla="*/ 0 h 845"/>
                  <a:gd name="T2" fmla="*/ 182 w 953"/>
                  <a:gd name="T3" fmla="*/ 0 h 845"/>
                  <a:gd name="T4" fmla="*/ 182 w 953"/>
                  <a:gd name="T5" fmla="*/ 0 h 845"/>
                  <a:gd name="T6" fmla="*/ 182 w 953"/>
                  <a:gd name="T7" fmla="*/ 7 h 845"/>
                  <a:gd name="T8" fmla="*/ 0 w 953"/>
                  <a:gd name="T9" fmla="*/ 837 h 845"/>
                  <a:gd name="T10" fmla="*/ 4 w 953"/>
                  <a:gd name="T11" fmla="*/ 841 h 845"/>
                  <a:gd name="T12" fmla="*/ 4 w 953"/>
                  <a:gd name="T13" fmla="*/ 837 h 845"/>
                  <a:gd name="T14" fmla="*/ 4 w 953"/>
                  <a:gd name="T15" fmla="*/ 841 h 845"/>
                  <a:gd name="T16" fmla="*/ 4 w 953"/>
                  <a:gd name="T17" fmla="*/ 845 h 845"/>
                  <a:gd name="T18" fmla="*/ 949 w 953"/>
                  <a:gd name="T19" fmla="*/ 683 h 845"/>
                  <a:gd name="T20" fmla="*/ 953 w 953"/>
                  <a:gd name="T21" fmla="*/ 683 h 845"/>
                  <a:gd name="T22" fmla="*/ 949 w 953"/>
                  <a:gd name="T23" fmla="*/ 680 h 845"/>
                  <a:gd name="T24" fmla="*/ 4 w 953"/>
                  <a:gd name="T25" fmla="*/ 841 h 845"/>
                  <a:gd name="T26" fmla="*/ 186 w 953"/>
                  <a:gd name="T27" fmla="*/ 4 h 845"/>
                  <a:gd name="T28" fmla="*/ 182 w 953"/>
                  <a:gd name="T29" fmla="*/ 0 h 845"/>
                  <a:gd name="T30" fmla="*/ 182 w 953"/>
                  <a:gd name="T31" fmla="*/ 0 h 845"/>
                  <a:gd name="T32" fmla="*/ 182 w 953"/>
                  <a:gd name="T33" fmla="*/ 0 h 845"/>
                  <a:gd name="T34" fmla="*/ 182 w 953"/>
                  <a:gd name="T3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3" h="845">
                    <a:moveTo>
                      <a:pt x="182" y="0"/>
                    </a:moveTo>
                    <a:lnTo>
                      <a:pt x="182" y="0"/>
                    </a:lnTo>
                    <a:lnTo>
                      <a:pt x="182" y="0"/>
                    </a:lnTo>
                    <a:lnTo>
                      <a:pt x="182" y="7"/>
                    </a:lnTo>
                    <a:lnTo>
                      <a:pt x="0" y="837"/>
                    </a:lnTo>
                    <a:lnTo>
                      <a:pt x="4" y="841"/>
                    </a:lnTo>
                    <a:lnTo>
                      <a:pt x="4" y="837"/>
                    </a:lnTo>
                    <a:lnTo>
                      <a:pt x="4" y="841"/>
                    </a:lnTo>
                    <a:lnTo>
                      <a:pt x="4" y="845"/>
                    </a:lnTo>
                    <a:lnTo>
                      <a:pt x="949" y="683"/>
                    </a:lnTo>
                    <a:lnTo>
                      <a:pt x="953" y="683"/>
                    </a:lnTo>
                    <a:lnTo>
                      <a:pt x="949" y="680"/>
                    </a:lnTo>
                    <a:lnTo>
                      <a:pt x="4" y="841"/>
                    </a:lnTo>
                    <a:lnTo>
                      <a:pt x="186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59"/>
              <p:cNvSpPr>
                <a:spLocks noChangeArrowheads="1"/>
              </p:cNvSpPr>
              <p:nvPr/>
            </p:nvSpPr>
            <p:spPr bwMode="auto">
              <a:xfrm>
                <a:off x="4004" y="2843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60"/>
              <p:cNvSpPr>
                <a:spLocks noChangeArrowheads="1"/>
              </p:cNvSpPr>
              <p:nvPr/>
            </p:nvSpPr>
            <p:spPr bwMode="auto">
              <a:xfrm>
                <a:off x="4004" y="2843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Freeform 161"/>
              <p:cNvSpPr>
                <a:spLocks/>
              </p:cNvSpPr>
              <p:nvPr/>
            </p:nvSpPr>
            <p:spPr bwMode="auto">
              <a:xfrm>
                <a:off x="185" y="1569"/>
                <a:ext cx="152" cy="323"/>
              </a:xfrm>
              <a:custGeom>
                <a:avLst/>
                <a:gdLst>
                  <a:gd name="T0" fmla="*/ 0 w 152"/>
                  <a:gd name="T1" fmla="*/ 0 h 323"/>
                  <a:gd name="T2" fmla="*/ 152 w 152"/>
                  <a:gd name="T3" fmla="*/ 47 h 323"/>
                  <a:gd name="T4" fmla="*/ 0 w 152"/>
                  <a:gd name="T5" fmla="*/ 323 h 323"/>
                  <a:gd name="T6" fmla="*/ 152 w 152"/>
                  <a:gd name="T7" fmla="*/ 47 h 323"/>
                  <a:gd name="T8" fmla="*/ 0 w 152"/>
                  <a:gd name="T9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323">
                    <a:moveTo>
                      <a:pt x="0" y="0"/>
                    </a:moveTo>
                    <a:lnTo>
                      <a:pt x="152" y="47"/>
                    </a:lnTo>
                    <a:lnTo>
                      <a:pt x="0" y="323"/>
                    </a:lnTo>
                    <a:lnTo>
                      <a:pt x="152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Freeform 162"/>
              <p:cNvSpPr>
                <a:spLocks/>
              </p:cNvSpPr>
              <p:nvPr/>
            </p:nvSpPr>
            <p:spPr bwMode="auto">
              <a:xfrm>
                <a:off x="185" y="1569"/>
                <a:ext cx="152" cy="323"/>
              </a:xfrm>
              <a:custGeom>
                <a:avLst/>
                <a:gdLst>
                  <a:gd name="T0" fmla="*/ 0 w 152"/>
                  <a:gd name="T1" fmla="*/ 0 h 323"/>
                  <a:gd name="T2" fmla="*/ 152 w 152"/>
                  <a:gd name="T3" fmla="*/ 47 h 323"/>
                  <a:gd name="T4" fmla="*/ 0 w 152"/>
                  <a:gd name="T5" fmla="*/ 323 h 323"/>
                  <a:gd name="T6" fmla="*/ 152 w 152"/>
                  <a:gd name="T7" fmla="*/ 47 h 323"/>
                  <a:gd name="T8" fmla="*/ 0 w 152"/>
                  <a:gd name="T9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323">
                    <a:moveTo>
                      <a:pt x="0" y="0"/>
                    </a:moveTo>
                    <a:lnTo>
                      <a:pt x="152" y="47"/>
                    </a:lnTo>
                    <a:lnTo>
                      <a:pt x="0" y="323"/>
                    </a:lnTo>
                    <a:lnTo>
                      <a:pt x="152" y="4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Freeform 163"/>
              <p:cNvSpPr>
                <a:spLocks/>
              </p:cNvSpPr>
              <p:nvPr/>
            </p:nvSpPr>
            <p:spPr bwMode="auto">
              <a:xfrm>
                <a:off x="185" y="1616"/>
                <a:ext cx="156" cy="283"/>
              </a:xfrm>
              <a:custGeom>
                <a:avLst/>
                <a:gdLst>
                  <a:gd name="T0" fmla="*/ 36 w 37"/>
                  <a:gd name="T1" fmla="*/ 0 h 77"/>
                  <a:gd name="T2" fmla="*/ 36 w 37"/>
                  <a:gd name="T3" fmla="*/ 0 h 77"/>
                  <a:gd name="T4" fmla="*/ 0 w 37"/>
                  <a:gd name="T5" fmla="*/ 75 h 77"/>
                  <a:gd name="T6" fmla="*/ 0 w 37"/>
                  <a:gd name="T7" fmla="*/ 77 h 77"/>
                  <a:gd name="T8" fmla="*/ 37 w 37"/>
                  <a:gd name="T9" fmla="*/ 1 h 77"/>
                  <a:gd name="T10" fmla="*/ 37 w 37"/>
                  <a:gd name="T11" fmla="*/ 1 h 77"/>
                  <a:gd name="T12" fmla="*/ 36 w 37"/>
                  <a:gd name="T13" fmla="*/ 1 h 77"/>
                  <a:gd name="T14" fmla="*/ 36 w 37"/>
                  <a:gd name="T15" fmla="*/ 0 h 77"/>
                  <a:gd name="T16" fmla="*/ 36 w 37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77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7"/>
                      <a:pt x="0" y="7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Freeform 164"/>
              <p:cNvSpPr>
                <a:spLocks/>
              </p:cNvSpPr>
              <p:nvPr/>
            </p:nvSpPr>
            <p:spPr bwMode="auto">
              <a:xfrm>
                <a:off x="718" y="1723"/>
                <a:ext cx="233" cy="95"/>
              </a:xfrm>
              <a:custGeom>
                <a:avLst/>
                <a:gdLst>
                  <a:gd name="T0" fmla="*/ 233 w 233"/>
                  <a:gd name="T1" fmla="*/ 0 h 95"/>
                  <a:gd name="T2" fmla="*/ 0 w 233"/>
                  <a:gd name="T3" fmla="*/ 95 h 95"/>
                  <a:gd name="T4" fmla="*/ 233 w 233"/>
                  <a:gd name="T5" fmla="*/ 0 h 95"/>
                  <a:gd name="T6" fmla="*/ 233 w 233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95">
                    <a:moveTo>
                      <a:pt x="233" y="0"/>
                    </a:moveTo>
                    <a:lnTo>
                      <a:pt x="0" y="95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Freeform 165"/>
              <p:cNvSpPr>
                <a:spLocks/>
              </p:cNvSpPr>
              <p:nvPr/>
            </p:nvSpPr>
            <p:spPr bwMode="auto">
              <a:xfrm>
                <a:off x="718" y="1723"/>
                <a:ext cx="233" cy="95"/>
              </a:xfrm>
              <a:custGeom>
                <a:avLst/>
                <a:gdLst>
                  <a:gd name="T0" fmla="*/ 233 w 233"/>
                  <a:gd name="T1" fmla="*/ 0 h 95"/>
                  <a:gd name="T2" fmla="*/ 0 w 233"/>
                  <a:gd name="T3" fmla="*/ 95 h 95"/>
                  <a:gd name="T4" fmla="*/ 233 w 233"/>
                  <a:gd name="T5" fmla="*/ 0 h 95"/>
                  <a:gd name="T6" fmla="*/ 233 w 233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95">
                    <a:moveTo>
                      <a:pt x="233" y="0"/>
                    </a:moveTo>
                    <a:lnTo>
                      <a:pt x="0" y="95"/>
                    </a:lnTo>
                    <a:lnTo>
                      <a:pt x="233" y="0"/>
                    </a:lnTo>
                    <a:lnTo>
                      <a:pt x="23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Freeform 166"/>
              <p:cNvSpPr>
                <a:spLocks/>
              </p:cNvSpPr>
              <p:nvPr/>
            </p:nvSpPr>
            <p:spPr bwMode="auto">
              <a:xfrm>
                <a:off x="955" y="1719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 167"/>
              <p:cNvSpPr>
                <a:spLocks/>
              </p:cNvSpPr>
              <p:nvPr/>
            </p:nvSpPr>
            <p:spPr bwMode="auto">
              <a:xfrm>
                <a:off x="955" y="1719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Freeform 168"/>
              <p:cNvSpPr>
                <a:spLocks/>
              </p:cNvSpPr>
              <p:nvPr/>
            </p:nvSpPr>
            <p:spPr bwMode="auto">
              <a:xfrm>
                <a:off x="773" y="3056"/>
                <a:ext cx="813" cy="915"/>
              </a:xfrm>
              <a:custGeom>
                <a:avLst/>
                <a:gdLst>
                  <a:gd name="T0" fmla="*/ 813 w 813"/>
                  <a:gd name="T1" fmla="*/ 0 h 915"/>
                  <a:gd name="T2" fmla="*/ 813 w 813"/>
                  <a:gd name="T3" fmla="*/ 0 h 915"/>
                  <a:gd name="T4" fmla="*/ 813 w 813"/>
                  <a:gd name="T5" fmla="*/ 4 h 915"/>
                  <a:gd name="T6" fmla="*/ 0 w 813"/>
                  <a:gd name="T7" fmla="*/ 915 h 915"/>
                  <a:gd name="T8" fmla="*/ 813 w 813"/>
                  <a:gd name="T9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" h="915">
                    <a:moveTo>
                      <a:pt x="813" y="0"/>
                    </a:moveTo>
                    <a:lnTo>
                      <a:pt x="813" y="0"/>
                    </a:lnTo>
                    <a:lnTo>
                      <a:pt x="813" y="4"/>
                    </a:lnTo>
                    <a:lnTo>
                      <a:pt x="0" y="9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Freeform 169"/>
              <p:cNvSpPr>
                <a:spLocks/>
              </p:cNvSpPr>
              <p:nvPr/>
            </p:nvSpPr>
            <p:spPr bwMode="auto">
              <a:xfrm>
                <a:off x="773" y="3056"/>
                <a:ext cx="813" cy="915"/>
              </a:xfrm>
              <a:custGeom>
                <a:avLst/>
                <a:gdLst>
                  <a:gd name="T0" fmla="*/ 813 w 813"/>
                  <a:gd name="T1" fmla="*/ 0 h 915"/>
                  <a:gd name="T2" fmla="*/ 813 w 813"/>
                  <a:gd name="T3" fmla="*/ 0 h 915"/>
                  <a:gd name="T4" fmla="*/ 813 w 813"/>
                  <a:gd name="T5" fmla="*/ 4 h 915"/>
                  <a:gd name="T6" fmla="*/ 0 w 813"/>
                  <a:gd name="T7" fmla="*/ 915 h 915"/>
                  <a:gd name="T8" fmla="*/ 813 w 813"/>
                  <a:gd name="T9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" h="915">
                    <a:moveTo>
                      <a:pt x="813" y="0"/>
                    </a:moveTo>
                    <a:lnTo>
                      <a:pt x="813" y="0"/>
                    </a:lnTo>
                    <a:lnTo>
                      <a:pt x="813" y="4"/>
                    </a:lnTo>
                    <a:lnTo>
                      <a:pt x="0" y="915"/>
                    </a:lnTo>
                    <a:lnTo>
                      <a:pt x="8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Freeform 170"/>
              <p:cNvSpPr>
                <a:spLocks/>
              </p:cNvSpPr>
              <p:nvPr/>
            </p:nvSpPr>
            <p:spPr bwMode="auto">
              <a:xfrm>
                <a:off x="769" y="397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Freeform 171"/>
              <p:cNvSpPr>
                <a:spLocks/>
              </p:cNvSpPr>
              <p:nvPr/>
            </p:nvSpPr>
            <p:spPr bwMode="auto">
              <a:xfrm>
                <a:off x="769" y="397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Freeform 172"/>
              <p:cNvSpPr>
                <a:spLocks/>
              </p:cNvSpPr>
              <p:nvPr/>
            </p:nvSpPr>
            <p:spPr bwMode="auto">
              <a:xfrm>
                <a:off x="773" y="3056"/>
                <a:ext cx="1182" cy="963"/>
              </a:xfrm>
              <a:custGeom>
                <a:avLst/>
                <a:gdLst>
                  <a:gd name="T0" fmla="*/ 822 w 1182"/>
                  <a:gd name="T1" fmla="*/ 0 h 963"/>
                  <a:gd name="T2" fmla="*/ 822 w 1182"/>
                  <a:gd name="T3" fmla="*/ 0 h 963"/>
                  <a:gd name="T4" fmla="*/ 822 w 1182"/>
                  <a:gd name="T5" fmla="*/ 4 h 963"/>
                  <a:gd name="T6" fmla="*/ 822 w 1182"/>
                  <a:gd name="T7" fmla="*/ 0 h 963"/>
                  <a:gd name="T8" fmla="*/ 817 w 1182"/>
                  <a:gd name="T9" fmla="*/ 4 h 963"/>
                  <a:gd name="T10" fmla="*/ 1177 w 1182"/>
                  <a:gd name="T11" fmla="*/ 959 h 963"/>
                  <a:gd name="T12" fmla="*/ 4 w 1182"/>
                  <a:gd name="T13" fmla="*/ 919 h 963"/>
                  <a:gd name="T14" fmla="*/ 0 w 1182"/>
                  <a:gd name="T15" fmla="*/ 922 h 963"/>
                  <a:gd name="T16" fmla="*/ 1177 w 1182"/>
                  <a:gd name="T17" fmla="*/ 963 h 963"/>
                  <a:gd name="T18" fmla="*/ 1182 w 1182"/>
                  <a:gd name="T19" fmla="*/ 955 h 963"/>
                  <a:gd name="T20" fmla="*/ 822 w 1182"/>
                  <a:gd name="T21" fmla="*/ 4 h 963"/>
                  <a:gd name="T22" fmla="*/ 822 w 1182"/>
                  <a:gd name="T23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2" h="963">
                    <a:moveTo>
                      <a:pt x="822" y="0"/>
                    </a:moveTo>
                    <a:lnTo>
                      <a:pt x="822" y="0"/>
                    </a:lnTo>
                    <a:lnTo>
                      <a:pt x="822" y="4"/>
                    </a:lnTo>
                    <a:lnTo>
                      <a:pt x="822" y="0"/>
                    </a:lnTo>
                    <a:lnTo>
                      <a:pt x="817" y="4"/>
                    </a:lnTo>
                    <a:lnTo>
                      <a:pt x="1177" y="959"/>
                    </a:lnTo>
                    <a:lnTo>
                      <a:pt x="4" y="919"/>
                    </a:lnTo>
                    <a:lnTo>
                      <a:pt x="0" y="922"/>
                    </a:lnTo>
                    <a:lnTo>
                      <a:pt x="1177" y="963"/>
                    </a:lnTo>
                    <a:lnTo>
                      <a:pt x="1182" y="955"/>
                    </a:lnTo>
                    <a:lnTo>
                      <a:pt x="822" y="4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Freeform 173"/>
              <p:cNvSpPr>
                <a:spLocks/>
              </p:cNvSpPr>
              <p:nvPr/>
            </p:nvSpPr>
            <p:spPr bwMode="auto">
              <a:xfrm>
                <a:off x="773" y="3056"/>
                <a:ext cx="1182" cy="963"/>
              </a:xfrm>
              <a:custGeom>
                <a:avLst/>
                <a:gdLst>
                  <a:gd name="T0" fmla="*/ 822 w 1182"/>
                  <a:gd name="T1" fmla="*/ 0 h 963"/>
                  <a:gd name="T2" fmla="*/ 822 w 1182"/>
                  <a:gd name="T3" fmla="*/ 0 h 963"/>
                  <a:gd name="T4" fmla="*/ 822 w 1182"/>
                  <a:gd name="T5" fmla="*/ 4 h 963"/>
                  <a:gd name="T6" fmla="*/ 822 w 1182"/>
                  <a:gd name="T7" fmla="*/ 0 h 963"/>
                  <a:gd name="T8" fmla="*/ 817 w 1182"/>
                  <a:gd name="T9" fmla="*/ 4 h 963"/>
                  <a:gd name="T10" fmla="*/ 1177 w 1182"/>
                  <a:gd name="T11" fmla="*/ 959 h 963"/>
                  <a:gd name="T12" fmla="*/ 4 w 1182"/>
                  <a:gd name="T13" fmla="*/ 919 h 963"/>
                  <a:gd name="T14" fmla="*/ 0 w 1182"/>
                  <a:gd name="T15" fmla="*/ 922 h 963"/>
                  <a:gd name="T16" fmla="*/ 1177 w 1182"/>
                  <a:gd name="T17" fmla="*/ 963 h 963"/>
                  <a:gd name="T18" fmla="*/ 1182 w 1182"/>
                  <a:gd name="T19" fmla="*/ 955 h 963"/>
                  <a:gd name="T20" fmla="*/ 822 w 1182"/>
                  <a:gd name="T21" fmla="*/ 4 h 963"/>
                  <a:gd name="T22" fmla="*/ 822 w 1182"/>
                  <a:gd name="T23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2" h="963">
                    <a:moveTo>
                      <a:pt x="822" y="0"/>
                    </a:moveTo>
                    <a:lnTo>
                      <a:pt x="822" y="0"/>
                    </a:lnTo>
                    <a:lnTo>
                      <a:pt x="822" y="4"/>
                    </a:lnTo>
                    <a:lnTo>
                      <a:pt x="822" y="0"/>
                    </a:lnTo>
                    <a:lnTo>
                      <a:pt x="817" y="4"/>
                    </a:lnTo>
                    <a:lnTo>
                      <a:pt x="1177" y="959"/>
                    </a:lnTo>
                    <a:lnTo>
                      <a:pt x="4" y="919"/>
                    </a:lnTo>
                    <a:lnTo>
                      <a:pt x="0" y="922"/>
                    </a:lnTo>
                    <a:lnTo>
                      <a:pt x="1177" y="963"/>
                    </a:lnTo>
                    <a:lnTo>
                      <a:pt x="1182" y="955"/>
                    </a:lnTo>
                    <a:lnTo>
                      <a:pt x="822" y="4"/>
                    </a:lnTo>
                    <a:lnTo>
                      <a:pt x="8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174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175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176"/>
              <p:cNvSpPr>
                <a:spLocks noChangeArrowheads="1"/>
              </p:cNvSpPr>
              <p:nvPr/>
            </p:nvSpPr>
            <p:spPr bwMode="auto">
              <a:xfrm>
                <a:off x="4021" y="1888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177"/>
              <p:cNvSpPr>
                <a:spLocks noChangeArrowheads="1"/>
              </p:cNvSpPr>
              <p:nvPr/>
            </p:nvSpPr>
            <p:spPr bwMode="auto">
              <a:xfrm>
                <a:off x="4021" y="1888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Freeform 178"/>
              <p:cNvSpPr>
                <a:spLocks/>
              </p:cNvSpPr>
              <p:nvPr/>
            </p:nvSpPr>
            <p:spPr bwMode="auto">
              <a:xfrm>
                <a:off x="3712" y="1888"/>
                <a:ext cx="305" cy="107"/>
              </a:xfrm>
              <a:custGeom>
                <a:avLst/>
                <a:gdLst>
                  <a:gd name="T0" fmla="*/ 305 w 305"/>
                  <a:gd name="T1" fmla="*/ 0 h 107"/>
                  <a:gd name="T2" fmla="*/ 0 w 305"/>
                  <a:gd name="T3" fmla="*/ 107 h 107"/>
                  <a:gd name="T4" fmla="*/ 305 w 305"/>
                  <a:gd name="T5" fmla="*/ 0 h 107"/>
                  <a:gd name="T6" fmla="*/ 305 w 305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5" h="107">
                    <a:moveTo>
                      <a:pt x="305" y="0"/>
                    </a:moveTo>
                    <a:lnTo>
                      <a:pt x="0" y="107"/>
                    </a:lnTo>
                    <a:lnTo>
                      <a:pt x="305" y="0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Freeform 179"/>
              <p:cNvSpPr>
                <a:spLocks/>
              </p:cNvSpPr>
              <p:nvPr/>
            </p:nvSpPr>
            <p:spPr bwMode="auto">
              <a:xfrm>
                <a:off x="3712" y="1888"/>
                <a:ext cx="305" cy="107"/>
              </a:xfrm>
              <a:custGeom>
                <a:avLst/>
                <a:gdLst>
                  <a:gd name="T0" fmla="*/ 305 w 305"/>
                  <a:gd name="T1" fmla="*/ 0 h 107"/>
                  <a:gd name="T2" fmla="*/ 0 w 305"/>
                  <a:gd name="T3" fmla="*/ 107 h 107"/>
                  <a:gd name="T4" fmla="*/ 305 w 305"/>
                  <a:gd name="T5" fmla="*/ 0 h 107"/>
                  <a:gd name="T6" fmla="*/ 305 w 305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5" h="107">
                    <a:moveTo>
                      <a:pt x="305" y="0"/>
                    </a:moveTo>
                    <a:lnTo>
                      <a:pt x="0" y="107"/>
                    </a:lnTo>
                    <a:lnTo>
                      <a:pt x="305" y="0"/>
                    </a:lnTo>
                    <a:lnTo>
                      <a:pt x="30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Freeform 180"/>
              <p:cNvSpPr>
                <a:spLocks/>
              </p:cNvSpPr>
              <p:nvPr/>
            </p:nvSpPr>
            <p:spPr bwMode="auto">
              <a:xfrm>
                <a:off x="3229" y="1892"/>
                <a:ext cx="792" cy="951"/>
              </a:xfrm>
              <a:custGeom>
                <a:avLst/>
                <a:gdLst>
                  <a:gd name="T0" fmla="*/ 792 w 792"/>
                  <a:gd name="T1" fmla="*/ 0 h 951"/>
                  <a:gd name="T2" fmla="*/ 771 w 792"/>
                  <a:gd name="T3" fmla="*/ 944 h 951"/>
                  <a:gd name="T4" fmla="*/ 9 w 792"/>
                  <a:gd name="T5" fmla="*/ 268 h 951"/>
                  <a:gd name="T6" fmla="*/ 4 w 792"/>
                  <a:gd name="T7" fmla="*/ 268 h 951"/>
                  <a:gd name="T8" fmla="*/ 0 w 792"/>
                  <a:gd name="T9" fmla="*/ 268 h 951"/>
                  <a:gd name="T10" fmla="*/ 771 w 792"/>
                  <a:gd name="T11" fmla="*/ 951 h 951"/>
                  <a:gd name="T12" fmla="*/ 767 w 792"/>
                  <a:gd name="T13" fmla="*/ 951 h 951"/>
                  <a:gd name="T14" fmla="*/ 771 w 792"/>
                  <a:gd name="T15" fmla="*/ 948 h 951"/>
                  <a:gd name="T16" fmla="*/ 792 w 792"/>
                  <a:gd name="T17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2" h="951">
                    <a:moveTo>
                      <a:pt x="792" y="0"/>
                    </a:moveTo>
                    <a:lnTo>
                      <a:pt x="771" y="944"/>
                    </a:lnTo>
                    <a:lnTo>
                      <a:pt x="9" y="268"/>
                    </a:lnTo>
                    <a:lnTo>
                      <a:pt x="4" y="268"/>
                    </a:lnTo>
                    <a:lnTo>
                      <a:pt x="0" y="268"/>
                    </a:lnTo>
                    <a:lnTo>
                      <a:pt x="771" y="951"/>
                    </a:lnTo>
                    <a:lnTo>
                      <a:pt x="767" y="951"/>
                    </a:lnTo>
                    <a:lnTo>
                      <a:pt x="771" y="948"/>
                    </a:lnTo>
                    <a:lnTo>
                      <a:pt x="79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Freeform 181"/>
              <p:cNvSpPr>
                <a:spLocks/>
              </p:cNvSpPr>
              <p:nvPr/>
            </p:nvSpPr>
            <p:spPr bwMode="auto">
              <a:xfrm>
                <a:off x="3229" y="1892"/>
                <a:ext cx="792" cy="951"/>
              </a:xfrm>
              <a:custGeom>
                <a:avLst/>
                <a:gdLst>
                  <a:gd name="T0" fmla="*/ 792 w 792"/>
                  <a:gd name="T1" fmla="*/ 0 h 951"/>
                  <a:gd name="T2" fmla="*/ 771 w 792"/>
                  <a:gd name="T3" fmla="*/ 944 h 951"/>
                  <a:gd name="T4" fmla="*/ 9 w 792"/>
                  <a:gd name="T5" fmla="*/ 268 h 951"/>
                  <a:gd name="T6" fmla="*/ 4 w 792"/>
                  <a:gd name="T7" fmla="*/ 268 h 951"/>
                  <a:gd name="T8" fmla="*/ 0 w 792"/>
                  <a:gd name="T9" fmla="*/ 268 h 951"/>
                  <a:gd name="T10" fmla="*/ 771 w 792"/>
                  <a:gd name="T11" fmla="*/ 951 h 951"/>
                  <a:gd name="T12" fmla="*/ 767 w 792"/>
                  <a:gd name="T13" fmla="*/ 951 h 951"/>
                  <a:gd name="T14" fmla="*/ 771 w 792"/>
                  <a:gd name="T15" fmla="*/ 948 h 951"/>
                  <a:gd name="T16" fmla="*/ 792 w 792"/>
                  <a:gd name="T17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2" h="951">
                    <a:moveTo>
                      <a:pt x="792" y="0"/>
                    </a:moveTo>
                    <a:lnTo>
                      <a:pt x="771" y="944"/>
                    </a:lnTo>
                    <a:lnTo>
                      <a:pt x="9" y="268"/>
                    </a:lnTo>
                    <a:lnTo>
                      <a:pt x="4" y="268"/>
                    </a:lnTo>
                    <a:lnTo>
                      <a:pt x="0" y="268"/>
                    </a:lnTo>
                    <a:lnTo>
                      <a:pt x="771" y="951"/>
                    </a:lnTo>
                    <a:lnTo>
                      <a:pt x="767" y="951"/>
                    </a:lnTo>
                    <a:lnTo>
                      <a:pt x="771" y="948"/>
                    </a:lnTo>
                    <a:lnTo>
                      <a:pt x="79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Freeform 182"/>
              <p:cNvSpPr>
                <a:spLocks/>
              </p:cNvSpPr>
              <p:nvPr/>
            </p:nvSpPr>
            <p:spPr bwMode="auto">
              <a:xfrm>
                <a:off x="3229" y="21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Freeform 183"/>
              <p:cNvSpPr>
                <a:spLocks/>
              </p:cNvSpPr>
              <p:nvPr/>
            </p:nvSpPr>
            <p:spPr bwMode="auto">
              <a:xfrm>
                <a:off x="3229" y="21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Freeform 184"/>
              <p:cNvSpPr>
                <a:spLocks/>
              </p:cNvSpPr>
              <p:nvPr/>
            </p:nvSpPr>
            <p:spPr bwMode="auto">
              <a:xfrm>
                <a:off x="3157" y="1638"/>
                <a:ext cx="864" cy="522"/>
              </a:xfrm>
              <a:custGeom>
                <a:avLst/>
                <a:gdLst>
                  <a:gd name="T0" fmla="*/ 0 w 864"/>
                  <a:gd name="T1" fmla="*/ 0 h 522"/>
                  <a:gd name="T2" fmla="*/ 0 w 864"/>
                  <a:gd name="T3" fmla="*/ 0 h 522"/>
                  <a:gd name="T4" fmla="*/ 0 w 864"/>
                  <a:gd name="T5" fmla="*/ 0 h 522"/>
                  <a:gd name="T6" fmla="*/ 0 w 864"/>
                  <a:gd name="T7" fmla="*/ 0 h 522"/>
                  <a:gd name="T8" fmla="*/ 72 w 864"/>
                  <a:gd name="T9" fmla="*/ 518 h 522"/>
                  <a:gd name="T10" fmla="*/ 72 w 864"/>
                  <a:gd name="T11" fmla="*/ 518 h 522"/>
                  <a:gd name="T12" fmla="*/ 72 w 864"/>
                  <a:gd name="T13" fmla="*/ 522 h 522"/>
                  <a:gd name="T14" fmla="*/ 72 w 864"/>
                  <a:gd name="T15" fmla="*/ 522 h 522"/>
                  <a:gd name="T16" fmla="*/ 72 w 864"/>
                  <a:gd name="T17" fmla="*/ 522 h 522"/>
                  <a:gd name="T18" fmla="*/ 76 w 864"/>
                  <a:gd name="T19" fmla="*/ 522 h 522"/>
                  <a:gd name="T20" fmla="*/ 81 w 864"/>
                  <a:gd name="T21" fmla="*/ 522 h 522"/>
                  <a:gd name="T22" fmla="*/ 864 w 864"/>
                  <a:gd name="T23" fmla="*/ 254 h 522"/>
                  <a:gd name="T24" fmla="*/ 864 w 864"/>
                  <a:gd name="T25" fmla="*/ 254 h 522"/>
                  <a:gd name="T26" fmla="*/ 860 w 864"/>
                  <a:gd name="T27" fmla="*/ 250 h 522"/>
                  <a:gd name="T28" fmla="*/ 555 w 864"/>
                  <a:gd name="T29" fmla="*/ 357 h 522"/>
                  <a:gd name="T30" fmla="*/ 76 w 864"/>
                  <a:gd name="T31" fmla="*/ 518 h 522"/>
                  <a:gd name="T32" fmla="*/ 76 w 864"/>
                  <a:gd name="T33" fmla="*/ 518 h 522"/>
                  <a:gd name="T34" fmla="*/ 76 w 864"/>
                  <a:gd name="T35" fmla="*/ 515 h 522"/>
                  <a:gd name="T36" fmla="*/ 4 w 864"/>
                  <a:gd name="T37" fmla="*/ 0 h 522"/>
                  <a:gd name="T38" fmla="*/ 0 w 864"/>
                  <a:gd name="T3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4" h="5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518"/>
                    </a:lnTo>
                    <a:lnTo>
                      <a:pt x="72" y="518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6" y="522"/>
                    </a:lnTo>
                    <a:lnTo>
                      <a:pt x="81" y="522"/>
                    </a:lnTo>
                    <a:lnTo>
                      <a:pt x="864" y="254"/>
                    </a:lnTo>
                    <a:lnTo>
                      <a:pt x="864" y="254"/>
                    </a:lnTo>
                    <a:lnTo>
                      <a:pt x="860" y="250"/>
                    </a:lnTo>
                    <a:lnTo>
                      <a:pt x="555" y="357"/>
                    </a:lnTo>
                    <a:lnTo>
                      <a:pt x="76" y="518"/>
                    </a:lnTo>
                    <a:lnTo>
                      <a:pt x="76" y="518"/>
                    </a:lnTo>
                    <a:lnTo>
                      <a:pt x="76" y="515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Freeform 185"/>
              <p:cNvSpPr>
                <a:spLocks/>
              </p:cNvSpPr>
              <p:nvPr/>
            </p:nvSpPr>
            <p:spPr bwMode="auto">
              <a:xfrm>
                <a:off x="3157" y="1638"/>
                <a:ext cx="864" cy="522"/>
              </a:xfrm>
              <a:custGeom>
                <a:avLst/>
                <a:gdLst>
                  <a:gd name="T0" fmla="*/ 0 w 864"/>
                  <a:gd name="T1" fmla="*/ 0 h 522"/>
                  <a:gd name="T2" fmla="*/ 0 w 864"/>
                  <a:gd name="T3" fmla="*/ 0 h 522"/>
                  <a:gd name="T4" fmla="*/ 0 w 864"/>
                  <a:gd name="T5" fmla="*/ 0 h 522"/>
                  <a:gd name="T6" fmla="*/ 0 w 864"/>
                  <a:gd name="T7" fmla="*/ 0 h 522"/>
                  <a:gd name="T8" fmla="*/ 72 w 864"/>
                  <a:gd name="T9" fmla="*/ 518 h 522"/>
                  <a:gd name="T10" fmla="*/ 72 w 864"/>
                  <a:gd name="T11" fmla="*/ 518 h 522"/>
                  <a:gd name="T12" fmla="*/ 72 w 864"/>
                  <a:gd name="T13" fmla="*/ 522 h 522"/>
                  <a:gd name="T14" fmla="*/ 72 w 864"/>
                  <a:gd name="T15" fmla="*/ 522 h 522"/>
                  <a:gd name="T16" fmla="*/ 72 w 864"/>
                  <a:gd name="T17" fmla="*/ 522 h 522"/>
                  <a:gd name="T18" fmla="*/ 76 w 864"/>
                  <a:gd name="T19" fmla="*/ 522 h 522"/>
                  <a:gd name="T20" fmla="*/ 81 w 864"/>
                  <a:gd name="T21" fmla="*/ 522 h 522"/>
                  <a:gd name="T22" fmla="*/ 864 w 864"/>
                  <a:gd name="T23" fmla="*/ 254 h 522"/>
                  <a:gd name="T24" fmla="*/ 864 w 864"/>
                  <a:gd name="T25" fmla="*/ 254 h 522"/>
                  <a:gd name="T26" fmla="*/ 860 w 864"/>
                  <a:gd name="T27" fmla="*/ 250 h 522"/>
                  <a:gd name="T28" fmla="*/ 555 w 864"/>
                  <a:gd name="T29" fmla="*/ 357 h 522"/>
                  <a:gd name="T30" fmla="*/ 76 w 864"/>
                  <a:gd name="T31" fmla="*/ 518 h 522"/>
                  <a:gd name="T32" fmla="*/ 76 w 864"/>
                  <a:gd name="T33" fmla="*/ 518 h 522"/>
                  <a:gd name="T34" fmla="*/ 76 w 864"/>
                  <a:gd name="T35" fmla="*/ 515 h 522"/>
                  <a:gd name="T36" fmla="*/ 4 w 864"/>
                  <a:gd name="T37" fmla="*/ 0 h 522"/>
                  <a:gd name="T38" fmla="*/ 0 w 864"/>
                  <a:gd name="T3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4" h="5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518"/>
                    </a:lnTo>
                    <a:lnTo>
                      <a:pt x="72" y="518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6" y="522"/>
                    </a:lnTo>
                    <a:lnTo>
                      <a:pt x="81" y="522"/>
                    </a:lnTo>
                    <a:lnTo>
                      <a:pt x="864" y="254"/>
                    </a:lnTo>
                    <a:lnTo>
                      <a:pt x="864" y="254"/>
                    </a:lnTo>
                    <a:lnTo>
                      <a:pt x="860" y="250"/>
                    </a:lnTo>
                    <a:lnTo>
                      <a:pt x="555" y="357"/>
                    </a:lnTo>
                    <a:lnTo>
                      <a:pt x="76" y="518"/>
                    </a:lnTo>
                    <a:lnTo>
                      <a:pt x="76" y="518"/>
                    </a:lnTo>
                    <a:lnTo>
                      <a:pt x="76" y="515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Freeform 186"/>
              <p:cNvSpPr>
                <a:spLocks/>
              </p:cNvSpPr>
              <p:nvPr/>
            </p:nvSpPr>
            <p:spPr bwMode="auto">
              <a:xfrm>
                <a:off x="3157" y="999"/>
                <a:ext cx="707" cy="636"/>
              </a:xfrm>
              <a:custGeom>
                <a:avLst/>
                <a:gdLst>
                  <a:gd name="T0" fmla="*/ 707 w 707"/>
                  <a:gd name="T1" fmla="*/ 0 h 636"/>
                  <a:gd name="T2" fmla="*/ 707 w 707"/>
                  <a:gd name="T3" fmla="*/ 0 h 636"/>
                  <a:gd name="T4" fmla="*/ 0 w 707"/>
                  <a:gd name="T5" fmla="*/ 636 h 636"/>
                  <a:gd name="T6" fmla="*/ 707 w 707"/>
                  <a:gd name="T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636">
                    <a:moveTo>
                      <a:pt x="707" y="0"/>
                    </a:moveTo>
                    <a:lnTo>
                      <a:pt x="707" y="0"/>
                    </a:lnTo>
                    <a:lnTo>
                      <a:pt x="0" y="636"/>
                    </a:lnTo>
                    <a:lnTo>
                      <a:pt x="70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Freeform 187"/>
              <p:cNvSpPr>
                <a:spLocks/>
              </p:cNvSpPr>
              <p:nvPr/>
            </p:nvSpPr>
            <p:spPr bwMode="auto">
              <a:xfrm>
                <a:off x="3157" y="999"/>
                <a:ext cx="707" cy="636"/>
              </a:xfrm>
              <a:custGeom>
                <a:avLst/>
                <a:gdLst>
                  <a:gd name="T0" fmla="*/ 707 w 707"/>
                  <a:gd name="T1" fmla="*/ 0 h 636"/>
                  <a:gd name="T2" fmla="*/ 707 w 707"/>
                  <a:gd name="T3" fmla="*/ 0 h 636"/>
                  <a:gd name="T4" fmla="*/ 0 w 707"/>
                  <a:gd name="T5" fmla="*/ 636 h 636"/>
                  <a:gd name="T6" fmla="*/ 707 w 707"/>
                  <a:gd name="T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636">
                    <a:moveTo>
                      <a:pt x="707" y="0"/>
                    </a:moveTo>
                    <a:lnTo>
                      <a:pt x="707" y="0"/>
                    </a:lnTo>
                    <a:lnTo>
                      <a:pt x="0" y="636"/>
                    </a:lnTo>
                    <a:lnTo>
                      <a:pt x="70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188"/>
              <p:cNvSpPr>
                <a:spLocks noChangeArrowheads="1"/>
              </p:cNvSpPr>
              <p:nvPr/>
            </p:nvSpPr>
            <p:spPr bwMode="auto">
              <a:xfrm>
                <a:off x="3869" y="99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189"/>
              <p:cNvSpPr>
                <a:spLocks noChangeArrowheads="1"/>
              </p:cNvSpPr>
              <p:nvPr/>
            </p:nvSpPr>
            <p:spPr bwMode="auto">
              <a:xfrm>
                <a:off x="3869" y="99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Freeform 190"/>
              <p:cNvSpPr>
                <a:spLocks/>
              </p:cNvSpPr>
              <p:nvPr/>
            </p:nvSpPr>
            <p:spPr bwMode="auto">
              <a:xfrm>
                <a:off x="3157" y="1003"/>
                <a:ext cx="864" cy="889"/>
              </a:xfrm>
              <a:custGeom>
                <a:avLst/>
                <a:gdLst>
                  <a:gd name="T0" fmla="*/ 712 w 864"/>
                  <a:gd name="T1" fmla="*/ 0 h 889"/>
                  <a:gd name="T2" fmla="*/ 712 w 864"/>
                  <a:gd name="T3" fmla="*/ 0 h 889"/>
                  <a:gd name="T4" fmla="*/ 4 w 864"/>
                  <a:gd name="T5" fmla="*/ 632 h 889"/>
                  <a:gd name="T6" fmla="*/ 4 w 864"/>
                  <a:gd name="T7" fmla="*/ 635 h 889"/>
                  <a:gd name="T8" fmla="*/ 0 w 864"/>
                  <a:gd name="T9" fmla="*/ 635 h 889"/>
                  <a:gd name="T10" fmla="*/ 0 w 864"/>
                  <a:gd name="T11" fmla="*/ 635 h 889"/>
                  <a:gd name="T12" fmla="*/ 4 w 864"/>
                  <a:gd name="T13" fmla="*/ 635 h 889"/>
                  <a:gd name="T14" fmla="*/ 860 w 864"/>
                  <a:gd name="T15" fmla="*/ 885 h 889"/>
                  <a:gd name="T16" fmla="*/ 860 w 864"/>
                  <a:gd name="T17" fmla="*/ 885 h 889"/>
                  <a:gd name="T18" fmla="*/ 864 w 864"/>
                  <a:gd name="T19" fmla="*/ 889 h 889"/>
                  <a:gd name="T20" fmla="*/ 864 w 864"/>
                  <a:gd name="T21" fmla="*/ 885 h 889"/>
                  <a:gd name="T22" fmla="*/ 860 w 864"/>
                  <a:gd name="T23" fmla="*/ 885 h 889"/>
                  <a:gd name="T24" fmla="*/ 860 w 864"/>
                  <a:gd name="T25" fmla="*/ 885 h 889"/>
                  <a:gd name="T26" fmla="*/ 818 w 864"/>
                  <a:gd name="T27" fmla="*/ 628 h 889"/>
                  <a:gd name="T28" fmla="*/ 860 w 864"/>
                  <a:gd name="T29" fmla="*/ 885 h 889"/>
                  <a:gd name="T30" fmla="*/ 4 w 864"/>
                  <a:gd name="T31" fmla="*/ 632 h 889"/>
                  <a:gd name="T32" fmla="*/ 712 w 864"/>
                  <a:gd name="T33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4" h="889">
                    <a:moveTo>
                      <a:pt x="712" y="0"/>
                    </a:moveTo>
                    <a:lnTo>
                      <a:pt x="712" y="0"/>
                    </a:lnTo>
                    <a:lnTo>
                      <a:pt x="4" y="632"/>
                    </a:lnTo>
                    <a:lnTo>
                      <a:pt x="4" y="635"/>
                    </a:lnTo>
                    <a:lnTo>
                      <a:pt x="0" y="635"/>
                    </a:lnTo>
                    <a:lnTo>
                      <a:pt x="0" y="635"/>
                    </a:lnTo>
                    <a:lnTo>
                      <a:pt x="4" y="63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64" y="889"/>
                    </a:lnTo>
                    <a:lnTo>
                      <a:pt x="864" y="88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18" y="628"/>
                    </a:lnTo>
                    <a:lnTo>
                      <a:pt x="860" y="885"/>
                    </a:lnTo>
                    <a:lnTo>
                      <a:pt x="4" y="632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Freeform 191"/>
              <p:cNvSpPr>
                <a:spLocks/>
              </p:cNvSpPr>
              <p:nvPr/>
            </p:nvSpPr>
            <p:spPr bwMode="auto">
              <a:xfrm>
                <a:off x="3157" y="1003"/>
                <a:ext cx="864" cy="889"/>
              </a:xfrm>
              <a:custGeom>
                <a:avLst/>
                <a:gdLst>
                  <a:gd name="T0" fmla="*/ 712 w 864"/>
                  <a:gd name="T1" fmla="*/ 0 h 889"/>
                  <a:gd name="T2" fmla="*/ 712 w 864"/>
                  <a:gd name="T3" fmla="*/ 0 h 889"/>
                  <a:gd name="T4" fmla="*/ 4 w 864"/>
                  <a:gd name="T5" fmla="*/ 632 h 889"/>
                  <a:gd name="T6" fmla="*/ 4 w 864"/>
                  <a:gd name="T7" fmla="*/ 635 h 889"/>
                  <a:gd name="T8" fmla="*/ 0 w 864"/>
                  <a:gd name="T9" fmla="*/ 635 h 889"/>
                  <a:gd name="T10" fmla="*/ 0 w 864"/>
                  <a:gd name="T11" fmla="*/ 635 h 889"/>
                  <a:gd name="T12" fmla="*/ 4 w 864"/>
                  <a:gd name="T13" fmla="*/ 635 h 889"/>
                  <a:gd name="T14" fmla="*/ 860 w 864"/>
                  <a:gd name="T15" fmla="*/ 885 h 889"/>
                  <a:gd name="T16" fmla="*/ 860 w 864"/>
                  <a:gd name="T17" fmla="*/ 885 h 889"/>
                  <a:gd name="T18" fmla="*/ 864 w 864"/>
                  <a:gd name="T19" fmla="*/ 889 h 889"/>
                  <a:gd name="T20" fmla="*/ 864 w 864"/>
                  <a:gd name="T21" fmla="*/ 885 h 889"/>
                  <a:gd name="T22" fmla="*/ 860 w 864"/>
                  <a:gd name="T23" fmla="*/ 885 h 889"/>
                  <a:gd name="T24" fmla="*/ 860 w 864"/>
                  <a:gd name="T25" fmla="*/ 885 h 889"/>
                  <a:gd name="T26" fmla="*/ 818 w 864"/>
                  <a:gd name="T27" fmla="*/ 628 h 889"/>
                  <a:gd name="T28" fmla="*/ 860 w 864"/>
                  <a:gd name="T29" fmla="*/ 885 h 889"/>
                  <a:gd name="T30" fmla="*/ 4 w 864"/>
                  <a:gd name="T31" fmla="*/ 632 h 889"/>
                  <a:gd name="T32" fmla="*/ 712 w 864"/>
                  <a:gd name="T33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4" h="889">
                    <a:moveTo>
                      <a:pt x="712" y="0"/>
                    </a:moveTo>
                    <a:lnTo>
                      <a:pt x="712" y="0"/>
                    </a:lnTo>
                    <a:lnTo>
                      <a:pt x="4" y="632"/>
                    </a:lnTo>
                    <a:lnTo>
                      <a:pt x="4" y="635"/>
                    </a:lnTo>
                    <a:lnTo>
                      <a:pt x="0" y="635"/>
                    </a:lnTo>
                    <a:lnTo>
                      <a:pt x="0" y="635"/>
                    </a:lnTo>
                    <a:lnTo>
                      <a:pt x="4" y="63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64" y="889"/>
                    </a:lnTo>
                    <a:lnTo>
                      <a:pt x="864" y="88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18" y="628"/>
                    </a:lnTo>
                    <a:lnTo>
                      <a:pt x="860" y="885"/>
                    </a:lnTo>
                    <a:lnTo>
                      <a:pt x="4" y="632"/>
                    </a:lnTo>
                    <a:lnTo>
                      <a:pt x="7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Freeform 192"/>
              <p:cNvSpPr>
                <a:spLocks/>
              </p:cNvSpPr>
              <p:nvPr/>
            </p:nvSpPr>
            <p:spPr bwMode="auto">
              <a:xfrm>
                <a:off x="4076" y="1804"/>
                <a:ext cx="690" cy="80"/>
              </a:xfrm>
              <a:custGeom>
                <a:avLst/>
                <a:gdLst>
                  <a:gd name="T0" fmla="*/ 690 w 690"/>
                  <a:gd name="T1" fmla="*/ 0 h 80"/>
                  <a:gd name="T2" fmla="*/ 0 w 690"/>
                  <a:gd name="T3" fmla="*/ 80 h 80"/>
                  <a:gd name="T4" fmla="*/ 690 w 690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0" h="80">
                    <a:moveTo>
                      <a:pt x="690" y="0"/>
                    </a:moveTo>
                    <a:lnTo>
                      <a:pt x="0" y="80"/>
                    </a:lnTo>
                    <a:lnTo>
                      <a:pt x="69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Freeform 193"/>
              <p:cNvSpPr>
                <a:spLocks/>
              </p:cNvSpPr>
              <p:nvPr/>
            </p:nvSpPr>
            <p:spPr bwMode="auto">
              <a:xfrm>
                <a:off x="4076" y="1804"/>
                <a:ext cx="690" cy="80"/>
              </a:xfrm>
              <a:custGeom>
                <a:avLst/>
                <a:gdLst>
                  <a:gd name="T0" fmla="*/ 690 w 690"/>
                  <a:gd name="T1" fmla="*/ 0 h 80"/>
                  <a:gd name="T2" fmla="*/ 0 w 690"/>
                  <a:gd name="T3" fmla="*/ 80 h 80"/>
                  <a:gd name="T4" fmla="*/ 690 w 690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0" h="80">
                    <a:moveTo>
                      <a:pt x="690" y="0"/>
                    </a:moveTo>
                    <a:lnTo>
                      <a:pt x="0" y="80"/>
                    </a:lnTo>
                    <a:lnTo>
                      <a:pt x="69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194"/>
              <p:cNvSpPr>
                <a:spLocks noChangeArrowheads="1"/>
              </p:cNvSpPr>
              <p:nvPr/>
            </p:nvSpPr>
            <p:spPr bwMode="auto">
              <a:xfrm>
                <a:off x="4771" y="1800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195"/>
              <p:cNvSpPr>
                <a:spLocks noChangeArrowheads="1"/>
              </p:cNvSpPr>
              <p:nvPr/>
            </p:nvSpPr>
            <p:spPr bwMode="auto">
              <a:xfrm>
                <a:off x="4771" y="1800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Freeform 196"/>
              <p:cNvSpPr>
                <a:spLocks/>
              </p:cNvSpPr>
              <p:nvPr/>
            </p:nvSpPr>
            <p:spPr bwMode="auto">
              <a:xfrm>
                <a:off x="3869" y="999"/>
                <a:ext cx="897" cy="889"/>
              </a:xfrm>
              <a:custGeom>
                <a:avLst/>
                <a:gdLst>
                  <a:gd name="T0" fmla="*/ 4 w 897"/>
                  <a:gd name="T1" fmla="*/ 0 h 889"/>
                  <a:gd name="T2" fmla="*/ 0 w 897"/>
                  <a:gd name="T3" fmla="*/ 0 h 889"/>
                  <a:gd name="T4" fmla="*/ 0 w 897"/>
                  <a:gd name="T5" fmla="*/ 4 h 889"/>
                  <a:gd name="T6" fmla="*/ 0 w 897"/>
                  <a:gd name="T7" fmla="*/ 4 h 889"/>
                  <a:gd name="T8" fmla="*/ 106 w 897"/>
                  <a:gd name="T9" fmla="*/ 632 h 889"/>
                  <a:gd name="T10" fmla="*/ 148 w 897"/>
                  <a:gd name="T11" fmla="*/ 889 h 889"/>
                  <a:gd name="T12" fmla="*/ 152 w 897"/>
                  <a:gd name="T13" fmla="*/ 889 h 889"/>
                  <a:gd name="T14" fmla="*/ 152 w 897"/>
                  <a:gd name="T15" fmla="*/ 885 h 889"/>
                  <a:gd name="T16" fmla="*/ 152 w 897"/>
                  <a:gd name="T17" fmla="*/ 889 h 889"/>
                  <a:gd name="T18" fmla="*/ 152 w 897"/>
                  <a:gd name="T19" fmla="*/ 889 h 889"/>
                  <a:gd name="T20" fmla="*/ 152 w 897"/>
                  <a:gd name="T21" fmla="*/ 889 h 889"/>
                  <a:gd name="T22" fmla="*/ 4 w 897"/>
                  <a:gd name="T23" fmla="*/ 4 h 889"/>
                  <a:gd name="T24" fmla="*/ 300 w 897"/>
                  <a:gd name="T25" fmla="*/ 268 h 889"/>
                  <a:gd name="T26" fmla="*/ 897 w 897"/>
                  <a:gd name="T27" fmla="*/ 801 h 889"/>
                  <a:gd name="T28" fmla="*/ 601 w 897"/>
                  <a:gd name="T29" fmla="*/ 834 h 889"/>
                  <a:gd name="T30" fmla="*/ 897 w 897"/>
                  <a:gd name="T31" fmla="*/ 801 h 889"/>
                  <a:gd name="T32" fmla="*/ 897 w 897"/>
                  <a:gd name="T33" fmla="*/ 797 h 889"/>
                  <a:gd name="T34" fmla="*/ 897 w 897"/>
                  <a:gd name="T35" fmla="*/ 794 h 889"/>
                  <a:gd name="T36" fmla="*/ 897 w 897"/>
                  <a:gd name="T37" fmla="*/ 794 h 889"/>
                  <a:gd name="T38" fmla="*/ 4 w 897"/>
                  <a:gd name="T39" fmla="*/ 0 h 889"/>
                  <a:gd name="T40" fmla="*/ 4 w 897"/>
                  <a:gd name="T4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7" h="889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6" y="632"/>
                    </a:lnTo>
                    <a:lnTo>
                      <a:pt x="148" y="889"/>
                    </a:lnTo>
                    <a:lnTo>
                      <a:pt x="152" y="889"/>
                    </a:lnTo>
                    <a:lnTo>
                      <a:pt x="152" y="885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4" y="4"/>
                    </a:lnTo>
                    <a:lnTo>
                      <a:pt x="300" y="268"/>
                    </a:lnTo>
                    <a:lnTo>
                      <a:pt x="897" y="801"/>
                    </a:lnTo>
                    <a:lnTo>
                      <a:pt x="601" y="834"/>
                    </a:lnTo>
                    <a:lnTo>
                      <a:pt x="897" y="801"/>
                    </a:lnTo>
                    <a:lnTo>
                      <a:pt x="897" y="797"/>
                    </a:lnTo>
                    <a:lnTo>
                      <a:pt x="897" y="794"/>
                    </a:lnTo>
                    <a:lnTo>
                      <a:pt x="897" y="79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Freeform 197"/>
              <p:cNvSpPr>
                <a:spLocks/>
              </p:cNvSpPr>
              <p:nvPr/>
            </p:nvSpPr>
            <p:spPr bwMode="auto">
              <a:xfrm>
                <a:off x="3869" y="999"/>
                <a:ext cx="897" cy="889"/>
              </a:xfrm>
              <a:custGeom>
                <a:avLst/>
                <a:gdLst>
                  <a:gd name="T0" fmla="*/ 4 w 897"/>
                  <a:gd name="T1" fmla="*/ 0 h 889"/>
                  <a:gd name="T2" fmla="*/ 0 w 897"/>
                  <a:gd name="T3" fmla="*/ 0 h 889"/>
                  <a:gd name="T4" fmla="*/ 0 w 897"/>
                  <a:gd name="T5" fmla="*/ 4 h 889"/>
                  <a:gd name="T6" fmla="*/ 0 w 897"/>
                  <a:gd name="T7" fmla="*/ 4 h 889"/>
                  <a:gd name="T8" fmla="*/ 106 w 897"/>
                  <a:gd name="T9" fmla="*/ 632 h 889"/>
                  <a:gd name="T10" fmla="*/ 148 w 897"/>
                  <a:gd name="T11" fmla="*/ 889 h 889"/>
                  <a:gd name="T12" fmla="*/ 152 w 897"/>
                  <a:gd name="T13" fmla="*/ 889 h 889"/>
                  <a:gd name="T14" fmla="*/ 152 w 897"/>
                  <a:gd name="T15" fmla="*/ 885 h 889"/>
                  <a:gd name="T16" fmla="*/ 152 w 897"/>
                  <a:gd name="T17" fmla="*/ 889 h 889"/>
                  <a:gd name="T18" fmla="*/ 152 w 897"/>
                  <a:gd name="T19" fmla="*/ 889 h 889"/>
                  <a:gd name="T20" fmla="*/ 152 w 897"/>
                  <a:gd name="T21" fmla="*/ 889 h 889"/>
                  <a:gd name="T22" fmla="*/ 4 w 897"/>
                  <a:gd name="T23" fmla="*/ 4 h 889"/>
                  <a:gd name="T24" fmla="*/ 300 w 897"/>
                  <a:gd name="T25" fmla="*/ 268 h 889"/>
                  <a:gd name="T26" fmla="*/ 897 w 897"/>
                  <a:gd name="T27" fmla="*/ 801 h 889"/>
                  <a:gd name="T28" fmla="*/ 601 w 897"/>
                  <a:gd name="T29" fmla="*/ 834 h 889"/>
                  <a:gd name="T30" fmla="*/ 897 w 897"/>
                  <a:gd name="T31" fmla="*/ 801 h 889"/>
                  <a:gd name="T32" fmla="*/ 897 w 897"/>
                  <a:gd name="T33" fmla="*/ 797 h 889"/>
                  <a:gd name="T34" fmla="*/ 897 w 897"/>
                  <a:gd name="T35" fmla="*/ 794 h 889"/>
                  <a:gd name="T36" fmla="*/ 897 w 897"/>
                  <a:gd name="T37" fmla="*/ 794 h 889"/>
                  <a:gd name="T38" fmla="*/ 4 w 897"/>
                  <a:gd name="T39" fmla="*/ 0 h 889"/>
                  <a:gd name="T40" fmla="*/ 4 w 897"/>
                  <a:gd name="T4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7" h="889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6" y="632"/>
                    </a:lnTo>
                    <a:lnTo>
                      <a:pt x="148" y="889"/>
                    </a:lnTo>
                    <a:lnTo>
                      <a:pt x="152" y="889"/>
                    </a:lnTo>
                    <a:lnTo>
                      <a:pt x="152" y="885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4" y="4"/>
                    </a:lnTo>
                    <a:lnTo>
                      <a:pt x="300" y="268"/>
                    </a:lnTo>
                    <a:lnTo>
                      <a:pt x="897" y="801"/>
                    </a:lnTo>
                    <a:lnTo>
                      <a:pt x="601" y="834"/>
                    </a:lnTo>
                    <a:lnTo>
                      <a:pt x="897" y="801"/>
                    </a:lnTo>
                    <a:lnTo>
                      <a:pt x="897" y="797"/>
                    </a:lnTo>
                    <a:lnTo>
                      <a:pt x="897" y="794"/>
                    </a:lnTo>
                    <a:lnTo>
                      <a:pt x="897" y="79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Freeform 198"/>
              <p:cNvSpPr>
                <a:spLocks/>
              </p:cNvSpPr>
              <p:nvPr/>
            </p:nvSpPr>
            <p:spPr bwMode="auto">
              <a:xfrm>
                <a:off x="3864" y="99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0 h 3"/>
                  <a:gd name="T6" fmla="*/ 5 w 5"/>
                  <a:gd name="T7" fmla="*/ 3 h 3"/>
                  <a:gd name="T8" fmla="*/ 5 w 5"/>
                  <a:gd name="T9" fmla="*/ 3 h 3"/>
                  <a:gd name="T10" fmla="*/ 5 w 5"/>
                  <a:gd name="T11" fmla="*/ 3 h 3"/>
                  <a:gd name="T12" fmla="*/ 0 w 5"/>
                  <a:gd name="T13" fmla="*/ 0 h 3"/>
                  <a:gd name="T14" fmla="*/ 0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Freeform 199"/>
              <p:cNvSpPr>
                <a:spLocks/>
              </p:cNvSpPr>
              <p:nvPr/>
            </p:nvSpPr>
            <p:spPr bwMode="auto">
              <a:xfrm>
                <a:off x="3864" y="99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0 h 3"/>
                  <a:gd name="T6" fmla="*/ 5 w 5"/>
                  <a:gd name="T7" fmla="*/ 3 h 3"/>
                  <a:gd name="T8" fmla="*/ 5 w 5"/>
                  <a:gd name="T9" fmla="*/ 3 h 3"/>
                  <a:gd name="T10" fmla="*/ 5 w 5"/>
                  <a:gd name="T11" fmla="*/ 3 h 3"/>
                  <a:gd name="T12" fmla="*/ 0 w 5"/>
                  <a:gd name="T13" fmla="*/ 0 h 3"/>
                  <a:gd name="T14" fmla="*/ 0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Freeform 200"/>
              <p:cNvSpPr>
                <a:spLocks/>
              </p:cNvSpPr>
              <p:nvPr/>
            </p:nvSpPr>
            <p:spPr bwMode="auto">
              <a:xfrm>
                <a:off x="4910" y="624"/>
                <a:ext cx="140" cy="151"/>
              </a:xfrm>
              <a:custGeom>
                <a:avLst/>
                <a:gdLst>
                  <a:gd name="T0" fmla="*/ 140 w 140"/>
                  <a:gd name="T1" fmla="*/ 0 h 151"/>
                  <a:gd name="T2" fmla="*/ 0 w 140"/>
                  <a:gd name="T3" fmla="*/ 151 h 151"/>
                  <a:gd name="T4" fmla="*/ 140 w 140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51">
                    <a:moveTo>
                      <a:pt x="140" y="0"/>
                    </a:moveTo>
                    <a:lnTo>
                      <a:pt x="0" y="151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Freeform 201"/>
              <p:cNvSpPr>
                <a:spLocks/>
              </p:cNvSpPr>
              <p:nvPr/>
            </p:nvSpPr>
            <p:spPr bwMode="auto">
              <a:xfrm>
                <a:off x="4910" y="624"/>
                <a:ext cx="140" cy="151"/>
              </a:xfrm>
              <a:custGeom>
                <a:avLst/>
                <a:gdLst>
                  <a:gd name="T0" fmla="*/ 140 w 140"/>
                  <a:gd name="T1" fmla="*/ 0 h 151"/>
                  <a:gd name="T2" fmla="*/ 0 w 140"/>
                  <a:gd name="T3" fmla="*/ 151 h 151"/>
                  <a:gd name="T4" fmla="*/ 140 w 140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51">
                    <a:moveTo>
                      <a:pt x="140" y="0"/>
                    </a:moveTo>
                    <a:lnTo>
                      <a:pt x="0" y="151"/>
                    </a:lnTo>
                    <a:lnTo>
                      <a:pt x="1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Freeform 202"/>
              <p:cNvSpPr>
                <a:spLocks/>
              </p:cNvSpPr>
              <p:nvPr/>
            </p:nvSpPr>
            <p:spPr bwMode="auto">
              <a:xfrm>
                <a:off x="4593" y="1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Freeform 203"/>
              <p:cNvSpPr>
                <a:spLocks/>
              </p:cNvSpPr>
              <p:nvPr/>
            </p:nvSpPr>
            <p:spPr bwMode="auto">
              <a:xfrm>
                <a:off x="4593" y="1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Freeform 204"/>
              <p:cNvSpPr>
                <a:spLocks noEditPoints="1"/>
              </p:cNvSpPr>
              <p:nvPr/>
            </p:nvSpPr>
            <p:spPr bwMode="auto">
              <a:xfrm>
                <a:off x="3826" y="378"/>
                <a:ext cx="1224" cy="739"/>
              </a:xfrm>
              <a:custGeom>
                <a:avLst/>
                <a:gdLst>
                  <a:gd name="T0" fmla="*/ 1224 w 1224"/>
                  <a:gd name="T1" fmla="*/ 243 h 739"/>
                  <a:gd name="T2" fmla="*/ 767 w 1224"/>
                  <a:gd name="T3" fmla="*/ 735 h 739"/>
                  <a:gd name="T4" fmla="*/ 767 w 1224"/>
                  <a:gd name="T5" fmla="*/ 735 h 739"/>
                  <a:gd name="T6" fmla="*/ 1224 w 1224"/>
                  <a:gd name="T7" fmla="*/ 243 h 739"/>
                  <a:gd name="T8" fmla="*/ 0 w 1224"/>
                  <a:gd name="T9" fmla="*/ 0 h 739"/>
                  <a:gd name="T10" fmla="*/ 0 w 1224"/>
                  <a:gd name="T11" fmla="*/ 0 h 739"/>
                  <a:gd name="T12" fmla="*/ 5 w 1224"/>
                  <a:gd name="T13" fmla="*/ 4 h 739"/>
                  <a:gd name="T14" fmla="*/ 763 w 1224"/>
                  <a:gd name="T15" fmla="*/ 735 h 739"/>
                  <a:gd name="T16" fmla="*/ 767 w 1224"/>
                  <a:gd name="T17" fmla="*/ 739 h 739"/>
                  <a:gd name="T18" fmla="*/ 767 w 1224"/>
                  <a:gd name="T19" fmla="*/ 735 h 739"/>
                  <a:gd name="T20" fmla="*/ 267 w 1224"/>
                  <a:gd name="T21" fmla="*/ 254 h 739"/>
                  <a:gd name="T22" fmla="*/ 9 w 1224"/>
                  <a:gd name="T23" fmla="*/ 0 h 739"/>
                  <a:gd name="T24" fmla="*/ 0 w 1224"/>
                  <a:gd name="T25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4" h="739">
                    <a:moveTo>
                      <a:pt x="1224" y="243"/>
                    </a:moveTo>
                    <a:lnTo>
                      <a:pt x="767" y="735"/>
                    </a:lnTo>
                    <a:lnTo>
                      <a:pt x="767" y="735"/>
                    </a:lnTo>
                    <a:lnTo>
                      <a:pt x="1224" y="243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763" y="735"/>
                    </a:lnTo>
                    <a:lnTo>
                      <a:pt x="767" y="739"/>
                    </a:lnTo>
                    <a:lnTo>
                      <a:pt x="767" y="735"/>
                    </a:lnTo>
                    <a:lnTo>
                      <a:pt x="267" y="254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Group 406"/>
            <p:cNvGrpSpPr>
              <a:grpSpLocks/>
            </p:cNvGrpSpPr>
            <p:nvPr/>
          </p:nvGrpSpPr>
          <p:grpSpPr bwMode="auto">
            <a:xfrm>
              <a:off x="185" y="-4"/>
              <a:ext cx="6982" cy="4324"/>
              <a:chOff x="185" y="-4"/>
              <a:chExt cx="6982" cy="4324"/>
            </a:xfrm>
            <a:grpFill/>
          </p:grpSpPr>
          <p:sp>
            <p:nvSpPr>
              <p:cNvPr id="184" name="Freeform 206"/>
              <p:cNvSpPr>
                <a:spLocks noEditPoints="1"/>
              </p:cNvSpPr>
              <p:nvPr/>
            </p:nvSpPr>
            <p:spPr bwMode="auto">
              <a:xfrm>
                <a:off x="3826" y="378"/>
                <a:ext cx="1224" cy="739"/>
              </a:xfrm>
              <a:custGeom>
                <a:avLst/>
                <a:gdLst>
                  <a:gd name="T0" fmla="*/ 1224 w 1224"/>
                  <a:gd name="T1" fmla="*/ 243 h 739"/>
                  <a:gd name="T2" fmla="*/ 767 w 1224"/>
                  <a:gd name="T3" fmla="*/ 735 h 739"/>
                  <a:gd name="T4" fmla="*/ 767 w 1224"/>
                  <a:gd name="T5" fmla="*/ 735 h 739"/>
                  <a:gd name="T6" fmla="*/ 1224 w 1224"/>
                  <a:gd name="T7" fmla="*/ 243 h 739"/>
                  <a:gd name="T8" fmla="*/ 0 w 1224"/>
                  <a:gd name="T9" fmla="*/ 0 h 739"/>
                  <a:gd name="T10" fmla="*/ 0 w 1224"/>
                  <a:gd name="T11" fmla="*/ 0 h 739"/>
                  <a:gd name="T12" fmla="*/ 5 w 1224"/>
                  <a:gd name="T13" fmla="*/ 4 h 739"/>
                  <a:gd name="T14" fmla="*/ 763 w 1224"/>
                  <a:gd name="T15" fmla="*/ 735 h 739"/>
                  <a:gd name="T16" fmla="*/ 767 w 1224"/>
                  <a:gd name="T17" fmla="*/ 739 h 739"/>
                  <a:gd name="T18" fmla="*/ 767 w 1224"/>
                  <a:gd name="T19" fmla="*/ 735 h 739"/>
                  <a:gd name="T20" fmla="*/ 267 w 1224"/>
                  <a:gd name="T21" fmla="*/ 254 h 739"/>
                  <a:gd name="T22" fmla="*/ 9 w 1224"/>
                  <a:gd name="T23" fmla="*/ 0 h 739"/>
                  <a:gd name="T24" fmla="*/ 0 w 1224"/>
                  <a:gd name="T25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4" h="739">
                    <a:moveTo>
                      <a:pt x="1224" y="243"/>
                    </a:moveTo>
                    <a:lnTo>
                      <a:pt x="767" y="735"/>
                    </a:lnTo>
                    <a:lnTo>
                      <a:pt x="767" y="735"/>
                    </a:lnTo>
                    <a:lnTo>
                      <a:pt x="1224" y="243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763" y="735"/>
                    </a:lnTo>
                    <a:lnTo>
                      <a:pt x="767" y="739"/>
                    </a:lnTo>
                    <a:lnTo>
                      <a:pt x="767" y="735"/>
                    </a:lnTo>
                    <a:lnTo>
                      <a:pt x="267" y="254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207"/>
              <p:cNvSpPr>
                <a:spLocks/>
              </p:cNvSpPr>
              <p:nvPr/>
            </p:nvSpPr>
            <p:spPr bwMode="auto">
              <a:xfrm>
                <a:off x="3822" y="37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208"/>
              <p:cNvSpPr>
                <a:spLocks/>
              </p:cNvSpPr>
              <p:nvPr/>
            </p:nvSpPr>
            <p:spPr bwMode="auto">
              <a:xfrm>
                <a:off x="3822" y="37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209"/>
              <p:cNvSpPr>
                <a:spLocks/>
              </p:cNvSpPr>
              <p:nvPr/>
            </p:nvSpPr>
            <p:spPr bwMode="auto">
              <a:xfrm>
                <a:off x="5054" y="624"/>
                <a:ext cx="267" cy="548"/>
              </a:xfrm>
              <a:custGeom>
                <a:avLst/>
                <a:gdLst>
                  <a:gd name="T0" fmla="*/ 0 w 267"/>
                  <a:gd name="T1" fmla="*/ 0 h 548"/>
                  <a:gd name="T2" fmla="*/ 0 w 267"/>
                  <a:gd name="T3" fmla="*/ 0 h 548"/>
                  <a:gd name="T4" fmla="*/ 267 w 267"/>
                  <a:gd name="T5" fmla="*/ 548 h 548"/>
                  <a:gd name="T6" fmla="*/ 0 w 267"/>
                  <a:gd name="T7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548">
                    <a:moveTo>
                      <a:pt x="0" y="0"/>
                    </a:moveTo>
                    <a:lnTo>
                      <a:pt x="0" y="0"/>
                    </a:lnTo>
                    <a:lnTo>
                      <a:pt x="267" y="54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210"/>
              <p:cNvSpPr>
                <a:spLocks/>
              </p:cNvSpPr>
              <p:nvPr/>
            </p:nvSpPr>
            <p:spPr bwMode="auto">
              <a:xfrm>
                <a:off x="5054" y="624"/>
                <a:ext cx="267" cy="548"/>
              </a:xfrm>
              <a:custGeom>
                <a:avLst/>
                <a:gdLst>
                  <a:gd name="T0" fmla="*/ 0 w 267"/>
                  <a:gd name="T1" fmla="*/ 0 h 548"/>
                  <a:gd name="T2" fmla="*/ 0 w 267"/>
                  <a:gd name="T3" fmla="*/ 0 h 548"/>
                  <a:gd name="T4" fmla="*/ 267 w 267"/>
                  <a:gd name="T5" fmla="*/ 548 h 548"/>
                  <a:gd name="T6" fmla="*/ 0 w 267"/>
                  <a:gd name="T7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548">
                    <a:moveTo>
                      <a:pt x="0" y="0"/>
                    </a:moveTo>
                    <a:lnTo>
                      <a:pt x="0" y="0"/>
                    </a:lnTo>
                    <a:lnTo>
                      <a:pt x="267" y="54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211"/>
              <p:cNvSpPr>
                <a:spLocks/>
              </p:cNvSpPr>
              <p:nvPr/>
            </p:nvSpPr>
            <p:spPr bwMode="auto">
              <a:xfrm>
                <a:off x="4589" y="621"/>
                <a:ext cx="728" cy="558"/>
              </a:xfrm>
              <a:custGeom>
                <a:avLst/>
                <a:gdLst>
                  <a:gd name="T0" fmla="*/ 461 w 728"/>
                  <a:gd name="T1" fmla="*/ 0 h 558"/>
                  <a:gd name="T2" fmla="*/ 461 w 728"/>
                  <a:gd name="T3" fmla="*/ 0 h 558"/>
                  <a:gd name="T4" fmla="*/ 4 w 728"/>
                  <a:gd name="T5" fmla="*/ 492 h 558"/>
                  <a:gd name="T6" fmla="*/ 4 w 728"/>
                  <a:gd name="T7" fmla="*/ 492 h 558"/>
                  <a:gd name="T8" fmla="*/ 4 w 728"/>
                  <a:gd name="T9" fmla="*/ 496 h 558"/>
                  <a:gd name="T10" fmla="*/ 0 w 728"/>
                  <a:gd name="T11" fmla="*/ 496 h 558"/>
                  <a:gd name="T12" fmla="*/ 0 w 728"/>
                  <a:gd name="T13" fmla="*/ 496 h 558"/>
                  <a:gd name="T14" fmla="*/ 4 w 728"/>
                  <a:gd name="T15" fmla="*/ 496 h 558"/>
                  <a:gd name="T16" fmla="*/ 4 w 728"/>
                  <a:gd name="T17" fmla="*/ 496 h 558"/>
                  <a:gd name="T18" fmla="*/ 4 w 728"/>
                  <a:gd name="T19" fmla="*/ 496 h 558"/>
                  <a:gd name="T20" fmla="*/ 4 w 728"/>
                  <a:gd name="T21" fmla="*/ 496 h 558"/>
                  <a:gd name="T22" fmla="*/ 4 w 728"/>
                  <a:gd name="T23" fmla="*/ 496 h 558"/>
                  <a:gd name="T24" fmla="*/ 8 w 728"/>
                  <a:gd name="T25" fmla="*/ 496 h 558"/>
                  <a:gd name="T26" fmla="*/ 728 w 728"/>
                  <a:gd name="T27" fmla="*/ 558 h 558"/>
                  <a:gd name="T28" fmla="*/ 728 w 728"/>
                  <a:gd name="T29" fmla="*/ 558 h 558"/>
                  <a:gd name="T30" fmla="*/ 728 w 728"/>
                  <a:gd name="T31" fmla="*/ 558 h 558"/>
                  <a:gd name="T32" fmla="*/ 728 w 728"/>
                  <a:gd name="T33" fmla="*/ 558 h 558"/>
                  <a:gd name="T34" fmla="*/ 728 w 728"/>
                  <a:gd name="T35" fmla="*/ 558 h 558"/>
                  <a:gd name="T36" fmla="*/ 728 w 728"/>
                  <a:gd name="T37" fmla="*/ 554 h 558"/>
                  <a:gd name="T38" fmla="*/ 728 w 728"/>
                  <a:gd name="T39" fmla="*/ 554 h 558"/>
                  <a:gd name="T40" fmla="*/ 571 w 728"/>
                  <a:gd name="T41" fmla="*/ 540 h 558"/>
                  <a:gd name="T42" fmla="*/ 8 w 728"/>
                  <a:gd name="T43" fmla="*/ 492 h 558"/>
                  <a:gd name="T44" fmla="*/ 321 w 728"/>
                  <a:gd name="T45" fmla="*/ 154 h 558"/>
                  <a:gd name="T46" fmla="*/ 461 w 728"/>
                  <a:gd name="T47" fmla="*/ 3 h 558"/>
                  <a:gd name="T48" fmla="*/ 461 w 728"/>
                  <a:gd name="T49" fmla="*/ 3 h 558"/>
                  <a:gd name="T50" fmla="*/ 457 w 728"/>
                  <a:gd name="T51" fmla="*/ 3 h 558"/>
                  <a:gd name="T52" fmla="*/ 461 w 728"/>
                  <a:gd name="T53" fmla="*/ 0 h 558"/>
                  <a:gd name="T54" fmla="*/ 461 w 728"/>
                  <a:gd name="T5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8" h="558">
                    <a:moveTo>
                      <a:pt x="461" y="0"/>
                    </a:moveTo>
                    <a:lnTo>
                      <a:pt x="461" y="0"/>
                    </a:lnTo>
                    <a:lnTo>
                      <a:pt x="4" y="492"/>
                    </a:lnTo>
                    <a:lnTo>
                      <a:pt x="4" y="492"/>
                    </a:lnTo>
                    <a:lnTo>
                      <a:pt x="4" y="496"/>
                    </a:lnTo>
                    <a:lnTo>
                      <a:pt x="0" y="496"/>
                    </a:lnTo>
                    <a:lnTo>
                      <a:pt x="0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8" y="496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4"/>
                    </a:lnTo>
                    <a:lnTo>
                      <a:pt x="728" y="554"/>
                    </a:lnTo>
                    <a:lnTo>
                      <a:pt x="571" y="540"/>
                    </a:lnTo>
                    <a:lnTo>
                      <a:pt x="8" y="492"/>
                    </a:lnTo>
                    <a:lnTo>
                      <a:pt x="321" y="154"/>
                    </a:lnTo>
                    <a:lnTo>
                      <a:pt x="461" y="3"/>
                    </a:lnTo>
                    <a:lnTo>
                      <a:pt x="461" y="3"/>
                    </a:lnTo>
                    <a:lnTo>
                      <a:pt x="457" y="3"/>
                    </a:lnTo>
                    <a:lnTo>
                      <a:pt x="461" y="0"/>
                    </a:lnTo>
                    <a:lnTo>
                      <a:pt x="46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12"/>
              <p:cNvSpPr>
                <a:spLocks/>
              </p:cNvSpPr>
              <p:nvPr/>
            </p:nvSpPr>
            <p:spPr bwMode="auto">
              <a:xfrm>
                <a:off x="4589" y="621"/>
                <a:ext cx="728" cy="558"/>
              </a:xfrm>
              <a:custGeom>
                <a:avLst/>
                <a:gdLst>
                  <a:gd name="T0" fmla="*/ 461 w 728"/>
                  <a:gd name="T1" fmla="*/ 0 h 558"/>
                  <a:gd name="T2" fmla="*/ 461 w 728"/>
                  <a:gd name="T3" fmla="*/ 0 h 558"/>
                  <a:gd name="T4" fmla="*/ 4 w 728"/>
                  <a:gd name="T5" fmla="*/ 492 h 558"/>
                  <a:gd name="T6" fmla="*/ 4 w 728"/>
                  <a:gd name="T7" fmla="*/ 492 h 558"/>
                  <a:gd name="T8" fmla="*/ 4 w 728"/>
                  <a:gd name="T9" fmla="*/ 496 h 558"/>
                  <a:gd name="T10" fmla="*/ 0 w 728"/>
                  <a:gd name="T11" fmla="*/ 496 h 558"/>
                  <a:gd name="T12" fmla="*/ 0 w 728"/>
                  <a:gd name="T13" fmla="*/ 496 h 558"/>
                  <a:gd name="T14" fmla="*/ 4 w 728"/>
                  <a:gd name="T15" fmla="*/ 496 h 558"/>
                  <a:gd name="T16" fmla="*/ 4 w 728"/>
                  <a:gd name="T17" fmla="*/ 496 h 558"/>
                  <a:gd name="T18" fmla="*/ 4 w 728"/>
                  <a:gd name="T19" fmla="*/ 496 h 558"/>
                  <a:gd name="T20" fmla="*/ 4 w 728"/>
                  <a:gd name="T21" fmla="*/ 496 h 558"/>
                  <a:gd name="T22" fmla="*/ 4 w 728"/>
                  <a:gd name="T23" fmla="*/ 496 h 558"/>
                  <a:gd name="T24" fmla="*/ 8 w 728"/>
                  <a:gd name="T25" fmla="*/ 496 h 558"/>
                  <a:gd name="T26" fmla="*/ 728 w 728"/>
                  <a:gd name="T27" fmla="*/ 558 h 558"/>
                  <a:gd name="T28" fmla="*/ 728 w 728"/>
                  <a:gd name="T29" fmla="*/ 558 h 558"/>
                  <a:gd name="T30" fmla="*/ 728 w 728"/>
                  <a:gd name="T31" fmla="*/ 558 h 558"/>
                  <a:gd name="T32" fmla="*/ 728 w 728"/>
                  <a:gd name="T33" fmla="*/ 558 h 558"/>
                  <a:gd name="T34" fmla="*/ 728 w 728"/>
                  <a:gd name="T35" fmla="*/ 558 h 558"/>
                  <a:gd name="T36" fmla="*/ 728 w 728"/>
                  <a:gd name="T37" fmla="*/ 554 h 558"/>
                  <a:gd name="T38" fmla="*/ 728 w 728"/>
                  <a:gd name="T39" fmla="*/ 554 h 558"/>
                  <a:gd name="T40" fmla="*/ 571 w 728"/>
                  <a:gd name="T41" fmla="*/ 540 h 558"/>
                  <a:gd name="T42" fmla="*/ 8 w 728"/>
                  <a:gd name="T43" fmla="*/ 492 h 558"/>
                  <a:gd name="T44" fmla="*/ 321 w 728"/>
                  <a:gd name="T45" fmla="*/ 154 h 558"/>
                  <a:gd name="T46" fmla="*/ 461 w 728"/>
                  <a:gd name="T47" fmla="*/ 3 h 558"/>
                  <a:gd name="T48" fmla="*/ 461 w 728"/>
                  <a:gd name="T49" fmla="*/ 3 h 558"/>
                  <a:gd name="T50" fmla="*/ 457 w 728"/>
                  <a:gd name="T51" fmla="*/ 3 h 558"/>
                  <a:gd name="T52" fmla="*/ 461 w 728"/>
                  <a:gd name="T53" fmla="*/ 0 h 558"/>
                  <a:gd name="T54" fmla="*/ 461 w 728"/>
                  <a:gd name="T5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8" h="558">
                    <a:moveTo>
                      <a:pt x="461" y="0"/>
                    </a:moveTo>
                    <a:lnTo>
                      <a:pt x="461" y="0"/>
                    </a:lnTo>
                    <a:lnTo>
                      <a:pt x="4" y="492"/>
                    </a:lnTo>
                    <a:lnTo>
                      <a:pt x="4" y="492"/>
                    </a:lnTo>
                    <a:lnTo>
                      <a:pt x="4" y="496"/>
                    </a:lnTo>
                    <a:lnTo>
                      <a:pt x="0" y="496"/>
                    </a:lnTo>
                    <a:lnTo>
                      <a:pt x="0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8" y="496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4"/>
                    </a:lnTo>
                    <a:lnTo>
                      <a:pt x="728" y="554"/>
                    </a:lnTo>
                    <a:lnTo>
                      <a:pt x="571" y="540"/>
                    </a:lnTo>
                    <a:lnTo>
                      <a:pt x="8" y="492"/>
                    </a:lnTo>
                    <a:lnTo>
                      <a:pt x="321" y="154"/>
                    </a:lnTo>
                    <a:lnTo>
                      <a:pt x="461" y="3"/>
                    </a:lnTo>
                    <a:lnTo>
                      <a:pt x="461" y="3"/>
                    </a:lnTo>
                    <a:lnTo>
                      <a:pt x="457" y="3"/>
                    </a:lnTo>
                    <a:lnTo>
                      <a:pt x="461" y="0"/>
                    </a:lnTo>
                    <a:lnTo>
                      <a:pt x="46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13"/>
              <p:cNvSpPr>
                <a:spLocks/>
              </p:cNvSpPr>
              <p:nvPr/>
            </p:nvSpPr>
            <p:spPr bwMode="auto">
              <a:xfrm>
                <a:off x="5054" y="621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5 w 5"/>
                  <a:gd name="T9" fmla="*/ 3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14"/>
              <p:cNvSpPr>
                <a:spLocks/>
              </p:cNvSpPr>
              <p:nvPr/>
            </p:nvSpPr>
            <p:spPr bwMode="auto">
              <a:xfrm>
                <a:off x="5054" y="621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5 w 5"/>
                  <a:gd name="T9" fmla="*/ 3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215"/>
              <p:cNvSpPr>
                <a:spLocks/>
              </p:cNvSpPr>
              <p:nvPr/>
            </p:nvSpPr>
            <p:spPr bwMode="auto">
              <a:xfrm>
                <a:off x="3822" y="103"/>
                <a:ext cx="1228" cy="518"/>
              </a:xfrm>
              <a:custGeom>
                <a:avLst/>
                <a:gdLst>
                  <a:gd name="T0" fmla="*/ 665 w 1228"/>
                  <a:gd name="T1" fmla="*/ 0 h 518"/>
                  <a:gd name="T2" fmla="*/ 9 w 1228"/>
                  <a:gd name="T3" fmla="*/ 268 h 518"/>
                  <a:gd name="T4" fmla="*/ 4 w 1228"/>
                  <a:gd name="T5" fmla="*/ 272 h 518"/>
                  <a:gd name="T6" fmla="*/ 4 w 1228"/>
                  <a:gd name="T7" fmla="*/ 272 h 518"/>
                  <a:gd name="T8" fmla="*/ 4 w 1228"/>
                  <a:gd name="T9" fmla="*/ 272 h 518"/>
                  <a:gd name="T10" fmla="*/ 0 w 1228"/>
                  <a:gd name="T11" fmla="*/ 272 h 518"/>
                  <a:gd name="T12" fmla="*/ 0 w 1228"/>
                  <a:gd name="T13" fmla="*/ 275 h 518"/>
                  <a:gd name="T14" fmla="*/ 4 w 1228"/>
                  <a:gd name="T15" fmla="*/ 275 h 518"/>
                  <a:gd name="T16" fmla="*/ 216 w 1228"/>
                  <a:gd name="T17" fmla="*/ 316 h 518"/>
                  <a:gd name="T18" fmla="*/ 1228 w 1228"/>
                  <a:gd name="T19" fmla="*/ 518 h 518"/>
                  <a:gd name="T20" fmla="*/ 1228 w 1228"/>
                  <a:gd name="T21" fmla="*/ 518 h 518"/>
                  <a:gd name="T22" fmla="*/ 1228 w 1228"/>
                  <a:gd name="T23" fmla="*/ 518 h 518"/>
                  <a:gd name="T24" fmla="*/ 737 w 1228"/>
                  <a:gd name="T25" fmla="*/ 70 h 518"/>
                  <a:gd name="T26" fmla="*/ 1224 w 1228"/>
                  <a:gd name="T27" fmla="*/ 514 h 518"/>
                  <a:gd name="T28" fmla="*/ 13 w 1228"/>
                  <a:gd name="T29" fmla="*/ 272 h 518"/>
                  <a:gd name="T30" fmla="*/ 665 w 1228"/>
                  <a:gd name="T31" fmla="*/ 3 h 518"/>
                  <a:gd name="T32" fmla="*/ 665 w 1228"/>
                  <a:gd name="T33" fmla="*/ 3 h 518"/>
                  <a:gd name="T34" fmla="*/ 665 w 1228"/>
                  <a:gd name="T35" fmla="*/ 3 h 518"/>
                  <a:gd name="T36" fmla="*/ 665 w 1228"/>
                  <a:gd name="T37" fmla="*/ 3 h 518"/>
                  <a:gd name="T38" fmla="*/ 665 w 1228"/>
                  <a:gd name="T3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28" h="518">
                    <a:moveTo>
                      <a:pt x="665" y="0"/>
                    </a:moveTo>
                    <a:lnTo>
                      <a:pt x="9" y="268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0" y="272"/>
                    </a:lnTo>
                    <a:lnTo>
                      <a:pt x="0" y="275"/>
                    </a:lnTo>
                    <a:lnTo>
                      <a:pt x="4" y="275"/>
                    </a:lnTo>
                    <a:lnTo>
                      <a:pt x="216" y="316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737" y="70"/>
                    </a:lnTo>
                    <a:lnTo>
                      <a:pt x="1224" y="514"/>
                    </a:lnTo>
                    <a:lnTo>
                      <a:pt x="13" y="272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216"/>
              <p:cNvSpPr>
                <a:spLocks/>
              </p:cNvSpPr>
              <p:nvPr/>
            </p:nvSpPr>
            <p:spPr bwMode="auto">
              <a:xfrm>
                <a:off x="3822" y="103"/>
                <a:ext cx="1228" cy="518"/>
              </a:xfrm>
              <a:custGeom>
                <a:avLst/>
                <a:gdLst>
                  <a:gd name="T0" fmla="*/ 665 w 1228"/>
                  <a:gd name="T1" fmla="*/ 0 h 518"/>
                  <a:gd name="T2" fmla="*/ 9 w 1228"/>
                  <a:gd name="T3" fmla="*/ 268 h 518"/>
                  <a:gd name="T4" fmla="*/ 4 w 1228"/>
                  <a:gd name="T5" fmla="*/ 272 h 518"/>
                  <a:gd name="T6" fmla="*/ 4 w 1228"/>
                  <a:gd name="T7" fmla="*/ 272 h 518"/>
                  <a:gd name="T8" fmla="*/ 4 w 1228"/>
                  <a:gd name="T9" fmla="*/ 272 h 518"/>
                  <a:gd name="T10" fmla="*/ 0 w 1228"/>
                  <a:gd name="T11" fmla="*/ 272 h 518"/>
                  <a:gd name="T12" fmla="*/ 0 w 1228"/>
                  <a:gd name="T13" fmla="*/ 275 h 518"/>
                  <a:gd name="T14" fmla="*/ 4 w 1228"/>
                  <a:gd name="T15" fmla="*/ 275 h 518"/>
                  <a:gd name="T16" fmla="*/ 216 w 1228"/>
                  <a:gd name="T17" fmla="*/ 316 h 518"/>
                  <a:gd name="T18" fmla="*/ 1228 w 1228"/>
                  <a:gd name="T19" fmla="*/ 518 h 518"/>
                  <a:gd name="T20" fmla="*/ 1228 w 1228"/>
                  <a:gd name="T21" fmla="*/ 518 h 518"/>
                  <a:gd name="T22" fmla="*/ 1228 w 1228"/>
                  <a:gd name="T23" fmla="*/ 518 h 518"/>
                  <a:gd name="T24" fmla="*/ 737 w 1228"/>
                  <a:gd name="T25" fmla="*/ 70 h 518"/>
                  <a:gd name="T26" fmla="*/ 1224 w 1228"/>
                  <a:gd name="T27" fmla="*/ 514 h 518"/>
                  <a:gd name="T28" fmla="*/ 13 w 1228"/>
                  <a:gd name="T29" fmla="*/ 272 h 518"/>
                  <a:gd name="T30" fmla="*/ 665 w 1228"/>
                  <a:gd name="T31" fmla="*/ 3 h 518"/>
                  <a:gd name="T32" fmla="*/ 665 w 1228"/>
                  <a:gd name="T33" fmla="*/ 3 h 518"/>
                  <a:gd name="T34" fmla="*/ 665 w 1228"/>
                  <a:gd name="T35" fmla="*/ 3 h 518"/>
                  <a:gd name="T36" fmla="*/ 665 w 1228"/>
                  <a:gd name="T37" fmla="*/ 3 h 518"/>
                  <a:gd name="T38" fmla="*/ 665 w 1228"/>
                  <a:gd name="T3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28" h="518">
                    <a:moveTo>
                      <a:pt x="665" y="0"/>
                    </a:moveTo>
                    <a:lnTo>
                      <a:pt x="9" y="268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0" y="272"/>
                    </a:lnTo>
                    <a:lnTo>
                      <a:pt x="0" y="275"/>
                    </a:lnTo>
                    <a:lnTo>
                      <a:pt x="4" y="275"/>
                    </a:lnTo>
                    <a:lnTo>
                      <a:pt x="216" y="316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737" y="70"/>
                    </a:lnTo>
                    <a:lnTo>
                      <a:pt x="1224" y="514"/>
                    </a:lnTo>
                    <a:lnTo>
                      <a:pt x="13" y="272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217"/>
              <p:cNvSpPr>
                <a:spLocks/>
              </p:cNvSpPr>
              <p:nvPr/>
            </p:nvSpPr>
            <p:spPr bwMode="auto">
              <a:xfrm>
                <a:off x="744" y="2513"/>
                <a:ext cx="131" cy="84"/>
              </a:xfrm>
              <a:custGeom>
                <a:avLst/>
                <a:gdLst>
                  <a:gd name="T0" fmla="*/ 0 w 131"/>
                  <a:gd name="T1" fmla="*/ 0 h 84"/>
                  <a:gd name="T2" fmla="*/ 131 w 131"/>
                  <a:gd name="T3" fmla="*/ 84 h 84"/>
                  <a:gd name="T4" fmla="*/ 0 w 131"/>
                  <a:gd name="T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84">
                    <a:moveTo>
                      <a:pt x="0" y="0"/>
                    </a:moveTo>
                    <a:lnTo>
                      <a:pt x="131" y="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218"/>
              <p:cNvSpPr>
                <a:spLocks/>
              </p:cNvSpPr>
              <p:nvPr/>
            </p:nvSpPr>
            <p:spPr bwMode="auto">
              <a:xfrm>
                <a:off x="744" y="2513"/>
                <a:ext cx="131" cy="84"/>
              </a:xfrm>
              <a:custGeom>
                <a:avLst/>
                <a:gdLst>
                  <a:gd name="T0" fmla="*/ 0 w 131"/>
                  <a:gd name="T1" fmla="*/ 0 h 84"/>
                  <a:gd name="T2" fmla="*/ 131 w 131"/>
                  <a:gd name="T3" fmla="*/ 84 h 84"/>
                  <a:gd name="T4" fmla="*/ 0 w 131"/>
                  <a:gd name="T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84">
                    <a:moveTo>
                      <a:pt x="0" y="0"/>
                    </a:moveTo>
                    <a:lnTo>
                      <a:pt x="131" y="8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219"/>
              <p:cNvSpPr>
                <a:spLocks/>
              </p:cNvSpPr>
              <p:nvPr/>
            </p:nvSpPr>
            <p:spPr bwMode="auto">
              <a:xfrm>
                <a:off x="185" y="21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220"/>
              <p:cNvSpPr>
                <a:spLocks/>
              </p:cNvSpPr>
              <p:nvPr/>
            </p:nvSpPr>
            <p:spPr bwMode="auto">
              <a:xfrm>
                <a:off x="185" y="21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1"/>
              <p:cNvSpPr>
                <a:spLocks noEditPoints="1"/>
              </p:cNvSpPr>
              <p:nvPr/>
            </p:nvSpPr>
            <p:spPr bwMode="auto">
              <a:xfrm>
                <a:off x="185" y="1719"/>
                <a:ext cx="766" cy="327"/>
              </a:xfrm>
              <a:custGeom>
                <a:avLst/>
                <a:gdLst>
                  <a:gd name="T0" fmla="*/ 554 w 766"/>
                  <a:gd name="T1" fmla="*/ 88 h 327"/>
                  <a:gd name="T2" fmla="*/ 762 w 766"/>
                  <a:gd name="T3" fmla="*/ 0 h 327"/>
                  <a:gd name="T4" fmla="*/ 554 w 766"/>
                  <a:gd name="T5" fmla="*/ 88 h 327"/>
                  <a:gd name="T6" fmla="*/ 762 w 766"/>
                  <a:gd name="T7" fmla="*/ 0 h 327"/>
                  <a:gd name="T8" fmla="*/ 554 w 766"/>
                  <a:gd name="T9" fmla="*/ 88 h 327"/>
                  <a:gd name="T10" fmla="*/ 0 w 766"/>
                  <a:gd name="T11" fmla="*/ 323 h 327"/>
                  <a:gd name="T12" fmla="*/ 0 w 766"/>
                  <a:gd name="T13" fmla="*/ 327 h 327"/>
                  <a:gd name="T14" fmla="*/ 533 w 766"/>
                  <a:gd name="T15" fmla="*/ 99 h 327"/>
                  <a:gd name="T16" fmla="*/ 766 w 766"/>
                  <a:gd name="T17" fmla="*/ 4 h 327"/>
                  <a:gd name="T18" fmla="*/ 766 w 766"/>
                  <a:gd name="T19" fmla="*/ 4 h 327"/>
                  <a:gd name="T20" fmla="*/ 762 w 766"/>
                  <a:gd name="T2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6" h="327">
                    <a:moveTo>
                      <a:pt x="554" y="88"/>
                    </a:moveTo>
                    <a:lnTo>
                      <a:pt x="762" y="0"/>
                    </a:lnTo>
                    <a:lnTo>
                      <a:pt x="554" y="88"/>
                    </a:lnTo>
                    <a:close/>
                    <a:moveTo>
                      <a:pt x="762" y="0"/>
                    </a:moveTo>
                    <a:lnTo>
                      <a:pt x="554" y="88"/>
                    </a:lnTo>
                    <a:lnTo>
                      <a:pt x="0" y="323"/>
                    </a:lnTo>
                    <a:lnTo>
                      <a:pt x="0" y="327"/>
                    </a:lnTo>
                    <a:lnTo>
                      <a:pt x="533" y="99"/>
                    </a:lnTo>
                    <a:lnTo>
                      <a:pt x="766" y="4"/>
                    </a:lnTo>
                    <a:lnTo>
                      <a:pt x="766" y="4"/>
                    </a:lnTo>
                    <a:lnTo>
                      <a:pt x="7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2"/>
              <p:cNvSpPr>
                <a:spLocks noEditPoints="1"/>
              </p:cNvSpPr>
              <p:nvPr/>
            </p:nvSpPr>
            <p:spPr bwMode="auto">
              <a:xfrm>
                <a:off x="185" y="1719"/>
                <a:ext cx="766" cy="327"/>
              </a:xfrm>
              <a:custGeom>
                <a:avLst/>
                <a:gdLst>
                  <a:gd name="T0" fmla="*/ 554 w 766"/>
                  <a:gd name="T1" fmla="*/ 88 h 327"/>
                  <a:gd name="T2" fmla="*/ 762 w 766"/>
                  <a:gd name="T3" fmla="*/ 0 h 327"/>
                  <a:gd name="T4" fmla="*/ 554 w 766"/>
                  <a:gd name="T5" fmla="*/ 88 h 327"/>
                  <a:gd name="T6" fmla="*/ 762 w 766"/>
                  <a:gd name="T7" fmla="*/ 0 h 327"/>
                  <a:gd name="T8" fmla="*/ 554 w 766"/>
                  <a:gd name="T9" fmla="*/ 88 h 327"/>
                  <a:gd name="T10" fmla="*/ 0 w 766"/>
                  <a:gd name="T11" fmla="*/ 323 h 327"/>
                  <a:gd name="T12" fmla="*/ 0 w 766"/>
                  <a:gd name="T13" fmla="*/ 327 h 327"/>
                  <a:gd name="T14" fmla="*/ 533 w 766"/>
                  <a:gd name="T15" fmla="*/ 99 h 327"/>
                  <a:gd name="T16" fmla="*/ 766 w 766"/>
                  <a:gd name="T17" fmla="*/ 4 h 327"/>
                  <a:gd name="T18" fmla="*/ 766 w 766"/>
                  <a:gd name="T19" fmla="*/ 4 h 327"/>
                  <a:gd name="T20" fmla="*/ 762 w 766"/>
                  <a:gd name="T2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6" h="327">
                    <a:moveTo>
                      <a:pt x="554" y="88"/>
                    </a:moveTo>
                    <a:lnTo>
                      <a:pt x="762" y="0"/>
                    </a:lnTo>
                    <a:lnTo>
                      <a:pt x="554" y="88"/>
                    </a:lnTo>
                    <a:moveTo>
                      <a:pt x="762" y="0"/>
                    </a:moveTo>
                    <a:lnTo>
                      <a:pt x="554" y="88"/>
                    </a:lnTo>
                    <a:lnTo>
                      <a:pt x="0" y="323"/>
                    </a:lnTo>
                    <a:lnTo>
                      <a:pt x="0" y="327"/>
                    </a:lnTo>
                    <a:lnTo>
                      <a:pt x="533" y="99"/>
                    </a:lnTo>
                    <a:lnTo>
                      <a:pt x="766" y="4"/>
                    </a:lnTo>
                    <a:lnTo>
                      <a:pt x="766" y="4"/>
                    </a:lnTo>
                    <a:lnTo>
                      <a:pt x="7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23"/>
              <p:cNvSpPr>
                <a:spLocks/>
              </p:cNvSpPr>
              <p:nvPr/>
            </p:nvSpPr>
            <p:spPr bwMode="auto">
              <a:xfrm>
                <a:off x="879" y="2601"/>
                <a:ext cx="707" cy="452"/>
              </a:xfrm>
              <a:custGeom>
                <a:avLst/>
                <a:gdLst>
                  <a:gd name="T0" fmla="*/ 0 w 707"/>
                  <a:gd name="T1" fmla="*/ 0 h 452"/>
                  <a:gd name="T2" fmla="*/ 707 w 707"/>
                  <a:gd name="T3" fmla="*/ 452 h 452"/>
                  <a:gd name="T4" fmla="*/ 707 w 707"/>
                  <a:gd name="T5" fmla="*/ 452 h 452"/>
                  <a:gd name="T6" fmla="*/ 0 w 707"/>
                  <a:gd name="T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452">
                    <a:moveTo>
                      <a:pt x="0" y="0"/>
                    </a:moveTo>
                    <a:lnTo>
                      <a:pt x="707" y="452"/>
                    </a:lnTo>
                    <a:lnTo>
                      <a:pt x="707" y="4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24"/>
              <p:cNvSpPr>
                <a:spLocks/>
              </p:cNvSpPr>
              <p:nvPr/>
            </p:nvSpPr>
            <p:spPr bwMode="auto">
              <a:xfrm>
                <a:off x="879" y="2601"/>
                <a:ext cx="707" cy="452"/>
              </a:xfrm>
              <a:custGeom>
                <a:avLst/>
                <a:gdLst>
                  <a:gd name="T0" fmla="*/ 0 w 707"/>
                  <a:gd name="T1" fmla="*/ 0 h 452"/>
                  <a:gd name="T2" fmla="*/ 707 w 707"/>
                  <a:gd name="T3" fmla="*/ 452 h 452"/>
                  <a:gd name="T4" fmla="*/ 707 w 707"/>
                  <a:gd name="T5" fmla="*/ 452 h 452"/>
                  <a:gd name="T6" fmla="*/ 0 w 707"/>
                  <a:gd name="T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452">
                    <a:moveTo>
                      <a:pt x="0" y="0"/>
                    </a:moveTo>
                    <a:lnTo>
                      <a:pt x="707" y="452"/>
                    </a:lnTo>
                    <a:lnTo>
                      <a:pt x="707" y="45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25"/>
              <p:cNvSpPr>
                <a:spLocks/>
              </p:cNvSpPr>
              <p:nvPr/>
            </p:nvSpPr>
            <p:spPr bwMode="auto">
              <a:xfrm>
                <a:off x="1582" y="192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26"/>
              <p:cNvSpPr>
                <a:spLocks/>
              </p:cNvSpPr>
              <p:nvPr/>
            </p:nvSpPr>
            <p:spPr bwMode="auto">
              <a:xfrm>
                <a:off x="1582" y="192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27"/>
              <p:cNvSpPr>
                <a:spLocks noEditPoints="1"/>
              </p:cNvSpPr>
              <p:nvPr/>
            </p:nvSpPr>
            <p:spPr bwMode="auto">
              <a:xfrm>
                <a:off x="879" y="1929"/>
                <a:ext cx="716" cy="1124"/>
              </a:xfrm>
              <a:custGeom>
                <a:avLst/>
                <a:gdLst>
                  <a:gd name="T0" fmla="*/ 716 w 716"/>
                  <a:gd name="T1" fmla="*/ 1120 h 1124"/>
                  <a:gd name="T2" fmla="*/ 703 w 716"/>
                  <a:gd name="T3" fmla="*/ 3 h 1124"/>
                  <a:gd name="T4" fmla="*/ 716 w 716"/>
                  <a:gd name="T5" fmla="*/ 1120 h 1124"/>
                  <a:gd name="T6" fmla="*/ 703 w 716"/>
                  <a:gd name="T7" fmla="*/ 0 h 1124"/>
                  <a:gd name="T8" fmla="*/ 0 w 716"/>
                  <a:gd name="T9" fmla="*/ 668 h 1124"/>
                  <a:gd name="T10" fmla="*/ 699 w 716"/>
                  <a:gd name="T11" fmla="*/ 3 h 1124"/>
                  <a:gd name="T12" fmla="*/ 711 w 716"/>
                  <a:gd name="T13" fmla="*/ 1124 h 1124"/>
                  <a:gd name="T14" fmla="*/ 716 w 716"/>
                  <a:gd name="T15" fmla="*/ 1124 h 1124"/>
                  <a:gd name="T16" fmla="*/ 716 w 716"/>
                  <a:gd name="T17" fmla="*/ 1124 h 1124"/>
                  <a:gd name="T18" fmla="*/ 716 w 716"/>
                  <a:gd name="T19" fmla="*/ 1120 h 1124"/>
                  <a:gd name="T20" fmla="*/ 703 w 716"/>
                  <a:gd name="T21" fmla="*/ 3 h 1124"/>
                  <a:gd name="T22" fmla="*/ 703 w 716"/>
                  <a:gd name="T23" fmla="*/ 0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6" h="1124">
                    <a:moveTo>
                      <a:pt x="716" y="1120"/>
                    </a:moveTo>
                    <a:lnTo>
                      <a:pt x="703" y="3"/>
                    </a:lnTo>
                    <a:lnTo>
                      <a:pt x="716" y="1120"/>
                    </a:lnTo>
                    <a:close/>
                    <a:moveTo>
                      <a:pt x="703" y="0"/>
                    </a:moveTo>
                    <a:lnTo>
                      <a:pt x="0" y="668"/>
                    </a:lnTo>
                    <a:lnTo>
                      <a:pt x="699" y="3"/>
                    </a:lnTo>
                    <a:lnTo>
                      <a:pt x="711" y="1124"/>
                    </a:lnTo>
                    <a:lnTo>
                      <a:pt x="716" y="1124"/>
                    </a:lnTo>
                    <a:lnTo>
                      <a:pt x="716" y="1124"/>
                    </a:lnTo>
                    <a:lnTo>
                      <a:pt x="716" y="1120"/>
                    </a:lnTo>
                    <a:lnTo>
                      <a:pt x="703" y="3"/>
                    </a:lnTo>
                    <a:lnTo>
                      <a:pt x="70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228"/>
              <p:cNvSpPr>
                <a:spLocks noEditPoints="1"/>
              </p:cNvSpPr>
              <p:nvPr/>
            </p:nvSpPr>
            <p:spPr bwMode="auto">
              <a:xfrm>
                <a:off x="879" y="1929"/>
                <a:ext cx="716" cy="1124"/>
              </a:xfrm>
              <a:custGeom>
                <a:avLst/>
                <a:gdLst>
                  <a:gd name="T0" fmla="*/ 716 w 716"/>
                  <a:gd name="T1" fmla="*/ 1120 h 1124"/>
                  <a:gd name="T2" fmla="*/ 703 w 716"/>
                  <a:gd name="T3" fmla="*/ 3 h 1124"/>
                  <a:gd name="T4" fmla="*/ 716 w 716"/>
                  <a:gd name="T5" fmla="*/ 1120 h 1124"/>
                  <a:gd name="T6" fmla="*/ 703 w 716"/>
                  <a:gd name="T7" fmla="*/ 0 h 1124"/>
                  <a:gd name="T8" fmla="*/ 0 w 716"/>
                  <a:gd name="T9" fmla="*/ 668 h 1124"/>
                  <a:gd name="T10" fmla="*/ 699 w 716"/>
                  <a:gd name="T11" fmla="*/ 3 h 1124"/>
                  <a:gd name="T12" fmla="*/ 711 w 716"/>
                  <a:gd name="T13" fmla="*/ 1124 h 1124"/>
                  <a:gd name="T14" fmla="*/ 716 w 716"/>
                  <a:gd name="T15" fmla="*/ 1124 h 1124"/>
                  <a:gd name="T16" fmla="*/ 716 w 716"/>
                  <a:gd name="T17" fmla="*/ 1124 h 1124"/>
                  <a:gd name="T18" fmla="*/ 716 w 716"/>
                  <a:gd name="T19" fmla="*/ 1120 h 1124"/>
                  <a:gd name="T20" fmla="*/ 703 w 716"/>
                  <a:gd name="T21" fmla="*/ 3 h 1124"/>
                  <a:gd name="T22" fmla="*/ 703 w 716"/>
                  <a:gd name="T23" fmla="*/ 0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6" h="1124">
                    <a:moveTo>
                      <a:pt x="716" y="1120"/>
                    </a:moveTo>
                    <a:lnTo>
                      <a:pt x="703" y="3"/>
                    </a:lnTo>
                    <a:lnTo>
                      <a:pt x="716" y="1120"/>
                    </a:lnTo>
                    <a:moveTo>
                      <a:pt x="703" y="0"/>
                    </a:moveTo>
                    <a:lnTo>
                      <a:pt x="0" y="668"/>
                    </a:lnTo>
                    <a:lnTo>
                      <a:pt x="699" y="3"/>
                    </a:lnTo>
                    <a:lnTo>
                      <a:pt x="711" y="1124"/>
                    </a:lnTo>
                    <a:lnTo>
                      <a:pt x="716" y="1124"/>
                    </a:lnTo>
                    <a:lnTo>
                      <a:pt x="716" y="1124"/>
                    </a:lnTo>
                    <a:lnTo>
                      <a:pt x="716" y="1120"/>
                    </a:lnTo>
                    <a:lnTo>
                      <a:pt x="703" y="3"/>
                    </a:lnTo>
                    <a:lnTo>
                      <a:pt x="70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29"/>
              <p:cNvSpPr>
                <a:spLocks/>
              </p:cNvSpPr>
              <p:nvPr/>
            </p:nvSpPr>
            <p:spPr bwMode="auto">
              <a:xfrm>
                <a:off x="1595" y="30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30"/>
              <p:cNvSpPr>
                <a:spLocks/>
              </p:cNvSpPr>
              <p:nvPr/>
            </p:nvSpPr>
            <p:spPr bwMode="auto">
              <a:xfrm>
                <a:off x="1595" y="30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31"/>
              <p:cNvSpPr>
                <a:spLocks noEditPoints="1"/>
              </p:cNvSpPr>
              <p:nvPr/>
            </p:nvSpPr>
            <p:spPr bwMode="auto">
              <a:xfrm>
                <a:off x="875" y="1719"/>
                <a:ext cx="711" cy="878"/>
              </a:xfrm>
              <a:custGeom>
                <a:avLst/>
                <a:gdLst>
                  <a:gd name="T0" fmla="*/ 4 w 711"/>
                  <a:gd name="T1" fmla="*/ 871 h 878"/>
                  <a:gd name="T2" fmla="*/ 80 w 711"/>
                  <a:gd name="T3" fmla="*/ 4 h 878"/>
                  <a:gd name="T4" fmla="*/ 703 w 711"/>
                  <a:gd name="T5" fmla="*/ 210 h 878"/>
                  <a:gd name="T6" fmla="*/ 703 w 711"/>
                  <a:gd name="T7" fmla="*/ 210 h 878"/>
                  <a:gd name="T8" fmla="*/ 4 w 711"/>
                  <a:gd name="T9" fmla="*/ 871 h 878"/>
                  <a:gd name="T10" fmla="*/ 703 w 711"/>
                  <a:gd name="T11" fmla="*/ 206 h 878"/>
                  <a:gd name="T12" fmla="*/ 80 w 711"/>
                  <a:gd name="T13" fmla="*/ 0 h 878"/>
                  <a:gd name="T14" fmla="*/ 703 w 711"/>
                  <a:gd name="T15" fmla="*/ 206 h 878"/>
                  <a:gd name="T16" fmla="*/ 80 w 711"/>
                  <a:gd name="T17" fmla="*/ 0 h 878"/>
                  <a:gd name="T18" fmla="*/ 80 w 711"/>
                  <a:gd name="T19" fmla="*/ 0 h 878"/>
                  <a:gd name="T20" fmla="*/ 80 w 711"/>
                  <a:gd name="T21" fmla="*/ 4 h 878"/>
                  <a:gd name="T22" fmla="*/ 76 w 711"/>
                  <a:gd name="T23" fmla="*/ 4 h 878"/>
                  <a:gd name="T24" fmla="*/ 76 w 711"/>
                  <a:gd name="T25" fmla="*/ 4 h 878"/>
                  <a:gd name="T26" fmla="*/ 76 w 711"/>
                  <a:gd name="T27" fmla="*/ 4 h 878"/>
                  <a:gd name="T28" fmla="*/ 76 w 711"/>
                  <a:gd name="T29" fmla="*/ 4 h 878"/>
                  <a:gd name="T30" fmla="*/ 76 w 711"/>
                  <a:gd name="T31" fmla="*/ 4 h 878"/>
                  <a:gd name="T32" fmla="*/ 76 w 711"/>
                  <a:gd name="T33" fmla="*/ 4 h 878"/>
                  <a:gd name="T34" fmla="*/ 34 w 711"/>
                  <a:gd name="T35" fmla="*/ 500 h 878"/>
                  <a:gd name="T36" fmla="*/ 0 w 711"/>
                  <a:gd name="T37" fmla="*/ 874 h 878"/>
                  <a:gd name="T38" fmla="*/ 0 w 711"/>
                  <a:gd name="T39" fmla="*/ 874 h 878"/>
                  <a:gd name="T40" fmla="*/ 0 w 711"/>
                  <a:gd name="T41" fmla="*/ 874 h 878"/>
                  <a:gd name="T42" fmla="*/ 4 w 711"/>
                  <a:gd name="T43" fmla="*/ 874 h 878"/>
                  <a:gd name="T44" fmla="*/ 4 w 711"/>
                  <a:gd name="T45" fmla="*/ 878 h 878"/>
                  <a:gd name="T46" fmla="*/ 4 w 711"/>
                  <a:gd name="T47" fmla="*/ 878 h 878"/>
                  <a:gd name="T48" fmla="*/ 4 w 711"/>
                  <a:gd name="T49" fmla="*/ 878 h 878"/>
                  <a:gd name="T50" fmla="*/ 707 w 711"/>
                  <a:gd name="T51" fmla="*/ 210 h 878"/>
                  <a:gd name="T52" fmla="*/ 711 w 711"/>
                  <a:gd name="T53" fmla="*/ 210 h 878"/>
                  <a:gd name="T54" fmla="*/ 707 w 711"/>
                  <a:gd name="T55" fmla="*/ 210 h 878"/>
                  <a:gd name="T56" fmla="*/ 707 w 711"/>
                  <a:gd name="T57" fmla="*/ 206 h 878"/>
                  <a:gd name="T58" fmla="*/ 703 w 711"/>
                  <a:gd name="T59" fmla="*/ 206 h 878"/>
                  <a:gd name="T60" fmla="*/ 80 w 711"/>
                  <a:gd name="T61" fmla="*/ 0 h 878"/>
                  <a:gd name="T62" fmla="*/ 80 w 711"/>
                  <a:gd name="T63" fmla="*/ 0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1" h="878">
                    <a:moveTo>
                      <a:pt x="4" y="871"/>
                    </a:moveTo>
                    <a:lnTo>
                      <a:pt x="80" y="4"/>
                    </a:lnTo>
                    <a:lnTo>
                      <a:pt x="703" y="210"/>
                    </a:lnTo>
                    <a:lnTo>
                      <a:pt x="703" y="210"/>
                    </a:lnTo>
                    <a:lnTo>
                      <a:pt x="4" y="871"/>
                    </a:lnTo>
                    <a:close/>
                    <a:moveTo>
                      <a:pt x="703" y="206"/>
                    </a:moveTo>
                    <a:lnTo>
                      <a:pt x="80" y="0"/>
                    </a:lnTo>
                    <a:lnTo>
                      <a:pt x="703" y="206"/>
                    </a:lnTo>
                    <a:close/>
                    <a:moveTo>
                      <a:pt x="80" y="0"/>
                    </a:moveTo>
                    <a:lnTo>
                      <a:pt x="80" y="0"/>
                    </a:lnTo>
                    <a:lnTo>
                      <a:pt x="80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34" y="50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707" y="210"/>
                    </a:lnTo>
                    <a:lnTo>
                      <a:pt x="711" y="210"/>
                    </a:lnTo>
                    <a:lnTo>
                      <a:pt x="707" y="210"/>
                    </a:lnTo>
                    <a:lnTo>
                      <a:pt x="707" y="206"/>
                    </a:lnTo>
                    <a:lnTo>
                      <a:pt x="703" y="206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32"/>
              <p:cNvSpPr>
                <a:spLocks noEditPoints="1"/>
              </p:cNvSpPr>
              <p:nvPr/>
            </p:nvSpPr>
            <p:spPr bwMode="auto">
              <a:xfrm>
                <a:off x="875" y="1719"/>
                <a:ext cx="711" cy="878"/>
              </a:xfrm>
              <a:custGeom>
                <a:avLst/>
                <a:gdLst>
                  <a:gd name="T0" fmla="*/ 4 w 711"/>
                  <a:gd name="T1" fmla="*/ 871 h 878"/>
                  <a:gd name="T2" fmla="*/ 80 w 711"/>
                  <a:gd name="T3" fmla="*/ 4 h 878"/>
                  <a:gd name="T4" fmla="*/ 703 w 711"/>
                  <a:gd name="T5" fmla="*/ 210 h 878"/>
                  <a:gd name="T6" fmla="*/ 703 w 711"/>
                  <a:gd name="T7" fmla="*/ 210 h 878"/>
                  <a:gd name="T8" fmla="*/ 4 w 711"/>
                  <a:gd name="T9" fmla="*/ 871 h 878"/>
                  <a:gd name="T10" fmla="*/ 703 w 711"/>
                  <a:gd name="T11" fmla="*/ 206 h 878"/>
                  <a:gd name="T12" fmla="*/ 80 w 711"/>
                  <a:gd name="T13" fmla="*/ 0 h 878"/>
                  <a:gd name="T14" fmla="*/ 703 w 711"/>
                  <a:gd name="T15" fmla="*/ 206 h 878"/>
                  <a:gd name="T16" fmla="*/ 80 w 711"/>
                  <a:gd name="T17" fmla="*/ 0 h 878"/>
                  <a:gd name="T18" fmla="*/ 80 w 711"/>
                  <a:gd name="T19" fmla="*/ 0 h 878"/>
                  <a:gd name="T20" fmla="*/ 80 w 711"/>
                  <a:gd name="T21" fmla="*/ 4 h 878"/>
                  <a:gd name="T22" fmla="*/ 76 w 711"/>
                  <a:gd name="T23" fmla="*/ 4 h 878"/>
                  <a:gd name="T24" fmla="*/ 76 w 711"/>
                  <a:gd name="T25" fmla="*/ 4 h 878"/>
                  <a:gd name="T26" fmla="*/ 76 w 711"/>
                  <a:gd name="T27" fmla="*/ 4 h 878"/>
                  <a:gd name="T28" fmla="*/ 76 w 711"/>
                  <a:gd name="T29" fmla="*/ 4 h 878"/>
                  <a:gd name="T30" fmla="*/ 76 w 711"/>
                  <a:gd name="T31" fmla="*/ 4 h 878"/>
                  <a:gd name="T32" fmla="*/ 76 w 711"/>
                  <a:gd name="T33" fmla="*/ 4 h 878"/>
                  <a:gd name="T34" fmla="*/ 34 w 711"/>
                  <a:gd name="T35" fmla="*/ 500 h 878"/>
                  <a:gd name="T36" fmla="*/ 0 w 711"/>
                  <a:gd name="T37" fmla="*/ 874 h 878"/>
                  <a:gd name="T38" fmla="*/ 0 w 711"/>
                  <a:gd name="T39" fmla="*/ 874 h 878"/>
                  <a:gd name="T40" fmla="*/ 0 w 711"/>
                  <a:gd name="T41" fmla="*/ 874 h 878"/>
                  <a:gd name="T42" fmla="*/ 4 w 711"/>
                  <a:gd name="T43" fmla="*/ 874 h 878"/>
                  <a:gd name="T44" fmla="*/ 4 w 711"/>
                  <a:gd name="T45" fmla="*/ 878 h 878"/>
                  <a:gd name="T46" fmla="*/ 4 w 711"/>
                  <a:gd name="T47" fmla="*/ 878 h 878"/>
                  <a:gd name="T48" fmla="*/ 4 w 711"/>
                  <a:gd name="T49" fmla="*/ 878 h 878"/>
                  <a:gd name="T50" fmla="*/ 707 w 711"/>
                  <a:gd name="T51" fmla="*/ 210 h 878"/>
                  <a:gd name="T52" fmla="*/ 711 w 711"/>
                  <a:gd name="T53" fmla="*/ 210 h 878"/>
                  <a:gd name="T54" fmla="*/ 707 w 711"/>
                  <a:gd name="T55" fmla="*/ 210 h 878"/>
                  <a:gd name="T56" fmla="*/ 707 w 711"/>
                  <a:gd name="T57" fmla="*/ 206 h 878"/>
                  <a:gd name="T58" fmla="*/ 703 w 711"/>
                  <a:gd name="T59" fmla="*/ 206 h 878"/>
                  <a:gd name="T60" fmla="*/ 80 w 711"/>
                  <a:gd name="T61" fmla="*/ 0 h 878"/>
                  <a:gd name="T62" fmla="*/ 80 w 711"/>
                  <a:gd name="T63" fmla="*/ 0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1" h="878">
                    <a:moveTo>
                      <a:pt x="4" y="871"/>
                    </a:moveTo>
                    <a:lnTo>
                      <a:pt x="80" y="4"/>
                    </a:lnTo>
                    <a:lnTo>
                      <a:pt x="703" y="210"/>
                    </a:lnTo>
                    <a:lnTo>
                      <a:pt x="703" y="210"/>
                    </a:lnTo>
                    <a:lnTo>
                      <a:pt x="4" y="871"/>
                    </a:lnTo>
                    <a:moveTo>
                      <a:pt x="703" y="206"/>
                    </a:moveTo>
                    <a:lnTo>
                      <a:pt x="80" y="0"/>
                    </a:lnTo>
                    <a:lnTo>
                      <a:pt x="703" y="206"/>
                    </a:lnTo>
                    <a:moveTo>
                      <a:pt x="80" y="0"/>
                    </a:moveTo>
                    <a:lnTo>
                      <a:pt x="80" y="0"/>
                    </a:lnTo>
                    <a:lnTo>
                      <a:pt x="80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34" y="50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707" y="210"/>
                    </a:lnTo>
                    <a:lnTo>
                      <a:pt x="711" y="210"/>
                    </a:lnTo>
                    <a:lnTo>
                      <a:pt x="707" y="210"/>
                    </a:lnTo>
                    <a:lnTo>
                      <a:pt x="707" y="206"/>
                    </a:lnTo>
                    <a:lnTo>
                      <a:pt x="703" y="206"/>
                    </a:lnTo>
                    <a:lnTo>
                      <a:pt x="80" y="0"/>
                    </a:lnTo>
                    <a:lnTo>
                      <a:pt x="8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33"/>
              <p:cNvSpPr>
                <a:spLocks/>
              </p:cNvSpPr>
              <p:nvPr/>
            </p:nvSpPr>
            <p:spPr bwMode="auto">
              <a:xfrm>
                <a:off x="5059" y="103"/>
                <a:ext cx="338" cy="510"/>
              </a:xfrm>
              <a:custGeom>
                <a:avLst/>
                <a:gdLst>
                  <a:gd name="T0" fmla="*/ 338 w 338"/>
                  <a:gd name="T1" fmla="*/ 0 h 510"/>
                  <a:gd name="T2" fmla="*/ 0 w 338"/>
                  <a:gd name="T3" fmla="*/ 510 h 510"/>
                  <a:gd name="T4" fmla="*/ 0 w 338"/>
                  <a:gd name="T5" fmla="*/ 510 h 510"/>
                  <a:gd name="T6" fmla="*/ 338 w 338"/>
                  <a:gd name="T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510">
                    <a:moveTo>
                      <a:pt x="338" y="0"/>
                    </a:moveTo>
                    <a:lnTo>
                      <a:pt x="0" y="510"/>
                    </a:lnTo>
                    <a:lnTo>
                      <a:pt x="0" y="510"/>
                    </a:lnTo>
                    <a:lnTo>
                      <a:pt x="3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234"/>
              <p:cNvSpPr>
                <a:spLocks/>
              </p:cNvSpPr>
              <p:nvPr/>
            </p:nvSpPr>
            <p:spPr bwMode="auto">
              <a:xfrm>
                <a:off x="5059" y="103"/>
                <a:ext cx="338" cy="510"/>
              </a:xfrm>
              <a:custGeom>
                <a:avLst/>
                <a:gdLst>
                  <a:gd name="T0" fmla="*/ 338 w 338"/>
                  <a:gd name="T1" fmla="*/ 0 h 510"/>
                  <a:gd name="T2" fmla="*/ 0 w 338"/>
                  <a:gd name="T3" fmla="*/ 510 h 510"/>
                  <a:gd name="T4" fmla="*/ 0 w 338"/>
                  <a:gd name="T5" fmla="*/ 510 h 510"/>
                  <a:gd name="T6" fmla="*/ 338 w 338"/>
                  <a:gd name="T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510">
                    <a:moveTo>
                      <a:pt x="338" y="0"/>
                    </a:moveTo>
                    <a:lnTo>
                      <a:pt x="0" y="510"/>
                    </a:lnTo>
                    <a:lnTo>
                      <a:pt x="0" y="510"/>
                    </a:lnTo>
                    <a:lnTo>
                      <a:pt x="3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235"/>
              <p:cNvSpPr>
                <a:spLocks/>
              </p:cNvSpPr>
              <p:nvPr/>
            </p:nvSpPr>
            <p:spPr bwMode="auto">
              <a:xfrm>
                <a:off x="5080" y="103"/>
                <a:ext cx="313" cy="0"/>
              </a:xfrm>
              <a:custGeom>
                <a:avLst/>
                <a:gdLst>
                  <a:gd name="T0" fmla="*/ 313 w 313"/>
                  <a:gd name="T1" fmla="*/ 0 w 313"/>
                  <a:gd name="T2" fmla="*/ 313 w 3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13">
                    <a:moveTo>
                      <a:pt x="313" y="0"/>
                    </a:moveTo>
                    <a:lnTo>
                      <a:pt x="0" y="0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36"/>
              <p:cNvSpPr>
                <a:spLocks/>
              </p:cNvSpPr>
              <p:nvPr/>
            </p:nvSpPr>
            <p:spPr bwMode="auto">
              <a:xfrm>
                <a:off x="5080" y="103"/>
                <a:ext cx="313" cy="0"/>
              </a:xfrm>
              <a:custGeom>
                <a:avLst/>
                <a:gdLst>
                  <a:gd name="T0" fmla="*/ 313 w 313"/>
                  <a:gd name="T1" fmla="*/ 0 w 313"/>
                  <a:gd name="T2" fmla="*/ 313 w 3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13">
                    <a:moveTo>
                      <a:pt x="313" y="0"/>
                    </a:moveTo>
                    <a:lnTo>
                      <a:pt x="0" y="0"/>
                    </a:lnTo>
                    <a:lnTo>
                      <a:pt x="3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37"/>
              <p:cNvSpPr>
                <a:spLocks/>
              </p:cNvSpPr>
              <p:nvPr/>
            </p:nvSpPr>
            <p:spPr bwMode="auto">
              <a:xfrm>
                <a:off x="4487" y="106"/>
                <a:ext cx="563" cy="515"/>
              </a:xfrm>
              <a:custGeom>
                <a:avLst/>
                <a:gdLst>
                  <a:gd name="T0" fmla="*/ 8 w 563"/>
                  <a:gd name="T1" fmla="*/ 0 h 515"/>
                  <a:gd name="T2" fmla="*/ 0 w 563"/>
                  <a:gd name="T3" fmla="*/ 0 h 515"/>
                  <a:gd name="T4" fmla="*/ 0 w 563"/>
                  <a:gd name="T5" fmla="*/ 0 h 515"/>
                  <a:gd name="T6" fmla="*/ 0 w 563"/>
                  <a:gd name="T7" fmla="*/ 0 h 515"/>
                  <a:gd name="T8" fmla="*/ 72 w 563"/>
                  <a:gd name="T9" fmla="*/ 67 h 515"/>
                  <a:gd name="T10" fmla="*/ 563 w 563"/>
                  <a:gd name="T11" fmla="*/ 515 h 515"/>
                  <a:gd name="T12" fmla="*/ 563 w 563"/>
                  <a:gd name="T13" fmla="*/ 515 h 515"/>
                  <a:gd name="T14" fmla="*/ 563 w 563"/>
                  <a:gd name="T15" fmla="*/ 515 h 515"/>
                  <a:gd name="T16" fmla="*/ 563 w 563"/>
                  <a:gd name="T17" fmla="*/ 515 h 515"/>
                  <a:gd name="T18" fmla="*/ 563 w 563"/>
                  <a:gd name="T19" fmla="*/ 511 h 515"/>
                  <a:gd name="T20" fmla="*/ 8 w 563"/>
                  <a:gd name="T21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3" h="515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67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38"/>
              <p:cNvSpPr>
                <a:spLocks/>
              </p:cNvSpPr>
              <p:nvPr/>
            </p:nvSpPr>
            <p:spPr bwMode="auto">
              <a:xfrm>
                <a:off x="4487" y="106"/>
                <a:ext cx="563" cy="515"/>
              </a:xfrm>
              <a:custGeom>
                <a:avLst/>
                <a:gdLst>
                  <a:gd name="T0" fmla="*/ 8 w 563"/>
                  <a:gd name="T1" fmla="*/ 0 h 515"/>
                  <a:gd name="T2" fmla="*/ 0 w 563"/>
                  <a:gd name="T3" fmla="*/ 0 h 515"/>
                  <a:gd name="T4" fmla="*/ 0 w 563"/>
                  <a:gd name="T5" fmla="*/ 0 h 515"/>
                  <a:gd name="T6" fmla="*/ 0 w 563"/>
                  <a:gd name="T7" fmla="*/ 0 h 515"/>
                  <a:gd name="T8" fmla="*/ 72 w 563"/>
                  <a:gd name="T9" fmla="*/ 67 h 515"/>
                  <a:gd name="T10" fmla="*/ 563 w 563"/>
                  <a:gd name="T11" fmla="*/ 515 h 515"/>
                  <a:gd name="T12" fmla="*/ 563 w 563"/>
                  <a:gd name="T13" fmla="*/ 515 h 515"/>
                  <a:gd name="T14" fmla="*/ 563 w 563"/>
                  <a:gd name="T15" fmla="*/ 515 h 515"/>
                  <a:gd name="T16" fmla="*/ 563 w 563"/>
                  <a:gd name="T17" fmla="*/ 515 h 515"/>
                  <a:gd name="T18" fmla="*/ 563 w 563"/>
                  <a:gd name="T19" fmla="*/ 511 h 515"/>
                  <a:gd name="T20" fmla="*/ 8 w 563"/>
                  <a:gd name="T21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3" h="515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67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1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239"/>
              <p:cNvSpPr>
                <a:spLocks/>
              </p:cNvSpPr>
              <p:nvPr/>
            </p:nvSpPr>
            <p:spPr bwMode="auto">
              <a:xfrm>
                <a:off x="4483" y="103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0 w 4"/>
                  <a:gd name="T5" fmla="*/ 0 h 3"/>
                  <a:gd name="T6" fmla="*/ 4 w 4"/>
                  <a:gd name="T7" fmla="*/ 0 h 3"/>
                  <a:gd name="T8" fmla="*/ 4 w 4"/>
                  <a:gd name="T9" fmla="*/ 3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40"/>
              <p:cNvSpPr>
                <a:spLocks/>
              </p:cNvSpPr>
              <p:nvPr/>
            </p:nvSpPr>
            <p:spPr bwMode="auto">
              <a:xfrm>
                <a:off x="4483" y="103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0 w 4"/>
                  <a:gd name="T5" fmla="*/ 0 h 3"/>
                  <a:gd name="T6" fmla="*/ 4 w 4"/>
                  <a:gd name="T7" fmla="*/ 0 h 3"/>
                  <a:gd name="T8" fmla="*/ 4 w 4"/>
                  <a:gd name="T9" fmla="*/ 3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Rectangle 241"/>
              <p:cNvSpPr>
                <a:spLocks noChangeArrowheads="1"/>
              </p:cNvSpPr>
              <p:nvPr/>
            </p:nvSpPr>
            <p:spPr bwMode="auto">
              <a:xfrm>
                <a:off x="5402" y="99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Rectangle 242"/>
              <p:cNvSpPr>
                <a:spLocks noChangeArrowheads="1"/>
              </p:cNvSpPr>
              <p:nvPr/>
            </p:nvSpPr>
            <p:spPr bwMode="auto">
              <a:xfrm>
                <a:off x="5402" y="99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243"/>
              <p:cNvSpPr>
                <a:spLocks/>
              </p:cNvSpPr>
              <p:nvPr/>
            </p:nvSpPr>
            <p:spPr bwMode="auto">
              <a:xfrm>
                <a:off x="4470" y="-4"/>
                <a:ext cx="923" cy="110"/>
              </a:xfrm>
              <a:custGeom>
                <a:avLst/>
                <a:gdLst>
                  <a:gd name="T0" fmla="*/ 4 w 923"/>
                  <a:gd name="T1" fmla="*/ 0 h 110"/>
                  <a:gd name="T2" fmla="*/ 0 w 923"/>
                  <a:gd name="T3" fmla="*/ 0 h 110"/>
                  <a:gd name="T4" fmla="*/ 17 w 923"/>
                  <a:gd name="T5" fmla="*/ 107 h 110"/>
                  <a:gd name="T6" fmla="*/ 17 w 923"/>
                  <a:gd name="T7" fmla="*/ 110 h 110"/>
                  <a:gd name="T8" fmla="*/ 17 w 923"/>
                  <a:gd name="T9" fmla="*/ 110 h 110"/>
                  <a:gd name="T10" fmla="*/ 17 w 923"/>
                  <a:gd name="T11" fmla="*/ 110 h 110"/>
                  <a:gd name="T12" fmla="*/ 17 w 923"/>
                  <a:gd name="T13" fmla="*/ 110 h 110"/>
                  <a:gd name="T14" fmla="*/ 25 w 923"/>
                  <a:gd name="T15" fmla="*/ 110 h 110"/>
                  <a:gd name="T16" fmla="*/ 610 w 923"/>
                  <a:gd name="T17" fmla="*/ 107 h 110"/>
                  <a:gd name="T18" fmla="*/ 923 w 923"/>
                  <a:gd name="T19" fmla="*/ 107 h 110"/>
                  <a:gd name="T20" fmla="*/ 923 w 923"/>
                  <a:gd name="T21" fmla="*/ 103 h 110"/>
                  <a:gd name="T22" fmla="*/ 919 w 923"/>
                  <a:gd name="T23" fmla="*/ 103 h 110"/>
                  <a:gd name="T24" fmla="*/ 614 w 923"/>
                  <a:gd name="T25" fmla="*/ 103 h 110"/>
                  <a:gd name="T26" fmla="*/ 21 w 923"/>
                  <a:gd name="T27" fmla="*/ 107 h 110"/>
                  <a:gd name="T28" fmla="*/ 4 w 923"/>
                  <a:gd name="T2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3" h="110">
                    <a:moveTo>
                      <a:pt x="4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25" y="110"/>
                    </a:lnTo>
                    <a:lnTo>
                      <a:pt x="610" y="107"/>
                    </a:lnTo>
                    <a:lnTo>
                      <a:pt x="923" y="107"/>
                    </a:lnTo>
                    <a:lnTo>
                      <a:pt x="923" y="103"/>
                    </a:lnTo>
                    <a:lnTo>
                      <a:pt x="919" y="103"/>
                    </a:lnTo>
                    <a:lnTo>
                      <a:pt x="614" y="103"/>
                    </a:lnTo>
                    <a:lnTo>
                      <a:pt x="21" y="10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244"/>
              <p:cNvSpPr>
                <a:spLocks/>
              </p:cNvSpPr>
              <p:nvPr/>
            </p:nvSpPr>
            <p:spPr bwMode="auto">
              <a:xfrm>
                <a:off x="4470" y="-4"/>
                <a:ext cx="923" cy="110"/>
              </a:xfrm>
              <a:custGeom>
                <a:avLst/>
                <a:gdLst>
                  <a:gd name="T0" fmla="*/ 4 w 923"/>
                  <a:gd name="T1" fmla="*/ 0 h 110"/>
                  <a:gd name="T2" fmla="*/ 0 w 923"/>
                  <a:gd name="T3" fmla="*/ 0 h 110"/>
                  <a:gd name="T4" fmla="*/ 17 w 923"/>
                  <a:gd name="T5" fmla="*/ 107 h 110"/>
                  <a:gd name="T6" fmla="*/ 17 w 923"/>
                  <a:gd name="T7" fmla="*/ 110 h 110"/>
                  <a:gd name="T8" fmla="*/ 17 w 923"/>
                  <a:gd name="T9" fmla="*/ 110 h 110"/>
                  <a:gd name="T10" fmla="*/ 17 w 923"/>
                  <a:gd name="T11" fmla="*/ 110 h 110"/>
                  <a:gd name="T12" fmla="*/ 17 w 923"/>
                  <a:gd name="T13" fmla="*/ 110 h 110"/>
                  <a:gd name="T14" fmla="*/ 25 w 923"/>
                  <a:gd name="T15" fmla="*/ 110 h 110"/>
                  <a:gd name="T16" fmla="*/ 610 w 923"/>
                  <a:gd name="T17" fmla="*/ 107 h 110"/>
                  <a:gd name="T18" fmla="*/ 923 w 923"/>
                  <a:gd name="T19" fmla="*/ 107 h 110"/>
                  <a:gd name="T20" fmla="*/ 923 w 923"/>
                  <a:gd name="T21" fmla="*/ 103 h 110"/>
                  <a:gd name="T22" fmla="*/ 919 w 923"/>
                  <a:gd name="T23" fmla="*/ 103 h 110"/>
                  <a:gd name="T24" fmla="*/ 614 w 923"/>
                  <a:gd name="T25" fmla="*/ 103 h 110"/>
                  <a:gd name="T26" fmla="*/ 21 w 923"/>
                  <a:gd name="T27" fmla="*/ 107 h 110"/>
                  <a:gd name="T28" fmla="*/ 4 w 923"/>
                  <a:gd name="T2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3" h="110">
                    <a:moveTo>
                      <a:pt x="4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25" y="110"/>
                    </a:lnTo>
                    <a:lnTo>
                      <a:pt x="610" y="107"/>
                    </a:lnTo>
                    <a:lnTo>
                      <a:pt x="923" y="107"/>
                    </a:lnTo>
                    <a:lnTo>
                      <a:pt x="923" y="103"/>
                    </a:lnTo>
                    <a:lnTo>
                      <a:pt x="919" y="103"/>
                    </a:lnTo>
                    <a:lnTo>
                      <a:pt x="614" y="103"/>
                    </a:lnTo>
                    <a:lnTo>
                      <a:pt x="21" y="107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245"/>
              <p:cNvSpPr>
                <a:spLocks/>
              </p:cNvSpPr>
              <p:nvPr/>
            </p:nvSpPr>
            <p:spPr bwMode="auto">
              <a:xfrm>
                <a:off x="5219" y="-4"/>
                <a:ext cx="174" cy="103"/>
              </a:xfrm>
              <a:custGeom>
                <a:avLst/>
                <a:gdLst>
                  <a:gd name="T0" fmla="*/ 1 w 41"/>
                  <a:gd name="T1" fmla="*/ 0 h 28"/>
                  <a:gd name="T2" fmla="*/ 0 w 41"/>
                  <a:gd name="T3" fmla="*/ 0 h 28"/>
                  <a:gd name="T4" fmla="*/ 40 w 41"/>
                  <a:gd name="T5" fmla="*/ 28 h 28"/>
                  <a:gd name="T6" fmla="*/ 41 w 41"/>
                  <a:gd name="T7" fmla="*/ 28 h 28"/>
                  <a:gd name="T8" fmla="*/ 41 w 41"/>
                  <a:gd name="T9" fmla="*/ 28 h 28"/>
                  <a:gd name="T10" fmla="*/ 41 w 41"/>
                  <a:gd name="T11" fmla="*/ 28 h 28"/>
                  <a:gd name="T12" fmla="*/ 41 w 41"/>
                  <a:gd name="T13" fmla="*/ 28 h 28"/>
                  <a:gd name="T14" fmla="*/ 41 w 41"/>
                  <a:gd name="T15" fmla="*/ 27 h 28"/>
                  <a:gd name="T16" fmla="*/ 1 w 41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8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46"/>
              <p:cNvSpPr>
                <a:spLocks/>
              </p:cNvSpPr>
              <p:nvPr/>
            </p:nvSpPr>
            <p:spPr bwMode="auto">
              <a:xfrm>
                <a:off x="5579" y="-4"/>
                <a:ext cx="500" cy="77"/>
              </a:xfrm>
              <a:custGeom>
                <a:avLst/>
                <a:gdLst>
                  <a:gd name="T0" fmla="*/ 500 w 500"/>
                  <a:gd name="T1" fmla="*/ 0 h 77"/>
                  <a:gd name="T2" fmla="*/ 500 w 500"/>
                  <a:gd name="T3" fmla="*/ 0 h 77"/>
                  <a:gd name="T4" fmla="*/ 0 w 500"/>
                  <a:gd name="T5" fmla="*/ 77 h 77"/>
                  <a:gd name="T6" fmla="*/ 500 w 500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77">
                    <a:moveTo>
                      <a:pt x="500" y="0"/>
                    </a:moveTo>
                    <a:lnTo>
                      <a:pt x="500" y="0"/>
                    </a:lnTo>
                    <a:lnTo>
                      <a:pt x="0" y="77"/>
                    </a:lnTo>
                    <a:lnTo>
                      <a:pt x="5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47"/>
              <p:cNvSpPr>
                <a:spLocks/>
              </p:cNvSpPr>
              <p:nvPr/>
            </p:nvSpPr>
            <p:spPr bwMode="auto">
              <a:xfrm>
                <a:off x="5579" y="-4"/>
                <a:ext cx="500" cy="77"/>
              </a:xfrm>
              <a:custGeom>
                <a:avLst/>
                <a:gdLst>
                  <a:gd name="T0" fmla="*/ 500 w 500"/>
                  <a:gd name="T1" fmla="*/ 0 h 77"/>
                  <a:gd name="T2" fmla="*/ 500 w 500"/>
                  <a:gd name="T3" fmla="*/ 0 h 77"/>
                  <a:gd name="T4" fmla="*/ 0 w 500"/>
                  <a:gd name="T5" fmla="*/ 77 h 77"/>
                  <a:gd name="T6" fmla="*/ 500 w 500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77">
                    <a:moveTo>
                      <a:pt x="500" y="0"/>
                    </a:moveTo>
                    <a:lnTo>
                      <a:pt x="500" y="0"/>
                    </a:lnTo>
                    <a:lnTo>
                      <a:pt x="0" y="77"/>
                    </a:lnTo>
                    <a:lnTo>
                      <a:pt x="50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248"/>
              <p:cNvSpPr>
                <a:spLocks/>
              </p:cNvSpPr>
              <p:nvPr/>
            </p:nvSpPr>
            <p:spPr bwMode="auto">
              <a:xfrm>
                <a:off x="5376" y="-4"/>
                <a:ext cx="21" cy="103"/>
              </a:xfrm>
              <a:custGeom>
                <a:avLst/>
                <a:gdLst>
                  <a:gd name="T0" fmla="*/ 4 w 21"/>
                  <a:gd name="T1" fmla="*/ 0 h 103"/>
                  <a:gd name="T2" fmla="*/ 0 w 21"/>
                  <a:gd name="T3" fmla="*/ 0 h 103"/>
                  <a:gd name="T4" fmla="*/ 17 w 21"/>
                  <a:gd name="T5" fmla="*/ 99 h 103"/>
                  <a:gd name="T6" fmla="*/ 17 w 21"/>
                  <a:gd name="T7" fmla="*/ 103 h 103"/>
                  <a:gd name="T8" fmla="*/ 17 w 21"/>
                  <a:gd name="T9" fmla="*/ 103 h 103"/>
                  <a:gd name="T10" fmla="*/ 17 w 21"/>
                  <a:gd name="T11" fmla="*/ 99 h 103"/>
                  <a:gd name="T12" fmla="*/ 21 w 21"/>
                  <a:gd name="T13" fmla="*/ 103 h 103"/>
                  <a:gd name="T14" fmla="*/ 21 w 21"/>
                  <a:gd name="T15" fmla="*/ 103 h 103"/>
                  <a:gd name="T16" fmla="*/ 4 w 21"/>
                  <a:gd name="T1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3">
                    <a:moveTo>
                      <a:pt x="4" y="0"/>
                    </a:moveTo>
                    <a:lnTo>
                      <a:pt x="0" y="0"/>
                    </a:lnTo>
                    <a:lnTo>
                      <a:pt x="17" y="99"/>
                    </a:lnTo>
                    <a:lnTo>
                      <a:pt x="17" y="103"/>
                    </a:lnTo>
                    <a:lnTo>
                      <a:pt x="17" y="103"/>
                    </a:lnTo>
                    <a:lnTo>
                      <a:pt x="17" y="99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249"/>
              <p:cNvSpPr>
                <a:spLocks/>
              </p:cNvSpPr>
              <p:nvPr/>
            </p:nvSpPr>
            <p:spPr bwMode="auto">
              <a:xfrm>
                <a:off x="5376" y="-4"/>
                <a:ext cx="21" cy="103"/>
              </a:xfrm>
              <a:custGeom>
                <a:avLst/>
                <a:gdLst>
                  <a:gd name="T0" fmla="*/ 4 w 21"/>
                  <a:gd name="T1" fmla="*/ 0 h 103"/>
                  <a:gd name="T2" fmla="*/ 0 w 21"/>
                  <a:gd name="T3" fmla="*/ 0 h 103"/>
                  <a:gd name="T4" fmla="*/ 17 w 21"/>
                  <a:gd name="T5" fmla="*/ 99 h 103"/>
                  <a:gd name="T6" fmla="*/ 17 w 21"/>
                  <a:gd name="T7" fmla="*/ 103 h 103"/>
                  <a:gd name="T8" fmla="*/ 17 w 21"/>
                  <a:gd name="T9" fmla="*/ 103 h 103"/>
                  <a:gd name="T10" fmla="*/ 17 w 21"/>
                  <a:gd name="T11" fmla="*/ 99 h 103"/>
                  <a:gd name="T12" fmla="*/ 21 w 21"/>
                  <a:gd name="T13" fmla="*/ 103 h 103"/>
                  <a:gd name="T14" fmla="*/ 21 w 21"/>
                  <a:gd name="T15" fmla="*/ 103 h 103"/>
                  <a:gd name="T16" fmla="*/ 4 w 21"/>
                  <a:gd name="T1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3">
                    <a:moveTo>
                      <a:pt x="4" y="0"/>
                    </a:moveTo>
                    <a:lnTo>
                      <a:pt x="0" y="0"/>
                    </a:lnTo>
                    <a:lnTo>
                      <a:pt x="17" y="99"/>
                    </a:lnTo>
                    <a:lnTo>
                      <a:pt x="17" y="103"/>
                    </a:lnTo>
                    <a:lnTo>
                      <a:pt x="17" y="103"/>
                    </a:lnTo>
                    <a:lnTo>
                      <a:pt x="17" y="99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250"/>
              <p:cNvSpPr>
                <a:spLocks/>
              </p:cNvSpPr>
              <p:nvPr/>
            </p:nvSpPr>
            <p:spPr bwMode="auto">
              <a:xfrm>
                <a:off x="6219" y="3762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251"/>
              <p:cNvSpPr>
                <a:spLocks/>
              </p:cNvSpPr>
              <p:nvPr/>
            </p:nvSpPr>
            <p:spPr bwMode="auto">
              <a:xfrm>
                <a:off x="6219" y="3762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252"/>
              <p:cNvSpPr>
                <a:spLocks/>
              </p:cNvSpPr>
              <p:nvPr/>
            </p:nvSpPr>
            <p:spPr bwMode="auto">
              <a:xfrm>
                <a:off x="5368" y="3192"/>
                <a:ext cx="847" cy="566"/>
              </a:xfrm>
              <a:custGeom>
                <a:avLst/>
                <a:gdLst>
                  <a:gd name="T0" fmla="*/ 0 w 847"/>
                  <a:gd name="T1" fmla="*/ 0 h 566"/>
                  <a:gd name="T2" fmla="*/ 0 w 847"/>
                  <a:gd name="T3" fmla="*/ 0 h 566"/>
                  <a:gd name="T4" fmla="*/ 847 w 847"/>
                  <a:gd name="T5" fmla="*/ 566 h 566"/>
                  <a:gd name="T6" fmla="*/ 847 w 847"/>
                  <a:gd name="T7" fmla="*/ 566 h 566"/>
                  <a:gd name="T8" fmla="*/ 0 w 847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7" h="566">
                    <a:moveTo>
                      <a:pt x="0" y="0"/>
                    </a:moveTo>
                    <a:lnTo>
                      <a:pt x="0" y="0"/>
                    </a:lnTo>
                    <a:lnTo>
                      <a:pt x="847" y="566"/>
                    </a:lnTo>
                    <a:lnTo>
                      <a:pt x="847" y="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253"/>
              <p:cNvSpPr>
                <a:spLocks/>
              </p:cNvSpPr>
              <p:nvPr/>
            </p:nvSpPr>
            <p:spPr bwMode="auto">
              <a:xfrm>
                <a:off x="5368" y="3192"/>
                <a:ext cx="847" cy="566"/>
              </a:xfrm>
              <a:custGeom>
                <a:avLst/>
                <a:gdLst>
                  <a:gd name="T0" fmla="*/ 0 w 847"/>
                  <a:gd name="T1" fmla="*/ 0 h 566"/>
                  <a:gd name="T2" fmla="*/ 0 w 847"/>
                  <a:gd name="T3" fmla="*/ 0 h 566"/>
                  <a:gd name="T4" fmla="*/ 847 w 847"/>
                  <a:gd name="T5" fmla="*/ 566 h 566"/>
                  <a:gd name="T6" fmla="*/ 847 w 847"/>
                  <a:gd name="T7" fmla="*/ 566 h 566"/>
                  <a:gd name="T8" fmla="*/ 0 w 847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7" h="566">
                    <a:moveTo>
                      <a:pt x="0" y="0"/>
                    </a:moveTo>
                    <a:lnTo>
                      <a:pt x="0" y="0"/>
                    </a:lnTo>
                    <a:lnTo>
                      <a:pt x="847" y="566"/>
                    </a:lnTo>
                    <a:lnTo>
                      <a:pt x="847" y="56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254"/>
              <p:cNvSpPr>
                <a:spLocks/>
              </p:cNvSpPr>
              <p:nvPr/>
            </p:nvSpPr>
            <p:spPr bwMode="auto">
              <a:xfrm>
                <a:off x="5368" y="2858"/>
                <a:ext cx="851" cy="900"/>
              </a:xfrm>
              <a:custGeom>
                <a:avLst/>
                <a:gdLst>
                  <a:gd name="T0" fmla="*/ 779 w 851"/>
                  <a:gd name="T1" fmla="*/ 0 h 900"/>
                  <a:gd name="T2" fmla="*/ 762 w 851"/>
                  <a:gd name="T3" fmla="*/ 7 h 900"/>
                  <a:gd name="T4" fmla="*/ 775 w 851"/>
                  <a:gd name="T5" fmla="*/ 0 h 900"/>
                  <a:gd name="T6" fmla="*/ 847 w 851"/>
                  <a:gd name="T7" fmla="*/ 896 h 900"/>
                  <a:gd name="T8" fmla="*/ 0 w 851"/>
                  <a:gd name="T9" fmla="*/ 331 h 900"/>
                  <a:gd name="T10" fmla="*/ 0 w 851"/>
                  <a:gd name="T11" fmla="*/ 331 h 900"/>
                  <a:gd name="T12" fmla="*/ 851 w 851"/>
                  <a:gd name="T13" fmla="*/ 900 h 900"/>
                  <a:gd name="T14" fmla="*/ 779 w 851"/>
                  <a:gd name="T15" fmla="*/ 0 h 900"/>
                  <a:gd name="T16" fmla="*/ 779 w 851"/>
                  <a:gd name="T17" fmla="*/ 0 h 900"/>
                  <a:gd name="T18" fmla="*/ 779 w 851"/>
                  <a:gd name="T19" fmla="*/ 4 h 900"/>
                  <a:gd name="T20" fmla="*/ 779 w 851"/>
                  <a:gd name="T21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1" h="900">
                    <a:moveTo>
                      <a:pt x="779" y="0"/>
                    </a:moveTo>
                    <a:lnTo>
                      <a:pt x="762" y="7"/>
                    </a:lnTo>
                    <a:lnTo>
                      <a:pt x="775" y="0"/>
                    </a:lnTo>
                    <a:lnTo>
                      <a:pt x="847" y="896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851" y="900"/>
                    </a:lnTo>
                    <a:lnTo>
                      <a:pt x="779" y="0"/>
                    </a:lnTo>
                    <a:lnTo>
                      <a:pt x="779" y="0"/>
                    </a:lnTo>
                    <a:lnTo>
                      <a:pt x="779" y="4"/>
                    </a:lnTo>
                    <a:lnTo>
                      <a:pt x="77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255"/>
              <p:cNvSpPr>
                <a:spLocks/>
              </p:cNvSpPr>
              <p:nvPr/>
            </p:nvSpPr>
            <p:spPr bwMode="auto">
              <a:xfrm>
                <a:off x="5368" y="2858"/>
                <a:ext cx="851" cy="900"/>
              </a:xfrm>
              <a:custGeom>
                <a:avLst/>
                <a:gdLst>
                  <a:gd name="T0" fmla="*/ 779 w 851"/>
                  <a:gd name="T1" fmla="*/ 0 h 900"/>
                  <a:gd name="T2" fmla="*/ 762 w 851"/>
                  <a:gd name="T3" fmla="*/ 7 h 900"/>
                  <a:gd name="T4" fmla="*/ 775 w 851"/>
                  <a:gd name="T5" fmla="*/ 0 h 900"/>
                  <a:gd name="T6" fmla="*/ 847 w 851"/>
                  <a:gd name="T7" fmla="*/ 896 h 900"/>
                  <a:gd name="T8" fmla="*/ 0 w 851"/>
                  <a:gd name="T9" fmla="*/ 331 h 900"/>
                  <a:gd name="T10" fmla="*/ 0 w 851"/>
                  <a:gd name="T11" fmla="*/ 331 h 900"/>
                  <a:gd name="T12" fmla="*/ 851 w 851"/>
                  <a:gd name="T13" fmla="*/ 900 h 900"/>
                  <a:gd name="T14" fmla="*/ 779 w 851"/>
                  <a:gd name="T15" fmla="*/ 0 h 900"/>
                  <a:gd name="T16" fmla="*/ 779 w 851"/>
                  <a:gd name="T17" fmla="*/ 0 h 900"/>
                  <a:gd name="T18" fmla="*/ 779 w 851"/>
                  <a:gd name="T19" fmla="*/ 4 h 900"/>
                  <a:gd name="T20" fmla="*/ 779 w 851"/>
                  <a:gd name="T21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1" h="900">
                    <a:moveTo>
                      <a:pt x="779" y="0"/>
                    </a:moveTo>
                    <a:lnTo>
                      <a:pt x="762" y="7"/>
                    </a:lnTo>
                    <a:lnTo>
                      <a:pt x="775" y="0"/>
                    </a:lnTo>
                    <a:lnTo>
                      <a:pt x="847" y="896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851" y="900"/>
                    </a:lnTo>
                    <a:lnTo>
                      <a:pt x="779" y="0"/>
                    </a:lnTo>
                    <a:lnTo>
                      <a:pt x="779" y="0"/>
                    </a:lnTo>
                    <a:lnTo>
                      <a:pt x="779" y="4"/>
                    </a:lnTo>
                    <a:lnTo>
                      <a:pt x="77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56"/>
              <p:cNvSpPr>
                <a:spLocks/>
              </p:cNvSpPr>
              <p:nvPr/>
            </p:nvSpPr>
            <p:spPr bwMode="auto">
              <a:xfrm>
                <a:off x="5359" y="3189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  <a:gd name="T3" fmla="*/ 4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57"/>
              <p:cNvSpPr>
                <a:spLocks/>
              </p:cNvSpPr>
              <p:nvPr/>
            </p:nvSpPr>
            <p:spPr bwMode="auto">
              <a:xfrm>
                <a:off x="5359" y="3189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  <a:gd name="T3" fmla="*/ 4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58"/>
              <p:cNvSpPr>
                <a:spLocks/>
              </p:cNvSpPr>
              <p:nvPr/>
            </p:nvSpPr>
            <p:spPr bwMode="auto">
              <a:xfrm>
                <a:off x="6113" y="2843"/>
                <a:ext cx="30" cy="11"/>
              </a:xfrm>
              <a:custGeom>
                <a:avLst/>
                <a:gdLst>
                  <a:gd name="T0" fmla="*/ 0 w 30"/>
                  <a:gd name="T1" fmla="*/ 0 h 11"/>
                  <a:gd name="T2" fmla="*/ 30 w 30"/>
                  <a:gd name="T3" fmla="*/ 11 h 11"/>
                  <a:gd name="T4" fmla="*/ 0 w 3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11">
                    <a:moveTo>
                      <a:pt x="0" y="0"/>
                    </a:moveTo>
                    <a:lnTo>
                      <a:pt x="3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59"/>
              <p:cNvSpPr>
                <a:spLocks/>
              </p:cNvSpPr>
              <p:nvPr/>
            </p:nvSpPr>
            <p:spPr bwMode="auto">
              <a:xfrm>
                <a:off x="6113" y="2843"/>
                <a:ext cx="30" cy="11"/>
              </a:xfrm>
              <a:custGeom>
                <a:avLst/>
                <a:gdLst>
                  <a:gd name="T0" fmla="*/ 0 w 30"/>
                  <a:gd name="T1" fmla="*/ 0 h 11"/>
                  <a:gd name="T2" fmla="*/ 30 w 30"/>
                  <a:gd name="T3" fmla="*/ 11 h 11"/>
                  <a:gd name="T4" fmla="*/ 0 w 3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11">
                    <a:moveTo>
                      <a:pt x="0" y="0"/>
                    </a:moveTo>
                    <a:lnTo>
                      <a:pt x="30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60"/>
              <p:cNvSpPr>
                <a:spLocks/>
              </p:cNvSpPr>
              <p:nvPr/>
            </p:nvSpPr>
            <p:spPr bwMode="auto">
              <a:xfrm>
                <a:off x="5245" y="2494"/>
                <a:ext cx="80" cy="474"/>
              </a:xfrm>
              <a:custGeom>
                <a:avLst/>
                <a:gdLst>
                  <a:gd name="T0" fmla="*/ 0 w 80"/>
                  <a:gd name="T1" fmla="*/ 0 h 474"/>
                  <a:gd name="T2" fmla="*/ 0 w 80"/>
                  <a:gd name="T3" fmla="*/ 0 h 474"/>
                  <a:gd name="T4" fmla="*/ 80 w 80"/>
                  <a:gd name="T5" fmla="*/ 474 h 474"/>
                  <a:gd name="T6" fmla="*/ 0 w 80"/>
                  <a:gd name="T7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74">
                    <a:moveTo>
                      <a:pt x="0" y="0"/>
                    </a:moveTo>
                    <a:lnTo>
                      <a:pt x="0" y="0"/>
                    </a:lnTo>
                    <a:lnTo>
                      <a:pt x="80" y="4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61"/>
              <p:cNvSpPr>
                <a:spLocks/>
              </p:cNvSpPr>
              <p:nvPr/>
            </p:nvSpPr>
            <p:spPr bwMode="auto">
              <a:xfrm>
                <a:off x="5245" y="2494"/>
                <a:ext cx="80" cy="474"/>
              </a:xfrm>
              <a:custGeom>
                <a:avLst/>
                <a:gdLst>
                  <a:gd name="T0" fmla="*/ 0 w 80"/>
                  <a:gd name="T1" fmla="*/ 0 h 474"/>
                  <a:gd name="T2" fmla="*/ 0 w 80"/>
                  <a:gd name="T3" fmla="*/ 0 h 474"/>
                  <a:gd name="T4" fmla="*/ 80 w 80"/>
                  <a:gd name="T5" fmla="*/ 474 h 474"/>
                  <a:gd name="T6" fmla="*/ 0 w 80"/>
                  <a:gd name="T7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74">
                    <a:moveTo>
                      <a:pt x="0" y="0"/>
                    </a:moveTo>
                    <a:lnTo>
                      <a:pt x="0" y="0"/>
                    </a:lnTo>
                    <a:lnTo>
                      <a:pt x="80" y="47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62"/>
              <p:cNvSpPr>
                <a:spLocks/>
              </p:cNvSpPr>
              <p:nvPr/>
            </p:nvSpPr>
            <p:spPr bwMode="auto">
              <a:xfrm>
                <a:off x="5300" y="2803"/>
                <a:ext cx="847" cy="386"/>
              </a:xfrm>
              <a:custGeom>
                <a:avLst/>
                <a:gdLst>
                  <a:gd name="T0" fmla="*/ 0 w 847"/>
                  <a:gd name="T1" fmla="*/ 0 h 386"/>
                  <a:gd name="T2" fmla="*/ 63 w 847"/>
                  <a:gd name="T3" fmla="*/ 382 h 386"/>
                  <a:gd name="T4" fmla="*/ 68 w 847"/>
                  <a:gd name="T5" fmla="*/ 386 h 386"/>
                  <a:gd name="T6" fmla="*/ 68 w 847"/>
                  <a:gd name="T7" fmla="*/ 386 h 386"/>
                  <a:gd name="T8" fmla="*/ 830 w 847"/>
                  <a:gd name="T9" fmla="*/ 62 h 386"/>
                  <a:gd name="T10" fmla="*/ 847 w 847"/>
                  <a:gd name="T11" fmla="*/ 55 h 386"/>
                  <a:gd name="T12" fmla="*/ 847 w 847"/>
                  <a:gd name="T13" fmla="*/ 55 h 386"/>
                  <a:gd name="T14" fmla="*/ 843 w 847"/>
                  <a:gd name="T15" fmla="*/ 55 h 386"/>
                  <a:gd name="T16" fmla="*/ 843 w 847"/>
                  <a:gd name="T17" fmla="*/ 55 h 386"/>
                  <a:gd name="T18" fmla="*/ 843 w 847"/>
                  <a:gd name="T19" fmla="*/ 51 h 386"/>
                  <a:gd name="T20" fmla="*/ 830 w 847"/>
                  <a:gd name="T21" fmla="*/ 59 h 386"/>
                  <a:gd name="T22" fmla="*/ 63 w 847"/>
                  <a:gd name="T23" fmla="*/ 382 h 386"/>
                  <a:gd name="T24" fmla="*/ 0 w 847"/>
                  <a:gd name="T2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7" h="386">
                    <a:moveTo>
                      <a:pt x="0" y="0"/>
                    </a:moveTo>
                    <a:lnTo>
                      <a:pt x="63" y="382"/>
                    </a:lnTo>
                    <a:lnTo>
                      <a:pt x="68" y="386"/>
                    </a:lnTo>
                    <a:lnTo>
                      <a:pt x="68" y="386"/>
                    </a:lnTo>
                    <a:lnTo>
                      <a:pt x="830" y="62"/>
                    </a:lnTo>
                    <a:lnTo>
                      <a:pt x="847" y="55"/>
                    </a:lnTo>
                    <a:lnTo>
                      <a:pt x="847" y="55"/>
                    </a:lnTo>
                    <a:lnTo>
                      <a:pt x="843" y="55"/>
                    </a:lnTo>
                    <a:lnTo>
                      <a:pt x="843" y="55"/>
                    </a:lnTo>
                    <a:lnTo>
                      <a:pt x="843" y="51"/>
                    </a:lnTo>
                    <a:lnTo>
                      <a:pt x="830" y="59"/>
                    </a:lnTo>
                    <a:lnTo>
                      <a:pt x="63" y="38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63"/>
              <p:cNvSpPr>
                <a:spLocks/>
              </p:cNvSpPr>
              <p:nvPr/>
            </p:nvSpPr>
            <p:spPr bwMode="auto">
              <a:xfrm>
                <a:off x="5300" y="2803"/>
                <a:ext cx="847" cy="386"/>
              </a:xfrm>
              <a:custGeom>
                <a:avLst/>
                <a:gdLst>
                  <a:gd name="T0" fmla="*/ 0 w 847"/>
                  <a:gd name="T1" fmla="*/ 0 h 386"/>
                  <a:gd name="T2" fmla="*/ 63 w 847"/>
                  <a:gd name="T3" fmla="*/ 382 h 386"/>
                  <a:gd name="T4" fmla="*/ 68 w 847"/>
                  <a:gd name="T5" fmla="*/ 386 h 386"/>
                  <a:gd name="T6" fmla="*/ 68 w 847"/>
                  <a:gd name="T7" fmla="*/ 386 h 386"/>
                  <a:gd name="T8" fmla="*/ 830 w 847"/>
                  <a:gd name="T9" fmla="*/ 62 h 386"/>
                  <a:gd name="T10" fmla="*/ 847 w 847"/>
                  <a:gd name="T11" fmla="*/ 55 h 386"/>
                  <a:gd name="T12" fmla="*/ 847 w 847"/>
                  <a:gd name="T13" fmla="*/ 55 h 386"/>
                  <a:gd name="T14" fmla="*/ 843 w 847"/>
                  <a:gd name="T15" fmla="*/ 55 h 386"/>
                  <a:gd name="T16" fmla="*/ 843 w 847"/>
                  <a:gd name="T17" fmla="*/ 55 h 386"/>
                  <a:gd name="T18" fmla="*/ 843 w 847"/>
                  <a:gd name="T19" fmla="*/ 51 h 386"/>
                  <a:gd name="T20" fmla="*/ 830 w 847"/>
                  <a:gd name="T21" fmla="*/ 59 h 386"/>
                  <a:gd name="T22" fmla="*/ 63 w 847"/>
                  <a:gd name="T23" fmla="*/ 382 h 386"/>
                  <a:gd name="T24" fmla="*/ 0 w 847"/>
                  <a:gd name="T2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7" h="386">
                    <a:moveTo>
                      <a:pt x="0" y="0"/>
                    </a:moveTo>
                    <a:lnTo>
                      <a:pt x="63" y="382"/>
                    </a:lnTo>
                    <a:lnTo>
                      <a:pt x="68" y="386"/>
                    </a:lnTo>
                    <a:lnTo>
                      <a:pt x="68" y="386"/>
                    </a:lnTo>
                    <a:lnTo>
                      <a:pt x="830" y="62"/>
                    </a:lnTo>
                    <a:lnTo>
                      <a:pt x="847" y="55"/>
                    </a:lnTo>
                    <a:lnTo>
                      <a:pt x="847" y="55"/>
                    </a:lnTo>
                    <a:lnTo>
                      <a:pt x="843" y="55"/>
                    </a:lnTo>
                    <a:lnTo>
                      <a:pt x="843" y="55"/>
                    </a:lnTo>
                    <a:lnTo>
                      <a:pt x="843" y="51"/>
                    </a:lnTo>
                    <a:lnTo>
                      <a:pt x="830" y="59"/>
                    </a:lnTo>
                    <a:lnTo>
                      <a:pt x="63" y="38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64"/>
              <p:cNvSpPr>
                <a:spLocks/>
              </p:cNvSpPr>
              <p:nvPr/>
            </p:nvSpPr>
            <p:spPr bwMode="auto">
              <a:xfrm>
                <a:off x="5245" y="1965"/>
                <a:ext cx="898" cy="889"/>
              </a:xfrm>
              <a:custGeom>
                <a:avLst/>
                <a:gdLst>
                  <a:gd name="T0" fmla="*/ 220 w 898"/>
                  <a:gd name="T1" fmla="*/ 0 h 889"/>
                  <a:gd name="T2" fmla="*/ 220 w 898"/>
                  <a:gd name="T3" fmla="*/ 0 h 889"/>
                  <a:gd name="T4" fmla="*/ 220 w 898"/>
                  <a:gd name="T5" fmla="*/ 0 h 889"/>
                  <a:gd name="T6" fmla="*/ 0 w 898"/>
                  <a:gd name="T7" fmla="*/ 526 h 889"/>
                  <a:gd name="T8" fmla="*/ 0 w 898"/>
                  <a:gd name="T9" fmla="*/ 526 h 889"/>
                  <a:gd name="T10" fmla="*/ 4 w 898"/>
                  <a:gd name="T11" fmla="*/ 526 h 889"/>
                  <a:gd name="T12" fmla="*/ 4 w 898"/>
                  <a:gd name="T13" fmla="*/ 526 h 889"/>
                  <a:gd name="T14" fmla="*/ 4 w 898"/>
                  <a:gd name="T15" fmla="*/ 529 h 889"/>
                  <a:gd name="T16" fmla="*/ 4 w 898"/>
                  <a:gd name="T17" fmla="*/ 529 h 889"/>
                  <a:gd name="T18" fmla="*/ 4 w 898"/>
                  <a:gd name="T19" fmla="*/ 529 h 889"/>
                  <a:gd name="T20" fmla="*/ 4 w 898"/>
                  <a:gd name="T21" fmla="*/ 533 h 889"/>
                  <a:gd name="T22" fmla="*/ 868 w 898"/>
                  <a:gd name="T23" fmla="*/ 878 h 889"/>
                  <a:gd name="T24" fmla="*/ 898 w 898"/>
                  <a:gd name="T25" fmla="*/ 889 h 889"/>
                  <a:gd name="T26" fmla="*/ 898 w 898"/>
                  <a:gd name="T27" fmla="*/ 889 h 889"/>
                  <a:gd name="T28" fmla="*/ 893 w 898"/>
                  <a:gd name="T29" fmla="*/ 886 h 889"/>
                  <a:gd name="T30" fmla="*/ 4 w 898"/>
                  <a:gd name="T31" fmla="*/ 529 h 889"/>
                  <a:gd name="T32" fmla="*/ 224 w 898"/>
                  <a:gd name="T33" fmla="*/ 4 h 889"/>
                  <a:gd name="T34" fmla="*/ 220 w 898"/>
                  <a:gd name="T35" fmla="*/ 0 h 889"/>
                  <a:gd name="T36" fmla="*/ 220 w 898"/>
                  <a:gd name="T3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8" h="889">
                    <a:moveTo>
                      <a:pt x="220" y="0"/>
                    </a:moveTo>
                    <a:lnTo>
                      <a:pt x="220" y="0"/>
                    </a:lnTo>
                    <a:lnTo>
                      <a:pt x="220" y="0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4" y="526"/>
                    </a:lnTo>
                    <a:lnTo>
                      <a:pt x="4" y="526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33"/>
                    </a:lnTo>
                    <a:lnTo>
                      <a:pt x="868" y="878"/>
                    </a:lnTo>
                    <a:lnTo>
                      <a:pt x="898" y="889"/>
                    </a:lnTo>
                    <a:lnTo>
                      <a:pt x="898" y="889"/>
                    </a:lnTo>
                    <a:lnTo>
                      <a:pt x="893" y="886"/>
                    </a:lnTo>
                    <a:lnTo>
                      <a:pt x="4" y="529"/>
                    </a:lnTo>
                    <a:lnTo>
                      <a:pt x="224" y="4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65"/>
              <p:cNvSpPr>
                <a:spLocks/>
              </p:cNvSpPr>
              <p:nvPr/>
            </p:nvSpPr>
            <p:spPr bwMode="auto">
              <a:xfrm>
                <a:off x="5245" y="1965"/>
                <a:ext cx="898" cy="889"/>
              </a:xfrm>
              <a:custGeom>
                <a:avLst/>
                <a:gdLst>
                  <a:gd name="T0" fmla="*/ 220 w 898"/>
                  <a:gd name="T1" fmla="*/ 0 h 889"/>
                  <a:gd name="T2" fmla="*/ 220 w 898"/>
                  <a:gd name="T3" fmla="*/ 0 h 889"/>
                  <a:gd name="T4" fmla="*/ 220 w 898"/>
                  <a:gd name="T5" fmla="*/ 0 h 889"/>
                  <a:gd name="T6" fmla="*/ 0 w 898"/>
                  <a:gd name="T7" fmla="*/ 526 h 889"/>
                  <a:gd name="T8" fmla="*/ 0 w 898"/>
                  <a:gd name="T9" fmla="*/ 526 h 889"/>
                  <a:gd name="T10" fmla="*/ 4 w 898"/>
                  <a:gd name="T11" fmla="*/ 526 h 889"/>
                  <a:gd name="T12" fmla="*/ 4 w 898"/>
                  <a:gd name="T13" fmla="*/ 526 h 889"/>
                  <a:gd name="T14" fmla="*/ 4 w 898"/>
                  <a:gd name="T15" fmla="*/ 529 h 889"/>
                  <a:gd name="T16" fmla="*/ 4 w 898"/>
                  <a:gd name="T17" fmla="*/ 529 h 889"/>
                  <a:gd name="T18" fmla="*/ 4 w 898"/>
                  <a:gd name="T19" fmla="*/ 529 h 889"/>
                  <a:gd name="T20" fmla="*/ 4 w 898"/>
                  <a:gd name="T21" fmla="*/ 533 h 889"/>
                  <a:gd name="T22" fmla="*/ 868 w 898"/>
                  <a:gd name="T23" fmla="*/ 878 h 889"/>
                  <a:gd name="T24" fmla="*/ 898 w 898"/>
                  <a:gd name="T25" fmla="*/ 889 h 889"/>
                  <a:gd name="T26" fmla="*/ 898 w 898"/>
                  <a:gd name="T27" fmla="*/ 889 h 889"/>
                  <a:gd name="T28" fmla="*/ 893 w 898"/>
                  <a:gd name="T29" fmla="*/ 886 h 889"/>
                  <a:gd name="T30" fmla="*/ 4 w 898"/>
                  <a:gd name="T31" fmla="*/ 529 h 889"/>
                  <a:gd name="T32" fmla="*/ 224 w 898"/>
                  <a:gd name="T33" fmla="*/ 4 h 889"/>
                  <a:gd name="T34" fmla="*/ 220 w 898"/>
                  <a:gd name="T35" fmla="*/ 0 h 889"/>
                  <a:gd name="T36" fmla="*/ 220 w 898"/>
                  <a:gd name="T3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8" h="889">
                    <a:moveTo>
                      <a:pt x="220" y="0"/>
                    </a:moveTo>
                    <a:lnTo>
                      <a:pt x="220" y="0"/>
                    </a:lnTo>
                    <a:lnTo>
                      <a:pt x="220" y="0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4" y="526"/>
                    </a:lnTo>
                    <a:lnTo>
                      <a:pt x="4" y="526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33"/>
                    </a:lnTo>
                    <a:lnTo>
                      <a:pt x="868" y="878"/>
                    </a:lnTo>
                    <a:lnTo>
                      <a:pt x="898" y="889"/>
                    </a:lnTo>
                    <a:lnTo>
                      <a:pt x="898" y="889"/>
                    </a:lnTo>
                    <a:lnTo>
                      <a:pt x="893" y="886"/>
                    </a:lnTo>
                    <a:lnTo>
                      <a:pt x="4" y="529"/>
                    </a:lnTo>
                    <a:lnTo>
                      <a:pt x="224" y="4"/>
                    </a:lnTo>
                    <a:lnTo>
                      <a:pt x="220" y="0"/>
                    </a:lnTo>
                    <a:lnTo>
                      <a:pt x="2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Rectangle 266"/>
              <p:cNvSpPr>
                <a:spLocks noChangeArrowheads="1"/>
              </p:cNvSpPr>
              <p:nvPr/>
            </p:nvSpPr>
            <p:spPr bwMode="auto">
              <a:xfrm>
                <a:off x="5469" y="196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267"/>
              <p:cNvSpPr>
                <a:spLocks/>
              </p:cNvSpPr>
              <p:nvPr/>
            </p:nvSpPr>
            <p:spPr bwMode="auto">
              <a:xfrm>
                <a:off x="5469" y="19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268"/>
              <p:cNvSpPr>
                <a:spLocks/>
              </p:cNvSpPr>
              <p:nvPr/>
            </p:nvSpPr>
            <p:spPr bwMode="auto">
              <a:xfrm>
                <a:off x="6147" y="285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269"/>
              <p:cNvSpPr>
                <a:spLocks/>
              </p:cNvSpPr>
              <p:nvPr/>
            </p:nvSpPr>
            <p:spPr bwMode="auto">
              <a:xfrm>
                <a:off x="6147" y="285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70"/>
              <p:cNvSpPr>
                <a:spLocks/>
              </p:cNvSpPr>
              <p:nvPr/>
            </p:nvSpPr>
            <p:spPr bwMode="auto">
              <a:xfrm>
                <a:off x="5465" y="1962"/>
                <a:ext cx="805" cy="892"/>
              </a:xfrm>
              <a:custGeom>
                <a:avLst/>
                <a:gdLst>
                  <a:gd name="T0" fmla="*/ 0 w 805"/>
                  <a:gd name="T1" fmla="*/ 0 h 892"/>
                  <a:gd name="T2" fmla="*/ 0 w 805"/>
                  <a:gd name="T3" fmla="*/ 3 h 892"/>
                  <a:gd name="T4" fmla="*/ 0 w 805"/>
                  <a:gd name="T5" fmla="*/ 3 h 892"/>
                  <a:gd name="T6" fmla="*/ 0 w 805"/>
                  <a:gd name="T7" fmla="*/ 3 h 892"/>
                  <a:gd name="T8" fmla="*/ 13 w 805"/>
                  <a:gd name="T9" fmla="*/ 14 h 892"/>
                  <a:gd name="T10" fmla="*/ 673 w 805"/>
                  <a:gd name="T11" fmla="*/ 889 h 892"/>
                  <a:gd name="T12" fmla="*/ 678 w 805"/>
                  <a:gd name="T13" fmla="*/ 892 h 892"/>
                  <a:gd name="T14" fmla="*/ 678 w 805"/>
                  <a:gd name="T15" fmla="*/ 892 h 892"/>
                  <a:gd name="T16" fmla="*/ 682 w 805"/>
                  <a:gd name="T17" fmla="*/ 889 h 892"/>
                  <a:gd name="T18" fmla="*/ 9 w 805"/>
                  <a:gd name="T19" fmla="*/ 3 h 892"/>
                  <a:gd name="T20" fmla="*/ 805 w 805"/>
                  <a:gd name="T21" fmla="*/ 150 h 892"/>
                  <a:gd name="T22" fmla="*/ 805 w 805"/>
                  <a:gd name="T23" fmla="*/ 150 h 892"/>
                  <a:gd name="T24" fmla="*/ 805 w 805"/>
                  <a:gd name="T25" fmla="*/ 147 h 892"/>
                  <a:gd name="T26" fmla="*/ 805 w 805"/>
                  <a:gd name="T27" fmla="*/ 147 h 892"/>
                  <a:gd name="T28" fmla="*/ 750 w 805"/>
                  <a:gd name="T29" fmla="*/ 139 h 892"/>
                  <a:gd name="T30" fmla="*/ 9 w 805"/>
                  <a:gd name="T31" fmla="*/ 0 h 892"/>
                  <a:gd name="T32" fmla="*/ 4 w 805"/>
                  <a:gd name="T33" fmla="*/ 0 h 892"/>
                  <a:gd name="T34" fmla="*/ 4 w 805"/>
                  <a:gd name="T35" fmla="*/ 0 h 892"/>
                  <a:gd name="T36" fmla="*/ 0 w 805"/>
                  <a:gd name="T37" fmla="*/ 0 h 892"/>
                  <a:gd name="T38" fmla="*/ 0 w 805"/>
                  <a:gd name="T39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5" h="892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3" y="14"/>
                    </a:lnTo>
                    <a:lnTo>
                      <a:pt x="673" y="889"/>
                    </a:lnTo>
                    <a:lnTo>
                      <a:pt x="678" y="892"/>
                    </a:lnTo>
                    <a:lnTo>
                      <a:pt x="678" y="892"/>
                    </a:lnTo>
                    <a:lnTo>
                      <a:pt x="682" y="889"/>
                    </a:lnTo>
                    <a:lnTo>
                      <a:pt x="9" y="3"/>
                    </a:lnTo>
                    <a:lnTo>
                      <a:pt x="805" y="150"/>
                    </a:lnTo>
                    <a:lnTo>
                      <a:pt x="805" y="150"/>
                    </a:lnTo>
                    <a:lnTo>
                      <a:pt x="805" y="147"/>
                    </a:lnTo>
                    <a:lnTo>
                      <a:pt x="805" y="147"/>
                    </a:lnTo>
                    <a:lnTo>
                      <a:pt x="750" y="139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71"/>
              <p:cNvSpPr>
                <a:spLocks/>
              </p:cNvSpPr>
              <p:nvPr/>
            </p:nvSpPr>
            <p:spPr bwMode="auto">
              <a:xfrm>
                <a:off x="5465" y="1962"/>
                <a:ext cx="805" cy="892"/>
              </a:xfrm>
              <a:custGeom>
                <a:avLst/>
                <a:gdLst>
                  <a:gd name="T0" fmla="*/ 0 w 805"/>
                  <a:gd name="T1" fmla="*/ 0 h 892"/>
                  <a:gd name="T2" fmla="*/ 0 w 805"/>
                  <a:gd name="T3" fmla="*/ 3 h 892"/>
                  <a:gd name="T4" fmla="*/ 0 w 805"/>
                  <a:gd name="T5" fmla="*/ 3 h 892"/>
                  <a:gd name="T6" fmla="*/ 0 w 805"/>
                  <a:gd name="T7" fmla="*/ 3 h 892"/>
                  <a:gd name="T8" fmla="*/ 13 w 805"/>
                  <a:gd name="T9" fmla="*/ 14 h 892"/>
                  <a:gd name="T10" fmla="*/ 673 w 805"/>
                  <a:gd name="T11" fmla="*/ 889 h 892"/>
                  <a:gd name="T12" fmla="*/ 678 w 805"/>
                  <a:gd name="T13" fmla="*/ 892 h 892"/>
                  <a:gd name="T14" fmla="*/ 678 w 805"/>
                  <a:gd name="T15" fmla="*/ 892 h 892"/>
                  <a:gd name="T16" fmla="*/ 682 w 805"/>
                  <a:gd name="T17" fmla="*/ 889 h 892"/>
                  <a:gd name="T18" fmla="*/ 9 w 805"/>
                  <a:gd name="T19" fmla="*/ 3 h 892"/>
                  <a:gd name="T20" fmla="*/ 805 w 805"/>
                  <a:gd name="T21" fmla="*/ 150 h 892"/>
                  <a:gd name="T22" fmla="*/ 805 w 805"/>
                  <a:gd name="T23" fmla="*/ 150 h 892"/>
                  <a:gd name="T24" fmla="*/ 805 w 805"/>
                  <a:gd name="T25" fmla="*/ 147 h 892"/>
                  <a:gd name="T26" fmla="*/ 805 w 805"/>
                  <a:gd name="T27" fmla="*/ 147 h 892"/>
                  <a:gd name="T28" fmla="*/ 750 w 805"/>
                  <a:gd name="T29" fmla="*/ 139 h 892"/>
                  <a:gd name="T30" fmla="*/ 9 w 805"/>
                  <a:gd name="T31" fmla="*/ 0 h 892"/>
                  <a:gd name="T32" fmla="*/ 4 w 805"/>
                  <a:gd name="T33" fmla="*/ 0 h 892"/>
                  <a:gd name="T34" fmla="*/ 4 w 805"/>
                  <a:gd name="T35" fmla="*/ 0 h 892"/>
                  <a:gd name="T36" fmla="*/ 0 w 805"/>
                  <a:gd name="T37" fmla="*/ 0 h 892"/>
                  <a:gd name="T38" fmla="*/ 0 w 805"/>
                  <a:gd name="T39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5" h="892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3" y="14"/>
                    </a:lnTo>
                    <a:lnTo>
                      <a:pt x="673" y="889"/>
                    </a:lnTo>
                    <a:lnTo>
                      <a:pt x="678" y="892"/>
                    </a:lnTo>
                    <a:lnTo>
                      <a:pt x="678" y="892"/>
                    </a:lnTo>
                    <a:lnTo>
                      <a:pt x="682" y="889"/>
                    </a:lnTo>
                    <a:lnTo>
                      <a:pt x="9" y="3"/>
                    </a:lnTo>
                    <a:lnTo>
                      <a:pt x="805" y="150"/>
                    </a:lnTo>
                    <a:lnTo>
                      <a:pt x="805" y="150"/>
                    </a:lnTo>
                    <a:lnTo>
                      <a:pt x="805" y="147"/>
                    </a:lnTo>
                    <a:lnTo>
                      <a:pt x="805" y="147"/>
                    </a:lnTo>
                    <a:lnTo>
                      <a:pt x="750" y="139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72"/>
              <p:cNvSpPr>
                <a:spLocks/>
              </p:cNvSpPr>
              <p:nvPr/>
            </p:nvSpPr>
            <p:spPr bwMode="auto">
              <a:xfrm>
                <a:off x="6274" y="210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273"/>
              <p:cNvSpPr>
                <a:spLocks/>
              </p:cNvSpPr>
              <p:nvPr/>
            </p:nvSpPr>
            <p:spPr bwMode="auto">
              <a:xfrm>
                <a:off x="6274" y="210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274"/>
              <p:cNvSpPr>
                <a:spLocks/>
              </p:cNvSpPr>
              <p:nvPr/>
            </p:nvSpPr>
            <p:spPr bwMode="auto">
              <a:xfrm>
                <a:off x="6147" y="2858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  <a:gd name="T5" fmla="*/ 0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275"/>
              <p:cNvSpPr>
                <a:spLocks/>
              </p:cNvSpPr>
              <p:nvPr/>
            </p:nvSpPr>
            <p:spPr bwMode="auto">
              <a:xfrm>
                <a:off x="6147" y="2858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  <a:gd name="T5" fmla="*/ 0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76"/>
              <p:cNvSpPr>
                <a:spLocks/>
              </p:cNvSpPr>
              <p:nvPr/>
            </p:nvSpPr>
            <p:spPr bwMode="auto">
              <a:xfrm>
                <a:off x="7032" y="2582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277"/>
              <p:cNvSpPr>
                <a:spLocks/>
              </p:cNvSpPr>
              <p:nvPr/>
            </p:nvSpPr>
            <p:spPr bwMode="auto">
              <a:xfrm>
                <a:off x="7032" y="2582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278"/>
              <p:cNvSpPr>
                <a:spLocks/>
              </p:cNvSpPr>
              <p:nvPr/>
            </p:nvSpPr>
            <p:spPr bwMode="auto">
              <a:xfrm>
                <a:off x="6147" y="2586"/>
                <a:ext cx="1020" cy="606"/>
              </a:xfrm>
              <a:custGeom>
                <a:avLst/>
                <a:gdLst>
                  <a:gd name="T0" fmla="*/ 889 w 1020"/>
                  <a:gd name="T1" fmla="*/ 0 h 606"/>
                  <a:gd name="T2" fmla="*/ 885 w 1020"/>
                  <a:gd name="T3" fmla="*/ 4 h 606"/>
                  <a:gd name="T4" fmla="*/ 1012 w 1020"/>
                  <a:gd name="T5" fmla="*/ 599 h 606"/>
                  <a:gd name="T6" fmla="*/ 4 w 1020"/>
                  <a:gd name="T7" fmla="*/ 268 h 606"/>
                  <a:gd name="T8" fmla="*/ 533 w 1020"/>
                  <a:gd name="T9" fmla="*/ 110 h 606"/>
                  <a:gd name="T10" fmla="*/ 0 w 1020"/>
                  <a:gd name="T11" fmla="*/ 272 h 606"/>
                  <a:gd name="T12" fmla="*/ 0 w 1020"/>
                  <a:gd name="T13" fmla="*/ 272 h 606"/>
                  <a:gd name="T14" fmla="*/ 4 w 1020"/>
                  <a:gd name="T15" fmla="*/ 272 h 606"/>
                  <a:gd name="T16" fmla="*/ 1020 w 1020"/>
                  <a:gd name="T17" fmla="*/ 606 h 606"/>
                  <a:gd name="T18" fmla="*/ 889 w 1020"/>
                  <a:gd name="T19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0" h="606">
                    <a:moveTo>
                      <a:pt x="889" y="0"/>
                    </a:moveTo>
                    <a:lnTo>
                      <a:pt x="885" y="4"/>
                    </a:lnTo>
                    <a:lnTo>
                      <a:pt x="1012" y="599"/>
                    </a:lnTo>
                    <a:lnTo>
                      <a:pt x="4" y="268"/>
                    </a:lnTo>
                    <a:lnTo>
                      <a:pt x="533" y="110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4" y="272"/>
                    </a:lnTo>
                    <a:lnTo>
                      <a:pt x="1020" y="606"/>
                    </a:lnTo>
                    <a:lnTo>
                      <a:pt x="8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279"/>
              <p:cNvSpPr>
                <a:spLocks/>
              </p:cNvSpPr>
              <p:nvPr/>
            </p:nvSpPr>
            <p:spPr bwMode="auto">
              <a:xfrm>
                <a:off x="6147" y="2586"/>
                <a:ext cx="1020" cy="606"/>
              </a:xfrm>
              <a:custGeom>
                <a:avLst/>
                <a:gdLst>
                  <a:gd name="T0" fmla="*/ 889 w 1020"/>
                  <a:gd name="T1" fmla="*/ 0 h 606"/>
                  <a:gd name="T2" fmla="*/ 885 w 1020"/>
                  <a:gd name="T3" fmla="*/ 4 h 606"/>
                  <a:gd name="T4" fmla="*/ 1012 w 1020"/>
                  <a:gd name="T5" fmla="*/ 599 h 606"/>
                  <a:gd name="T6" fmla="*/ 4 w 1020"/>
                  <a:gd name="T7" fmla="*/ 268 h 606"/>
                  <a:gd name="T8" fmla="*/ 533 w 1020"/>
                  <a:gd name="T9" fmla="*/ 110 h 606"/>
                  <a:gd name="T10" fmla="*/ 0 w 1020"/>
                  <a:gd name="T11" fmla="*/ 272 h 606"/>
                  <a:gd name="T12" fmla="*/ 0 w 1020"/>
                  <a:gd name="T13" fmla="*/ 272 h 606"/>
                  <a:gd name="T14" fmla="*/ 4 w 1020"/>
                  <a:gd name="T15" fmla="*/ 272 h 606"/>
                  <a:gd name="T16" fmla="*/ 1020 w 1020"/>
                  <a:gd name="T17" fmla="*/ 606 h 606"/>
                  <a:gd name="T18" fmla="*/ 889 w 1020"/>
                  <a:gd name="T19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0" h="606">
                    <a:moveTo>
                      <a:pt x="889" y="0"/>
                    </a:moveTo>
                    <a:lnTo>
                      <a:pt x="885" y="4"/>
                    </a:lnTo>
                    <a:lnTo>
                      <a:pt x="1012" y="599"/>
                    </a:lnTo>
                    <a:lnTo>
                      <a:pt x="4" y="268"/>
                    </a:lnTo>
                    <a:lnTo>
                      <a:pt x="533" y="110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4" y="272"/>
                    </a:lnTo>
                    <a:lnTo>
                      <a:pt x="1020" y="606"/>
                    </a:lnTo>
                    <a:lnTo>
                      <a:pt x="88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80"/>
              <p:cNvSpPr>
                <a:spLocks/>
              </p:cNvSpPr>
              <p:nvPr/>
            </p:nvSpPr>
            <p:spPr bwMode="auto">
              <a:xfrm>
                <a:off x="6380" y="2586"/>
                <a:ext cx="648" cy="198"/>
              </a:xfrm>
              <a:custGeom>
                <a:avLst/>
                <a:gdLst>
                  <a:gd name="T0" fmla="*/ 648 w 648"/>
                  <a:gd name="T1" fmla="*/ 0 h 198"/>
                  <a:gd name="T2" fmla="*/ 648 w 648"/>
                  <a:gd name="T3" fmla="*/ 0 h 198"/>
                  <a:gd name="T4" fmla="*/ 0 w 648"/>
                  <a:gd name="T5" fmla="*/ 198 h 198"/>
                  <a:gd name="T6" fmla="*/ 648 w 648"/>
                  <a:gd name="T7" fmla="*/ 0 h 198"/>
                  <a:gd name="T8" fmla="*/ 648 w 648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198">
                    <a:moveTo>
                      <a:pt x="648" y="0"/>
                    </a:moveTo>
                    <a:lnTo>
                      <a:pt x="648" y="0"/>
                    </a:lnTo>
                    <a:lnTo>
                      <a:pt x="0" y="198"/>
                    </a:lnTo>
                    <a:lnTo>
                      <a:pt x="648" y="0"/>
                    </a:lnTo>
                    <a:lnTo>
                      <a:pt x="6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81"/>
              <p:cNvSpPr>
                <a:spLocks/>
              </p:cNvSpPr>
              <p:nvPr/>
            </p:nvSpPr>
            <p:spPr bwMode="auto">
              <a:xfrm>
                <a:off x="6380" y="2586"/>
                <a:ext cx="648" cy="198"/>
              </a:xfrm>
              <a:custGeom>
                <a:avLst/>
                <a:gdLst>
                  <a:gd name="T0" fmla="*/ 648 w 648"/>
                  <a:gd name="T1" fmla="*/ 0 h 198"/>
                  <a:gd name="T2" fmla="*/ 648 w 648"/>
                  <a:gd name="T3" fmla="*/ 0 h 198"/>
                  <a:gd name="T4" fmla="*/ 0 w 648"/>
                  <a:gd name="T5" fmla="*/ 198 h 198"/>
                  <a:gd name="T6" fmla="*/ 648 w 648"/>
                  <a:gd name="T7" fmla="*/ 0 h 198"/>
                  <a:gd name="T8" fmla="*/ 648 w 648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198">
                    <a:moveTo>
                      <a:pt x="648" y="0"/>
                    </a:moveTo>
                    <a:lnTo>
                      <a:pt x="648" y="0"/>
                    </a:lnTo>
                    <a:lnTo>
                      <a:pt x="0" y="198"/>
                    </a:lnTo>
                    <a:lnTo>
                      <a:pt x="648" y="0"/>
                    </a:lnTo>
                    <a:lnTo>
                      <a:pt x="6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282"/>
              <p:cNvSpPr>
                <a:spLocks/>
              </p:cNvSpPr>
              <p:nvPr/>
            </p:nvSpPr>
            <p:spPr bwMode="auto">
              <a:xfrm>
                <a:off x="6138" y="2854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0 h 4"/>
                  <a:gd name="T4" fmla="*/ 5 w 5"/>
                  <a:gd name="T5" fmla="*/ 0 h 4"/>
                  <a:gd name="T6" fmla="*/ 0 w 5"/>
                  <a:gd name="T7" fmla="*/ 0 h 4"/>
                  <a:gd name="T8" fmla="*/ 5 w 5"/>
                  <a:gd name="T9" fmla="*/ 0 h 4"/>
                  <a:gd name="T10" fmla="*/ 5 w 5"/>
                  <a:gd name="T11" fmla="*/ 4 h 4"/>
                  <a:gd name="T12" fmla="*/ 5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283"/>
              <p:cNvSpPr>
                <a:spLocks/>
              </p:cNvSpPr>
              <p:nvPr/>
            </p:nvSpPr>
            <p:spPr bwMode="auto">
              <a:xfrm>
                <a:off x="6138" y="2854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0 h 4"/>
                  <a:gd name="T4" fmla="*/ 5 w 5"/>
                  <a:gd name="T5" fmla="*/ 0 h 4"/>
                  <a:gd name="T6" fmla="*/ 0 w 5"/>
                  <a:gd name="T7" fmla="*/ 0 h 4"/>
                  <a:gd name="T8" fmla="*/ 5 w 5"/>
                  <a:gd name="T9" fmla="*/ 0 h 4"/>
                  <a:gd name="T10" fmla="*/ 5 w 5"/>
                  <a:gd name="T11" fmla="*/ 4 h 4"/>
                  <a:gd name="T12" fmla="*/ 5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284"/>
              <p:cNvSpPr>
                <a:spLocks noEditPoints="1"/>
              </p:cNvSpPr>
              <p:nvPr/>
            </p:nvSpPr>
            <p:spPr bwMode="auto">
              <a:xfrm>
                <a:off x="6143" y="2109"/>
                <a:ext cx="893" cy="749"/>
              </a:xfrm>
              <a:custGeom>
                <a:avLst/>
                <a:gdLst>
                  <a:gd name="T0" fmla="*/ 4 w 893"/>
                  <a:gd name="T1" fmla="*/ 745 h 749"/>
                  <a:gd name="T2" fmla="*/ 131 w 893"/>
                  <a:gd name="T3" fmla="*/ 7 h 749"/>
                  <a:gd name="T4" fmla="*/ 885 w 893"/>
                  <a:gd name="T5" fmla="*/ 477 h 749"/>
                  <a:gd name="T6" fmla="*/ 885 w 893"/>
                  <a:gd name="T7" fmla="*/ 477 h 749"/>
                  <a:gd name="T8" fmla="*/ 237 w 893"/>
                  <a:gd name="T9" fmla="*/ 675 h 749"/>
                  <a:gd name="T10" fmla="*/ 4 w 893"/>
                  <a:gd name="T11" fmla="*/ 745 h 749"/>
                  <a:gd name="T12" fmla="*/ 127 w 893"/>
                  <a:gd name="T13" fmla="*/ 0 h 749"/>
                  <a:gd name="T14" fmla="*/ 127 w 893"/>
                  <a:gd name="T15" fmla="*/ 0 h 749"/>
                  <a:gd name="T16" fmla="*/ 127 w 893"/>
                  <a:gd name="T17" fmla="*/ 3 h 749"/>
                  <a:gd name="T18" fmla="*/ 127 w 893"/>
                  <a:gd name="T19" fmla="*/ 3 h 749"/>
                  <a:gd name="T20" fmla="*/ 4 w 893"/>
                  <a:gd name="T21" fmla="*/ 742 h 749"/>
                  <a:gd name="T22" fmla="*/ 0 w 893"/>
                  <a:gd name="T23" fmla="*/ 745 h 749"/>
                  <a:gd name="T24" fmla="*/ 0 w 893"/>
                  <a:gd name="T25" fmla="*/ 749 h 749"/>
                  <a:gd name="T26" fmla="*/ 0 w 893"/>
                  <a:gd name="T27" fmla="*/ 749 h 749"/>
                  <a:gd name="T28" fmla="*/ 4 w 893"/>
                  <a:gd name="T29" fmla="*/ 749 h 749"/>
                  <a:gd name="T30" fmla="*/ 4 w 893"/>
                  <a:gd name="T31" fmla="*/ 749 h 749"/>
                  <a:gd name="T32" fmla="*/ 537 w 893"/>
                  <a:gd name="T33" fmla="*/ 587 h 749"/>
                  <a:gd name="T34" fmla="*/ 889 w 893"/>
                  <a:gd name="T35" fmla="*/ 481 h 749"/>
                  <a:gd name="T36" fmla="*/ 893 w 893"/>
                  <a:gd name="T37" fmla="*/ 477 h 749"/>
                  <a:gd name="T38" fmla="*/ 893 w 893"/>
                  <a:gd name="T39" fmla="*/ 477 h 749"/>
                  <a:gd name="T40" fmla="*/ 893 w 893"/>
                  <a:gd name="T41" fmla="*/ 477 h 749"/>
                  <a:gd name="T42" fmla="*/ 893 w 893"/>
                  <a:gd name="T43" fmla="*/ 477 h 749"/>
                  <a:gd name="T44" fmla="*/ 889 w 893"/>
                  <a:gd name="T45" fmla="*/ 473 h 749"/>
                  <a:gd name="T46" fmla="*/ 889 w 893"/>
                  <a:gd name="T47" fmla="*/ 473 h 749"/>
                  <a:gd name="T48" fmla="*/ 355 w 893"/>
                  <a:gd name="T49" fmla="*/ 139 h 749"/>
                  <a:gd name="T50" fmla="*/ 135 w 893"/>
                  <a:gd name="T51" fmla="*/ 3 h 749"/>
                  <a:gd name="T52" fmla="*/ 131 w 893"/>
                  <a:gd name="T53" fmla="*/ 3 h 749"/>
                  <a:gd name="T54" fmla="*/ 131 w 893"/>
                  <a:gd name="T55" fmla="*/ 0 h 749"/>
                  <a:gd name="T56" fmla="*/ 127 w 893"/>
                  <a:gd name="T5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3" h="749">
                    <a:moveTo>
                      <a:pt x="4" y="745"/>
                    </a:moveTo>
                    <a:lnTo>
                      <a:pt x="131" y="7"/>
                    </a:lnTo>
                    <a:lnTo>
                      <a:pt x="885" y="477"/>
                    </a:lnTo>
                    <a:lnTo>
                      <a:pt x="885" y="477"/>
                    </a:lnTo>
                    <a:lnTo>
                      <a:pt x="237" y="675"/>
                    </a:lnTo>
                    <a:lnTo>
                      <a:pt x="4" y="745"/>
                    </a:lnTo>
                    <a:close/>
                    <a:moveTo>
                      <a:pt x="127" y="0"/>
                    </a:moveTo>
                    <a:lnTo>
                      <a:pt x="127" y="0"/>
                    </a:lnTo>
                    <a:lnTo>
                      <a:pt x="127" y="3"/>
                    </a:lnTo>
                    <a:lnTo>
                      <a:pt x="127" y="3"/>
                    </a:lnTo>
                    <a:lnTo>
                      <a:pt x="4" y="742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537" y="587"/>
                    </a:lnTo>
                    <a:lnTo>
                      <a:pt x="889" y="481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89" y="473"/>
                    </a:lnTo>
                    <a:lnTo>
                      <a:pt x="889" y="473"/>
                    </a:lnTo>
                    <a:lnTo>
                      <a:pt x="355" y="139"/>
                    </a:lnTo>
                    <a:lnTo>
                      <a:pt x="135" y="3"/>
                    </a:lnTo>
                    <a:lnTo>
                      <a:pt x="131" y="3"/>
                    </a:lnTo>
                    <a:lnTo>
                      <a:pt x="131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285"/>
              <p:cNvSpPr>
                <a:spLocks noEditPoints="1"/>
              </p:cNvSpPr>
              <p:nvPr/>
            </p:nvSpPr>
            <p:spPr bwMode="auto">
              <a:xfrm>
                <a:off x="6143" y="2109"/>
                <a:ext cx="893" cy="749"/>
              </a:xfrm>
              <a:custGeom>
                <a:avLst/>
                <a:gdLst>
                  <a:gd name="T0" fmla="*/ 4 w 893"/>
                  <a:gd name="T1" fmla="*/ 745 h 749"/>
                  <a:gd name="T2" fmla="*/ 131 w 893"/>
                  <a:gd name="T3" fmla="*/ 7 h 749"/>
                  <a:gd name="T4" fmla="*/ 885 w 893"/>
                  <a:gd name="T5" fmla="*/ 477 h 749"/>
                  <a:gd name="T6" fmla="*/ 885 w 893"/>
                  <a:gd name="T7" fmla="*/ 477 h 749"/>
                  <a:gd name="T8" fmla="*/ 237 w 893"/>
                  <a:gd name="T9" fmla="*/ 675 h 749"/>
                  <a:gd name="T10" fmla="*/ 4 w 893"/>
                  <a:gd name="T11" fmla="*/ 745 h 749"/>
                  <a:gd name="T12" fmla="*/ 127 w 893"/>
                  <a:gd name="T13" fmla="*/ 0 h 749"/>
                  <a:gd name="T14" fmla="*/ 127 w 893"/>
                  <a:gd name="T15" fmla="*/ 0 h 749"/>
                  <a:gd name="T16" fmla="*/ 127 w 893"/>
                  <a:gd name="T17" fmla="*/ 3 h 749"/>
                  <a:gd name="T18" fmla="*/ 127 w 893"/>
                  <a:gd name="T19" fmla="*/ 3 h 749"/>
                  <a:gd name="T20" fmla="*/ 4 w 893"/>
                  <a:gd name="T21" fmla="*/ 742 h 749"/>
                  <a:gd name="T22" fmla="*/ 0 w 893"/>
                  <a:gd name="T23" fmla="*/ 745 h 749"/>
                  <a:gd name="T24" fmla="*/ 0 w 893"/>
                  <a:gd name="T25" fmla="*/ 749 h 749"/>
                  <a:gd name="T26" fmla="*/ 0 w 893"/>
                  <a:gd name="T27" fmla="*/ 749 h 749"/>
                  <a:gd name="T28" fmla="*/ 4 w 893"/>
                  <a:gd name="T29" fmla="*/ 749 h 749"/>
                  <a:gd name="T30" fmla="*/ 4 w 893"/>
                  <a:gd name="T31" fmla="*/ 749 h 749"/>
                  <a:gd name="T32" fmla="*/ 537 w 893"/>
                  <a:gd name="T33" fmla="*/ 587 h 749"/>
                  <a:gd name="T34" fmla="*/ 889 w 893"/>
                  <a:gd name="T35" fmla="*/ 481 h 749"/>
                  <a:gd name="T36" fmla="*/ 893 w 893"/>
                  <a:gd name="T37" fmla="*/ 477 h 749"/>
                  <a:gd name="T38" fmla="*/ 893 w 893"/>
                  <a:gd name="T39" fmla="*/ 477 h 749"/>
                  <a:gd name="T40" fmla="*/ 893 w 893"/>
                  <a:gd name="T41" fmla="*/ 477 h 749"/>
                  <a:gd name="T42" fmla="*/ 893 w 893"/>
                  <a:gd name="T43" fmla="*/ 477 h 749"/>
                  <a:gd name="T44" fmla="*/ 889 w 893"/>
                  <a:gd name="T45" fmla="*/ 473 h 749"/>
                  <a:gd name="T46" fmla="*/ 889 w 893"/>
                  <a:gd name="T47" fmla="*/ 473 h 749"/>
                  <a:gd name="T48" fmla="*/ 355 w 893"/>
                  <a:gd name="T49" fmla="*/ 139 h 749"/>
                  <a:gd name="T50" fmla="*/ 135 w 893"/>
                  <a:gd name="T51" fmla="*/ 3 h 749"/>
                  <a:gd name="T52" fmla="*/ 131 w 893"/>
                  <a:gd name="T53" fmla="*/ 3 h 749"/>
                  <a:gd name="T54" fmla="*/ 131 w 893"/>
                  <a:gd name="T55" fmla="*/ 0 h 749"/>
                  <a:gd name="T56" fmla="*/ 127 w 893"/>
                  <a:gd name="T5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3" h="749">
                    <a:moveTo>
                      <a:pt x="4" y="745"/>
                    </a:moveTo>
                    <a:lnTo>
                      <a:pt x="131" y="7"/>
                    </a:lnTo>
                    <a:lnTo>
                      <a:pt x="885" y="477"/>
                    </a:lnTo>
                    <a:lnTo>
                      <a:pt x="885" y="477"/>
                    </a:lnTo>
                    <a:lnTo>
                      <a:pt x="237" y="675"/>
                    </a:lnTo>
                    <a:lnTo>
                      <a:pt x="4" y="745"/>
                    </a:lnTo>
                    <a:moveTo>
                      <a:pt x="127" y="0"/>
                    </a:moveTo>
                    <a:lnTo>
                      <a:pt x="127" y="0"/>
                    </a:lnTo>
                    <a:lnTo>
                      <a:pt x="127" y="3"/>
                    </a:lnTo>
                    <a:lnTo>
                      <a:pt x="127" y="3"/>
                    </a:lnTo>
                    <a:lnTo>
                      <a:pt x="4" y="742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537" y="587"/>
                    </a:lnTo>
                    <a:lnTo>
                      <a:pt x="889" y="481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89" y="473"/>
                    </a:lnTo>
                    <a:lnTo>
                      <a:pt x="889" y="473"/>
                    </a:lnTo>
                    <a:lnTo>
                      <a:pt x="355" y="139"/>
                    </a:lnTo>
                    <a:lnTo>
                      <a:pt x="135" y="3"/>
                    </a:lnTo>
                    <a:lnTo>
                      <a:pt x="131" y="3"/>
                    </a:lnTo>
                    <a:lnTo>
                      <a:pt x="131" y="0"/>
                    </a:lnTo>
                    <a:lnTo>
                      <a:pt x="12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286"/>
              <p:cNvSpPr>
                <a:spLocks/>
              </p:cNvSpPr>
              <p:nvPr/>
            </p:nvSpPr>
            <p:spPr bwMode="auto">
              <a:xfrm>
                <a:off x="439" y="-4"/>
                <a:ext cx="114" cy="121"/>
              </a:xfrm>
              <a:custGeom>
                <a:avLst/>
                <a:gdLst>
                  <a:gd name="T0" fmla="*/ 27 w 27"/>
                  <a:gd name="T1" fmla="*/ 0 h 33"/>
                  <a:gd name="T2" fmla="*/ 26 w 27"/>
                  <a:gd name="T3" fmla="*/ 0 h 33"/>
                  <a:gd name="T4" fmla="*/ 0 w 27"/>
                  <a:gd name="T5" fmla="*/ 33 h 33"/>
                  <a:gd name="T6" fmla="*/ 0 w 27"/>
                  <a:gd name="T7" fmla="*/ 33 h 33"/>
                  <a:gd name="T8" fmla="*/ 1 w 27"/>
                  <a:gd name="T9" fmla="*/ 33 h 33"/>
                  <a:gd name="T10" fmla="*/ 1 w 27"/>
                  <a:gd name="T11" fmla="*/ 33 h 33"/>
                  <a:gd name="T12" fmla="*/ 1 w 27"/>
                  <a:gd name="T13" fmla="*/ 33 h 33"/>
                  <a:gd name="T14" fmla="*/ 27 w 27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3">
                    <a:moveTo>
                      <a:pt x="27" y="0"/>
                    </a:moveTo>
                    <a:cubicBezTo>
                      <a:pt x="27" y="0"/>
                      <a:pt x="26" y="0"/>
                      <a:pt x="2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287"/>
              <p:cNvSpPr>
                <a:spLocks/>
              </p:cNvSpPr>
              <p:nvPr/>
            </p:nvSpPr>
            <p:spPr bwMode="auto">
              <a:xfrm>
                <a:off x="443" y="121"/>
                <a:ext cx="618" cy="195"/>
              </a:xfrm>
              <a:custGeom>
                <a:avLst/>
                <a:gdLst>
                  <a:gd name="T0" fmla="*/ 0 w 618"/>
                  <a:gd name="T1" fmla="*/ 0 h 195"/>
                  <a:gd name="T2" fmla="*/ 0 w 618"/>
                  <a:gd name="T3" fmla="*/ 0 h 195"/>
                  <a:gd name="T4" fmla="*/ 618 w 618"/>
                  <a:gd name="T5" fmla="*/ 195 h 195"/>
                  <a:gd name="T6" fmla="*/ 0 w 618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8" h="195">
                    <a:moveTo>
                      <a:pt x="0" y="0"/>
                    </a:moveTo>
                    <a:lnTo>
                      <a:pt x="0" y="0"/>
                    </a:lnTo>
                    <a:lnTo>
                      <a:pt x="618" y="1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288"/>
              <p:cNvSpPr>
                <a:spLocks/>
              </p:cNvSpPr>
              <p:nvPr/>
            </p:nvSpPr>
            <p:spPr bwMode="auto">
              <a:xfrm>
                <a:off x="443" y="121"/>
                <a:ext cx="618" cy="195"/>
              </a:xfrm>
              <a:custGeom>
                <a:avLst/>
                <a:gdLst>
                  <a:gd name="T0" fmla="*/ 0 w 618"/>
                  <a:gd name="T1" fmla="*/ 0 h 195"/>
                  <a:gd name="T2" fmla="*/ 0 w 618"/>
                  <a:gd name="T3" fmla="*/ 0 h 195"/>
                  <a:gd name="T4" fmla="*/ 618 w 618"/>
                  <a:gd name="T5" fmla="*/ 195 h 195"/>
                  <a:gd name="T6" fmla="*/ 0 w 618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8" h="195">
                    <a:moveTo>
                      <a:pt x="0" y="0"/>
                    </a:moveTo>
                    <a:lnTo>
                      <a:pt x="0" y="0"/>
                    </a:lnTo>
                    <a:lnTo>
                      <a:pt x="618" y="195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289"/>
              <p:cNvSpPr>
                <a:spLocks/>
              </p:cNvSpPr>
              <p:nvPr/>
            </p:nvSpPr>
            <p:spPr bwMode="auto">
              <a:xfrm>
                <a:off x="1044" y="-4"/>
                <a:ext cx="21" cy="316"/>
              </a:xfrm>
              <a:custGeom>
                <a:avLst/>
                <a:gdLst>
                  <a:gd name="T0" fmla="*/ 0 w 21"/>
                  <a:gd name="T1" fmla="*/ 0 h 316"/>
                  <a:gd name="T2" fmla="*/ 21 w 21"/>
                  <a:gd name="T3" fmla="*/ 316 h 316"/>
                  <a:gd name="T4" fmla="*/ 0 w 21"/>
                  <a:gd name="T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16">
                    <a:moveTo>
                      <a:pt x="0" y="0"/>
                    </a:moveTo>
                    <a:lnTo>
                      <a:pt x="21" y="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290"/>
              <p:cNvSpPr>
                <a:spLocks/>
              </p:cNvSpPr>
              <p:nvPr/>
            </p:nvSpPr>
            <p:spPr bwMode="auto">
              <a:xfrm>
                <a:off x="1044" y="-4"/>
                <a:ext cx="21" cy="316"/>
              </a:xfrm>
              <a:custGeom>
                <a:avLst/>
                <a:gdLst>
                  <a:gd name="T0" fmla="*/ 0 w 21"/>
                  <a:gd name="T1" fmla="*/ 0 h 316"/>
                  <a:gd name="T2" fmla="*/ 21 w 21"/>
                  <a:gd name="T3" fmla="*/ 316 h 316"/>
                  <a:gd name="T4" fmla="*/ 0 w 21"/>
                  <a:gd name="T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16">
                    <a:moveTo>
                      <a:pt x="0" y="0"/>
                    </a:moveTo>
                    <a:lnTo>
                      <a:pt x="21" y="31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291"/>
              <p:cNvSpPr>
                <a:spLocks/>
              </p:cNvSpPr>
              <p:nvPr/>
            </p:nvSpPr>
            <p:spPr bwMode="auto">
              <a:xfrm>
                <a:off x="1696" y="-4"/>
                <a:ext cx="250" cy="92"/>
              </a:xfrm>
              <a:custGeom>
                <a:avLst/>
                <a:gdLst>
                  <a:gd name="T0" fmla="*/ 250 w 250"/>
                  <a:gd name="T1" fmla="*/ 0 h 92"/>
                  <a:gd name="T2" fmla="*/ 0 w 250"/>
                  <a:gd name="T3" fmla="*/ 92 h 92"/>
                  <a:gd name="T4" fmla="*/ 250 w 250"/>
                  <a:gd name="T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0" h="92">
                    <a:moveTo>
                      <a:pt x="250" y="0"/>
                    </a:moveTo>
                    <a:lnTo>
                      <a:pt x="0" y="92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292"/>
              <p:cNvSpPr>
                <a:spLocks/>
              </p:cNvSpPr>
              <p:nvPr/>
            </p:nvSpPr>
            <p:spPr bwMode="auto">
              <a:xfrm>
                <a:off x="1696" y="-4"/>
                <a:ext cx="250" cy="92"/>
              </a:xfrm>
              <a:custGeom>
                <a:avLst/>
                <a:gdLst>
                  <a:gd name="T0" fmla="*/ 250 w 250"/>
                  <a:gd name="T1" fmla="*/ 0 h 92"/>
                  <a:gd name="T2" fmla="*/ 0 w 250"/>
                  <a:gd name="T3" fmla="*/ 92 h 92"/>
                  <a:gd name="T4" fmla="*/ 250 w 250"/>
                  <a:gd name="T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0" h="92">
                    <a:moveTo>
                      <a:pt x="250" y="0"/>
                    </a:moveTo>
                    <a:lnTo>
                      <a:pt x="0" y="92"/>
                    </a:lnTo>
                    <a:lnTo>
                      <a:pt x="2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293"/>
              <p:cNvSpPr>
                <a:spLocks/>
              </p:cNvSpPr>
              <p:nvPr/>
            </p:nvSpPr>
            <p:spPr bwMode="auto">
              <a:xfrm>
                <a:off x="1044" y="-4"/>
                <a:ext cx="26" cy="316"/>
              </a:xfrm>
              <a:custGeom>
                <a:avLst/>
                <a:gdLst>
                  <a:gd name="T0" fmla="*/ 4 w 26"/>
                  <a:gd name="T1" fmla="*/ 0 h 316"/>
                  <a:gd name="T2" fmla="*/ 0 w 26"/>
                  <a:gd name="T3" fmla="*/ 0 h 316"/>
                  <a:gd name="T4" fmla="*/ 21 w 26"/>
                  <a:gd name="T5" fmla="*/ 316 h 316"/>
                  <a:gd name="T6" fmla="*/ 26 w 26"/>
                  <a:gd name="T7" fmla="*/ 316 h 316"/>
                  <a:gd name="T8" fmla="*/ 26 w 26"/>
                  <a:gd name="T9" fmla="*/ 316 h 316"/>
                  <a:gd name="T10" fmla="*/ 26 w 26"/>
                  <a:gd name="T11" fmla="*/ 316 h 316"/>
                  <a:gd name="T12" fmla="*/ 26 w 26"/>
                  <a:gd name="T13" fmla="*/ 316 h 316"/>
                  <a:gd name="T14" fmla="*/ 4 w 26"/>
                  <a:gd name="T1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16">
                    <a:moveTo>
                      <a:pt x="4" y="0"/>
                    </a:moveTo>
                    <a:lnTo>
                      <a:pt x="0" y="0"/>
                    </a:lnTo>
                    <a:lnTo>
                      <a:pt x="21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294"/>
              <p:cNvSpPr>
                <a:spLocks/>
              </p:cNvSpPr>
              <p:nvPr/>
            </p:nvSpPr>
            <p:spPr bwMode="auto">
              <a:xfrm>
                <a:off x="1044" y="-4"/>
                <a:ext cx="26" cy="316"/>
              </a:xfrm>
              <a:custGeom>
                <a:avLst/>
                <a:gdLst>
                  <a:gd name="T0" fmla="*/ 4 w 26"/>
                  <a:gd name="T1" fmla="*/ 0 h 316"/>
                  <a:gd name="T2" fmla="*/ 0 w 26"/>
                  <a:gd name="T3" fmla="*/ 0 h 316"/>
                  <a:gd name="T4" fmla="*/ 21 w 26"/>
                  <a:gd name="T5" fmla="*/ 316 h 316"/>
                  <a:gd name="T6" fmla="*/ 26 w 26"/>
                  <a:gd name="T7" fmla="*/ 316 h 316"/>
                  <a:gd name="T8" fmla="*/ 26 w 26"/>
                  <a:gd name="T9" fmla="*/ 316 h 316"/>
                  <a:gd name="T10" fmla="*/ 26 w 26"/>
                  <a:gd name="T11" fmla="*/ 316 h 316"/>
                  <a:gd name="T12" fmla="*/ 26 w 26"/>
                  <a:gd name="T13" fmla="*/ 316 h 316"/>
                  <a:gd name="T14" fmla="*/ 4 w 26"/>
                  <a:gd name="T1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16">
                    <a:moveTo>
                      <a:pt x="4" y="0"/>
                    </a:moveTo>
                    <a:lnTo>
                      <a:pt x="0" y="0"/>
                    </a:lnTo>
                    <a:lnTo>
                      <a:pt x="21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295"/>
              <p:cNvSpPr>
                <a:spLocks noEditPoints="1"/>
              </p:cNvSpPr>
              <p:nvPr/>
            </p:nvSpPr>
            <p:spPr bwMode="auto">
              <a:xfrm>
                <a:off x="1950" y="3405"/>
                <a:ext cx="1000" cy="628"/>
              </a:xfrm>
              <a:custGeom>
                <a:avLst/>
                <a:gdLst>
                  <a:gd name="T0" fmla="*/ 5 w 1000"/>
                  <a:gd name="T1" fmla="*/ 606 h 628"/>
                  <a:gd name="T2" fmla="*/ 161 w 1000"/>
                  <a:gd name="T3" fmla="*/ 397 h 628"/>
                  <a:gd name="T4" fmla="*/ 5 w 1000"/>
                  <a:gd name="T5" fmla="*/ 606 h 628"/>
                  <a:gd name="T6" fmla="*/ 458 w 1000"/>
                  <a:gd name="T7" fmla="*/ 0 h 628"/>
                  <a:gd name="T8" fmla="*/ 458 w 1000"/>
                  <a:gd name="T9" fmla="*/ 0 h 628"/>
                  <a:gd name="T10" fmla="*/ 458 w 1000"/>
                  <a:gd name="T11" fmla="*/ 0 h 628"/>
                  <a:gd name="T12" fmla="*/ 161 w 1000"/>
                  <a:gd name="T13" fmla="*/ 397 h 628"/>
                  <a:gd name="T14" fmla="*/ 5 w 1000"/>
                  <a:gd name="T15" fmla="*/ 606 h 628"/>
                  <a:gd name="T16" fmla="*/ 0 w 1000"/>
                  <a:gd name="T17" fmla="*/ 614 h 628"/>
                  <a:gd name="T18" fmla="*/ 0 w 1000"/>
                  <a:gd name="T19" fmla="*/ 614 h 628"/>
                  <a:gd name="T20" fmla="*/ 5 w 1000"/>
                  <a:gd name="T21" fmla="*/ 614 h 628"/>
                  <a:gd name="T22" fmla="*/ 5 w 1000"/>
                  <a:gd name="T23" fmla="*/ 614 h 628"/>
                  <a:gd name="T24" fmla="*/ 9 w 1000"/>
                  <a:gd name="T25" fmla="*/ 614 h 628"/>
                  <a:gd name="T26" fmla="*/ 1000 w 1000"/>
                  <a:gd name="T27" fmla="*/ 628 h 628"/>
                  <a:gd name="T28" fmla="*/ 1000 w 1000"/>
                  <a:gd name="T29" fmla="*/ 625 h 628"/>
                  <a:gd name="T30" fmla="*/ 1000 w 1000"/>
                  <a:gd name="T31" fmla="*/ 625 h 628"/>
                  <a:gd name="T32" fmla="*/ 9 w 1000"/>
                  <a:gd name="T33" fmla="*/ 610 h 628"/>
                  <a:gd name="T34" fmla="*/ 119 w 1000"/>
                  <a:gd name="T35" fmla="*/ 463 h 628"/>
                  <a:gd name="T36" fmla="*/ 458 w 1000"/>
                  <a:gd name="T37" fmla="*/ 4 h 628"/>
                  <a:gd name="T38" fmla="*/ 458 w 1000"/>
                  <a:gd name="T39" fmla="*/ 4 h 628"/>
                  <a:gd name="T40" fmla="*/ 767 w 1000"/>
                  <a:gd name="T41" fmla="*/ 357 h 628"/>
                  <a:gd name="T42" fmla="*/ 458 w 1000"/>
                  <a:gd name="T43" fmla="*/ 0 h 628"/>
                  <a:gd name="T44" fmla="*/ 458 w 1000"/>
                  <a:gd name="T45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0" h="628">
                    <a:moveTo>
                      <a:pt x="5" y="606"/>
                    </a:moveTo>
                    <a:lnTo>
                      <a:pt x="161" y="397"/>
                    </a:lnTo>
                    <a:lnTo>
                      <a:pt x="5" y="606"/>
                    </a:lnTo>
                    <a:close/>
                    <a:moveTo>
                      <a:pt x="458" y="0"/>
                    </a:moveTo>
                    <a:lnTo>
                      <a:pt x="458" y="0"/>
                    </a:lnTo>
                    <a:lnTo>
                      <a:pt x="458" y="0"/>
                    </a:lnTo>
                    <a:lnTo>
                      <a:pt x="161" y="397"/>
                    </a:lnTo>
                    <a:lnTo>
                      <a:pt x="5" y="606"/>
                    </a:lnTo>
                    <a:lnTo>
                      <a:pt x="0" y="614"/>
                    </a:lnTo>
                    <a:lnTo>
                      <a:pt x="0" y="614"/>
                    </a:lnTo>
                    <a:lnTo>
                      <a:pt x="5" y="614"/>
                    </a:lnTo>
                    <a:lnTo>
                      <a:pt x="5" y="614"/>
                    </a:lnTo>
                    <a:lnTo>
                      <a:pt x="9" y="614"/>
                    </a:lnTo>
                    <a:lnTo>
                      <a:pt x="1000" y="628"/>
                    </a:lnTo>
                    <a:lnTo>
                      <a:pt x="1000" y="625"/>
                    </a:lnTo>
                    <a:lnTo>
                      <a:pt x="1000" y="625"/>
                    </a:lnTo>
                    <a:lnTo>
                      <a:pt x="9" y="610"/>
                    </a:lnTo>
                    <a:lnTo>
                      <a:pt x="119" y="463"/>
                    </a:lnTo>
                    <a:lnTo>
                      <a:pt x="458" y="4"/>
                    </a:lnTo>
                    <a:lnTo>
                      <a:pt x="458" y="4"/>
                    </a:lnTo>
                    <a:lnTo>
                      <a:pt x="767" y="357"/>
                    </a:lnTo>
                    <a:lnTo>
                      <a:pt x="458" y="0"/>
                    </a:lnTo>
                    <a:lnTo>
                      <a:pt x="45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296"/>
              <p:cNvSpPr>
                <a:spLocks noEditPoints="1"/>
              </p:cNvSpPr>
              <p:nvPr/>
            </p:nvSpPr>
            <p:spPr bwMode="auto">
              <a:xfrm>
                <a:off x="1950" y="3405"/>
                <a:ext cx="1000" cy="628"/>
              </a:xfrm>
              <a:custGeom>
                <a:avLst/>
                <a:gdLst>
                  <a:gd name="T0" fmla="*/ 5 w 1000"/>
                  <a:gd name="T1" fmla="*/ 606 h 628"/>
                  <a:gd name="T2" fmla="*/ 161 w 1000"/>
                  <a:gd name="T3" fmla="*/ 397 h 628"/>
                  <a:gd name="T4" fmla="*/ 5 w 1000"/>
                  <a:gd name="T5" fmla="*/ 606 h 628"/>
                  <a:gd name="T6" fmla="*/ 458 w 1000"/>
                  <a:gd name="T7" fmla="*/ 0 h 628"/>
                  <a:gd name="T8" fmla="*/ 458 w 1000"/>
                  <a:gd name="T9" fmla="*/ 0 h 628"/>
                  <a:gd name="T10" fmla="*/ 458 w 1000"/>
                  <a:gd name="T11" fmla="*/ 0 h 628"/>
                  <a:gd name="T12" fmla="*/ 161 w 1000"/>
                  <a:gd name="T13" fmla="*/ 397 h 628"/>
                  <a:gd name="T14" fmla="*/ 5 w 1000"/>
                  <a:gd name="T15" fmla="*/ 606 h 628"/>
                  <a:gd name="T16" fmla="*/ 0 w 1000"/>
                  <a:gd name="T17" fmla="*/ 614 h 628"/>
                  <a:gd name="T18" fmla="*/ 0 w 1000"/>
                  <a:gd name="T19" fmla="*/ 614 h 628"/>
                  <a:gd name="T20" fmla="*/ 5 w 1000"/>
                  <a:gd name="T21" fmla="*/ 614 h 628"/>
                  <a:gd name="T22" fmla="*/ 5 w 1000"/>
                  <a:gd name="T23" fmla="*/ 614 h 628"/>
                  <a:gd name="T24" fmla="*/ 9 w 1000"/>
                  <a:gd name="T25" fmla="*/ 614 h 628"/>
                  <a:gd name="T26" fmla="*/ 1000 w 1000"/>
                  <a:gd name="T27" fmla="*/ 628 h 628"/>
                  <a:gd name="T28" fmla="*/ 1000 w 1000"/>
                  <a:gd name="T29" fmla="*/ 625 h 628"/>
                  <a:gd name="T30" fmla="*/ 1000 w 1000"/>
                  <a:gd name="T31" fmla="*/ 625 h 628"/>
                  <a:gd name="T32" fmla="*/ 9 w 1000"/>
                  <a:gd name="T33" fmla="*/ 610 h 628"/>
                  <a:gd name="T34" fmla="*/ 119 w 1000"/>
                  <a:gd name="T35" fmla="*/ 463 h 628"/>
                  <a:gd name="T36" fmla="*/ 458 w 1000"/>
                  <a:gd name="T37" fmla="*/ 4 h 628"/>
                  <a:gd name="T38" fmla="*/ 458 w 1000"/>
                  <a:gd name="T39" fmla="*/ 4 h 628"/>
                  <a:gd name="T40" fmla="*/ 767 w 1000"/>
                  <a:gd name="T41" fmla="*/ 357 h 628"/>
                  <a:gd name="T42" fmla="*/ 458 w 1000"/>
                  <a:gd name="T43" fmla="*/ 0 h 628"/>
                  <a:gd name="T44" fmla="*/ 458 w 1000"/>
                  <a:gd name="T45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0" h="628">
                    <a:moveTo>
                      <a:pt x="5" y="606"/>
                    </a:moveTo>
                    <a:lnTo>
                      <a:pt x="161" y="397"/>
                    </a:lnTo>
                    <a:lnTo>
                      <a:pt x="5" y="606"/>
                    </a:lnTo>
                    <a:moveTo>
                      <a:pt x="458" y="0"/>
                    </a:moveTo>
                    <a:lnTo>
                      <a:pt x="458" y="0"/>
                    </a:lnTo>
                    <a:lnTo>
                      <a:pt x="458" y="0"/>
                    </a:lnTo>
                    <a:lnTo>
                      <a:pt x="161" y="397"/>
                    </a:lnTo>
                    <a:lnTo>
                      <a:pt x="5" y="606"/>
                    </a:lnTo>
                    <a:lnTo>
                      <a:pt x="0" y="614"/>
                    </a:lnTo>
                    <a:lnTo>
                      <a:pt x="0" y="614"/>
                    </a:lnTo>
                    <a:lnTo>
                      <a:pt x="5" y="614"/>
                    </a:lnTo>
                    <a:lnTo>
                      <a:pt x="5" y="614"/>
                    </a:lnTo>
                    <a:lnTo>
                      <a:pt x="9" y="614"/>
                    </a:lnTo>
                    <a:lnTo>
                      <a:pt x="1000" y="628"/>
                    </a:lnTo>
                    <a:lnTo>
                      <a:pt x="1000" y="625"/>
                    </a:lnTo>
                    <a:lnTo>
                      <a:pt x="1000" y="625"/>
                    </a:lnTo>
                    <a:lnTo>
                      <a:pt x="9" y="610"/>
                    </a:lnTo>
                    <a:lnTo>
                      <a:pt x="119" y="463"/>
                    </a:lnTo>
                    <a:lnTo>
                      <a:pt x="458" y="4"/>
                    </a:lnTo>
                    <a:lnTo>
                      <a:pt x="458" y="4"/>
                    </a:lnTo>
                    <a:lnTo>
                      <a:pt x="767" y="357"/>
                    </a:lnTo>
                    <a:lnTo>
                      <a:pt x="458" y="0"/>
                    </a:lnTo>
                    <a:lnTo>
                      <a:pt x="45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Rectangle 297"/>
              <p:cNvSpPr>
                <a:spLocks noChangeArrowheads="1"/>
              </p:cNvSpPr>
              <p:nvPr/>
            </p:nvSpPr>
            <p:spPr bwMode="auto">
              <a:xfrm>
                <a:off x="2954" y="4030"/>
                <a:ext cx="4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Rectangle 298"/>
              <p:cNvSpPr>
                <a:spLocks noChangeArrowheads="1"/>
              </p:cNvSpPr>
              <p:nvPr/>
            </p:nvSpPr>
            <p:spPr bwMode="auto">
              <a:xfrm>
                <a:off x="2954" y="4030"/>
                <a:ext cx="4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299"/>
              <p:cNvSpPr>
                <a:spLocks/>
              </p:cNvSpPr>
              <p:nvPr/>
            </p:nvSpPr>
            <p:spPr bwMode="auto">
              <a:xfrm>
                <a:off x="2412" y="3405"/>
                <a:ext cx="504" cy="581"/>
              </a:xfrm>
              <a:custGeom>
                <a:avLst/>
                <a:gdLst>
                  <a:gd name="T0" fmla="*/ 0 w 504"/>
                  <a:gd name="T1" fmla="*/ 0 h 581"/>
                  <a:gd name="T2" fmla="*/ 504 w 504"/>
                  <a:gd name="T3" fmla="*/ 581 h 581"/>
                  <a:gd name="T4" fmla="*/ 0 w 504"/>
                  <a:gd name="T5" fmla="*/ 0 h 581"/>
                  <a:gd name="T6" fmla="*/ 0 w 504"/>
                  <a:gd name="T7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4" h="581">
                    <a:moveTo>
                      <a:pt x="0" y="0"/>
                    </a:moveTo>
                    <a:lnTo>
                      <a:pt x="504" y="58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300"/>
              <p:cNvSpPr>
                <a:spLocks/>
              </p:cNvSpPr>
              <p:nvPr/>
            </p:nvSpPr>
            <p:spPr bwMode="auto">
              <a:xfrm>
                <a:off x="2412" y="3405"/>
                <a:ext cx="504" cy="581"/>
              </a:xfrm>
              <a:custGeom>
                <a:avLst/>
                <a:gdLst>
                  <a:gd name="T0" fmla="*/ 0 w 504"/>
                  <a:gd name="T1" fmla="*/ 0 h 581"/>
                  <a:gd name="T2" fmla="*/ 504 w 504"/>
                  <a:gd name="T3" fmla="*/ 581 h 581"/>
                  <a:gd name="T4" fmla="*/ 0 w 504"/>
                  <a:gd name="T5" fmla="*/ 0 h 581"/>
                  <a:gd name="T6" fmla="*/ 0 w 504"/>
                  <a:gd name="T7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4" h="581">
                    <a:moveTo>
                      <a:pt x="0" y="0"/>
                    </a:moveTo>
                    <a:lnTo>
                      <a:pt x="504" y="581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301"/>
              <p:cNvSpPr>
                <a:spLocks/>
              </p:cNvSpPr>
              <p:nvPr/>
            </p:nvSpPr>
            <p:spPr bwMode="auto">
              <a:xfrm>
                <a:off x="2408" y="3402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302"/>
              <p:cNvSpPr>
                <a:spLocks/>
              </p:cNvSpPr>
              <p:nvPr/>
            </p:nvSpPr>
            <p:spPr bwMode="auto">
              <a:xfrm>
                <a:off x="2408" y="3402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303"/>
              <p:cNvSpPr>
                <a:spLocks/>
              </p:cNvSpPr>
              <p:nvPr/>
            </p:nvSpPr>
            <p:spPr bwMode="auto">
              <a:xfrm>
                <a:off x="2408" y="3001"/>
                <a:ext cx="639" cy="1029"/>
              </a:xfrm>
              <a:custGeom>
                <a:avLst/>
                <a:gdLst>
                  <a:gd name="T0" fmla="*/ 639 w 639"/>
                  <a:gd name="T1" fmla="*/ 0 h 1029"/>
                  <a:gd name="T2" fmla="*/ 639 w 639"/>
                  <a:gd name="T3" fmla="*/ 0 h 1029"/>
                  <a:gd name="T4" fmla="*/ 639 w 639"/>
                  <a:gd name="T5" fmla="*/ 0 h 1029"/>
                  <a:gd name="T6" fmla="*/ 207 w 639"/>
                  <a:gd name="T7" fmla="*/ 272 h 1029"/>
                  <a:gd name="T8" fmla="*/ 0 w 639"/>
                  <a:gd name="T9" fmla="*/ 401 h 1029"/>
                  <a:gd name="T10" fmla="*/ 0 w 639"/>
                  <a:gd name="T11" fmla="*/ 404 h 1029"/>
                  <a:gd name="T12" fmla="*/ 0 w 639"/>
                  <a:gd name="T13" fmla="*/ 404 h 1029"/>
                  <a:gd name="T14" fmla="*/ 0 w 639"/>
                  <a:gd name="T15" fmla="*/ 404 h 1029"/>
                  <a:gd name="T16" fmla="*/ 0 w 639"/>
                  <a:gd name="T17" fmla="*/ 404 h 1029"/>
                  <a:gd name="T18" fmla="*/ 0 w 639"/>
                  <a:gd name="T19" fmla="*/ 404 h 1029"/>
                  <a:gd name="T20" fmla="*/ 542 w 639"/>
                  <a:gd name="T21" fmla="*/ 1029 h 1029"/>
                  <a:gd name="T22" fmla="*/ 605 w 639"/>
                  <a:gd name="T23" fmla="*/ 368 h 1029"/>
                  <a:gd name="T24" fmla="*/ 542 w 639"/>
                  <a:gd name="T25" fmla="*/ 1025 h 1029"/>
                  <a:gd name="T26" fmla="*/ 508 w 639"/>
                  <a:gd name="T27" fmla="*/ 985 h 1029"/>
                  <a:gd name="T28" fmla="*/ 4 w 639"/>
                  <a:gd name="T29" fmla="*/ 404 h 1029"/>
                  <a:gd name="T30" fmla="*/ 322 w 639"/>
                  <a:gd name="T31" fmla="*/ 206 h 1029"/>
                  <a:gd name="T32" fmla="*/ 639 w 639"/>
                  <a:gd name="T33" fmla="*/ 4 h 1029"/>
                  <a:gd name="T34" fmla="*/ 639 w 639"/>
                  <a:gd name="T3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1029">
                    <a:moveTo>
                      <a:pt x="639" y="0"/>
                    </a:moveTo>
                    <a:lnTo>
                      <a:pt x="639" y="0"/>
                    </a:lnTo>
                    <a:lnTo>
                      <a:pt x="639" y="0"/>
                    </a:lnTo>
                    <a:lnTo>
                      <a:pt x="207" y="272"/>
                    </a:lnTo>
                    <a:lnTo>
                      <a:pt x="0" y="401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542" y="1029"/>
                    </a:lnTo>
                    <a:lnTo>
                      <a:pt x="605" y="368"/>
                    </a:lnTo>
                    <a:lnTo>
                      <a:pt x="542" y="1025"/>
                    </a:lnTo>
                    <a:lnTo>
                      <a:pt x="508" y="985"/>
                    </a:lnTo>
                    <a:lnTo>
                      <a:pt x="4" y="404"/>
                    </a:lnTo>
                    <a:lnTo>
                      <a:pt x="322" y="206"/>
                    </a:lnTo>
                    <a:lnTo>
                      <a:pt x="639" y="4"/>
                    </a:lnTo>
                    <a:lnTo>
                      <a:pt x="6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304"/>
              <p:cNvSpPr>
                <a:spLocks/>
              </p:cNvSpPr>
              <p:nvPr/>
            </p:nvSpPr>
            <p:spPr bwMode="auto">
              <a:xfrm>
                <a:off x="2408" y="3001"/>
                <a:ext cx="639" cy="1029"/>
              </a:xfrm>
              <a:custGeom>
                <a:avLst/>
                <a:gdLst>
                  <a:gd name="T0" fmla="*/ 639 w 639"/>
                  <a:gd name="T1" fmla="*/ 0 h 1029"/>
                  <a:gd name="T2" fmla="*/ 639 w 639"/>
                  <a:gd name="T3" fmla="*/ 0 h 1029"/>
                  <a:gd name="T4" fmla="*/ 639 w 639"/>
                  <a:gd name="T5" fmla="*/ 0 h 1029"/>
                  <a:gd name="T6" fmla="*/ 207 w 639"/>
                  <a:gd name="T7" fmla="*/ 272 h 1029"/>
                  <a:gd name="T8" fmla="*/ 0 w 639"/>
                  <a:gd name="T9" fmla="*/ 401 h 1029"/>
                  <a:gd name="T10" fmla="*/ 0 w 639"/>
                  <a:gd name="T11" fmla="*/ 404 h 1029"/>
                  <a:gd name="T12" fmla="*/ 0 w 639"/>
                  <a:gd name="T13" fmla="*/ 404 h 1029"/>
                  <a:gd name="T14" fmla="*/ 0 w 639"/>
                  <a:gd name="T15" fmla="*/ 404 h 1029"/>
                  <a:gd name="T16" fmla="*/ 0 w 639"/>
                  <a:gd name="T17" fmla="*/ 404 h 1029"/>
                  <a:gd name="T18" fmla="*/ 0 w 639"/>
                  <a:gd name="T19" fmla="*/ 404 h 1029"/>
                  <a:gd name="T20" fmla="*/ 542 w 639"/>
                  <a:gd name="T21" fmla="*/ 1029 h 1029"/>
                  <a:gd name="T22" fmla="*/ 605 w 639"/>
                  <a:gd name="T23" fmla="*/ 368 h 1029"/>
                  <a:gd name="T24" fmla="*/ 542 w 639"/>
                  <a:gd name="T25" fmla="*/ 1025 h 1029"/>
                  <a:gd name="T26" fmla="*/ 508 w 639"/>
                  <a:gd name="T27" fmla="*/ 985 h 1029"/>
                  <a:gd name="T28" fmla="*/ 4 w 639"/>
                  <a:gd name="T29" fmla="*/ 404 h 1029"/>
                  <a:gd name="T30" fmla="*/ 322 w 639"/>
                  <a:gd name="T31" fmla="*/ 206 h 1029"/>
                  <a:gd name="T32" fmla="*/ 639 w 639"/>
                  <a:gd name="T33" fmla="*/ 4 h 1029"/>
                  <a:gd name="T34" fmla="*/ 639 w 639"/>
                  <a:gd name="T3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1029">
                    <a:moveTo>
                      <a:pt x="639" y="0"/>
                    </a:moveTo>
                    <a:lnTo>
                      <a:pt x="639" y="0"/>
                    </a:lnTo>
                    <a:lnTo>
                      <a:pt x="639" y="0"/>
                    </a:lnTo>
                    <a:lnTo>
                      <a:pt x="207" y="272"/>
                    </a:lnTo>
                    <a:lnTo>
                      <a:pt x="0" y="401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542" y="1029"/>
                    </a:lnTo>
                    <a:lnTo>
                      <a:pt x="605" y="368"/>
                    </a:lnTo>
                    <a:lnTo>
                      <a:pt x="542" y="1025"/>
                    </a:lnTo>
                    <a:lnTo>
                      <a:pt x="508" y="985"/>
                    </a:lnTo>
                    <a:lnTo>
                      <a:pt x="4" y="404"/>
                    </a:lnTo>
                    <a:lnTo>
                      <a:pt x="322" y="206"/>
                    </a:lnTo>
                    <a:lnTo>
                      <a:pt x="639" y="4"/>
                    </a:lnTo>
                    <a:lnTo>
                      <a:pt x="63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305"/>
              <p:cNvSpPr>
                <a:spLocks noChangeArrowheads="1"/>
              </p:cNvSpPr>
              <p:nvPr/>
            </p:nvSpPr>
            <p:spPr bwMode="auto">
              <a:xfrm>
                <a:off x="3051" y="2997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306"/>
              <p:cNvSpPr>
                <a:spLocks/>
              </p:cNvSpPr>
              <p:nvPr/>
            </p:nvSpPr>
            <p:spPr bwMode="auto">
              <a:xfrm>
                <a:off x="3051" y="2997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4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307"/>
              <p:cNvSpPr>
                <a:spLocks/>
              </p:cNvSpPr>
              <p:nvPr/>
            </p:nvSpPr>
            <p:spPr bwMode="auto">
              <a:xfrm>
                <a:off x="2954" y="403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308"/>
              <p:cNvSpPr>
                <a:spLocks/>
              </p:cNvSpPr>
              <p:nvPr/>
            </p:nvSpPr>
            <p:spPr bwMode="auto">
              <a:xfrm>
                <a:off x="2954" y="403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309"/>
              <p:cNvSpPr>
                <a:spLocks noEditPoints="1"/>
              </p:cNvSpPr>
              <p:nvPr/>
            </p:nvSpPr>
            <p:spPr bwMode="auto">
              <a:xfrm>
                <a:off x="2950" y="2997"/>
                <a:ext cx="991" cy="1036"/>
              </a:xfrm>
              <a:custGeom>
                <a:avLst/>
                <a:gdLst>
                  <a:gd name="T0" fmla="*/ 4 w 991"/>
                  <a:gd name="T1" fmla="*/ 1033 h 1036"/>
                  <a:gd name="T2" fmla="*/ 101 w 991"/>
                  <a:gd name="T3" fmla="*/ 12 h 1036"/>
                  <a:gd name="T4" fmla="*/ 440 w 991"/>
                  <a:gd name="T5" fmla="*/ 342 h 1036"/>
                  <a:gd name="T6" fmla="*/ 986 w 991"/>
                  <a:gd name="T7" fmla="*/ 878 h 1036"/>
                  <a:gd name="T8" fmla="*/ 4 w 991"/>
                  <a:gd name="T9" fmla="*/ 1033 h 1036"/>
                  <a:gd name="T10" fmla="*/ 97 w 991"/>
                  <a:gd name="T11" fmla="*/ 0 h 1036"/>
                  <a:gd name="T12" fmla="*/ 97 w 991"/>
                  <a:gd name="T13" fmla="*/ 0 h 1036"/>
                  <a:gd name="T14" fmla="*/ 97 w 991"/>
                  <a:gd name="T15" fmla="*/ 4 h 1036"/>
                  <a:gd name="T16" fmla="*/ 97 w 991"/>
                  <a:gd name="T17" fmla="*/ 8 h 1036"/>
                  <a:gd name="T18" fmla="*/ 63 w 991"/>
                  <a:gd name="T19" fmla="*/ 372 h 1036"/>
                  <a:gd name="T20" fmla="*/ 0 w 991"/>
                  <a:gd name="T21" fmla="*/ 1033 h 1036"/>
                  <a:gd name="T22" fmla="*/ 0 w 991"/>
                  <a:gd name="T23" fmla="*/ 1036 h 1036"/>
                  <a:gd name="T24" fmla="*/ 0 w 991"/>
                  <a:gd name="T25" fmla="*/ 1036 h 1036"/>
                  <a:gd name="T26" fmla="*/ 4 w 991"/>
                  <a:gd name="T27" fmla="*/ 1036 h 1036"/>
                  <a:gd name="T28" fmla="*/ 4 w 991"/>
                  <a:gd name="T29" fmla="*/ 1036 h 1036"/>
                  <a:gd name="T30" fmla="*/ 4 w 991"/>
                  <a:gd name="T31" fmla="*/ 1033 h 1036"/>
                  <a:gd name="T32" fmla="*/ 8 w 991"/>
                  <a:gd name="T33" fmla="*/ 1033 h 1036"/>
                  <a:gd name="T34" fmla="*/ 991 w 991"/>
                  <a:gd name="T35" fmla="*/ 882 h 1036"/>
                  <a:gd name="T36" fmla="*/ 991 w 991"/>
                  <a:gd name="T37" fmla="*/ 882 h 1036"/>
                  <a:gd name="T38" fmla="*/ 991 w 991"/>
                  <a:gd name="T39" fmla="*/ 882 h 1036"/>
                  <a:gd name="T40" fmla="*/ 991 w 991"/>
                  <a:gd name="T41" fmla="*/ 882 h 1036"/>
                  <a:gd name="T42" fmla="*/ 991 w 991"/>
                  <a:gd name="T43" fmla="*/ 875 h 1036"/>
                  <a:gd name="T44" fmla="*/ 542 w 991"/>
                  <a:gd name="T45" fmla="*/ 438 h 1036"/>
                  <a:gd name="T46" fmla="*/ 101 w 991"/>
                  <a:gd name="T47" fmla="*/ 8 h 1036"/>
                  <a:gd name="T48" fmla="*/ 101 w 991"/>
                  <a:gd name="T49" fmla="*/ 4 h 1036"/>
                  <a:gd name="T50" fmla="*/ 101 w 991"/>
                  <a:gd name="T51" fmla="*/ 4 h 1036"/>
                  <a:gd name="T52" fmla="*/ 97 w 991"/>
                  <a:gd name="T53" fmla="*/ 0 h 1036"/>
                  <a:gd name="T54" fmla="*/ 97 w 991"/>
                  <a:gd name="T55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1" h="1036">
                    <a:moveTo>
                      <a:pt x="4" y="1033"/>
                    </a:moveTo>
                    <a:lnTo>
                      <a:pt x="101" y="12"/>
                    </a:lnTo>
                    <a:lnTo>
                      <a:pt x="440" y="342"/>
                    </a:lnTo>
                    <a:lnTo>
                      <a:pt x="986" y="878"/>
                    </a:lnTo>
                    <a:lnTo>
                      <a:pt x="4" y="1033"/>
                    </a:lnTo>
                    <a:close/>
                    <a:moveTo>
                      <a:pt x="97" y="0"/>
                    </a:move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63" y="372"/>
                    </a:lnTo>
                    <a:lnTo>
                      <a:pt x="0" y="1033"/>
                    </a:lnTo>
                    <a:lnTo>
                      <a:pt x="0" y="1036"/>
                    </a:lnTo>
                    <a:lnTo>
                      <a:pt x="0" y="1036"/>
                    </a:lnTo>
                    <a:lnTo>
                      <a:pt x="4" y="1036"/>
                    </a:lnTo>
                    <a:lnTo>
                      <a:pt x="4" y="1036"/>
                    </a:lnTo>
                    <a:lnTo>
                      <a:pt x="4" y="1033"/>
                    </a:lnTo>
                    <a:lnTo>
                      <a:pt x="8" y="1033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75"/>
                    </a:lnTo>
                    <a:lnTo>
                      <a:pt x="542" y="438"/>
                    </a:lnTo>
                    <a:lnTo>
                      <a:pt x="101" y="8"/>
                    </a:lnTo>
                    <a:lnTo>
                      <a:pt x="101" y="4"/>
                    </a:lnTo>
                    <a:lnTo>
                      <a:pt x="101" y="4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310"/>
              <p:cNvSpPr>
                <a:spLocks noEditPoints="1"/>
              </p:cNvSpPr>
              <p:nvPr/>
            </p:nvSpPr>
            <p:spPr bwMode="auto">
              <a:xfrm>
                <a:off x="2950" y="2997"/>
                <a:ext cx="991" cy="1036"/>
              </a:xfrm>
              <a:custGeom>
                <a:avLst/>
                <a:gdLst>
                  <a:gd name="T0" fmla="*/ 4 w 991"/>
                  <a:gd name="T1" fmla="*/ 1033 h 1036"/>
                  <a:gd name="T2" fmla="*/ 101 w 991"/>
                  <a:gd name="T3" fmla="*/ 12 h 1036"/>
                  <a:gd name="T4" fmla="*/ 440 w 991"/>
                  <a:gd name="T5" fmla="*/ 342 h 1036"/>
                  <a:gd name="T6" fmla="*/ 986 w 991"/>
                  <a:gd name="T7" fmla="*/ 878 h 1036"/>
                  <a:gd name="T8" fmla="*/ 4 w 991"/>
                  <a:gd name="T9" fmla="*/ 1033 h 1036"/>
                  <a:gd name="T10" fmla="*/ 97 w 991"/>
                  <a:gd name="T11" fmla="*/ 0 h 1036"/>
                  <a:gd name="T12" fmla="*/ 97 w 991"/>
                  <a:gd name="T13" fmla="*/ 0 h 1036"/>
                  <a:gd name="T14" fmla="*/ 97 w 991"/>
                  <a:gd name="T15" fmla="*/ 4 h 1036"/>
                  <a:gd name="T16" fmla="*/ 97 w 991"/>
                  <a:gd name="T17" fmla="*/ 8 h 1036"/>
                  <a:gd name="T18" fmla="*/ 63 w 991"/>
                  <a:gd name="T19" fmla="*/ 372 h 1036"/>
                  <a:gd name="T20" fmla="*/ 0 w 991"/>
                  <a:gd name="T21" fmla="*/ 1033 h 1036"/>
                  <a:gd name="T22" fmla="*/ 0 w 991"/>
                  <a:gd name="T23" fmla="*/ 1036 h 1036"/>
                  <a:gd name="T24" fmla="*/ 0 w 991"/>
                  <a:gd name="T25" fmla="*/ 1036 h 1036"/>
                  <a:gd name="T26" fmla="*/ 4 w 991"/>
                  <a:gd name="T27" fmla="*/ 1036 h 1036"/>
                  <a:gd name="T28" fmla="*/ 4 w 991"/>
                  <a:gd name="T29" fmla="*/ 1036 h 1036"/>
                  <a:gd name="T30" fmla="*/ 4 w 991"/>
                  <a:gd name="T31" fmla="*/ 1033 h 1036"/>
                  <a:gd name="T32" fmla="*/ 8 w 991"/>
                  <a:gd name="T33" fmla="*/ 1033 h 1036"/>
                  <a:gd name="T34" fmla="*/ 991 w 991"/>
                  <a:gd name="T35" fmla="*/ 882 h 1036"/>
                  <a:gd name="T36" fmla="*/ 991 w 991"/>
                  <a:gd name="T37" fmla="*/ 882 h 1036"/>
                  <a:gd name="T38" fmla="*/ 991 w 991"/>
                  <a:gd name="T39" fmla="*/ 882 h 1036"/>
                  <a:gd name="T40" fmla="*/ 991 w 991"/>
                  <a:gd name="T41" fmla="*/ 882 h 1036"/>
                  <a:gd name="T42" fmla="*/ 991 w 991"/>
                  <a:gd name="T43" fmla="*/ 875 h 1036"/>
                  <a:gd name="T44" fmla="*/ 542 w 991"/>
                  <a:gd name="T45" fmla="*/ 438 h 1036"/>
                  <a:gd name="T46" fmla="*/ 101 w 991"/>
                  <a:gd name="T47" fmla="*/ 8 h 1036"/>
                  <a:gd name="T48" fmla="*/ 101 w 991"/>
                  <a:gd name="T49" fmla="*/ 4 h 1036"/>
                  <a:gd name="T50" fmla="*/ 101 w 991"/>
                  <a:gd name="T51" fmla="*/ 4 h 1036"/>
                  <a:gd name="T52" fmla="*/ 97 w 991"/>
                  <a:gd name="T53" fmla="*/ 0 h 1036"/>
                  <a:gd name="T54" fmla="*/ 97 w 991"/>
                  <a:gd name="T55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1" h="1036">
                    <a:moveTo>
                      <a:pt x="4" y="1033"/>
                    </a:moveTo>
                    <a:lnTo>
                      <a:pt x="101" y="12"/>
                    </a:lnTo>
                    <a:lnTo>
                      <a:pt x="440" y="342"/>
                    </a:lnTo>
                    <a:lnTo>
                      <a:pt x="986" y="878"/>
                    </a:lnTo>
                    <a:lnTo>
                      <a:pt x="4" y="1033"/>
                    </a:lnTo>
                    <a:moveTo>
                      <a:pt x="97" y="0"/>
                    </a:move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63" y="372"/>
                    </a:lnTo>
                    <a:lnTo>
                      <a:pt x="0" y="1033"/>
                    </a:lnTo>
                    <a:lnTo>
                      <a:pt x="0" y="1036"/>
                    </a:lnTo>
                    <a:lnTo>
                      <a:pt x="0" y="1036"/>
                    </a:lnTo>
                    <a:lnTo>
                      <a:pt x="4" y="1036"/>
                    </a:lnTo>
                    <a:lnTo>
                      <a:pt x="4" y="1036"/>
                    </a:lnTo>
                    <a:lnTo>
                      <a:pt x="4" y="1033"/>
                    </a:lnTo>
                    <a:lnTo>
                      <a:pt x="8" y="1033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75"/>
                    </a:lnTo>
                    <a:lnTo>
                      <a:pt x="542" y="438"/>
                    </a:lnTo>
                    <a:lnTo>
                      <a:pt x="101" y="8"/>
                    </a:lnTo>
                    <a:lnTo>
                      <a:pt x="101" y="4"/>
                    </a:lnTo>
                    <a:lnTo>
                      <a:pt x="101" y="4"/>
                    </a:lnTo>
                    <a:lnTo>
                      <a:pt x="97" y="0"/>
                    </a:lnTo>
                    <a:lnTo>
                      <a:pt x="9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311"/>
              <p:cNvSpPr>
                <a:spLocks/>
              </p:cNvSpPr>
              <p:nvPr/>
            </p:nvSpPr>
            <p:spPr bwMode="auto">
              <a:xfrm>
                <a:off x="3941" y="2843"/>
                <a:ext cx="59" cy="1036"/>
              </a:xfrm>
              <a:custGeom>
                <a:avLst/>
                <a:gdLst>
                  <a:gd name="T0" fmla="*/ 59 w 59"/>
                  <a:gd name="T1" fmla="*/ 0 h 1036"/>
                  <a:gd name="T2" fmla="*/ 59 w 59"/>
                  <a:gd name="T3" fmla="*/ 0 h 1036"/>
                  <a:gd name="T4" fmla="*/ 55 w 59"/>
                  <a:gd name="T5" fmla="*/ 0 h 1036"/>
                  <a:gd name="T6" fmla="*/ 12 w 59"/>
                  <a:gd name="T7" fmla="*/ 805 h 1036"/>
                  <a:gd name="T8" fmla="*/ 0 w 59"/>
                  <a:gd name="T9" fmla="*/ 1029 h 1036"/>
                  <a:gd name="T10" fmla="*/ 0 w 59"/>
                  <a:gd name="T11" fmla="*/ 1036 h 1036"/>
                  <a:gd name="T12" fmla="*/ 4 w 59"/>
                  <a:gd name="T13" fmla="*/ 1029 h 1036"/>
                  <a:gd name="T14" fmla="*/ 59 w 59"/>
                  <a:gd name="T15" fmla="*/ 4 h 1036"/>
                  <a:gd name="T16" fmla="*/ 59 w 59"/>
                  <a:gd name="T17" fmla="*/ 0 h 1036"/>
                  <a:gd name="T18" fmla="*/ 55 w 59"/>
                  <a:gd name="T19" fmla="*/ 0 h 1036"/>
                  <a:gd name="T20" fmla="*/ 59 w 59"/>
                  <a:gd name="T21" fmla="*/ 0 h 1036"/>
                  <a:gd name="T22" fmla="*/ 59 w 59"/>
                  <a:gd name="T23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036">
                    <a:moveTo>
                      <a:pt x="59" y="0"/>
                    </a:moveTo>
                    <a:lnTo>
                      <a:pt x="59" y="0"/>
                    </a:lnTo>
                    <a:lnTo>
                      <a:pt x="55" y="0"/>
                    </a:lnTo>
                    <a:lnTo>
                      <a:pt x="12" y="805"/>
                    </a:lnTo>
                    <a:lnTo>
                      <a:pt x="0" y="1029"/>
                    </a:lnTo>
                    <a:lnTo>
                      <a:pt x="0" y="1036"/>
                    </a:lnTo>
                    <a:lnTo>
                      <a:pt x="4" y="1029"/>
                    </a:lnTo>
                    <a:lnTo>
                      <a:pt x="59" y="4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312"/>
              <p:cNvSpPr>
                <a:spLocks/>
              </p:cNvSpPr>
              <p:nvPr/>
            </p:nvSpPr>
            <p:spPr bwMode="auto">
              <a:xfrm>
                <a:off x="3941" y="2843"/>
                <a:ext cx="59" cy="1036"/>
              </a:xfrm>
              <a:custGeom>
                <a:avLst/>
                <a:gdLst>
                  <a:gd name="T0" fmla="*/ 59 w 59"/>
                  <a:gd name="T1" fmla="*/ 0 h 1036"/>
                  <a:gd name="T2" fmla="*/ 59 w 59"/>
                  <a:gd name="T3" fmla="*/ 0 h 1036"/>
                  <a:gd name="T4" fmla="*/ 55 w 59"/>
                  <a:gd name="T5" fmla="*/ 0 h 1036"/>
                  <a:gd name="T6" fmla="*/ 12 w 59"/>
                  <a:gd name="T7" fmla="*/ 805 h 1036"/>
                  <a:gd name="T8" fmla="*/ 0 w 59"/>
                  <a:gd name="T9" fmla="*/ 1029 h 1036"/>
                  <a:gd name="T10" fmla="*/ 0 w 59"/>
                  <a:gd name="T11" fmla="*/ 1036 h 1036"/>
                  <a:gd name="T12" fmla="*/ 4 w 59"/>
                  <a:gd name="T13" fmla="*/ 1029 h 1036"/>
                  <a:gd name="T14" fmla="*/ 59 w 59"/>
                  <a:gd name="T15" fmla="*/ 4 h 1036"/>
                  <a:gd name="T16" fmla="*/ 59 w 59"/>
                  <a:gd name="T17" fmla="*/ 0 h 1036"/>
                  <a:gd name="T18" fmla="*/ 55 w 59"/>
                  <a:gd name="T19" fmla="*/ 0 h 1036"/>
                  <a:gd name="T20" fmla="*/ 59 w 59"/>
                  <a:gd name="T21" fmla="*/ 0 h 1036"/>
                  <a:gd name="T22" fmla="*/ 59 w 59"/>
                  <a:gd name="T23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036">
                    <a:moveTo>
                      <a:pt x="59" y="0"/>
                    </a:moveTo>
                    <a:lnTo>
                      <a:pt x="59" y="0"/>
                    </a:lnTo>
                    <a:lnTo>
                      <a:pt x="55" y="0"/>
                    </a:lnTo>
                    <a:lnTo>
                      <a:pt x="12" y="805"/>
                    </a:lnTo>
                    <a:lnTo>
                      <a:pt x="0" y="1029"/>
                    </a:lnTo>
                    <a:lnTo>
                      <a:pt x="0" y="1036"/>
                    </a:lnTo>
                    <a:lnTo>
                      <a:pt x="4" y="1029"/>
                    </a:lnTo>
                    <a:lnTo>
                      <a:pt x="59" y="4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313"/>
              <p:cNvSpPr>
                <a:spLocks/>
              </p:cNvSpPr>
              <p:nvPr/>
            </p:nvSpPr>
            <p:spPr bwMode="auto">
              <a:xfrm>
                <a:off x="4279" y="3313"/>
                <a:ext cx="238" cy="232"/>
              </a:xfrm>
              <a:custGeom>
                <a:avLst/>
                <a:gdLst>
                  <a:gd name="T0" fmla="*/ 238 w 238"/>
                  <a:gd name="T1" fmla="*/ 0 h 232"/>
                  <a:gd name="T2" fmla="*/ 0 w 238"/>
                  <a:gd name="T3" fmla="*/ 232 h 232"/>
                  <a:gd name="T4" fmla="*/ 238 w 238"/>
                  <a:gd name="T5" fmla="*/ 0 h 232"/>
                  <a:gd name="T6" fmla="*/ 238 w 238"/>
                  <a:gd name="T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232">
                    <a:moveTo>
                      <a:pt x="238" y="0"/>
                    </a:moveTo>
                    <a:lnTo>
                      <a:pt x="0" y="232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314"/>
              <p:cNvSpPr>
                <a:spLocks/>
              </p:cNvSpPr>
              <p:nvPr/>
            </p:nvSpPr>
            <p:spPr bwMode="auto">
              <a:xfrm>
                <a:off x="4279" y="3313"/>
                <a:ext cx="238" cy="232"/>
              </a:xfrm>
              <a:custGeom>
                <a:avLst/>
                <a:gdLst>
                  <a:gd name="T0" fmla="*/ 238 w 238"/>
                  <a:gd name="T1" fmla="*/ 0 h 232"/>
                  <a:gd name="T2" fmla="*/ 0 w 238"/>
                  <a:gd name="T3" fmla="*/ 232 h 232"/>
                  <a:gd name="T4" fmla="*/ 238 w 238"/>
                  <a:gd name="T5" fmla="*/ 0 h 232"/>
                  <a:gd name="T6" fmla="*/ 238 w 238"/>
                  <a:gd name="T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232">
                    <a:moveTo>
                      <a:pt x="238" y="0"/>
                    </a:moveTo>
                    <a:lnTo>
                      <a:pt x="0" y="232"/>
                    </a:lnTo>
                    <a:lnTo>
                      <a:pt x="238" y="0"/>
                    </a:lnTo>
                    <a:lnTo>
                      <a:pt x="2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315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0 w 4"/>
                  <a:gd name="T7" fmla="*/ 4 h 4"/>
                  <a:gd name="T8" fmla="*/ 0 w 4"/>
                  <a:gd name="T9" fmla="*/ 0 h 4"/>
                  <a:gd name="T10" fmla="*/ 4 w 4"/>
                  <a:gd name="T11" fmla="*/ 0 h 4"/>
                  <a:gd name="T12" fmla="*/ 0 w 4"/>
                  <a:gd name="T13" fmla="*/ 0 h 4"/>
                  <a:gd name="T14" fmla="*/ 0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316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0 w 4"/>
                  <a:gd name="T7" fmla="*/ 4 h 4"/>
                  <a:gd name="T8" fmla="*/ 0 w 4"/>
                  <a:gd name="T9" fmla="*/ 0 h 4"/>
                  <a:gd name="T10" fmla="*/ 4 w 4"/>
                  <a:gd name="T11" fmla="*/ 0 h 4"/>
                  <a:gd name="T12" fmla="*/ 0 w 4"/>
                  <a:gd name="T13" fmla="*/ 0 h 4"/>
                  <a:gd name="T14" fmla="*/ 0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317"/>
              <p:cNvSpPr>
                <a:spLocks/>
              </p:cNvSpPr>
              <p:nvPr/>
            </p:nvSpPr>
            <p:spPr bwMode="auto">
              <a:xfrm>
                <a:off x="5092" y="4320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318"/>
              <p:cNvSpPr>
                <a:spLocks/>
              </p:cNvSpPr>
              <p:nvPr/>
            </p:nvSpPr>
            <p:spPr bwMode="auto">
              <a:xfrm>
                <a:off x="5092" y="4320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319"/>
              <p:cNvSpPr>
                <a:spLocks noEditPoints="1"/>
              </p:cNvSpPr>
              <p:nvPr/>
            </p:nvSpPr>
            <p:spPr bwMode="auto">
              <a:xfrm>
                <a:off x="3941" y="3313"/>
                <a:ext cx="1147" cy="1007"/>
              </a:xfrm>
              <a:custGeom>
                <a:avLst/>
                <a:gdLst>
                  <a:gd name="T0" fmla="*/ 944 w 1147"/>
                  <a:gd name="T1" fmla="*/ 647 h 1007"/>
                  <a:gd name="T2" fmla="*/ 1143 w 1147"/>
                  <a:gd name="T3" fmla="*/ 1003 h 1007"/>
                  <a:gd name="T4" fmla="*/ 1143 w 1147"/>
                  <a:gd name="T5" fmla="*/ 1003 h 1007"/>
                  <a:gd name="T6" fmla="*/ 944 w 1147"/>
                  <a:gd name="T7" fmla="*/ 647 h 1007"/>
                  <a:gd name="T8" fmla="*/ 576 w 1147"/>
                  <a:gd name="T9" fmla="*/ 0 h 1007"/>
                  <a:gd name="T10" fmla="*/ 576 w 1147"/>
                  <a:gd name="T11" fmla="*/ 0 h 1007"/>
                  <a:gd name="T12" fmla="*/ 338 w 1147"/>
                  <a:gd name="T13" fmla="*/ 232 h 1007"/>
                  <a:gd name="T14" fmla="*/ 4 w 1147"/>
                  <a:gd name="T15" fmla="*/ 559 h 1007"/>
                  <a:gd name="T16" fmla="*/ 0 w 1147"/>
                  <a:gd name="T17" fmla="*/ 566 h 1007"/>
                  <a:gd name="T18" fmla="*/ 0 w 1147"/>
                  <a:gd name="T19" fmla="*/ 566 h 1007"/>
                  <a:gd name="T20" fmla="*/ 0 w 1147"/>
                  <a:gd name="T21" fmla="*/ 566 h 1007"/>
                  <a:gd name="T22" fmla="*/ 0 w 1147"/>
                  <a:gd name="T23" fmla="*/ 566 h 1007"/>
                  <a:gd name="T24" fmla="*/ 4 w 1147"/>
                  <a:gd name="T25" fmla="*/ 566 h 1007"/>
                  <a:gd name="T26" fmla="*/ 4 w 1147"/>
                  <a:gd name="T27" fmla="*/ 566 h 1007"/>
                  <a:gd name="T28" fmla="*/ 1147 w 1147"/>
                  <a:gd name="T29" fmla="*/ 1007 h 1007"/>
                  <a:gd name="T30" fmla="*/ 1143 w 1147"/>
                  <a:gd name="T31" fmla="*/ 1003 h 1007"/>
                  <a:gd name="T32" fmla="*/ 4 w 1147"/>
                  <a:gd name="T33" fmla="*/ 566 h 1007"/>
                  <a:gd name="T34" fmla="*/ 580 w 1147"/>
                  <a:gd name="T35" fmla="*/ 4 h 1007"/>
                  <a:gd name="T36" fmla="*/ 580 w 1147"/>
                  <a:gd name="T37" fmla="*/ 0 h 1007"/>
                  <a:gd name="T38" fmla="*/ 580 w 1147"/>
                  <a:gd name="T39" fmla="*/ 0 h 1007"/>
                  <a:gd name="T40" fmla="*/ 580 w 1147"/>
                  <a:gd name="T41" fmla="*/ 0 h 1007"/>
                  <a:gd name="T42" fmla="*/ 576 w 1147"/>
                  <a:gd name="T43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7" h="1007">
                    <a:moveTo>
                      <a:pt x="944" y="647"/>
                    </a:moveTo>
                    <a:lnTo>
                      <a:pt x="1143" y="1003"/>
                    </a:lnTo>
                    <a:lnTo>
                      <a:pt x="1143" y="1003"/>
                    </a:lnTo>
                    <a:lnTo>
                      <a:pt x="944" y="647"/>
                    </a:lnTo>
                    <a:close/>
                    <a:moveTo>
                      <a:pt x="576" y="0"/>
                    </a:moveTo>
                    <a:lnTo>
                      <a:pt x="576" y="0"/>
                    </a:lnTo>
                    <a:lnTo>
                      <a:pt x="338" y="232"/>
                    </a:lnTo>
                    <a:lnTo>
                      <a:pt x="4" y="559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4" y="566"/>
                    </a:lnTo>
                    <a:lnTo>
                      <a:pt x="4" y="566"/>
                    </a:lnTo>
                    <a:lnTo>
                      <a:pt x="1147" y="1007"/>
                    </a:lnTo>
                    <a:lnTo>
                      <a:pt x="1143" y="1003"/>
                    </a:lnTo>
                    <a:lnTo>
                      <a:pt x="4" y="566"/>
                    </a:lnTo>
                    <a:lnTo>
                      <a:pt x="580" y="4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320"/>
              <p:cNvSpPr>
                <a:spLocks noEditPoints="1"/>
              </p:cNvSpPr>
              <p:nvPr/>
            </p:nvSpPr>
            <p:spPr bwMode="auto">
              <a:xfrm>
                <a:off x="3941" y="3313"/>
                <a:ext cx="1147" cy="1007"/>
              </a:xfrm>
              <a:custGeom>
                <a:avLst/>
                <a:gdLst>
                  <a:gd name="T0" fmla="*/ 944 w 1147"/>
                  <a:gd name="T1" fmla="*/ 647 h 1007"/>
                  <a:gd name="T2" fmla="*/ 1143 w 1147"/>
                  <a:gd name="T3" fmla="*/ 1003 h 1007"/>
                  <a:gd name="T4" fmla="*/ 1143 w 1147"/>
                  <a:gd name="T5" fmla="*/ 1003 h 1007"/>
                  <a:gd name="T6" fmla="*/ 944 w 1147"/>
                  <a:gd name="T7" fmla="*/ 647 h 1007"/>
                  <a:gd name="T8" fmla="*/ 576 w 1147"/>
                  <a:gd name="T9" fmla="*/ 0 h 1007"/>
                  <a:gd name="T10" fmla="*/ 576 w 1147"/>
                  <a:gd name="T11" fmla="*/ 0 h 1007"/>
                  <a:gd name="T12" fmla="*/ 338 w 1147"/>
                  <a:gd name="T13" fmla="*/ 232 h 1007"/>
                  <a:gd name="T14" fmla="*/ 4 w 1147"/>
                  <a:gd name="T15" fmla="*/ 559 h 1007"/>
                  <a:gd name="T16" fmla="*/ 0 w 1147"/>
                  <a:gd name="T17" fmla="*/ 566 h 1007"/>
                  <a:gd name="T18" fmla="*/ 0 w 1147"/>
                  <a:gd name="T19" fmla="*/ 566 h 1007"/>
                  <a:gd name="T20" fmla="*/ 0 w 1147"/>
                  <a:gd name="T21" fmla="*/ 566 h 1007"/>
                  <a:gd name="T22" fmla="*/ 0 w 1147"/>
                  <a:gd name="T23" fmla="*/ 566 h 1007"/>
                  <a:gd name="T24" fmla="*/ 4 w 1147"/>
                  <a:gd name="T25" fmla="*/ 566 h 1007"/>
                  <a:gd name="T26" fmla="*/ 4 w 1147"/>
                  <a:gd name="T27" fmla="*/ 566 h 1007"/>
                  <a:gd name="T28" fmla="*/ 1147 w 1147"/>
                  <a:gd name="T29" fmla="*/ 1007 h 1007"/>
                  <a:gd name="T30" fmla="*/ 1143 w 1147"/>
                  <a:gd name="T31" fmla="*/ 1003 h 1007"/>
                  <a:gd name="T32" fmla="*/ 4 w 1147"/>
                  <a:gd name="T33" fmla="*/ 566 h 1007"/>
                  <a:gd name="T34" fmla="*/ 580 w 1147"/>
                  <a:gd name="T35" fmla="*/ 4 h 1007"/>
                  <a:gd name="T36" fmla="*/ 580 w 1147"/>
                  <a:gd name="T37" fmla="*/ 0 h 1007"/>
                  <a:gd name="T38" fmla="*/ 580 w 1147"/>
                  <a:gd name="T39" fmla="*/ 0 h 1007"/>
                  <a:gd name="T40" fmla="*/ 580 w 1147"/>
                  <a:gd name="T41" fmla="*/ 0 h 1007"/>
                  <a:gd name="T42" fmla="*/ 576 w 1147"/>
                  <a:gd name="T43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7" h="1007">
                    <a:moveTo>
                      <a:pt x="944" y="647"/>
                    </a:moveTo>
                    <a:lnTo>
                      <a:pt x="1143" y="1003"/>
                    </a:lnTo>
                    <a:lnTo>
                      <a:pt x="1143" y="1003"/>
                    </a:lnTo>
                    <a:lnTo>
                      <a:pt x="944" y="647"/>
                    </a:lnTo>
                    <a:moveTo>
                      <a:pt x="576" y="0"/>
                    </a:moveTo>
                    <a:lnTo>
                      <a:pt x="576" y="0"/>
                    </a:lnTo>
                    <a:lnTo>
                      <a:pt x="338" y="232"/>
                    </a:lnTo>
                    <a:lnTo>
                      <a:pt x="4" y="559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4" y="566"/>
                    </a:lnTo>
                    <a:lnTo>
                      <a:pt x="4" y="566"/>
                    </a:lnTo>
                    <a:lnTo>
                      <a:pt x="1147" y="1007"/>
                    </a:lnTo>
                    <a:lnTo>
                      <a:pt x="1143" y="1003"/>
                    </a:lnTo>
                    <a:lnTo>
                      <a:pt x="4" y="566"/>
                    </a:lnTo>
                    <a:lnTo>
                      <a:pt x="580" y="4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7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321"/>
              <p:cNvSpPr>
                <a:spLocks/>
              </p:cNvSpPr>
              <p:nvPr/>
            </p:nvSpPr>
            <p:spPr bwMode="auto">
              <a:xfrm>
                <a:off x="5656" y="297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22"/>
              <p:cNvSpPr>
                <a:spLocks/>
              </p:cNvSpPr>
              <p:nvPr/>
            </p:nvSpPr>
            <p:spPr bwMode="auto">
              <a:xfrm>
                <a:off x="5656" y="297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23"/>
              <p:cNvSpPr>
                <a:spLocks/>
              </p:cNvSpPr>
              <p:nvPr/>
            </p:nvSpPr>
            <p:spPr bwMode="auto">
              <a:xfrm>
                <a:off x="5317" y="11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24"/>
              <p:cNvSpPr>
                <a:spLocks/>
              </p:cNvSpPr>
              <p:nvPr/>
            </p:nvSpPr>
            <p:spPr bwMode="auto">
              <a:xfrm>
                <a:off x="5317" y="11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25"/>
              <p:cNvSpPr>
                <a:spLocks/>
              </p:cNvSpPr>
              <p:nvPr/>
            </p:nvSpPr>
            <p:spPr bwMode="auto">
              <a:xfrm>
                <a:off x="5050" y="305"/>
                <a:ext cx="601" cy="870"/>
              </a:xfrm>
              <a:custGeom>
                <a:avLst/>
                <a:gdLst>
                  <a:gd name="T0" fmla="*/ 601 w 601"/>
                  <a:gd name="T1" fmla="*/ 0 h 870"/>
                  <a:gd name="T2" fmla="*/ 0 w 601"/>
                  <a:gd name="T3" fmla="*/ 319 h 870"/>
                  <a:gd name="T4" fmla="*/ 0 w 601"/>
                  <a:gd name="T5" fmla="*/ 319 h 870"/>
                  <a:gd name="T6" fmla="*/ 267 w 601"/>
                  <a:gd name="T7" fmla="*/ 870 h 870"/>
                  <a:gd name="T8" fmla="*/ 267 w 601"/>
                  <a:gd name="T9" fmla="*/ 870 h 870"/>
                  <a:gd name="T10" fmla="*/ 271 w 601"/>
                  <a:gd name="T11" fmla="*/ 867 h 870"/>
                  <a:gd name="T12" fmla="*/ 4 w 601"/>
                  <a:gd name="T13" fmla="*/ 319 h 870"/>
                  <a:gd name="T14" fmla="*/ 4 w 601"/>
                  <a:gd name="T15" fmla="*/ 316 h 870"/>
                  <a:gd name="T16" fmla="*/ 4 w 601"/>
                  <a:gd name="T17" fmla="*/ 316 h 870"/>
                  <a:gd name="T18" fmla="*/ 601 w 601"/>
                  <a:gd name="T19" fmla="*/ 0 h 870"/>
                  <a:gd name="T20" fmla="*/ 601 w 601"/>
                  <a:gd name="T21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1" h="870">
                    <a:moveTo>
                      <a:pt x="601" y="0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267" y="870"/>
                    </a:lnTo>
                    <a:lnTo>
                      <a:pt x="267" y="870"/>
                    </a:lnTo>
                    <a:lnTo>
                      <a:pt x="271" y="867"/>
                    </a:lnTo>
                    <a:lnTo>
                      <a:pt x="4" y="319"/>
                    </a:lnTo>
                    <a:lnTo>
                      <a:pt x="4" y="316"/>
                    </a:lnTo>
                    <a:lnTo>
                      <a:pt x="4" y="316"/>
                    </a:lnTo>
                    <a:lnTo>
                      <a:pt x="601" y="0"/>
                    </a:lnTo>
                    <a:lnTo>
                      <a:pt x="60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26"/>
              <p:cNvSpPr>
                <a:spLocks/>
              </p:cNvSpPr>
              <p:nvPr/>
            </p:nvSpPr>
            <p:spPr bwMode="auto">
              <a:xfrm>
                <a:off x="5050" y="305"/>
                <a:ext cx="601" cy="870"/>
              </a:xfrm>
              <a:custGeom>
                <a:avLst/>
                <a:gdLst>
                  <a:gd name="T0" fmla="*/ 601 w 601"/>
                  <a:gd name="T1" fmla="*/ 0 h 870"/>
                  <a:gd name="T2" fmla="*/ 0 w 601"/>
                  <a:gd name="T3" fmla="*/ 319 h 870"/>
                  <a:gd name="T4" fmla="*/ 0 w 601"/>
                  <a:gd name="T5" fmla="*/ 319 h 870"/>
                  <a:gd name="T6" fmla="*/ 267 w 601"/>
                  <a:gd name="T7" fmla="*/ 870 h 870"/>
                  <a:gd name="T8" fmla="*/ 267 w 601"/>
                  <a:gd name="T9" fmla="*/ 870 h 870"/>
                  <a:gd name="T10" fmla="*/ 271 w 601"/>
                  <a:gd name="T11" fmla="*/ 867 h 870"/>
                  <a:gd name="T12" fmla="*/ 4 w 601"/>
                  <a:gd name="T13" fmla="*/ 319 h 870"/>
                  <a:gd name="T14" fmla="*/ 4 w 601"/>
                  <a:gd name="T15" fmla="*/ 316 h 870"/>
                  <a:gd name="T16" fmla="*/ 4 w 601"/>
                  <a:gd name="T17" fmla="*/ 316 h 870"/>
                  <a:gd name="T18" fmla="*/ 601 w 601"/>
                  <a:gd name="T19" fmla="*/ 0 h 870"/>
                  <a:gd name="T20" fmla="*/ 601 w 601"/>
                  <a:gd name="T21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1" h="870">
                    <a:moveTo>
                      <a:pt x="601" y="0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267" y="870"/>
                    </a:lnTo>
                    <a:lnTo>
                      <a:pt x="267" y="870"/>
                    </a:lnTo>
                    <a:lnTo>
                      <a:pt x="271" y="867"/>
                    </a:lnTo>
                    <a:lnTo>
                      <a:pt x="4" y="319"/>
                    </a:lnTo>
                    <a:lnTo>
                      <a:pt x="4" y="316"/>
                    </a:lnTo>
                    <a:lnTo>
                      <a:pt x="4" y="316"/>
                    </a:lnTo>
                    <a:lnTo>
                      <a:pt x="601" y="0"/>
                    </a:lnTo>
                    <a:lnTo>
                      <a:pt x="60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327"/>
              <p:cNvSpPr>
                <a:spLocks/>
              </p:cNvSpPr>
              <p:nvPr/>
            </p:nvSpPr>
            <p:spPr bwMode="auto">
              <a:xfrm>
                <a:off x="5059" y="301"/>
                <a:ext cx="592" cy="312"/>
              </a:xfrm>
              <a:custGeom>
                <a:avLst/>
                <a:gdLst>
                  <a:gd name="T0" fmla="*/ 592 w 592"/>
                  <a:gd name="T1" fmla="*/ 0 h 312"/>
                  <a:gd name="T2" fmla="*/ 0 w 592"/>
                  <a:gd name="T3" fmla="*/ 312 h 312"/>
                  <a:gd name="T4" fmla="*/ 0 w 592"/>
                  <a:gd name="T5" fmla="*/ 312 h 312"/>
                  <a:gd name="T6" fmla="*/ 0 w 592"/>
                  <a:gd name="T7" fmla="*/ 312 h 312"/>
                  <a:gd name="T8" fmla="*/ 592 w 592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312">
                    <a:moveTo>
                      <a:pt x="592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59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328"/>
              <p:cNvSpPr>
                <a:spLocks/>
              </p:cNvSpPr>
              <p:nvPr/>
            </p:nvSpPr>
            <p:spPr bwMode="auto">
              <a:xfrm>
                <a:off x="5059" y="301"/>
                <a:ext cx="592" cy="312"/>
              </a:xfrm>
              <a:custGeom>
                <a:avLst/>
                <a:gdLst>
                  <a:gd name="T0" fmla="*/ 592 w 592"/>
                  <a:gd name="T1" fmla="*/ 0 h 312"/>
                  <a:gd name="T2" fmla="*/ 0 w 592"/>
                  <a:gd name="T3" fmla="*/ 312 h 312"/>
                  <a:gd name="T4" fmla="*/ 0 w 592"/>
                  <a:gd name="T5" fmla="*/ 312 h 312"/>
                  <a:gd name="T6" fmla="*/ 0 w 592"/>
                  <a:gd name="T7" fmla="*/ 312 h 312"/>
                  <a:gd name="T8" fmla="*/ 592 w 592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312">
                    <a:moveTo>
                      <a:pt x="592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59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329"/>
              <p:cNvSpPr>
                <a:spLocks noChangeArrowheads="1"/>
              </p:cNvSpPr>
              <p:nvPr/>
            </p:nvSpPr>
            <p:spPr bwMode="auto">
              <a:xfrm>
                <a:off x="5050" y="62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330"/>
              <p:cNvSpPr>
                <a:spLocks/>
              </p:cNvSpPr>
              <p:nvPr/>
            </p:nvSpPr>
            <p:spPr bwMode="auto">
              <a:xfrm>
                <a:off x="5050" y="6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331"/>
              <p:cNvSpPr>
                <a:spLocks noEditPoints="1"/>
              </p:cNvSpPr>
              <p:nvPr/>
            </p:nvSpPr>
            <p:spPr bwMode="auto">
              <a:xfrm>
                <a:off x="5317" y="305"/>
                <a:ext cx="775" cy="1043"/>
              </a:xfrm>
              <a:custGeom>
                <a:avLst/>
                <a:gdLst>
                  <a:gd name="T0" fmla="*/ 775 w 775"/>
                  <a:gd name="T1" fmla="*/ 1039 h 1043"/>
                  <a:gd name="T2" fmla="*/ 216 w 775"/>
                  <a:gd name="T3" fmla="*/ 918 h 1043"/>
                  <a:gd name="T4" fmla="*/ 775 w 775"/>
                  <a:gd name="T5" fmla="*/ 1039 h 1043"/>
                  <a:gd name="T6" fmla="*/ 339 w 775"/>
                  <a:gd name="T7" fmla="*/ 0 h 1043"/>
                  <a:gd name="T8" fmla="*/ 334 w 775"/>
                  <a:gd name="T9" fmla="*/ 0 h 1043"/>
                  <a:gd name="T10" fmla="*/ 334 w 775"/>
                  <a:gd name="T11" fmla="*/ 0 h 1043"/>
                  <a:gd name="T12" fmla="*/ 4 w 775"/>
                  <a:gd name="T13" fmla="*/ 867 h 1043"/>
                  <a:gd name="T14" fmla="*/ 0 w 775"/>
                  <a:gd name="T15" fmla="*/ 870 h 1043"/>
                  <a:gd name="T16" fmla="*/ 0 w 775"/>
                  <a:gd name="T17" fmla="*/ 874 h 1043"/>
                  <a:gd name="T18" fmla="*/ 0 w 775"/>
                  <a:gd name="T19" fmla="*/ 874 h 1043"/>
                  <a:gd name="T20" fmla="*/ 4 w 775"/>
                  <a:gd name="T21" fmla="*/ 874 h 1043"/>
                  <a:gd name="T22" fmla="*/ 4 w 775"/>
                  <a:gd name="T23" fmla="*/ 874 h 1043"/>
                  <a:gd name="T24" fmla="*/ 516 w 775"/>
                  <a:gd name="T25" fmla="*/ 984 h 1043"/>
                  <a:gd name="T26" fmla="*/ 775 w 775"/>
                  <a:gd name="T27" fmla="*/ 1043 h 1043"/>
                  <a:gd name="T28" fmla="*/ 775 w 775"/>
                  <a:gd name="T29" fmla="*/ 1043 h 1043"/>
                  <a:gd name="T30" fmla="*/ 775 w 775"/>
                  <a:gd name="T31" fmla="*/ 1043 h 1043"/>
                  <a:gd name="T32" fmla="*/ 775 w 775"/>
                  <a:gd name="T33" fmla="*/ 1043 h 1043"/>
                  <a:gd name="T34" fmla="*/ 775 w 775"/>
                  <a:gd name="T35" fmla="*/ 1043 h 1043"/>
                  <a:gd name="T36" fmla="*/ 775 w 775"/>
                  <a:gd name="T37" fmla="*/ 1039 h 1043"/>
                  <a:gd name="T38" fmla="*/ 216 w 775"/>
                  <a:gd name="T39" fmla="*/ 918 h 1043"/>
                  <a:gd name="T40" fmla="*/ 8 w 775"/>
                  <a:gd name="T41" fmla="*/ 870 h 1043"/>
                  <a:gd name="T42" fmla="*/ 4 w 775"/>
                  <a:gd name="T43" fmla="*/ 870 h 1043"/>
                  <a:gd name="T44" fmla="*/ 4 w 775"/>
                  <a:gd name="T45" fmla="*/ 870 h 1043"/>
                  <a:gd name="T46" fmla="*/ 339 w 775"/>
                  <a:gd name="T47" fmla="*/ 0 h 1043"/>
                  <a:gd name="T48" fmla="*/ 339 w 775"/>
                  <a:gd name="T4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5" h="1043">
                    <a:moveTo>
                      <a:pt x="775" y="1039"/>
                    </a:moveTo>
                    <a:lnTo>
                      <a:pt x="216" y="918"/>
                    </a:lnTo>
                    <a:lnTo>
                      <a:pt x="775" y="1039"/>
                    </a:lnTo>
                    <a:close/>
                    <a:moveTo>
                      <a:pt x="339" y="0"/>
                    </a:moveTo>
                    <a:lnTo>
                      <a:pt x="334" y="0"/>
                    </a:lnTo>
                    <a:lnTo>
                      <a:pt x="334" y="0"/>
                    </a:lnTo>
                    <a:lnTo>
                      <a:pt x="4" y="867"/>
                    </a:lnTo>
                    <a:lnTo>
                      <a:pt x="0" y="87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4"/>
                    </a:lnTo>
                    <a:lnTo>
                      <a:pt x="516" y="984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39"/>
                    </a:lnTo>
                    <a:lnTo>
                      <a:pt x="216" y="918"/>
                    </a:lnTo>
                    <a:lnTo>
                      <a:pt x="8" y="870"/>
                    </a:lnTo>
                    <a:lnTo>
                      <a:pt x="4" y="870"/>
                    </a:lnTo>
                    <a:lnTo>
                      <a:pt x="4" y="870"/>
                    </a:lnTo>
                    <a:lnTo>
                      <a:pt x="339" y="0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332"/>
              <p:cNvSpPr>
                <a:spLocks noEditPoints="1"/>
              </p:cNvSpPr>
              <p:nvPr/>
            </p:nvSpPr>
            <p:spPr bwMode="auto">
              <a:xfrm>
                <a:off x="5317" y="305"/>
                <a:ext cx="775" cy="1043"/>
              </a:xfrm>
              <a:custGeom>
                <a:avLst/>
                <a:gdLst>
                  <a:gd name="T0" fmla="*/ 775 w 775"/>
                  <a:gd name="T1" fmla="*/ 1039 h 1043"/>
                  <a:gd name="T2" fmla="*/ 216 w 775"/>
                  <a:gd name="T3" fmla="*/ 918 h 1043"/>
                  <a:gd name="T4" fmla="*/ 775 w 775"/>
                  <a:gd name="T5" fmla="*/ 1039 h 1043"/>
                  <a:gd name="T6" fmla="*/ 339 w 775"/>
                  <a:gd name="T7" fmla="*/ 0 h 1043"/>
                  <a:gd name="T8" fmla="*/ 334 w 775"/>
                  <a:gd name="T9" fmla="*/ 0 h 1043"/>
                  <a:gd name="T10" fmla="*/ 334 w 775"/>
                  <a:gd name="T11" fmla="*/ 0 h 1043"/>
                  <a:gd name="T12" fmla="*/ 4 w 775"/>
                  <a:gd name="T13" fmla="*/ 867 h 1043"/>
                  <a:gd name="T14" fmla="*/ 0 w 775"/>
                  <a:gd name="T15" fmla="*/ 870 h 1043"/>
                  <a:gd name="T16" fmla="*/ 0 w 775"/>
                  <a:gd name="T17" fmla="*/ 874 h 1043"/>
                  <a:gd name="T18" fmla="*/ 0 w 775"/>
                  <a:gd name="T19" fmla="*/ 874 h 1043"/>
                  <a:gd name="T20" fmla="*/ 4 w 775"/>
                  <a:gd name="T21" fmla="*/ 874 h 1043"/>
                  <a:gd name="T22" fmla="*/ 4 w 775"/>
                  <a:gd name="T23" fmla="*/ 874 h 1043"/>
                  <a:gd name="T24" fmla="*/ 516 w 775"/>
                  <a:gd name="T25" fmla="*/ 984 h 1043"/>
                  <a:gd name="T26" fmla="*/ 775 w 775"/>
                  <a:gd name="T27" fmla="*/ 1043 h 1043"/>
                  <a:gd name="T28" fmla="*/ 775 w 775"/>
                  <a:gd name="T29" fmla="*/ 1043 h 1043"/>
                  <a:gd name="T30" fmla="*/ 775 w 775"/>
                  <a:gd name="T31" fmla="*/ 1043 h 1043"/>
                  <a:gd name="T32" fmla="*/ 775 w 775"/>
                  <a:gd name="T33" fmla="*/ 1043 h 1043"/>
                  <a:gd name="T34" fmla="*/ 775 w 775"/>
                  <a:gd name="T35" fmla="*/ 1043 h 1043"/>
                  <a:gd name="T36" fmla="*/ 775 w 775"/>
                  <a:gd name="T37" fmla="*/ 1039 h 1043"/>
                  <a:gd name="T38" fmla="*/ 216 w 775"/>
                  <a:gd name="T39" fmla="*/ 918 h 1043"/>
                  <a:gd name="T40" fmla="*/ 8 w 775"/>
                  <a:gd name="T41" fmla="*/ 870 h 1043"/>
                  <a:gd name="T42" fmla="*/ 4 w 775"/>
                  <a:gd name="T43" fmla="*/ 870 h 1043"/>
                  <a:gd name="T44" fmla="*/ 4 w 775"/>
                  <a:gd name="T45" fmla="*/ 870 h 1043"/>
                  <a:gd name="T46" fmla="*/ 339 w 775"/>
                  <a:gd name="T47" fmla="*/ 0 h 1043"/>
                  <a:gd name="T48" fmla="*/ 339 w 775"/>
                  <a:gd name="T4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5" h="1043">
                    <a:moveTo>
                      <a:pt x="775" y="1039"/>
                    </a:moveTo>
                    <a:lnTo>
                      <a:pt x="216" y="918"/>
                    </a:lnTo>
                    <a:lnTo>
                      <a:pt x="775" y="1039"/>
                    </a:lnTo>
                    <a:moveTo>
                      <a:pt x="339" y="0"/>
                    </a:moveTo>
                    <a:lnTo>
                      <a:pt x="334" y="0"/>
                    </a:lnTo>
                    <a:lnTo>
                      <a:pt x="334" y="0"/>
                    </a:lnTo>
                    <a:lnTo>
                      <a:pt x="4" y="867"/>
                    </a:lnTo>
                    <a:lnTo>
                      <a:pt x="0" y="87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4"/>
                    </a:lnTo>
                    <a:lnTo>
                      <a:pt x="516" y="984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39"/>
                    </a:lnTo>
                    <a:lnTo>
                      <a:pt x="216" y="918"/>
                    </a:lnTo>
                    <a:lnTo>
                      <a:pt x="8" y="870"/>
                    </a:lnTo>
                    <a:lnTo>
                      <a:pt x="4" y="870"/>
                    </a:lnTo>
                    <a:lnTo>
                      <a:pt x="4" y="870"/>
                    </a:lnTo>
                    <a:lnTo>
                      <a:pt x="339" y="0"/>
                    </a:lnTo>
                    <a:lnTo>
                      <a:pt x="33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333"/>
              <p:cNvSpPr>
                <a:spLocks/>
              </p:cNvSpPr>
              <p:nvPr/>
            </p:nvSpPr>
            <p:spPr bwMode="auto">
              <a:xfrm>
                <a:off x="5656" y="29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334"/>
              <p:cNvSpPr>
                <a:spLocks/>
              </p:cNvSpPr>
              <p:nvPr/>
            </p:nvSpPr>
            <p:spPr bwMode="auto">
              <a:xfrm>
                <a:off x="5656" y="29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Rectangle 335"/>
              <p:cNvSpPr>
                <a:spLocks noChangeArrowheads="1"/>
              </p:cNvSpPr>
              <p:nvPr/>
            </p:nvSpPr>
            <p:spPr bwMode="auto">
              <a:xfrm>
                <a:off x="6096" y="13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336"/>
              <p:cNvSpPr>
                <a:spLocks/>
              </p:cNvSpPr>
              <p:nvPr/>
            </p:nvSpPr>
            <p:spPr bwMode="auto">
              <a:xfrm>
                <a:off x="6096" y="13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337"/>
              <p:cNvSpPr>
                <a:spLocks/>
              </p:cNvSpPr>
              <p:nvPr/>
            </p:nvSpPr>
            <p:spPr bwMode="auto">
              <a:xfrm>
                <a:off x="5046" y="99"/>
                <a:ext cx="610" cy="525"/>
              </a:xfrm>
              <a:custGeom>
                <a:avLst/>
                <a:gdLst>
                  <a:gd name="T0" fmla="*/ 347 w 610"/>
                  <a:gd name="T1" fmla="*/ 0 h 525"/>
                  <a:gd name="T2" fmla="*/ 347 w 610"/>
                  <a:gd name="T3" fmla="*/ 0 h 525"/>
                  <a:gd name="T4" fmla="*/ 347 w 610"/>
                  <a:gd name="T5" fmla="*/ 0 h 525"/>
                  <a:gd name="T6" fmla="*/ 347 w 610"/>
                  <a:gd name="T7" fmla="*/ 4 h 525"/>
                  <a:gd name="T8" fmla="*/ 4 w 610"/>
                  <a:gd name="T9" fmla="*/ 518 h 525"/>
                  <a:gd name="T10" fmla="*/ 4 w 610"/>
                  <a:gd name="T11" fmla="*/ 522 h 525"/>
                  <a:gd name="T12" fmla="*/ 4 w 610"/>
                  <a:gd name="T13" fmla="*/ 522 h 525"/>
                  <a:gd name="T14" fmla="*/ 4 w 610"/>
                  <a:gd name="T15" fmla="*/ 522 h 525"/>
                  <a:gd name="T16" fmla="*/ 4 w 610"/>
                  <a:gd name="T17" fmla="*/ 522 h 525"/>
                  <a:gd name="T18" fmla="*/ 0 w 610"/>
                  <a:gd name="T19" fmla="*/ 525 h 525"/>
                  <a:gd name="T20" fmla="*/ 4 w 610"/>
                  <a:gd name="T21" fmla="*/ 525 h 525"/>
                  <a:gd name="T22" fmla="*/ 605 w 610"/>
                  <a:gd name="T23" fmla="*/ 206 h 525"/>
                  <a:gd name="T24" fmla="*/ 610 w 610"/>
                  <a:gd name="T25" fmla="*/ 206 h 525"/>
                  <a:gd name="T26" fmla="*/ 610 w 610"/>
                  <a:gd name="T27" fmla="*/ 202 h 525"/>
                  <a:gd name="T28" fmla="*/ 605 w 610"/>
                  <a:gd name="T29" fmla="*/ 202 h 525"/>
                  <a:gd name="T30" fmla="*/ 13 w 610"/>
                  <a:gd name="T31" fmla="*/ 514 h 525"/>
                  <a:gd name="T32" fmla="*/ 13 w 610"/>
                  <a:gd name="T33" fmla="*/ 514 h 525"/>
                  <a:gd name="T34" fmla="*/ 351 w 610"/>
                  <a:gd name="T35" fmla="*/ 4 h 525"/>
                  <a:gd name="T36" fmla="*/ 601 w 610"/>
                  <a:gd name="T37" fmla="*/ 198 h 525"/>
                  <a:gd name="T38" fmla="*/ 347 w 610"/>
                  <a:gd name="T39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0" h="525">
                    <a:moveTo>
                      <a:pt x="347" y="0"/>
                    </a:moveTo>
                    <a:lnTo>
                      <a:pt x="347" y="0"/>
                    </a:lnTo>
                    <a:lnTo>
                      <a:pt x="347" y="0"/>
                    </a:lnTo>
                    <a:lnTo>
                      <a:pt x="347" y="4"/>
                    </a:lnTo>
                    <a:lnTo>
                      <a:pt x="4" y="518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0" y="525"/>
                    </a:lnTo>
                    <a:lnTo>
                      <a:pt x="4" y="525"/>
                    </a:lnTo>
                    <a:lnTo>
                      <a:pt x="605" y="206"/>
                    </a:lnTo>
                    <a:lnTo>
                      <a:pt x="610" y="206"/>
                    </a:lnTo>
                    <a:lnTo>
                      <a:pt x="610" y="202"/>
                    </a:lnTo>
                    <a:lnTo>
                      <a:pt x="605" y="202"/>
                    </a:lnTo>
                    <a:lnTo>
                      <a:pt x="13" y="514"/>
                    </a:lnTo>
                    <a:lnTo>
                      <a:pt x="13" y="514"/>
                    </a:lnTo>
                    <a:lnTo>
                      <a:pt x="351" y="4"/>
                    </a:lnTo>
                    <a:lnTo>
                      <a:pt x="601" y="198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338"/>
              <p:cNvSpPr>
                <a:spLocks/>
              </p:cNvSpPr>
              <p:nvPr/>
            </p:nvSpPr>
            <p:spPr bwMode="auto">
              <a:xfrm>
                <a:off x="5046" y="99"/>
                <a:ext cx="610" cy="525"/>
              </a:xfrm>
              <a:custGeom>
                <a:avLst/>
                <a:gdLst>
                  <a:gd name="T0" fmla="*/ 347 w 610"/>
                  <a:gd name="T1" fmla="*/ 0 h 525"/>
                  <a:gd name="T2" fmla="*/ 347 w 610"/>
                  <a:gd name="T3" fmla="*/ 0 h 525"/>
                  <a:gd name="T4" fmla="*/ 347 w 610"/>
                  <a:gd name="T5" fmla="*/ 0 h 525"/>
                  <a:gd name="T6" fmla="*/ 347 w 610"/>
                  <a:gd name="T7" fmla="*/ 4 h 525"/>
                  <a:gd name="T8" fmla="*/ 4 w 610"/>
                  <a:gd name="T9" fmla="*/ 518 h 525"/>
                  <a:gd name="T10" fmla="*/ 4 w 610"/>
                  <a:gd name="T11" fmla="*/ 522 h 525"/>
                  <a:gd name="T12" fmla="*/ 4 w 610"/>
                  <a:gd name="T13" fmla="*/ 522 h 525"/>
                  <a:gd name="T14" fmla="*/ 4 w 610"/>
                  <a:gd name="T15" fmla="*/ 522 h 525"/>
                  <a:gd name="T16" fmla="*/ 4 w 610"/>
                  <a:gd name="T17" fmla="*/ 522 h 525"/>
                  <a:gd name="T18" fmla="*/ 0 w 610"/>
                  <a:gd name="T19" fmla="*/ 525 h 525"/>
                  <a:gd name="T20" fmla="*/ 4 w 610"/>
                  <a:gd name="T21" fmla="*/ 525 h 525"/>
                  <a:gd name="T22" fmla="*/ 605 w 610"/>
                  <a:gd name="T23" fmla="*/ 206 h 525"/>
                  <a:gd name="T24" fmla="*/ 610 w 610"/>
                  <a:gd name="T25" fmla="*/ 206 h 525"/>
                  <a:gd name="T26" fmla="*/ 610 w 610"/>
                  <a:gd name="T27" fmla="*/ 202 h 525"/>
                  <a:gd name="T28" fmla="*/ 605 w 610"/>
                  <a:gd name="T29" fmla="*/ 202 h 525"/>
                  <a:gd name="T30" fmla="*/ 13 w 610"/>
                  <a:gd name="T31" fmla="*/ 514 h 525"/>
                  <a:gd name="T32" fmla="*/ 13 w 610"/>
                  <a:gd name="T33" fmla="*/ 514 h 525"/>
                  <a:gd name="T34" fmla="*/ 351 w 610"/>
                  <a:gd name="T35" fmla="*/ 4 h 525"/>
                  <a:gd name="T36" fmla="*/ 601 w 610"/>
                  <a:gd name="T37" fmla="*/ 198 h 525"/>
                  <a:gd name="T38" fmla="*/ 347 w 610"/>
                  <a:gd name="T39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0" h="525">
                    <a:moveTo>
                      <a:pt x="347" y="0"/>
                    </a:moveTo>
                    <a:lnTo>
                      <a:pt x="347" y="0"/>
                    </a:lnTo>
                    <a:lnTo>
                      <a:pt x="347" y="0"/>
                    </a:lnTo>
                    <a:lnTo>
                      <a:pt x="347" y="4"/>
                    </a:lnTo>
                    <a:lnTo>
                      <a:pt x="4" y="518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0" y="525"/>
                    </a:lnTo>
                    <a:lnTo>
                      <a:pt x="4" y="525"/>
                    </a:lnTo>
                    <a:lnTo>
                      <a:pt x="605" y="206"/>
                    </a:lnTo>
                    <a:lnTo>
                      <a:pt x="610" y="206"/>
                    </a:lnTo>
                    <a:lnTo>
                      <a:pt x="610" y="202"/>
                    </a:lnTo>
                    <a:lnTo>
                      <a:pt x="605" y="202"/>
                    </a:lnTo>
                    <a:lnTo>
                      <a:pt x="13" y="514"/>
                    </a:lnTo>
                    <a:lnTo>
                      <a:pt x="13" y="514"/>
                    </a:lnTo>
                    <a:lnTo>
                      <a:pt x="351" y="4"/>
                    </a:lnTo>
                    <a:lnTo>
                      <a:pt x="601" y="198"/>
                    </a:lnTo>
                    <a:lnTo>
                      <a:pt x="34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339"/>
              <p:cNvSpPr>
                <a:spLocks/>
              </p:cNvSpPr>
              <p:nvPr/>
            </p:nvSpPr>
            <p:spPr bwMode="auto">
              <a:xfrm>
                <a:off x="5393" y="9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340"/>
              <p:cNvSpPr>
                <a:spLocks/>
              </p:cNvSpPr>
              <p:nvPr/>
            </p:nvSpPr>
            <p:spPr bwMode="auto">
              <a:xfrm>
                <a:off x="5393" y="9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341"/>
              <p:cNvSpPr>
                <a:spLocks/>
              </p:cNvSpPr>
              <p:nvPr/>
            </p:nvSpPr>
            <p:spPr bwMode="auto">
              <a:xfrm>
                <a:off x="5457" y="143"/>
                <a:ext cx="199" cy="154"/>
              </a:xfrm>
              <a:custGeom>
                <a:avLst/>
                <a:gdLst>
                  <a:gd name="T0" fmla="*/ 0 w 199"/>
                  <a:gd name="T1" fmla="*/ 0 h 154"/>
                  <a:gd name="T2" fmla="*/ 199 w 199"/>
                  <a:gd name="T3" fmla="*/ 154 h 154"/>
                  <a:gd name="T4" fmla="*/ 199 w 199"/>
                  <a:gd name="T5" fmla="*/ 154 h 154"/>
                  <a:gd name="T6" fmla="*/ 0 w 199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154">
                    <a:moveTo>
                      <a:pt x="0" y="0"/>
                    </a:moveTo>
                    <a:lnTo>
                      <a:pt x="199" y="154"/>
                    </a:lnTo>
                    <a:lnTo>
                      <a:pt x="199" y="1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342"/>
              <p:cNvSpPr>
                <a:spLocks/>
              </p:cNvSpPr>
              <p:nvPr/>
            </p:nvSpPr>
            <p:spPr bwMode="auto">
              <a:xfrm>
                <a:off x="5457" y="143"/>
                <a:ext cx="199" cy="154"/>
              </a:xfrm>
              <a:custGeom>
                <a:avLst/>
                <a:gdLst>
                  <a:gd name="T0" fmla="*/ 0 w 199"/>
                  <a:gd name="T1" fmla="*/ 0 h 154"/>
                  <a:gd name="T2" fmla="*/ 199 w 199"/>
                  <a:gd name="T3" fmla="*/ 154 h 154"/>
                  <a:gd name="T4" fmla="*/ 199 w 199"/>
                  <a:gd name="T5" fmla="*/ 154 h 154"/>
                  <a:gd name="T6" fmla="*/ 0 w 199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154">
                    <a:moveTo>
                      <a:pt x="0" y="0"/>
                    </a:moveTo>
                    <a:lnTo>
                      <a:pt x="199" y="154"/>
                    </a:lnTo>
                    <a:lnTo>
                      <a:pt x="199" y="15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343"/>
              <p:cNvSpPr>
                <a:spLocks/>
              </p:cNvSpPr>
              <p:nvPr/>
            </p:nvSpPr>
            <p:spPr bwMode="auto">
              <a:xfrm>
                <a:off x="5656" y="301"/>
                <a:ext cx="1194" cy="1051"/>
              </a:xfrm>
              <a:custGeom>
                <a:avLst/>
                <a:gdLst>
                  <a:gd name="T0" fmla="*/ 0 w 1194"/>
                  <a:gd name="T1" fmla="*/ 0 h 1051"/>
                  <a:gd name="T2" fmla="*/ 0 w 1194"/>
                  <a:gd name="T3" fmla="*/ 4 h 1051"/>
                  <a:gd name="T4" fmla="*/ 0 w 1194"/>
                  <a:gd name="T5" fmla="*/ 4 h 1051"/>
                  <a:gd name="T6" fmla="*/ 436 w 1194"/>
                  <a:gd name="T7" fmla="*/ 1043 h 1051"/>
                  <a:gd name="T8" fmla="*/ 436 w 1194"/>
                  <a:gd name="T9" fmla="*/ 1047 h 1051"/>
                  <a:gd name="T10" fmla="*/ 436 w 1194"/>
                  <a:gd name="T11" fmla="*/ 1051 h 1051"/>
                  <a:gd name="T12" fmla="*/ 440 w 1194"/>
                  <a:gd name="T13" fmla="*/ 1047 h 1051"/>
                  <a:gd name="T14" fmla="*/ 440 w 1194"/>
                  <a:gd name="T15" fmla="*/ 1047 h 1051"/>
                  <a:gd name="T16" fmla="*/ 440 w 1194"/>
                  <a:gd name="T17" fmla="*/ 1047 h 1051"/>
                  <a:gd name="T18" fmla="*/ 444 w 1194"/>
                  <a:gd name="T19" fmla="*/ 1043 h 1051"/>
                  <a:gd name="T20" fmla="*/ 876 w 1194"/>
                  <a:gd name="T21" fmla="*/ 683 h 1051"/>
                  <a:gd name="T22" fmla="*/ 1190 w 1194"/>
                  <a:gd name="T23" fmla="*/ 423 h 1051"/>
                  <a:gd name="T24" fmla="*/ 1190 w 1194"/>
                  <a:gd name="T25" fmla="*/ 423 h 1051"/>
                  <a:gd name="T26" fmla="*/ 1194 w 1194"/>
                  <a:gd name="T27" fmla="*/ 419 h 1051"/>
                  <a:gd name="T28" fmla="*/ 1190 w 1194"/>
                  <a:gd name="T29" fmla="*/ 419 h 1051"/>
                  <a:gd name="T30" fmla="*/ 1190 w 1194"/>
                  <a:gd name="T31" fmla="*/ 423 h 1051"/>
                  <a:gd name="T32" fmla="*/ 1190 w 1194"/>
                  <a:gd name="T33" fmla="*/ 419 h 1051"/>
                  <a:gd name="T34" fmla="*/ 1185 w 1194"/>
                  <a:gd name="T35" fmla="*/ 419 h 1051"/>
                  <a:gd name="T36" fmla="*/ 1075 w 1194"/>
                  <a:gd name="T37" fmla="*/ 511 h 1051"/>
                  <a:gd name="T38" fmla="*/ 440 w 1194"/>
                  <a:gd name="T39" fmla="*/ 1043 h 1051"/>
                  <a:gd name="T40" fmla="*/ 440 w 1194"/>
                  <a:gd name="T41" fmla="*/ 1043 h 1051"/>
                  <a:gd name="T42" fmla="*/ 440 w 1194"/>
                  <a:gd name="T43" fmla="*/ 1043 h 1051"/>
                  <a:gd name="T44" fmla="*/ 4 w 1194"/>
                  <a:gd name="T45" fmla="*/ 4 h 1051"/>
                  <a:gd name="T46" fmla="*/ 940 w 1194"/>
                  <a:gd name="T47" fmla="*/ 331 h 1051"/>
                  <a:gd name="T48" fmla="*/ 0 w 1194"/>
                  <a:gd name="T49" fmla="*/ 0 h 1051"/>
                  <a:gd name="T50" fmla="*/ 0 w 1194"/>
                  <a:gd name="T51" fmla="*/ 4 h 1051"/>
                  <a:gd name="T52" fmla="*/ 0 w 1194"/>
                  <a:gd name="T53" fmla="*/ 0 h 1051"/>
                  <a:gd name="T54" fmla="*/ 0 w 1194"/>
                  <a:gd name="T55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4" h="1051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6" y="1043"/>
                    </a:lnTo>
                    <a:lnTo>
                      <a:pt x="436" y="1047"/>
                    </a:lnTo>
                    <a:lnTo>
                      <a:pt x="436" y="1051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4" y="1043"/>
                    </a:lnTo>
                    <a:lnTo>
                      <a:pt x="876" y="683"/>
                    </a:lnTo>
                    <a:lnTo>
                      <a:pt x="1190" y="423"/>
                    </a:lnTo>
                    <a:lnTo>
                      <a:pt x="1190" y="423"/>
                    </a:lnTo>
                    <a:lnTo>
                      <a:pt x="1194" y="419"/>
                    </a:lnTo>
                    <a:lnTo>
                      <a:pt x="1190" y="419"/>
                    </a:lnTo>
                    <a:lnTo>
                      <a:pt x="1190" y="423"/>
                    </a:lnTo>
                    <a:lnTo>
                      <a:pt x="1190" y="419"/>
                    </a:lnTo>
                    <a:lnTo>
                      <a:pt x="1185" y="419"/>
                    </a:lnTo>
                    <a:lnTo>
                      <a:pt x="1075" y="511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" y="4"/>
                    </a:lnTo>
                    <a:lnTo>
                      <a:pt x="940" y="33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344"/>
              <p:cNvSpPr>
                <a:spLocks/>
              </p:cNvSpPr>
              <p:nvPr/>
            </p:nvSpPr>
            <p:spPr bwMode="auto">
              <a:xfrm>
                <a:off x="5656" y="301"/>
                <a:ext cx="1194" cy="1051"/>
              </a:xfrm>
              <a:custGeom>
                <a:avLst/>
                <a:gdLst>
                  <a:gd name="T0" fmla="*/ 0 w 1194"/>
                  <a:gd name="T1" fmla="*/ 0 h 1051"/>
                  <a:gd name="T2" fmla="*/ 0 w 1194"/>
                  <a:gd name="T3" fmla="*/ 4 h 1051"/>
                  <a:gd name="T4" fmla="*/ 0 w 1194"/>
                  <a:gd name="T5" fmla="*/ 4 h 1051"/>
                  <a:gd name="T6" fmla="*/ 436 w 1194"/>
                  <a:gd name="T7" fmla="*/ 1043 h 1051"/>
                  <a:gd name="T8" fmla="*/ 436 w 1194"/>
                  <a:gd name="T9" fmla="*/ 1047 h 1051"/>
                  <a:gd name="T10" fmla="*/ 436 w 1194"/>
                  <a:gd name="T11" fmla="*/ 1051 h 1051"/>
                  <a:gd name="T12" fmla="*/ 440 w 1194"/>
                  <a:gd name="T13" fmla="*/ 1047 h 1051"/>
                  <a:gd name="T14" fmla="*/ 440 w 1194"/>
                  <a:gd name="T15" fmla="*/ 1047 h 1051"/>
                  <a:gd name="T16" fmla="*/ 440 w 1194"/>
                  <a:gd name="T17" fmla="*/ 1047 h 1051"/>
                  <a:gd name="T18" fmla="*/ 444 w 1194"/>
                  <a:gd name="T19" fmla="*/ 1043 h 1051"/>
                  <a:gd name="T20" fmla="*/ 876 w 1194"/>
                  <a:gd name="T21" fmla="*/ 683 h 1051"/>
                  <a:gd name="T22" fmla="*/ 1190 w 1194"/>
                  <a:gd name="T23" fmla="*/ 423 h 1051"/>
                  <a:gd name="T24" fmla="*/ 1190 w 1194"/>
                  <a:gd name="T25" fmla="*/ 423 h 1051"/>
                  <a:gd name="T26" fmla="*/ 1194 w 1194"/>
                  <a:gd name="T27" fmla="*/ 419 h 1051"/>
                  <a:gd name="T28" fmla="*/ 1190 w 1194"/>
                  <a:gd name="T29" fmla="*/ 419 h 1051"/>
                  <a:gd name="T30" fmla="*/ 1190 w 1194"/>
                  <a:gd name="T31" fmla="*/ 423 h 1051"/>
                  <a:gd name="T32" fmla="*/ 1190 w 1194"/>
                  <a:gd name="T33" fmla="*/ 419 h 1051"/>
                  <a:gd name="T34" fmla="*/ 1185 w 1194"/>
                  <a:gd name="T35" fmla="*/ 419 h 1051"/>
                  <a:gd name="T36" fmla="*/ 1075 w 1194"/>
                  <a:gd name="T37" fmla="*/ 511 h 1051"/>
                  <a:gd name="T38" fmla="*/ 440 w 1194"/>
                  <a:gd name="T39" fmla="*/ 1043 h 1051"/>
                  <a:gd name="T40" fmla="*/ 440 w 1194"/>
                  <a:gd name="T41" fmla="*/ 1043 h 1051"/>
                  <a:gd name="T42" fmla="*/ 440 w 1194"/>
                  <a:gd name="T43" fmla="*/ 1043 h 1051"/>
                  <a:gd name="T44" fmla="*/ 4 w 1194"/>
                  <a:gd name="T45" fmla="*/ 4 h 1051"/>
                  <a:gd name="T46" fmla="*/ 940 w 1194"/>
                  <a:gd name="T47" fmla="*/ 331 h 1051"/>
                  <a:gd name="T48" fmla="*/ 0 w 1194"/>
                  <a:gd name="T49" fmla="*/ 0 h 1051"/>
                  <a:gd name="T50" fmla="*/ 0 w 1194"/>
                  <a:gd name="T51" fmla="*/ 4 h 1051"/>
                  <a:gd name="T52" fmla="*/ 0 w 1194"/>
                  <a:gd name="T53" fmla="*/ 0 h 1051"/>
                  <a:gd name="T54" fmla="*/ 0 w 1194"/>
                  <a:gd name="T55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4" h="1051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6" y="1043"/>
                    </a:lnTo>
                    <a:lnTo>
                      <a:pt x="436" y="1047"/>
                    </a:lnTo>
                    <a:lnTo>
                      <a:pt x="436" y="1051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4" y="1043"/>
                    </a:lnTo>
                    <a:lnTo>
                      <a:pt x="876" y="683"/>
                    </a:lnTo>
                    <a:lnTo>
                      <a:pt x="1190" y="423"/>
                    </a:lnTo>
                    <a:lnTo>
                      <a:pt x="1190" y="423"/>
                    </a:lnTo>
                    <a:lnTo>
                      <a:pt x="1194" y="419"/>
                    </a:lnTo>
                    <a:lnTo>
                      <a:pt x="1190" y="419"/>
                    </a:lnTo>
                    <a:lnTo>
                      <a:pt x="1190" y="423"/>
                    </a:lnTo>
                    <a:lnTo>
                      <a:pt x="1190" y="419"/>
                    </a:lnTo>
                    <a:lnTo>
                      <a:pt x="1185" y="419"/>
                    </a:lnTo>
                    <a:lnTo>
                      <a:pt x="1075" y="511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" y="4"/>
                    </a:lnTo>
                    <a:lnTo>
                      <a:pt x="940" y="33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345"/>
              <p:cNvSpPr>
                <a:spLocks/>
              </p:cNvSpPr>
              <p:nvPr/>
            </p:nvSpPr>
            <p:spPr bwMode="auto">
              <a:xfrm>
                <a:off x="5660" y="-4"/>
                <a:ext cx="694" cy="305"/>
              </a:xfrm>
              <a:custGeom>
                <a:avLst/>
                <a:gdLst>
                  <a:gd name="T0" fmla="*/ 694 w 694"/>
                  <a:gd name="T1" fmla="*/ 0 h 305"/>
                  <a:gd name="T2" fmla="*/ 694 w 694"/>
                  <a:gd name="T3" fmla="*/ 0 h 305"/>
                  <a:gd name="T4" fmla="*/ 0 w 694"/>
                  <a:gd name="T5" fmla="*/ 305 h 305"/>
                  <a:gd name="T6" fmla="*/ 694 w 694"/>
                  <a:gd name="T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4" h="305">
                    <a:moveTo>
                      <a:pt x="694" y="0"/>
                    </a:moveTo>
                    <a:lnTo>
                      <a:pt x="694" y="0"/>
                    </a:lnTo>
                    <a:lnTo>
                      <a:pt x="0" y="305"/>
                    </a:lnTo>
                    <a:lnTo>
                      <a:pt x="69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346"/>
              <p:cNvSpPr>
                <a:spLocks/>
              </p:cNvSpPr>
              <p:nvPr/>
            </p:nvSpPr>
            <p:spPr bwMode="auto">
              <a:xfrm>
                <a:off x="5660" y="-4"/>
                <a:ext cx="694" cy="305"/>
              </a:xfrm>
              <a:custGeom>
                <a:avLst/>
                <a:gdLst>
                  <a:gd name="T0" fmla="*/ 694 w 694"/>
                  <a:gd name="T1" fmla="*/ 0 h 305"/>
                  <a:gd name="T2" fmla="*/ 694 w 694"/>
                  <a:gd name="T3" fmla="*/ 0 h 305"/>
                  <a:gd name="T4" fmla="*/ 0 w 694"/>
                  <a:gd name="T5" fmla="*/ 305 h 305"/>
                  <a:gd name="T6" fmla="*/ 694 w 694"/>
                  <a:gd name="T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4" h="305">
                    <a:moveTo>
                      <a:pt x="694" y="0"/>
                    </a:moveTo>
                    <a:lnTo>
                      <a:pt x="694" y="0"/>
                    </a:lnTo>
                    <a:lnTo>
                      <a:pt x="0" y="305"/>
                    </a:lnTo>
                    <a:lnTo>
                      <a:pt x="69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347"/>
              <p:cNvSpPr>
                <a:spLocks noEditPoints="1"/>
              </p:cNvSpPr>
              <p:nvPr/>
            </p:nvSpPr>
            <p:spPr bwMode="auto">
              <a:xfrm>
                <a:off x="5393" y="-4"/>
                <a:ext cx="953" cy="305"/>
              </a:xfrm>
              <a:custGeom>
                <a:avLst/>
                <a:gdLst>
                  <a:gd name="T0" fmla="*/ 162 w 225"/>
                  <a:gd name="T1" fmla="*/ 0 h 83"/>
                  <a:gd name="T2" fmla="*/ 156 w 225"/>
                  <a:gd name="T3" fmla="*/ 0 h 83"/>
                  <a:gd name="T4" fmla="*/ 66 w 225"/>
                  <a:gd name="T5" fmla="*/ 16 h 83"/>
                  <a:gd name="T6" fmla="*/ 1 w 225"/>
                  <a:gd name="T7" fmla="*/ 28 h 83"/>
                  <a:gd name="T8" fmla="*/ 1 w 225"/>
                  <a:gd name="T9" fmla="*/ 28 h 83"/>
                  <a:gd name="T10" fmla="*/ 0 w 225"/>
                  <a:gd name="T11" fmla="*/ 28 h 83"/>
                  <a:gd name="T12" fmla="*/ 0 w 225"/>
                  <a:gd name="T13" fmla="*/ 28 h 83"/>
                  <a:gd name="T14" fmla="*/ 0 w 225"/>
                  <a:gd name="T15" fmla="*/ 28 h 83"/>
                  <a:gd name="T16" fmla="*/ 0 w 225"/>
                  <a:gd name="T17" fmla="*/ 28 h 83"/>
                  <a:gd name="T18" fmla="*/ 60 w 225"/>
                  <a:gd name="T19" fmla="*/ 82 h 83"/>
                  <a:gd name="T20" fmla="*/ 61 w 225"/>
                  <a:gd name="T21" fmla="*/ 83 h 83"/>
                  <a:gd name="T22" fmla="*/ 62 w 225"/>
                  <a:gd name="T23" fmla="*/ 82 h 83"/>
                  <a:gd name="T24" fmla="*/ 62 w 225"/>
                  <a:gd name="T25" fmla="*/ 82 h 83"/>
                  <a:gd name="T26" fmla="*/ 15 w 225"/>
                  <a:gd name="T27" fmla="*/ 40 h 83"/>
                  <a:gd name="T28" fmla="*/ 2 w 225"/>
                  <a:gd name="T29" fmla="*/ 29 h 83"/>
                  <a:gd name="T30" fmla="*/ 2 w 225"/>
                  <a:gd name="T31" fmla="*/ 28 h 83"/>
                  <a:gd name="T32" fmla="*/ 2 w 225"/>
                  <a:gd name="T33" fmla="*/ 28 h 83"/>
                  <a:gd name="T34" fmla="*/ 44 w 225"/>
                  <a:gd name="T35" fmla="*/ 21 h 83"/>
                  <a:gd name="T36" fmla="*/ 162 w 225"/>
                  <a:gd name="T37" fmla="*/ 0 h 83"/>
                  <a:gd name="T38" fmla="*/ 225 w 225"/>
                  <a:gd name="T39" fmla="*/ 0 h 83"/>
                  <a:gd name="T40" fmla="*/ 63 w 225"/>
                  <a:gd name="T41" fmla="*/ 82 h 83"/>
                  <a:gd name="T42" fmla="*/ 63 w 225"/>
                  <a:gd name="T43" fmla="*/ 82 h 83"/>
                  <a:gd name="T44" fmla="*/ 225 w 225"/>
                  <a:gd name="T4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5" h="83">
                    <a:moveTo>
                      <a:pt x="162" y="0"/>
                    </a:moveTo>
                    <a:cubicBezTo>
                      <a:pt x="160" y="0"/>
                      <a:pt x="158" y="0"/>
                      <a:pt x="156" y="0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162" y="0"/>
                      <a:pt x="162" y="0"/>
                      <a:pt x="162" y="0"/>
                    </a:cubicBezTo>
                    <a:moveTo>
                      <a:pt x="225" y="0"/>
                    </a:move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225" y="0"/>
                      <a:pt x="225" y="0"/>
                      <a:pt x="22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348"/>
              <p:cNvSpPr>
                <a:spLocks/>
              </p:cNvSpPr>
              <p:nvPr/>
            </p:nvSpPr>
            <p:spPr bwMode="auto">
              <a:xfrm>
                <a:off x="5656" y="301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349"/>
              <p:cNvSpPr>
                <a:spLocks/>
              </p:cNvSpPr>
              <p:nvPr/>
            </p:nvSpPr>
            <p:spPr bwMode="auto">
              <a:xfrm>
                <a:off x="5656" y="301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350"/>
              <p:cNvSpPr>
                <a:spLocks/>
              </p:cNvSpPr>
              <p:nvPr/>
            </p:nvSpPr>
            <p:spPr bwMode="auto">
              <a:xfrm>
                <a:off x="6846" y="720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351"/>
              <p:cNvSpPr>
                <a:spLocks/>
              </p:cNvSpPr>
              <p:nvPr/>
            </p:nvSpPr>
            <p:spPr bwMode="auto">
              <a:xfrm>
                <a:off x="6846" y="720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352"/>
              <p:cNvSpPr>
                <a:spLocks/>
              </p:cNvSpPr>
              <p:nvPr/>
            </p:nvSpPr>
            <p:spPr bwMode="auto">
              <a:xfrm>
                <a:off x="5651" y="-4"/>
                <a:ext cx="1195" cy="724"/>
              </a:xfrm>
              <a:custGeom>
                <a:avLst/>
                <a:gdLst>
                  <a:gd name="T0" fmla="*/ 166 w 282"/>
                  <a:gd name="T1" fmla="*/ 0 h 197"/>
                  <a:gd name="T2" fmla="*/ 164 w 282"/>
                  <a:gd name="T3" fmla="*/ 0 h 197"/>
                  <a:gd name="T4" fmla="*/ 164 w 282"/>
                  <a:gd name="T5" fmla="*/ 0 h 197"/>
                  <a:gd name="T6" fmla="*/ 2 w 282"/>
                  <a:gd name="T7" fmla="*/ 82 h 197"/>
                  <a:gd name="T8" fmla="*/ 1 w 282"/>
                  <a:gd name="T9" fmla="*/ 82 h 197"/>
                  <a:gd name="T10" fmla="*/ 1 w 282"/>
                  <a:gd name="T11" fmla="*/ 82 h 197"/>
                  <a:gd name="T12" fmla="*/ 0 w 282"/>
                  <a:gd name="T13" fmla="*/ 83 h 197"/>
                  <a:gd name="T14" fmla="*/ 0 w 282"/>
                  <a:gd name="T15" fmla="*/ 83 h 197"/>
                  <a:gd name="T16" fmla="*/ 0 w 282"/>
                  <a:gd name="T17" fmla="*/ 83 h 197"/>
                  <a:gd name="T18" fmla="*/ 1 w 282"/>
                  <a:gd name="T19" fmla="*/ 83 h 197"/>
                  <a:gd name="T20" fmla="*/ 1 w 282"/>
                  <a:gd name="T21" fmla="*/ 83 h 197"/>
                  <a:gd name="T22" fmla="*/ 1 w 282"/>
                  <a:gd name="T23" fmla="*/ 83 h 197"/>
                  <a:gd name="T24" fmla="*/ 223 w 282"/>
                  <a:gd name="T25" fmla="*/ 173 h 197"/>
                  <a:gd name="T26" fmla="*/ 281 w 282"/>
                  <a:gd name="T27" fmla="*/ 197 h 197"/>
                  <a:gd name="T28" fmla="*/ 282 w 282"/>
                  <a:gd name="T29" fmla="*/ 197 h 197"/>
                  <a:gd name="T30" fmla="*/ 255 w 282"/>
                  <a:gd name="T31" fmla="*/ 126 h 197"/>
                  <a:gd name="T32" fmla="*/ 282 w 282"/>
                  <a:gd name="T33" fmla="*/ 196 h 197"/>
                  <a:gd name="T34" fmla="*/ 2 w 282"/>
                  <a:gd name="T35" fmla="*/ 83 h 197"/>
                  <a:gd name="T36" fmla="*/ 166 w 282"/>
                  <a:gd name="T3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2" h="197">
                    <a:moveTo>
                      <a:pt x="166" y="0"/>
                    </a:moveTo>
                    <a:cubicBezTo>
                      <a:pt x="166" y="0"/>
                      <a:pt x="165" y="0"/>
                      <a:pt x="164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223" y="173"/>
                      <a:pt x="223" y="173"/>
                      <a:pt x="223" y="173"/>
                    </a:cubicBezTo>
                    <a:cubicBezTo>
                      <a:pt x="281" y="197"/>
                      <a:pt x="281" y="197"/>
                      <a:pt x="281" y="197"/>
                    </a:cubicBezTo>
                    <a:cubicBezTo>
                      <a:pt x="282" y="197"/>
                      <a:pt x="282" y="197"/>
                      <a:pt x="282" y="197"/>
                    </a:cubicBezTo>
                    <a:cubicBezTo>
                      <a:pt x="255" y="126"/>
                      <a:pt x="255" y="126"/>
                      <a:pt x="255" y="126"/>
                    </a:cubicBezTo>
                    <a:cubicBezTo>
                      <a:pt x="282" y="196"/>
                      <a:pt x="282" y="196"/>
                      <a:pt x="282" y="196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166" y="0"/>
                      <a:pt x="166" y="0"/>
                      <a:pt x="16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353"/>
              <p:cNvSpPr>
                <a:spLocks/>
              </p:cNvSpPr>
              <p:nvPr/>
            </p:nvSpPr>
            <p:spPr bwMode="auto">
              <a:xfrm>
                <a:off x="439" y="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354"/>
              <p:cNvSpPr>
                <a:spLocks/>
              </p:cNvSpPr>
              <p:nvPr/>
            </p:nvSpPr>
            <p:spPr bwMode="auto">
              <a:xfrm>
                <a:off x="439" y="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355"/>
              <p:cNvSpPr>
                <a:spLocks/>
              </p:cNvSpPr>
              <p:nvPr/>
            </p:nvSpPr>
            <p:spPr bwMode="auto">
              <a:xfrm>
                <a:off x="502" y="749"/>
                <a:ext cx="13" cy="118"/>
              </a:xfrm>
              <a:custGeom>
                <a:avLst/>
                <a:gdLst>
                  <a:gd name="T0" fmla="*/ 0 w 13"/>
                  <a:gd name="T1" fmla="*/ 0 h 118"/>
                  <a:gd name="T2" fmla="*/ 13 w 13"/>
                  <a:gd name="T3" fmla="*/ 118 h 118"/>
                  <a:gd name="T4" fmla="*/ 0 w 13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18">
                    <a:moveTo>
                      <a:pt x="0" y="0"/>
                    </a:moveTo>
                    <a:lnTo>
                      <a:pt x="13" y="1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356"/>
              <p:cNvSpPr>
                <a:spLocks/>
              </p:cNvSpPr>
              <p:nvPr/>
            </p:nvSpPr>
            <p:spPr bwMode="auto">
              <a:xfrm>
                <a:off x="502" y="749"/>
                <a:ext cx="13" cy="118"/>
              </a:xfrm>
              <a:custGeom>
                <a:avLst/>
                <a:gdLst>
                  <a:gd name="T0" fmla="*/ 0 w 13"/>
                  <a:gd name="T1" fmla="*/ 0 h 118"/>
                  <a:gd name="T2" fmla="*/ 13 w 13"/>
                  <a:gd name="T3" fmla="*/ 118 h 118"/>
                  <a:gd name="T4" fmla="*/ 0 w 13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18">
                    <a:moveTo>
                      <a:pt x="0" y="0"/>
                    </a:moveTo>
                    <a:lnTo>
                      <a:pt x="13" y="11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357"/>
              <p:cNvSpPr>
                <a:spLocks/>
              </p:cNvSpPr>
              <p:nvPr/>
            </p:nvSpPr>
            <p:spPr bwMode="auto">
              <a:xfrm>
                <a:off x="443" y="117"/>
                <a:ext cx="627" cy="750"/>
              </a:xfrm>
              <a:custGeom>
                <a:avLst/>
                <a:gdLst>
                  <a:gd name="T0" fmla="*/ 0 w 627"/>
                  <a:gd name="T1" fmla="*/ 0 h 750"/>
                  <a:gd name="T2" fmla="*/ 76 w 627"/>
                  <a:gd name="T3" fmla="*/ 750 h 750"/>
                  <a:gd name="T4" fmla="*/ 0 w 627"/>
                  <a:gd name="T5" fmla="*/ 4 h 750"/>
                  <a:gd name="T6" fmla="*/ 618 w 627"/>
                  <a:gd name="T7" fmla="*/ 199 h 750"/>
                  <a:gd name="T8" fmla="*/ 622 w 627"/>
                  <a:gd name="T9" fmla="*/ 199 h 750"/>
                  <a:gd name="T10" fmla="*/ 622 w 627"/>
                  <a:gd name="T11" fmla="*/ 195 h 750"/>
                  <a:gd name="T12" fmla="*/ 627 w 627"/>
                  <a:gd name="T13" fmla="*/ 195 h 750"/>
                  <a:gd name="T14" fmla="*/ 627 w 627"/>
                  <a:gd name="T15" fmla="*/ 195 h 750"/>
                  <a:gd name="T16" fmla="*/ 622 w 627"/>
                  <a:gd name="T17" fmla="*/ 195 h 750"/>
                  <a:gd name="T18" fmla="*/ 0 w 627"/>
                  <a:gd name="T19" fmla="*/ 0 h 750"/>
                  <a:gd name="T20" fmla="*/ 0 w 627"/>
                  <a:gd name="T21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7" h="750">
                    <a:moveTo>
                      <a:pt x="0" y="0"/>
                    </a:moveTo>
                    <a:lnTo>
                      <a:pt x="76" y="750"/>
                    </a:lnTo>
                    <a:lnTo>
                      <a:pt x="0" y="4"/>
                    </a:lnTo>
                    <a:lnTo>
                      <a:pt x="618" y="199"/>
                    </a:lnTo>
                    <a:lnTo>
                      <a:pt x="622" y="199"/>
                    </a:lnTo>
                    <a:lnTo>
                      <a:pt x="622" y="195"/>
                    </a:lnTo>
                    <a:lnTo>
                      <a:pt x="627" y="195"/>
                    </a:lnTo>
                    <a:lnTo>
                      <a:pt x="627" y="195"/>
                    </a:lnTo>
                    <a:lnTo>
                      <a:pt x="622" y="1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Freeform 358"/>
              <p:cNvSpPr>
                <a:spLocks/>
              </p:cNvSpPr>
              <p:nvPr/>
            </p:nvSpPr>
            <p:spPr bwMode="auto">
              <a:xfrm>
                <a:off x="443" y="117"/>
                <a:ext cx="627" cy="750"/>
              </a:xfrm>
              <a:custGeom>
                <a:avLst/>
                <a:gdLst>
                  <a:gd name="T0" fmla="*/ 0 w 627"/>
                  <a:gd name="T1" fmla="*/ 0 h 750"/>
                  <a:gd name="T2" fmla="*/ 76 w 627"/>
                  <a:gd name="T3" fmla="*/ 750 h 750"/>
                  <a:gd name="T4" fmla="*/ 0 w 627"/>
                  <a:gd name="T5" fmla="*/ 4 h 750"/>
                  <a:gd name="T6" fmla="*/ 618 w 627"/>
                  <a:gd name="T7" fmla="*/ 199 h 750"/>
                  <a:gd name="T8" fmla="*/ 622 w 627"/>
                  <a:gd name="T9" fmla="*/ 199 h 750"/>
                  <a:gd name="T10" fmla="*/ 622 w 627"/>
                  <a:gd name="T11" fmla="*/ 195 h 750"/>
                  <a:gd name="T12" fmla="*/ 627 w 627"/>
                  <a:gd name="T13" fmla="*/ 195 h 750"/>
                  <a:gd name="T14" fmla="*/ 627 w 627"/>
                  <a:gd name="T15" fmla="*/ 195 h 750"/>
                  <a:gd name="T16" fmla="*/ 622 w 627"/>
                  <a:gd name="T17" fmla="*/ 195 h 750"/>
                  <a:gd name="T18" fmla="*/ 0 w 627"/>
                  <a:gd name="T19" fmla="*/ 0 h 750"/>
                  <a:gd name="T20" fmla="*/ 0 w 627"/>
                  <a:gd name="T21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7" h="750">
                    <a:moveTo>
                      <a:pt x="0" y="0"/>
                    </a:moveTo>
                    <a:lnTo>
                      <a:pt x="76" y="750"/>
                    </a:lnTo>
                    <a:lnTo>
                      <a:pt x="0" y="4"/>
                    </a:lnTo>
                    <a:lnTo>
                      <a:pt x="618" y="199"/>
                    </a:lnTo>
                    <a:lnTo>
                      <a:pt x="622" y="199"/>
                    </a:lnTo>
                    <a:lnTo>
                      <a:pt x="622" y="195"/>
                    </a:lnTo>
                    <a:lnTo>
                      <a:pt x="627" y="195"/>
                    </a:lnTo>
                    <a:lnTo>
                      <a:pt x="627" y="195"/>
                    </a:lnTo>
                    <a:lnTo>
                      <a:pt x="622" y="195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Freeform 359"/>
              <p:cNvSpPr>
                <a:spLocks/>
              </p:cNvSpPr>
              <p:nvPr/>
            </p:nvSpPr>
            <p:spPr bwMode="auto">
              <a:xfrm>
                <a:off x="523" y="860"/>
                <a:ext cx="9" cy="11"/>
              </a:xfrm>
              <a:custGeom>
                <a:avLst/>
                <a:gdLst>
                  <a:gd name="T0" fmla="*/ 9 w 9"/>
                  <a:gd name="T1" fmla="*/ 0 h 11"/>
                  <a:gd name="T2" fmla="*/ 0 w 9"/>
                  <a:gd name="T3" fmla="*/ 11 h 11"/>
                  <a:gd name="T4" fmla="*/ 9 w 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0" y="1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Freeform 360"/>
              <p:cNvSpPr>
                <a:spLocks/>
              </p:cNvSpPr>
              <p:nvPr/>
            </p:nvSpPr>
            <p:spPr bwMode="auto">
              <a:xfrm>
                <a:off x="523" y="860"/>
                <a:ext cx="9" cy="11"/>
              </a:xfrm>
              <a:custGeom>
                <a:avLst/>
                <a:gdLst>
                  <a:gd name="T0" fmla="*/ 9 w 9"/>
                  <a:gd name="T1" fmla="*/ 0 h 11"/>
                  <a:gd name="T2" fmla="*/ 0 w 9"/>
                  <a:gd name="T3" fmla="*/ 11 h 11"/>
                  <a:gd name="T4" fmla="*/ 9 w 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0" y="11"/>
                    </a:lnTo>
                    <a:lnTo>
                      <a:pt x="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361"/>
              <p:cNvSpPr>
                <a:spLocks/>
              </p:cNvSpPr>
              <p:nvPr/>
            </p:nvSpPr>
            <p:spPr bwMode="auto">
              <a:xfrm>
                <a:off x="1773" y="113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Freeform 362"/>
              <p:cNvSpPr>
                <a:spLocks/>
              </p:cNvSpPr>
              <p:nvPr/>
            </p:nvSpPr>
            <p:spPr bwMode="auto">
              <a:xfrm>
                <a:off x="1773" y="113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Freeform 363"/>
              <p:cNvSpPr>
                <a:spLocks/>
              </p:cNvSpPr>
              <p:nvPr/>
            </p:nvSpPr>
            <p:spPr bwMode="auto">
              <a:xfrm>
                <a:off x="1489" y="804"/>
                <a:ext cx="275" cy="324"/>
              </a:xfrm>
              <a:custGeom>
                <a:avLst/>
                <a:gdLst>
                  <a:gd name="T0" fmla="*/ 0 w 275"/>
                  <a:gd name="T1" fmla="*/ 0 h 324"/>
                  <a:gd name="T2" fmla="*/ 275 w 275"/>
                  <a:gd name="T3" fmla="*/ 324 h 324"/>
                  <a:gd name="T4" fmla="*/ 275 w 275"/>
                  <a:gd name="T5" fmla="*/ 324 h 324"/>
                  <a:gd name="T6" fmla="*/ 0 w 275"/>
                  <a:gd name="T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324">
                    <a:moveTo>
                      <a:pt x="0" y="0"/>
                    </a:moveTo>
                    <a:lnTo>
                      <a:pt x="275" y="324"/>
                    </a:lnTo>
                    <a:lnTo>
                      <a:pt x="275" y="3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Freeform 364"/>
              <p:cNvSpPr>
                <a:spLocks/>
              </p:cNvSpPr>
              <p:nvPr/>
            </p:nvSpPr>
            <p:spPr bwMode="auto">
              <a:xfrm>
                <a:off x="1489" y="804"/>
                <a:ext cx="275" cy="324"/>
              </a:xfrm>
              <a:custGeom>
                <a:avLst/>
                <a:gdLst>
                  <a:gd name="T0" fmla="*/ 0 w 275"/>
                  <a:gd name="T1" fmla="*/ 0 h 324"/>
                  <a:gd name="T2" fmla="*/ 275 w 275"/>
                  <a:gd name="T3" fmla="*/ 324 h 324"/>
                  <a:gd name="T4" fmla="*/ 275 w 275"/>
                  <a:gd name="T5" fmla="*/ 324 h 324"/>
                  <a:gd name="T6" fmla="*/ 0 w 275"/>
                  <a:gd name="T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324">
                    <a:moveTo>
                      <a:pt x="0" y="0"/>
                    </a:moveTo>
                    <a:lnTo>
                      <a:pt x="275" y="324"/>
                    </a:lnTo>
                    <a:lnTo>
                      <a:pt x="275" y="32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365"/>
              <p:cNvSpPr>
                <a:spLocks/>
              </p:cNvSpPr>
              <p:nvPr/>
            </p:nvSpPr>
            <p:spPr bwMode="auto">
              <a:xfrm>
                <a:off x="519" y="316"/>
                <a:ext cx="1245" cy="815"/>
              </a:xfrm>
              <a:custGeom>
                <a:avLst/>
                <a:gdLst>
                  <a:gd name="T0" fmla="*/ 546 w 1245"/>
                  <a:gd name="T1" fmla="*/ 0 h 815"/>
                  <a:gd name="T2" fmla="*/ 0 w 1245"/>
                  <a:gd name="T3" fmla="*/ 551 h 815"/>
                  <a:gd name="T4" fmla="*/ 0 w 1245"/>
                  <a:gd name="T5" fmla="*/ 551 h 815"/>
                  <a:gd name="T6" fmla="*/ 4 w 1245"/>
                  <a:gd name="T7" fmla="*/ 551 h 815"/>
                  <a:gd name="T8" fmla="*/ 0 w 1245"/>
                  <a:gd name="T9" fmla="*/ 555 h 815"/>
                  <a:gd name="T10" fmla="*/ 4 w 1245"/>
                  <a:gd name="T11" fmla="*/ 555 h 815"/>
                  <a:gd name="T12" fmla="*/ 13 w 1245"/>
                  <a:gd name="T13" fmla="*/ 544 h 815"/>
                  <a:gd name="T14" fmla="*/ 551 w 1245"/>
                  <a:gd name="T15" fmla="*/ 4 h 815"/>
                  <a:gd name="T16" fmla="*/ 1245 w 1245"/>
                  <a:gd name="T17" fmla="*/ 815 h 815"/>
                  <a:gd name="T18" fmla="*/ 546 w 1245"/>
                  <a:gd name="T19" fmla="*/ 0 h 815"/>
                  <a:gd name="T20" fmla="*/ 546 w 1245"/>
                  <a:gd name="T21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815">
                    <a:moveTo>
                      <a:pt x="546" y="0"/>
                    </a:moveTo>
                    <a:lnTo>
                      <a:pt x="0" y="551"/>
                    </a:lnTo>
                    <a:lnTo>
                      <a:pt x="0" y="551"/>
                    </a:lnTo>
                    <a:lnTo>
                      <a:pt x="4" y="551"/>
                    </a:lnTo>
                    <a:lnTo>
                      <a:pt x="0" y="555"/>
                    </a:lnTo>
                    <a:lnTo>
                      <a:pt x="4" y="555"/>
                    </a:lnTo>
                    <a:lnTo>
                      <a:pt x="13" y="544"/>
                    </a:lnTo>
                    <a:lnTo>
                      <a:pt x="551" y="4"/>
                    </a:lnTo>
                    <a:lnTo>
                      <a:pt x="1245" y="815"/>
                    </a:lnTo>
                    <a:lnTo>
                      <a:pt x="546" y="0"/>
                    </a:lnTo>
                    <a:lnTo>
                      <a:pt x="5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366"/>
              <p:cNvSpPr>
                <a:spLocks/>
              </p:cNvSpPr>
              <p:nvPr/>
            </p:nvSpPr>
            <p:spPr bwMode="auto">
              <a:xfrm>
                <a:off x="519" y="316"/>
                <a:ext cx="1245" cy="815"/>
              </a:xfrm>
              <a:custGeom>
                <a:avLst/>
                <a:gdLst>
                  <a:gd name="T0" fmla="*/ 546 w 1245"/>
                  <a:gd name="T1" fmla="*/ 0 h 815"/>
                  <a:gd name="T2" fmla="*/ 0 w 1245"/>
                  <a:gd name="T3" fmla="*/ 551 h 815"/>
                  <a:gd name="T4" fmla="*/ 0 w 1245"/>
                  <a:gd name="T5" fmla="*/ 551 h 815"/>
                  <a:gd name="T6" fmla="*/ 4 w 1245"/>
                  <a:gd name="T7" fmla="*/ 551 h 815"/>
                  <a:gd name="T8" fmla="*/ 0 w 1245"/>
                  <a:gd name="T9" fmla="*/ 555 h 815"/>
                  <a:gd name="T10" fmla="*/ 4 w 1245"/>
                  <a:gd name="T11" fmla="*/ 555 h 815"/>
                  <a:gd name="T12" fmla="*/ 13 w 1245"/>
                  <a:gd name="T13" fmla="*/ 544 h 815"/>
                  <a:gd name="T14" fmla="*/ 551 w 1245"/>
                  <a:gd name="T15" fmla="*/ 4 h 815"/>
                  <a:gd name="T16" fmla="*/ 1245 w 1245"/>
                  <a:gd name="T17" fmla="*/ 815 h 815"/>
                  <a:gd name="T18" fmla="*/ 546 w 1245"/>
                  <a:gd name="T19" fmla="*/ 0 h 815"/>
                  <a:gd name="T20" fmla="*/ 546 w 1245"/>
                  <a:gd name="T21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815">
                    <a:moveTo>
                      <a:pt x="546" y="0"/>
                    </a:moveTo>
                    <a:lnTo>
                      <a:pt x="0" y="551"/>
                    </a:lnTo>
                    <a:lnTo>
                      <a:pt x="0" y="551"/>
                    </a:lnTo>
                    <a:lnTo>
                      <a:pt x="4" y="551"/>
                    </a:lnTo>
                    <a:lnTo>
                      <a:pt x="0" y="555"/>
                    </a:lnTo>
                    <a:lnTo>
                      <a:pt x="4" y="555"/>
                    </a:lnTo>
                    <a:lnTo>
                      <a:pt x="13" y="544"/>
                    </a:lnTo>
                    <a:lnTo>
                      <a:pt x="551" y="4"/>
                    </a:lnTo>
                    <a:lnTo>
                      <a:pt x="1245" y="815"/>
                    </a:lnTo>
                    <a:lnTo>
                      <a:pt x="546" y="0"/>
                    </a:lnTo>
                    <a:lnTo>
                      <a:pt x="5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 367"/>
              <p:cNvSpPr>
                <a:spLocks/>
              </p:cNvSpPr>
              <p:nvPr/>
            </p:nvSpPr>
            <p:spPr bwMode="auto">
              <a:xfrm>
                <a:off x="1070" y="3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368"/>
              <p:cNvSpPr>
                <a:spLocks/>
              </p:cNvSpPr>
              <p:nvPr/>
            </p:nvSpPr>
            <p:spPr bwMode="auto">
              <a:xfrm>
                <a:off x="1070" y="3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369"/>
              <p:cNvSpPr>
                <a:spLocks/>
              </p:cNvSpPr>
              <p:nvPr/>
            </p:nvSpPr>
            <p:spPr bwMode="auto">
              <a:xfrm>
                <a:off x="346" y="1591"/>
                <a:ext cx="4" cy="25"/>
              </a:xfrm>
              <a:custGeom>
                <a:avLst/>
                <a:gdLst>
                  <a:gd name="T0" fmla="*/ 4 w 4"/>
                  <a:gd name="T1" fmla="*/ 0 h 25"/>
                  <a:gd name="T2" fmla="*/ 0 w 4"/>
                  <a:gd name="T3" fmla="*/ 25 h 25"/>
                  <a:gd name="T4" fmla="*/ 4 w 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5">
                    <a:moveTo>
                      <a:pt x="4" y="0"/>
                    </a:moveTo>
                    <a:lnTo>
                      <a:pt x="0" y="2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Freeform 370"/>
              <p:cNvSpPr>
                <a:spLocks/>
              </p:cNvSpPr>
              <p:nvPr/>
            </p:nvSpPr>
            <p:spPr bwMode="auto">
              <a:xfrm>
                <a:off x="346" y="1591"/>
                <a:ext cx="4" cy="25"/>
              </a:xfrm>
              <a:custGeom>
                <a:avLst/>
                <a:gdLst>
                  <a:gd name="T0" fmla="*/ 4 w 4"/>
                  <a:gd name="T1" fmla="*/ 0 h 25"/>
                  <a:gd name="T2" fmla="*/ 0 w 4"/>
                  <a:gd name="T3" fmla="*/ 25 h 25"/>
                  <a:gd name="T4" fmla="*/ 4 w 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5">
                    <a:moveTo>
                      <a:pt x="4" y="0"/>
                    </a:moveTo>
                    <a:lnTo>
                      <a:pt x="0" y="25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Freeform 371"/>
              <p:cNvSpPr>
                <a:spLocks/>
              </p:cNvSpPr>
              <p:nvPr/>
            </p:nvSpPr>
            <p:spPr bwMode="auto">
              <a:xfrm>
                <a:off x="341" y="16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Freeform 372"/>
              <p:cNvSpPr>
                <a:spLocks/>
              </p:cNvSpPr>
              <p:nvPr/>
            </p:nvSpPr>
            <p:spPr bwMode="auto">
              <a:xfrm>
                <a:off x="341" y="16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Freeform 373"/>
              <p:cNvSpPr>
                <a:spLocks/>
              </p:cNvSpPr>
              <p:nvPr/>
            </p:nvSpPr>
            <p:spPr bwMode="auto">
              <a:xfrm>
                <a:off x="185" y="874"/>
                <a:ext cx="330" cy="742"/>
              </a:xfrm>
              <a:custGeom>
                <a:avLst/>
                <a:gdLst>
                  <a:gd name="T0" fmla="*/ 330 w 330"/>
                  <a:gd name="T1" fmla="*/ 0 h 742"/>
                  <a:gd name="T2" fmla="*/ 156 w 330"/>
                  <a:gd name="T3" fmla="*/ 742 h 742"/>
                  <a:gd name="T4" fmla="*/ 63 w 330"/>
                  <a:gd name="T5" fmla="*/ 713 h 742"/>
                  <a:gd name="T6" fmla="*/ 0 w 330"/>
                  <a:gd name="T7" fmla="*/ 691 h 742"/>
                  <a:gd name="T8" fmla="*/ 63 w 330"/>
                  <a:gd name="T9" fmla="*/ 713 h 742"/>
                  <a:gd name="T10" fmla="*/ 0 w 330"/>
                  <a:gd name="T11" fmla="*/ 691 h 742"/>
                  <a:gd name="T12" fmla="*/ 0 w 330"/>
                  <a:gd name="T13" fmla="*/ 695 h 742"/>
                  <a:gd name="T14" fmla="*/ 152 w 330"/>
                  <a:gd name="T15" fmla="*/ 742 h 742"/>
                  <a:gd name="T16" fmla="*/ 152 w 330"/>
                  <a:gd name="T17" fmla="*/ 742 h 742"/>
                  <a:gd name="T18" fmla="*/ 330 w 330"/>
                  <a:gd name="T1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742">
                    <a:moveTo>
                      <a:pt x="330" y="0"/>
                    </a:moveTo>
                    <a:lnTo>
                      <a:pt x="156" y="742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0" y="695"/>
                    </a:lnTo>
                    <a:lnTo>
                      <a:pt x="152" y="742"/>
                    </a:lnTo>
                    <a:lnTo>
                      <a:pt x="152" y="742"/>
                    </a:lnTo>
                    <a:lnTo>
                      <a:pt x="3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Freeform 374"/>
              <p:cNvSpPr>
                <a:spLocks/>
              </p:cNvSpPr>
              <p:nvPr/>
            </p:nvSpPr>
            <p:spPr bwMode="auto">
              <a:xfrm>
                <a:off x="185" y="874"/>
                <a:ext cx="330" cy="742"/>
              </a:xfrm>
              <a:custGeom>
                <a:avLst/>
                <a:gdLst>
                  <a:gd name="T0" fmla="*/ 330 w 330"/>
                  <a:gd name="T1" fmla="*/ 0 h 742"/>
                  <a:gd name="T2" fmla="*/ 156 w 330"/>
                  <a:gd name="T3" fmla="*/ 742 h 742"/>
                  <a:gd name="T4" fmla="*/ 63 w 330"/>
                  <a:gd name="T5" fmla="*/ 713 h 742"/>
                  <a:gd name="T6" fmla="*/ 0 w 330"/>
                  <a:gd name="T7" fmla="*/ 691 h 742"/>
                  <a:gd name="T8" fmla="*/ 63 w 330"/>
                  <a:gd name="T9" fmla="*/ 713 h 742"/>
                  <a:gd name="T10" fmla="*/ 0 w 330"/>
                  <a:gd name="T11" fmla="*/ 691 h 742"/>
                  <a:gd name="T12" fmla="*/ 0 w 330"/>
                  <a:gd name="T13" fmla="*/ 695 h 742"/>
                  <a:gd name="T14" fmla="*/ 152 w 330"/>
                  <a:gd name="T15" fmla="*/ 742 h 742"/>
                  <a:gd name="T16" fmla="*/ 152 w 330"/>
                  <a:gd name="T17" fmla="*/ 742 h 742"/>
                  <a:gd name="T18" fmla="*/ 330 w 330"/>
                  <a:gd name="T1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742">
                    <a:moveTo>
                      <a:pt x="330" y="0"/>
                    </a:moveTo>
                    <a:lnTo>
                      <a:pt x="156" y="742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0" y="695"/>
                    </a:lnTo>
                    <a:lnTo>
                      <a:pt x="152" y="742"/>
                    </a:lnTo>
                    <a:lnTo>
                      <a:pt x="152" y="742"/>
                    </a:lnTo>
                    <a:lnTo>
                      <a:pt x="3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Freeform 375"/>
              <p:cNvSpPr>
                <a:spLocks/>
              </p:cNvSpPr>
              <p:nvPr/>
            </p:nvSpPr>
            <p:spPr bwMode="auto">
              <a:xfrm>
                <a:off x="519" y="867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Freeform 376"/>
              <p:cNvSpPr>
                <a:spLocks/>
              </p:cNvSpPr>
              <p:nvPr/>
            </p:nvSpPr>
            <p:spPr bwMode="auto">
              <a:xfrm>
                <a:off x="519" y="867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Line 377"/>
              <p:cNvSpPr>
                <a:spLocks noChangeShapeType="1"/>
              </p:cNvSpPr>
              <p:nvPr/>
            </p:nvSpPr>
            <p:spPr bwMode="auto">
              <a:xfrm>
                <a:off x="185" y="815"/>
                <a:ext cx="0" cy="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Line 378"/>
              <p:cNvSpPr>
                <a:spLocks noChangeShapeType="1"/>
              </p:cNvSpPr>
              <p:nvPr/>
            </p:nvSpPr>
            <p:spPr bwMode="auto">
              <a:xfrm>
                <a:off x="185" y="815"/>
                <a:ext cx="0" cy="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Freeform 379"/>
              <p:cNvSpPr>
                <a:spLocks/>
              </p:cNvSpPr>
              <p:nvPr/>
            </p:nvSpPr>
            <p:spPr bwMode="auto">
              <a:xfrm>
                <a:off x="185" y="819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0 w 12"/>
                  <a:gd name="T3" fmla="*/ 0 h 4"/>
                  <a:gd name="T4" fmla="*/ 12 w 12"/>
                  <a:gd name="T5" fmla="*/ 4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0" y="0"/>
                    </a:lnTo>
                    <a:lnTo>
                      <a:pt x="1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Freeform 380"/>
              <p:cNvSpPr>
                <a:spLocks/>
              </p:cNvSpPr>
              <p:nvPr/>
            </p:nvSpPr>
            <p:spPr bwMode="auto">
              <a:xfrm>
                <a:off x="185" y="819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0 w 12"/>
                  <a:gd name="T3" fmla="*/ 0 h 4"/>
                  <a:gd name="T4" fmla="*/ 12 w 12"/>
                  <a:gd name="T5" fmla="*/ 4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0" y="0"/>
                    </a:lnTo>
                    <a:lnTo>
                      <a:pt x="12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Freeform 381"/>
              <p:cNvSpPr>
                <a:spLocks/>
              </p:cNvSpPr>
              <p:nvPr/>
            </p:nvSpPr>
            <p:spPr bwMode="auto">
              <a:xfrm>
                <a:off x="519" y="871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Freeform 382"/>
              <p:cNvSpPr>
                <a:spLocks/>
              </p:cNvSpPr>
              <p:nvPr/>
            </p:nvSpPr>
            <p:spPr bwMode="auto">
              <a:xfrm>
                <a:off x="519" y="871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 383"/>
              <p:cNvSpPr>
                <a:spLocks/>
              </p:cNvSpPr>
              <p:nvPr/>
            </p:nvSpPr>
            <p:spPr bwMode="auto">
              <a:xfrm>
                <a:off x="185" y="871"/>
                <a:ext cx="330" cy="231"/>
              </a:xfrm>
              <a:custGeom>
                <a:avLst/>
                <a:gdLst>
                  <a:gd name="T0" fmla="*/ 78 w 78"/>
                  <a:gd name="T1" fmla="*/ 0 h 63"/>
                  <a:gd name="T2" fmla="*/ 0 w 78"/>
                  <a:gd name="T3" fmla="*/ 62 h 63"/>
                  <a:gd name="T4" fmla="*/ 0 w 78"/>
                  <a:gd name="T5" fmla="*/ 63 h 63"/>
                  <a:gd name="T6" fmla="*/ 78 w 78"/>
                  <a:gd name="T7" fmla="*/ 1 h 63"/>
                  <a:gd name="T8" fmla="*/ 78 w 78"/>
                  <a:gd name="T9" fmla="*/ 0 h 63"/>
                  <a:gd name="T10" fmla="*/ 78 w 78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63">
                    <a:moveTo>
                      <a:pt x="78" y="0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Freeform 384"/>
              <p:cNvSpPr>
                <a:spLocks noEditPoints="1"/>
              </p:cNvSpPr>
              <p:nvPr/>
            </p:nvSpPr>
            <p:spPr bwMode="auto">
              <a:xfrm>
                <a:off x="337" y="871"/>
                <a:ext cx="614" cy="852"/>
              </a:xfrm>
              <a:custGeom>
                <a:avLst/>
                <a:gdLst>
                  <a:gd name="T0" fmla="*/ 610 w 614"/>
                  <a:gd name="T1" fmla="*/ 848 h 852"/>
                  <a:gd name="T2" fmla="*/ 305 w 614"/>
                  <a:gd name="T3" fmla="*/ 797 h 852"/>
                  <a:gd name="T4" fmla="*/ 610 w 614"/>
                  <a:gd name="T5" fmla="*/ 848 h 852"/>
                  <a:gd name="T6" fmla="*/ 178 w 614"/>
                  <a:gd name="T7" fmla="*/ 0 h 852"/>
                  <a:gd name="T8" fmla="*/ 178 w 614"/>
                  <a:gd name="T9" fmla="*/ 0 h 852"/>
                  <a:gd name="T10" fmla="*/ 178 w 614"/>
                  <a:gd name="T11" fmla="*/ 3 h 852"/>
                  <a:gd name="T12" fmla="*/ 0 w 614"/>
                  <a:gd name="T13" fmla="*/ 745 h 852"/>
                  <a:gd name="T14" fmla="*/ 0 w 614"/>
                  <a:gd name="T15" fmla="*/ 749 h 852"/>
                  <a:gd name="T16" fmla="*/ 4 w 614"/>
                  <a:gd name="T17" fmla="*/ 749 h 852"/>
                  <a:gd name="T18" fmla="*/ 4 w 614"/>
                  <a:gd name="T19" fmla="*/ 749 h 852"/>
                  <a:gd name="T20" fmla="*/ 4 w 614"/>
                  <a:gd name="T21" fmla="*/ 749 h 852"/>
                  <a:gd name="T22" fmla="*/ 610 w 614"/>
                  <a:gd name="T23" fmla="*/ 848 h 852"/>
                  <a:gd name="T24" fmla="*/ 614 w 614"/>
                  <a:gd name="T25" fmla="*/ 852 h 852"/>
                  <a:gd name="T26" fmla="*/ 614 w 614"/>
                  <a:gd name="T27" fmla="*/ 852 h 852"/>
                  <a:gd name="T28" fmla="*/ 610 w 614"/>
                  <a:gd name="T29" fmla="*/ 848 h 852"/>
                  <a:gd name="T30" fmla="*/ 305 w 614"/>
                  <a:gd name="T31" fmla="*/ 797 h 852"/>
                  <a:gd name="T32" fmla="*/ 9 w 614"/>
                  <a:gd name="T33" fmla="*/ 745 h 852"/>
                  <a:gd name="T34" fmla="*/ 13 w 614"/>
                  <a:gd name="T35" fmla="*/ 720 h 852"/>
                  <a:gd name="T36" fmla="*/ 182 w 614"/>
                  <a:gd name="T37" fmla="*/ 7 h 852"/>
                  <a:gd name="T38" fmla="*/ 182 w 614"/>
                  <a:gd name="T39" fmla="*/ 0 h 852"/>
                  <a:gd name="T40" fmla="*/ 178 w 614"/>
                  <a:gd name="T4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4" h="852">
                    <a:moveTo>
                      <a:pt x="610" y="848"/>
                    </a:moveTo>
                    <a:lnTo>
                      <a:pt x="305" y="797"/>
                    </a:lnTo>
                    <a:lnTo>
                      <a:pt x="610" y="848"/>
                    </a:lnTo>
                    <a:close/>
                    <a:moveTo>
                      <a:pt x="178" y="0"/>
                    </a:moveTo>
                    <a:lnTo>
                      <a:pt x="178" y="0"/>
                    </a:lnTo>
                    <a:lnTo>
                      <a:pt x="178" y="3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610" y="848"/>
                    </a:lnTo>
                    <a:lnTo>
                      <a:pt x="614" y="852"/>
                    </a:lnTo>
                    <a:lnTo>
                      <a:pt x="614" y="852"/>
                    </a:lnTo>
                    <a:lnTo>
                      <a:pt x="610" y="848"/>
                    </a:lnTo>
                    <a:lnTo>
                      <a:pt x="305" y="797"/>
                    </a:lnTo>
                    <a:lnTo>
                      <a:pt x="9" y="745"/>
                    </a:lnTo>
                    <a:lnTo>
                      <a:pt x="13" y="720"/>
                    </a:lnTo>
                    <a:lnTo>
                      <a:pt x="182" y="7"/>
                    </a:lnTo>
                    <a:lnTo>
                      <a:pt x="182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Freeform 385"/>
              <p:cNvSpPr>
                <a:spLocks noEditPoints="1"/>
              </p:cNvSpPr>
              <p:nvPr/>
            </p:nvSpPr>
            <p:spPr bwMode="auto">
              <a:xfrm>
                <a:off x="337" y="871"/>
                <a:ext cx="614" cy="852"/>
              </a:xfrm>
              <a:custGeom>
                <a:avLst/>
                <a:gdLst>
                  <a:gd name="T0" fmla="*/ 610 w 614"/>
                  <a:gd name="T1" fmla="*/ 848 h 852"/>
                  <a:gd name="T2" fmla="*/ 305 w 614"/>
                  <a:gd name="T3" fmla="*/ 797 h 852"/>
                  <a:gd name="T4" fmla="*/ 610 w 614"/>
                  <a:gd name="T5" fmla="*/ 848 h 852"/>
                  <a:gd name="T6" fmla="*/ 178 w 614"/>
                  <a:gd name="T7" fmla="*/ 0 h 852"/>
                  <a:gd name="T8" fmla="*/ 178 w 614"/>
                  <a:gd name="T9" fmla="*/ 0 h 852"/>
                  <a:gd name="T10" fmla="*/ 178 w 614"/>
                  <a:gd name="T11" fmla="*/ 3 h 852"/>
                  <a:gd name="T12" fmla="*/ 0 w 614"/>
                  <a:gd name="T13" fmla="*/ 745 h 852"/>
                  <a:gd name="T14" fmla="*/ 0 w 614"/>
                  <a:gd name="T15" fmla="*/ 749 h 852"/>
                  <a:gd name="T16" fmla="*/ 4 w 614"/>
                  <a:gd name="T17" fmla="*/ 749 h 852"/>
                  <a:gd name="T18" fmla="*/ 4 w 614"/>
                  <a:gd name="T19" fmla="*/ 749 h 852"/>
                  <a:gd name="T20" fmla="*/ 4 w 614"/>
                  <a:gd name="T21" fmla="*/ 749 h 852"/>
                  <a:gd name="T22" fmla="*/ 610 w 614"/>
                  <a:gd name="T23" fmla="*/ 848 h 852"/>
                  <a:gd name="T24" fmla="*/ 614 w 614"/>
                  <a:gd name="T25" fmla="*/ 852 h 852"/>
                  <a:gd name="T26" fmla="*/ 614 w 614"/>
                  <a:gd name="T27" fmla="*/ 852 h 852"/>
                  <a:gd name="T28" fmla="*/ 610 w 614"/>
                  <a:gd name="T29" fmla="*/ 848 h 852"/>
                  <a:gd name="T30" fmla="*/ 305 w 614"/>
                  <a:gd name="T31" fmla="*/ 797 h 852"/>
                  <a:gd name="T32" fmla="*/ 9 w 614"/>
                  <a:gd name="T33" fmla="*/ 745 h 852"/>
                  <a:gd name="T34" fmla="*/ 13 w 614"/>
                  <a:gd name="T35" fmla="*/ 720 h 852"/>
                  <a:gd name="T36" fmla="*/ 182 w 614"/>
                  <a:gd name="T37" fmla="*/ 7 h 852"/>
                  <a:gd name="T38" fmla="*/ 182 w 614"/>
                  <a:gd name="T39" fmla="*/ 0 h 852"/>
                  <a:gd name="T40" fmla="*/ 178 w 614"/>
                  <a:gd name="T4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4" h="852">
                    <a:moveTo>
                      <a:pt x="610" y="848"/>
                    </a:moveTo>
                    <a:lnTo>
                      <a:pt x="305" y="797"/>
                    </a:lnTo>
                    <a:lnTo>
                      <a:pt x="610" y="848"/>
                    </a:lnTo>
                    <a:moveTo>
                      <a:pt x="178" y="0"/>
                    </a:moveTo>
                    <a:lnTo>
                      <a:pt x="178" y="0"/>
                    </a:lnTo>
                    <a:lnTo>
                      <a:pt x="178" y="3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610" y="848"/>
                    </a:lnTo>
                    <a:lnTo>
                      <a:pt x="614" y="852"/>
                    </a:lnTo>
                    <a:lnTo>
                      <a:pt x="614" y="852"/>
                    </a:lnTo>
                    <a:lnTo>
                      <a:pt x="610" y="848"/>
                    </a:lnTo>
                    <a:lnTo>
                      <a:pt x="305" y="797"/>
                    </a:lnTo>
                    <a:lnTo>
                      <a:pt x="9" y="745"/>
                    </a:lnTo>
                    <a:lnTo>
                      <a:pt x="13" y="720"/>
                    </a:lnTo>
                    <a:lnTo>
                      <a:pt x="182" y="7"/>
                    </a:lnTo>
                    <a:lnTo>
                      <a:pt x="182" y="0"/>
                    </a:lnTo>
                    <a:lnTo>
                      <a:pt x="17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Freeform 386"/>
              <p:cNvSpPr>
                <a:spLocks/>
              </p:cNvSpPr>
              <p:nvPr/>
            </p:nvSpPr>
            <p:spPr bwMode="auto">
              <a:xfrm>
                <a:off x="951" y="171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Freeform 387"/>
              <p:cNvSpPr>
                <a:spLocks/>
              </p:cNvSpPr>
              <p:nvPr/>
            </p:nvSpPr>
            <p:spPr bwMode="auto">
              <a:xfrm>
                <a:off x="951" y="171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Freeform 388"/>
              <p:cNvSpPr>
                <a:spLocks/>
              </p:cNvSpPr>
              <p:nvPr/>
            </p:nvSpPr>
            <p:spPr bwMode="auto">
              <a:xfrm>
                <a:off x="185" y="117"/>
                <a:ext cx="334" cy="754"/>
              </a:xfrm>
              <a:custGeom>
                <a:avLst/>
                <a:gdLst>
                  <a:gd name="T0" fmla="*/ 61 w 79"/>
                  <a:gd name="T1" fmla="*/ 0 h 205"/>
                  <a:gd name="T2" fmla="*/ 60 w 79"/>
                  <a:gd name="T3" fmla="*/ 0 h 205"/>
                  <a:gd name="T4" fmla="*/ 60 w 79"/>
                  <a:gd name="T5" fmla="*/ 0 h 205"/>
                  <a:gd name="T6" fmla="*/ 60 w 79"/>
                  <a:gd name="T7" fmla="*/ 0 h 205"/>
                  <a:gd name="T8" fmla="*/ 0 w 79"/>
                  <a:gd name="T9" fmla="*/ 37 h 205"/>
                  <a:gd name="T10" fmla="*/ 0 w 79"/>
                  <a:gd name="T11" fmla="*/ 38 h 205"/>
                  <a:gd name="T12" fmla="*/ 60 w 79"/>
                  <a:gd name="T13" fmla="*/ 1 h 205"/>
                  <a:gd name="T14" fmla="*/ 75 w 79"/>
                  <a:gd name="T15" fmla="*/ 172 h 205"/>
                  <a:gd name="T16" fmla="*/ 78 w 79"/>
                  <a:gd name="T17" fmla="*/ 204 h 205"/>
                  <a:gd name="T18" fmla="*/ 79 w 79"/>
                  <a:gd name="T19" fmla="*/ 205 h 205"/>
                  <a:gd name="T20" fmla="*/ 79 w 79"/>
                  <a:gd name="T21" fmla="*/ 205 h 205"/>
                  <a:gd name="T22" fmla="*/ 79 w 79"/>
                  <a:gd name="T23" fmla="*/ 204 h 205"/>
                  <a:gd name="T24" fmla="*/ 79 w 79"/>
                  <a:gd name="T25" fmla="*/ 204 h 205"/>
                  <a:gd name="T26" fmla="*/ 61 w 79"/>
                  <a:gd name="T27" fmla="*/ 0 h 205"/>
                  <a:gd name="T28" fmla="*/ 61 w 79"/>
                  <a:gd name="T2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205">
                    <a:moveTo>
                      <a:pt x="61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75" y="172"/>
                      <a:pt x="75" y="172"/>
                      <a:pt x="75" y="172"/>
                    </a:cubicBezTo>
                    <a:cubicBezTo>
                      <a:pt x="78" y="204"/>
                      <a:pt x="78" y="204"/>
                      <a:pt x="78" y="204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4"/>
                      <a:pt x="79" y="204"/>
                      <a:pt x="79" y="204"/>
                    </a:cubicBezTo>
                    <a:cubicBezTo>
                      <a:pt x="79" y="204"/>
                      <a:pt x="79" y="204"/>
                      <a:pt x="79" y="204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Freeform 389"/>
              <p:cNvSpPr>
                <a:spLocks/>
              </p:cNvSpPr>
              <p:nvPr/>
            </p:nvSpPr>
            <p:spPr bwMode="auto">
              <a:xfrm>
                <a:off x="185" y="815"/>
                <a:ext cx="334" cy="56"/>
              </a:xfrm>
              <a:custGeom>
                <a:avLst/>
                <a:gdLst>
                  <a:gd name="T0" fmla="*/ 0 w 334"/>
                  <a:gd name="T1" fmla="*/ 0 h 56"/>
                  <a:gd name="T2" fmla="*/ 0 w 334"/>
                  <a:gd name="T3" fmla="*/ 0 h 56"/>
                  <a:gd name="T4" fmla="*/ 0 w 334"/>
                  <a:gd name="T5" fmla="*/ 4 h 56"/>
                  <a:gd name="T6" fmla="*/ 12 w 334"/>
                  <a:gd name="T7" fmla="*/ 8 h 56"/>
                  <a:gd name="T8" fmla="*/ 330 w 334"/>
                  <a:gd name="T9" fmla="*/ 56 h 56"/>
                  <a:gd name="T10" fmla="*/ 330 w 334"/>
                  <a:gd name="T11" fmla="*/ 56 h 56"/>
                  <a:gd name="T12" fmla="*/ 334 w 334"/>
                  <a:gd name="T13" fmla="*/ 56 h 56"/>
                  <a:gd name="T14" fmla="*/ 330 w 334"/>
                  <a:gd name="T15" fmla="*/ 56 h 56"/>
                  <a:gd name="T16" fmla="*/ 330 w 334"/>
                  <a:gd name="T17" fmla="*/ 52 h 56"/>
                  <a:gd name="T18" fmla="*/ 0 w 33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4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2" y="8"/>
                    </a:lnTo>
                    <a:lnTo>
                      <a:pt x="330" y="56"/>
                    </a:lnTo>
                    <a:lnTo>
                      <a:pt x="330" y="56"/>
                    </a:lnTo>
                    <a:lnTo>
                      <a:pt x="334" y="56"/>
                    </a:lnTo>
                    <a:lnTo>
                      <a:pt x="330" y="56"/>
                    </a:lnTo>
                    <a:lnTo>
                      <a:pt x="33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Freeform 390"/>
              <p:cNvSpPr>
                <a:spLocks/>
              </p:cNvSpPr>
              <p:nvPr/>
            </p:nvSpPr>
            <p:spPr bwMode="auto">
              <a:xfrm>
                <a:off x="185" y="815"/>
                <a:ext cx="334" cy="56"/>
              </a:xfrm>
              <a:custGeom>
                <a:avLst/>
                <a:gdLst>
                  <a:gd name="T0" fmla="*/ 0 w 334"/>
                  <a:gd name="T1" fmla="*/ 0 h 56"/>
                  <a:gd name="T2" fmla="*/ 0 w 334"/>
                  <a:gd name="T3" fmla="*/ 0 h 56"/>
                  <a:gd name="T4" fmla="*/ 0 w 334"/>
                  <a:gd name="T5" fmla="*/ 4 h 56"/>
                  <a:gd name="T6" fmla="*/ 12 w 334"/>
                  <a:gd name="T7" fmla="*/ 8 h 56"/>
                  <a:gd name="T8" fmla="*/ 330 w 334"/>
                  <a:gd name="T9" fmla="*/ 56 h 56"/>
                  <a:gd name="T10" fmla="*/ 330 w 334"/>
                  <a:gd name="T11" fmla="*/ 56 h 56"/>
                  <a:gd name="T12" fmla="*/ 334 w 334"/>
                  <a:gd name="T13" fmla="*/ 56 h 56"/>
                  <a:gd name="T14" fmla="*/ 330 w 334"/>
                  <a:gd name="T15" fmla="*/ 56 h 56"/>
                  <a:gd name="T16" fmla="*/ 330 w 334"/>
                  <a:gd name="T17" fmla="*/ 52 h 56"/>
                  <a:gd name="T18" fmla="*/ 0 w 33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4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2" y="8"/>
                    </a:lnTo>
                    <a:lnTo>
                      <a:pt x="330" y="56"/>
                    </a:lnTo>
                    <a:lnTo>
                      <a:pt x="330" y="56"/>
                    </a:lnTo>
                    <a:lnTo>
                      <a:pt x="334" y="56"/>
                    </a:lnTo>
                    <a:lnTo>
                      <a:pt x="330" y="56"/>
                    </a:lnTo>
                    <a:lnTo>
                      <a:pt x="330" y="5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Freeform 391"/>
              <p:cNvSpPr>
                <a:spLocks noEditPoints="1"/>
              </p:cNvSpPr>
              <p:nvPr/>
            </p:nvSpPr>
            <p:spPr bwMode="auto">
              <a:xfrm>
                <a:off x="515" y="867"/>
                <a:ext cx="1253" cy="856"/>
              </a:xfrm>
              <a:custGeom>
                <a:avLst/>
                <a:gdLst>
                  <a:gd name="T0" fmla="*/ 436 w 1253"/>
                  <a:gd name="T1" fmla="*/ 848 h 856"/>
                  <a:gd name="T2" fmla="*/ 1249 w 1253"/>
                  <a:gd name="T3" fmla="*/ 268 h 856"/>
                  <a:gd name="T4" fmla="*/ 436 w 1253"/>
                  <a:gd name="T5" fmla="*/ 848 h 856"/>
                  <a:gd name="T6" fmla="*/ 436 w 1253"/>
                  <a:gd name="T7" fmla="*/ 848 h 856"/>
                  <a:gd name="T8" fmla="*/ 114 w 1253"/>
                  <a:gd name="T9" fmla="*/ 220 h 856"/>
                  <a:gd name="T10" fmla="*/ 8 w 1253"/>
                  <a:gd name="T11" fmla="*/ 7 h 856"/>
                  <a:gd name="T12" fmla="*/ 1249 w 1253"/>
                  <a:gd name="T13" fmla="*/ 268 h 856"/>
                  <a:gd name="T14" fmla="*/ 436 w 1253"/>
                  <a:gd name="T15" fmla="*/ 848 h 856"/>
                  <a:gd name="T16" fmla="*/ 0 w 1253"/>
                  <a:gd name="T17" fmla="*/ 0 h 856"/>
                  <a:gd name="T18" fmla="*/ 0 w 1253"/>
                  <a:gd name="T19" fmla="*/ 0 h 856"/>
                  <a:gd name="T20" fmla="*/ 0 w 1253"/>
                  <a:gd name="T21" fmla="*/ 4 h 856"/>
                  <a:gd name="T22" fmla="*/ 4 w 1253"/>
                  <a:gd name="T23" fmla="*/ 4 h 856"/>
                  <a:gd name="T24" fmla="*/ 4 w 1253"/>
                  <a:gd name="T25" fmla="*/ 11 h 856"/>
                  <a:gd name="T26" fmla="*/ 432 w 1253"/>
                  <a:gd name="T27" fmla="*/ 852 h 856"/>
                  <a:gd name="T28" fmla="*/ 436 w 1253"/>
                  <a:gd name="T29" fmla="*/ 856 h 856"/>
                  <a:gd name="T30" fmla="*/ 436 w 1253"/>
                  <a:gd name="T31" fmla="*/ 856 h 856"/>
                  <a:gd name="T32" fmla="*/ 436 w 1253"/>
                  <a:gd name="T33" fmla="*/ 856 h 856"/>
                  <a:gd name="T34" fmla="*/ 440 w 1253"/>
                  <a:gd name="T35" fmla="*/ 852 h 856"/>
                  <a:gd name="T36" fmla="*/ 440 w 1253"/>
                  <a:gd name="T37" fmla="*/ 852 h 856"/>
                  <a:gd name="T38" fmla="*/ 440 w 1253"/>
                  <a:gd name="T39" fmla="*/ 852 h 856"/>
                  <a:gd name="T40" fmla="*/ 915 w 1253"/>
                  <a:gd name="T41" fmla="*/ 510 h 856"/>
                  <a:gd name="T42" fmla="*/ 1249 w 1253"/>
                  <a:gd name="T43" fmla="*/ 272 h 856"/>
                  <a:gd name="T44" fmla="*/ 1249 w 1253"/>
                  <a:gd name="T45" fmla="*/ 272 h 856"/>
                  <a:gd name="T46" fmla="*/ 1253 w 1253"/>
                  <a:gd name="T47" fmla="*/ 272 h 856"/>
                  <a:gd name="T48" fmla="*/ 1253 w 1253"/>
                  <a:gd name="T49" fmla="*/ 268 h 856"/>
                  <a:gd name="T50" fmla="*/ 1249 w 1253"/>
                  <a:gd name="T51" fmla="*/ 268 h 856"/>
                  <a:gd name="T52" fmla="*/ 1249 w 1253"/>
                  <a:gd name="T53" fmla="*/ 268 h 856"/>
                  <a:gd name="T54" fmla="*/ 1249 w 1253"/>
                  <a:gd name="T55" fmla="*/ 264 h 856"/>
                  <a:gd name="T56" fmla="*/ 165 w 1253"/>
                  <a:gd name="T57" fmla="*/ 37 h 856"/>
                  <a:gd name="T58" fmla="*/ 8 w 1253"/>
                  <a:gd name="T59" fmla="*/ 4 h 856"/>
                  <a:gd name="T60" fmla="*/ 4 w 1253"/>
                  <a:gd name="T61" fmla="*/ 4 h 856"/>
                  <a:gd name="T62" fmla="*/ 0 w 1253"/>
                  <a:gd name="T63" fmla="*/ 0 h 856"/>
                  <a:gd name="T64" fmla="*/ 0 w 1253"/>
                  <a:gd name="T65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53" h="856">
                    <a:moveTo>
                      <a:pt x="436" y="848"/>
                    </a:moveTo>
                    <a:lnTo>
                      <a:pt x="1249" y="268"/>
                    </a:lnTo>
                    <a:lnTo>
                      <a:pt x="436" y="848"/>
                    </a:lnTo>
                    <a:close/>
                    <a:moveTo>
                      <a:pt x="436" y="848"/>
                    </a:moveTo>
                    <a:lnTo>
                      <a:pt x="114" y="220"/>
                    </a:lnTo>
                    <a:lnTo>
                      <a:pt x="8" y="7"/>
                    </a:lnTo>
                    <a:lnTo>
                      <a:pt x="1249" y="268"/>
                    </a:lnTo>
                    <a:lnTo>
                      <a:pt x="436" y="84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32" y="852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915" y="510"/>
                    </a:lnTo>
                    <a:lnTo>
                      <a:pt x="1249" y="272"/>
                    </a:lnTo>
                    <a:lnTo>
                      <a:pt x="1249" y="272"/>
                    </a:lnTo>
                    <a:lnTo>
                      <a:pt x="1253" y="272"/>
                    </a:lnTo>
                    <a:lnTo>
                      <a:pt x="1253" y="268"/>
                    </a:lnTo>
                    <a:lnTo>
                      <a:pt x="1249" y="268"/>
                    </a:lnTo>
                    <a:lnTo>
                      <a:pt x="1249" y="268"/>
                    </a:lnTo>
                    <a:lnTo>
                      <a:pt x="1249" y="264"/>
                    </a:lnTo>
                    <a:lnTo>
                      <a:pt x="165" y="37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 392"/>
              <p:cNvSpPr>
                <a:spLocks noEditPoints="1"/>
              </p:cNvSpPr>
              <p:nvPr/>
            </p:nvSpPr>
            <p:spPr bwMode="auto">
              <a:xfrm>
                <a:off x="515" y="867"/>
                <a:ext cx="1253" cy="856"/>
              </a:xfrm>
              <a:custGeom>
                <a:avLst/>
                <a:gdLst>
                  <a:gd name="T0" fmla="*/ 436 w 1253"/>
                  <a:gd name="T1" fmla="*/ 848 h 856"/>
                  <a:gd name="T2" fmla="*/ 1249 w 1253"/>
                  <a:gd name="T3" fmla="*/ 268 h 856"/>
                  <a:gd name="T4" fmla="*/ 436 w 1253"/>
                  <a:gd name="T5" fmla="*/ 848 h 856"/>
                  <a:gd name="T6" fmla="*/ 436 w 1253"/>
                  <a:gd name="T7" fmla="*/ 848 h 856"/>
                  <a:gd name="T8" fmla="*/ 114 w 1253"/>
                  <a:gd name="T9" fmla="*/ 220 h 856"/>
                  <a:gd name="T10" fmla="*/ 8 w 1253"/>
                  <a:gd name="T11" fmla="*/ 7 h 856"/>
                  <a:gd name="T12" fmla="*/ 1249 w 1253"/>
                  <a:gd name="T13" fmla="*/ 268 h 856"/>
                  <a:gd name="T14" fmla="*/ 436 w 1253"/>
                  <a:gd name="T15" fmla="*/ 848 h 856"/>
                  <a:gd name="T16" fmla="*/ 0 w 1253"/>
                  <a:gd name="T17" fmla="*/ 0 h 856"/>
                  <a:gd name="T18" fmla="*/ 0 w 1253"/>
                  <a:gd name="T19" fmla="*/ 0 h 856"/>
                  <a:gd name="T20" fmla="*/ 0 w 1253"/>
                  <a:gd name="T21" fmla="*/ 4 h 856"/>
                  <a:gd name="T22" fmla="*/ 4 w 1253"/>
                  <a:gd name="T23" fmla="*/ 4 h 856"/>
                  <a:gd name="T24" fmla="*/ 4 w 1253"/>
                  <a:gd name="T25" fmla="*/ 11 h 856"/>
                  <a:gd name="T26" fmla="*/ 432 w 1253"/>
                  <a:gd name="T27" fmla="*/ 852 h 856"/>
                  <a:gd name="T28" fmla="*/ 436 w 1253"/>
                  <a:gd name="T29" fmla="*/ 856 h 856"/>
                  <a:gd name="T30" fmla="*/ 436 w 1253"/>
                  <a:gd name="T31" fmla="*/ 856 h 856"/>
                  <a:gd name="T32" fmla="*/ 436 w 1253"/>
                  <a:gd name="T33" fmla="*/ 856 h 856"/>
                  <a:gd name="T34" fmla="*/ 440 w 1253"/>
                  <a:gd name="T35" fmla="*/ 852 h 856"/>
                  <a:gd name="T36" fmla="*/ 440 w 1253"/>
                  <a:gd name="T37" fmla="*/ 852 h 856"/>
                  <a:gd name="T38" fmla="*/ 440 w 1253"/>
                  <a:gd name="T39" fmla="*/ 852 h 856"/>
                  <a:gd name="T40" fmla="*/ 915 w 1253"/>
                  <a:gd name="T41" fmla="*/ 510 h 856"/>
                  <a:gd name="T42" fmla="*/ 1249 w 1253"/>
                  <a:gd name="T43" fmla="*/ 272 h 856"/>
                  <a:gd name="T44" fmla="*/ 1249 w 1253"/>
                  <a:gd name="T45" fmla="*/ 272 h 856"/>
                  <a:gd name="T46" fmla="*/ 1253 w 1253"/>
                  <a:gd name="T47" fmla="*/ 272 h 856"/>
                  <a:gd name="T48" fmla="*/ 1253 w 1253"/>
                  <a:gd name="T49" fmla="*/ 268 h 856"/>
                  <a:gd name="T50" fmla="*/ 1249 w 1253"/>
                  <a:gd name="T51" fmla="*/ 268 h 856"/>
                  <a:gd name="T52" fmla="*/ 1249 w 1253"/>
                  <a:gd name="T53" fmla="*/ 268 h 856"/>
                  <a:gd name="T54" fmla="*/ 1249 w 1253"/>
                  <a:gd name="T55" fmla="*/ 264 h 856"/>
                  <a:gd name="T56" fmla="*/ 165 w 1253"/>
                  <a:gd name="T57" fmla="*/ 37 h 856"/>
                  <a:gd name="T58" fmla="*/ 8 w 1253"/>
                  <a:gd name="T59" fmla="*/ 4 h 856"/>
                  <a:gd name="T60" fmla="*/ 4 w 1253"/>
                  <a:gd name="T61" fmla="*/ 4 h 856"/>
                  <a:gd name="T62" fmla="*/ 0 w 1253"/>
                  <a:gd name="T63" fmla="*/ 0 h 856"/>
                  <a:gd name="T64" fmla="*/ 0 w 1253"/>
                  <a:gd name="T65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53" h="856">
                    <a:moveTo>
                      <a:pt x="436" y="848"/>
                    </a:moveTo>
                    <a:lnTo>
                      <a:pt x="1249" y="268"/>
                    </a:lnTo>
                    <a:lnTo>
                      <a:pt x="436" y="848"/>
                    </a:lnTo>
                    <a:moveTo>
                      <a:pt x="436" y="848"/>
                    </a:moveTo>
                    <a:lnTo>
                      <a:pt x="114" y="220"/>
                    </a:lnTo>
                    <a:lnTo>
                      <a:pt x="8" y="7"/>
                    </a:lnTo>
                    <a:lnTo>
                      <a:pt x="1249" y="268"/>
                    </a:lnTo>
                    <a:lnTo>
                      <a:pt x="436" y="848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32" y="852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915" y="510"/>
                    </a:lnTo>
                    <a:lnTo>
                      <a:pt x="1249" y="272"/>
                    </a:lnTo>
                    <a:lnTo>
                      <a:pt x="1249" y="272"/>
                    </a:lnTo>
                    <a:lnTo>
                      <a:pt x="1253" y="272"/>
                    </a:lnTo>
                    <a:lnTo>
                      <a:pt x="1253" y="268"/>
                    </a:lnTo>
                    <a:lnTo>
                      <a:pt x="1249" y="268"/>
                    </a:lnTo>
                    <a:lnTo>
                      <a:pt x="1249" y="268"/>
                    </a:lnTo>
                    <a:lnTo>
                      <a:pt x="1249" y="264"/>
                    </a:lnTo>
                    <a:lnTo>
                      <a:pt x="165" y="37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 393"/>
              <p:cNvSpPr>
                <a:spLocks/>
              </p:cNvSpPr>
              <p:nvPr/>
            </p:nvSpPr>
            <p:spPr bwMode="auto">
              <a:xfrm>
                <a:off x="5122" y="3699"/>
                <a:ext cx="512" cy="331"/>
              </a:xfrm>
              <a:custGeom>
                <a:avLst/>
                <a:gdLst>
                  <a:gd name="T0" fmla="*/ 0 w 512"/>
                  <a:gd name="T1" fmla="*/ 0 h 331"/>
                  <a:gd name="T2" fmla="*/ 512 w 512"/>
                  <a:gd name="T3" fmla="*/ 331 h 331"/>
                  <a:gd name="T4" fmla="*/ 512 w 512"/>
                  <a:gd name="T5" fmla="*/ 331 h 331"/>
                  <a:gd name="T6" fmla="*/ 0 w 51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331">
                    <a:moveTo>
                      <a:pt x="0" y="0"/>
                    </a:moveTo>
                    <a:lnTo>
                      <a:pt x="512" y="331"/>
                    </a:lnTo>
                    <a:lnTo>
                      <a:pt x="512" y="3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Freeform 394"/>
              <p:cNvSpPr>
                <a:spLocks/>
              </p:cNvSpPr>
              <p:nvPr/>
            </p:nvSpPr>
            <p:spPr bwMode="auto">
              <a:xfrm>
                <a:off x="5122" y="3699"/>
                <a:ext cx="512" cy="331"/>
              </a:xfrm>
              <a:custGeom>
                <a:avLst/>
                <a:gdLst>
                  <a:gd name="T0" fmla="*/ 0 w 512"/>
                  <a:gd name="T1" fmla="*/ 0 h 331"/>
                  <a:gd name="T2" fmla="*/ 512 w 512"/>
                  <a:gd name="T3" fmla="*/ 331 h 331"/>
                  <a:gd name="T4" fmla="*/ 512 w 512"/>
                  <a:gd name="T5" fmla="*/ 331 h 331"/>
                  <a:gd name="T6" fmla="*/ 0 w 51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331">
                    <a:moveTo>
                      <a:pt x="0" y="0"/>
                    </a:moveTo>
                    <a:lnTo>
                      <a:pt x="512" y="331"/>
                    </a:lnTo>
                    <a:lnTo>
                      <a:pt x="512" y="33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 395"/>
              <p:cNvSpPr>
                <a:spLocks/>
              </p:cNvSpPr>
              <p:nvPr/>
            </p:nvSpPr>
            <p:spPr bwMode="auto">
              <a:xfrm>
                <a:off x="4881" y="3185"/>
                <a:ext cx="478" cy="73"/>
              </a:xfrm>
              <a:custGeom>
                <a:avLst/>
                <a:gdLst>
                  <a:gd name="T0" fmla="*/ 478 w 478"/>
                  <a:gd name="T1" fmla="*/ 0 h 73"/>
                  <a:gd name="T2" fmla="*/ 478 w 478"/>
                  <a:gd name="T3" fmla="*/ 0 h 73"/>
                  <a:gd name="T4" fmla="*/ 0 w 478"/>
                  <a:gd name="T5" fmla="*/ 73 h 73"/>
                  <a:gd name="T6" fmla="*/ 478 w 478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" h="73">
                    <a:moveTo>
                      <a:pt x="478" y="0"/>
                    </a:moveTo>
                    <a:lnTo>
                      <a:pt x="478" y="0"/>
                    </a:lnTo>
                    <a:lnTo>
                      <a:pt x="0" y="73"/>
                    </a:lnTo>
                    <a:lnTo>
                      <a:pt x="47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Freeform 396"/>
              <p:cNvSpPr>
                <a:spLocks/>
              </p:cNvSpPr>
              <p:nvPr/>
            </p:nvSpPr>
            <p:spPr bwMode="auto">
              <a:xfrm>
                <a:off x="4881" y="3185"/>
                <a:ext cx="478" cy="73"/>
              </a:xfrm>
              <a:custGeom>
                <a:avLst/>
                <a:gdLst>
                  <a:gd name="T0" fmla="*/ 478 w 478"/>
                  <a:gd name="T1" fmla="*/ 0 h 73"/>
                  <a:gd name="T2" fmla="*/ 478 w 478"/>
                  <a:gd name="T3" fmla="*/ 0 h 73"/>
                  <a:gd name="T4" fmla="*/ 0 w 478"/>
                  <a:gd name="T5" fmla="*/ 73 h 73"/>
                  <a:gd name="T6" fmla="*/ 478 w 478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" h="73">
                    <a:moveTo>
                      <a:pt x="478" y="0"/>
                    </a:moveTo>
                    <a:lnTo>
                      <a:pt x="478" y="0"/>
                    </a:lnTo>
                    <a:lnTo>
                      <a:pt x="0" y="73"/>
                    </a:lnTo>
                    <a:lnTo>
                      <a:pt x="47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Freeform 397"/>
              <p:cNvSpPr>
                <a:spLocks/>
              </p:cNvSpPr>
              <p:nvPr/>
            </p:nvSpPr>
            <p:spPr bwMode="auto">
              <a:xfrm>
                <a:off x="5639" y="4033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4 w 4"/>
                  <a:gd name="T7" fmla="*/ 4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Freeform 398"/>
              <p:cNvSpPr>
                <a:spLocks/>
              </p:cNvSpPr>
              <p:nvPr/>
            </p:nvSpPr>
            <p:spPr bwMode="auto">
              <a:xfrm>
                <a:off x="5639" y="4033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4 w 4"/>
                  <a:gd name="T7" fmla="*/ 4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Freeform 399"/>
              <p:cNvSpPr>
                <a:spLocks/>
              </p:cNvSpPr>
              <p:nvPr/>
            </p:nvSpPr>
            <p:spPr bwMode="auto">
              <a:xfrm>
                <a:off x="5363" y="3189"/>
                <a:ext cx="81" cy="257"/>
              </a:xfrm>
              <a:custGeom>
                <a:avLst/>
                <a:gdLst>
                  <a:gd name="T0" fmla="*/ 0 w 81"/>
                  <a:gd name="T1" fmla="*/ 0 h 257"/>
                  <a:gd name="T2" fmla="*/ 0 w 81"/>
                  <a:gd name="T3" fmla="*/ 0 h 257"/>
                  <a:gd name="T4" fmla="*/ 0 w 81"/>
                  <a:gd name="T5" fmla="*/ 0 h 257"/>
                  <a:gd name="T6" fmla="*/ 81 w 81"/>
                  <a:gd name="T7" fmla="*/ 257 h 257"/>
                  <a:gd name="T8" fmla="*/ 0 w 81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1" y="2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400"/>
              <p:cNvSpPr>
                <a:spLocks/>
              </p:cNvSpPr>
              <p:nvPr/>
            </p:nvSpPr>
            <p:spPr bwMode="auto">
              <a:xfrm>
                <a:off x="5363" y="3189"/>
                <a:ext cx="81" cy="257"/>
              </a:xfrm>
              <a:custGeom>
                <a:avLst/>
                <a:gdLst>
                  <a:gd name="T0" fmla="*/ 0 w 81"/>
                  <a:gd name="T1" fmla="*/ 0 h 257"/>
                  <a:gd name="T2" fmla="*/ 0 w 81"/>
                  <a:gd name="T3" fmla="*/ 0 h 257"/>
                  <a:gd name="T4" fmla="*/ 0 w 81"/>
                  <a:gd name="T5" fmla="*/ 0 h 257"/>
                  <a:gd name="T6" fmla="*/ 81 w 81"/>
                  <a:gd name="T7" fmla="*/ 257 h 257"/>
                  <a:gd name="T8" fmla="*/ 0 w 81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1" y="25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401"/>
              <p:cNvSpPr>
                <a:spLocks/>
              </p:cNvSpPr>
              <p:nvPr/>
            </p:nvSpPr>
            <p:spPr bwMode="auto">
              <a:xfrm>
                <a:off x="4517" y="33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0 w 4"/>
                  <a:gd name="T5" fmla="*/ 3 h 3"/>
                  <a:gd name="T6" fmla="*/ 0 w 4"/>
                  <a:gd name="T7" fmla="*/ 3 h 3"/>
                  <a:gd name="T8" fmla="*/ 4 w 4"/>
                  <a:gd name="T9" fmla="*/ 3 h 3"/>
                  <a:gd name="T10" fmla="*/ 4 w 4"/>
                  <a:gd name="T11" fmla="*/ 3 h 3"/>
                  <a:gd name="T12" fmla="*/ 0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402"/>
              <p:cNvSpPr>
                <a:spLocks/>
              </p:cNvSpPr>
              <p:nvPr/>
            </p:nvSpPr>
            <p:spPr bwMode="auto">
              <a:xfrm>
                <a:off x="4517" y="33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0 w 4"/>
                  <a:gd name="T5" fmla="*/ 3 h 3"/>
                  <a:gd name="T6" fmla="*/ 0 w 4"/>
                  <a:gd name="T7" fmla="*/ 3 h 3"/>
                  <a:gd name="T8" fmla="*/ 4 w 4"/>
                  <a:gd name="T9" fmla="*/ 3 h 3"/>
                  <a:gd name="T10" fmla="*/ 4 w 4"/>
                  <a:gd name="T11" fmla="*/ 3 h 3"/>
                  <a:gd name="T12" fmla="*/ 0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403"/>
              <p:cNvSpPr>
                <a:spLocks noEditPoints="1"/>
              </p:cNvSpPr>
              <p:nvPr/>
            </p:nvSpPr>
            <p:spPr bwMode="auto">
              <a:xfrm>
                <a:off x="5363" y="3185"/>
                <a:ext cx="860" cy="848"/>
              </a:xfrm>
              <a:custGeom>
                <a:avLst/>
                <a:gdLst>
                  <a:gd name="T0" fmla="*/ 5 w 860"/>
                  <a:gd name="T1" fmla="*/ 7 h 848"/>
                  <a:gd name="T2" fmla="*/ 5 w 860"/>
                  <a:gd name="T3" fmla="*/ 7 h 848"/>
                  <a:gd name="T4" fmla="*/ 852 w 860"/>
                  <a:gd name="T5" fmla="*/ 573 h 848"/>
                  <a:gd name="T6" fmla="*/ 852 w 860"/>
                  <a:gd name="T7" fmla="*/ 573 h 848"/>
                  <a:gd name="T8" fmla="*/ 276 w 860"/>
                  <a:gd name="T9" fmla="*/ 845 h 848"/>
                  <a:gd name="T10" fmla="*/ 5 w 860"/>
                  <a:gd name="T11" fmla="*/ 7 h 848"/>
                  <a:gd name="T12" fmla="*/ 5 w 860"/>
                  <a:gd name="T13" fmla="*/ 7 h 848"/>
                  <a:gd name="T14" fmla="*/ 0 w 860"/>
                  <a:gd name="T15" fmla="*/ 0 h 848"/>
                  <a:gd name="T16" fmla="*/ 0 w 860"/>
                  <a:gd name="T17" fmla="*/ 0 h 848"/>
                  <a:gd name="T18" fmla="*/ 5 w 860"/>
                  <a:gd name="T19" fmla="*/ 4 h 848"/>
                  <a:gd name="T20" fmla="*/ 0 w 860"/>
                  <a:gd name="T21" fmla="*/ 4 h 848"/>
                  <a:gd name="T22" fmla="*/ 5 w 860"/>
                  <a:gd name="T23" fmla="*/ 7 h 848"/>
                  <a:gd name="T24" fmla="*/ 0 w 860"/>
                  <a:gd name="T25" fmla="*/ 4 h 848"/>
                  <a:gd name="T26" fmla="*/ 0 w 860"/>
                  <a:gd name="T27" fmla="*/ 4 h 848"/>
                  <a:gd name="T28" fmla="*/ 81 w 860"/>
                  <a:gd name="T29" fmla="*/ 261 h 848"/>
                  <a:gd name="T30" fmla="*/ 271 w 860"/>
                  <a:gd name="T31" fmla="*/ 841 h 848"/>
                  <a:gd name="T32" fmla="*/ 271 w 860"/>
                  <a:gd name="T33" fmla="*/ 841 h 848"/>
                  <a:gd name="T34" fmla="*/ 280 w 860"/>
                  <a:gd name="T35" fmla="*/ 848 h 848"/>
                  <a:gd name="T36" fmla="*/ 276 w 860"/>
                  <a:gd name="T37" fmla="*/ 848 h 848"/>
                  <a:gd name="T38" fmla="*/ 276 w 860"/>
                  <a:gd name="T39" fmla="*/ 848 h 848"/>
                  <a:gd name="T40" fmla="*/ 856 w 860"/>
                  <a:gd name="T41" fmla="*/ 577 h 848"/>
                  <a:gd name="T42" fmla="*/ 856 w 860"/>
                  <a:gd name="T43" fmla="*/ 577 h 848"/>
                  <a:gd name="T44" fmla="*/ 860 w 860"/>
                  <a:gd name="T45" fmla="*/ 577 h 848"/>
                  <a:gd name="T46" fmla="*/ 856 w 860"/>
                  <a:gd name="T47" fmla="*/ 573 h 848"/>
                  <a:gd name="T48" fmla="*/ 5 w 860"/>
                  <a:gd name="T49" fmla="*/ 4 h 848"/>
                  <a:gd name="T50" fmla="*/ 0 w 860"/>
                  <a:gd name="T5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0" h="848">
                    <a:moveTo>
                      <a:pt x="5" y="7"/>
                    </a:moveTo>
                    <a:lnTo>
                      <a:pt x="5" y="7"/>
                    </a:lnTo>
                    <a:lnTo>
                      <a:pt x="852" y="573"/>
                    </a:lnTo>
                    <a:lnTo>
                      <a:pt x="852" y="573"/>
                    </a:lnTo>
                    <a:lnTo>
                      <a:pt x="276" y="845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5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81" y="261"/>
                    </a:lnTo>
                    <a:lnTo>
                      <a:pt x="271" y="841"/>
                    </a:lnTo>
                    <a:lnTo>
                      <a:pt x="271" y="841"/>
                    </a:lnTo>
                    <a:lnTo>
                      <a:pt x="280" y="848"/>
                    </a:lnTo>
                    <a:lnTo>
                      <a:pt x="276" y="848"/>
                    </a:lnTo>
                    <a:lnTo>
                      <a:pt x="276" y="848"/>
                    </a:lnTo>
                    <a:lnTo>
                      <a:pt x="856" y="577"/>
                    </a:lnTo>
                    <a:lnTo>
                      <a:pt x="856" y="577"/>
                    </a:lnTo>
                    <a:lnTo>
                      <a:pt x="860" y="577"/>
                    </a:lnTo>
                    <a:lnTo>
                      <a:pt x="856" y="573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404"/>
              <p:cNvSpPr>
                <a:spLocks noEditPoints="1"/>
              </p:cNvSpPr>
              <p:nvPr/>
            </p:nvSpPr>
            <p:spPr bwMode="auto">
              <a:xfrm>
                <a:off x="5363" y="3185"/>
                <a:ext cx="860" cy="848"/>
              </a:xfrm>
              <a:custGeom>
                <a:avLst/>
                <a:gdLst>
                  <a:gd name="T0" fmla="*/ 5 w 860"/>
                  <a:gd name="T1" fmla="*/ 7 h 848"/>
                  <a:gd name="T2" fmla="*/ 5 w 860"/>
                  <a:gd name="T3" fmla="*/ 7 h 848"/>
                  <a:gd name="T4" fmla="*/ 852 w 860"/>
                  <a:gd name="T5" fmla="*/ 573 h 848"/>
                  <a:gd name="T6" fmla="*/ 852 w 860"/>
                  <a:gd name="T7" fmla="*/ 573 h 848"/>
                  <a:gd name="T8" fmla="*/ 276 w 860"/>
                  <a:gd name="T9" fmla="*/ 845 h 848"/>
                  <a:gd name="T10" fmla="*/ 5 w 860"/>
                  <a:gd name="T11" fmla="*/ 7 h 848"/>
                  <a:gd name="T12" fmla="*/ 5 w 860"/>
                  <a:gd name="T13" fmla="*/ 7 h 848"/>
                  <a:gd name="T14" fmla="*/ 0 w 860"/>
                  <a:gd name="T15" fmla="*/ 0 h 848"/>
                  <a:gd name="T16" fmla="*/ 0 w 860"/>
                  <a:gd name="T17" fmla="*/ 0 h 848"/>
                  <a:gd name="T18" fmla="*/ 5 w 860"/>
                  <a:gd name="T19" fmla="*/ 4 h 848"/>
                  <a:gd name="T20" fmla="*/ 0 w 860"/>
                  <a:gd name="T21" fmla="*/ 4 h 848"/>
                  <a:gd name="T22" fmla="*/ 5 w 860"/>
                  <a:gd name="T23" fmla="*/ 7 h 848"/>
                  <a:gd name="T24" fmla="*/ 0 w 860"/>
                  <a:gd name="T25" fmla="*/ 4 h 848"/>
                  <a:gd name="T26" fmla="*/ 0 w 860"/>
                  <a:gd name="T27" fmla="*/ 4 h 848"/>
                  <a:gd name="T28" fmla="*/ 81 w 860"/>
                  <a:gd name="T29" fmla="*/ 261 h 848"/>
                  <a:gd name="T30" fmla="*/ 271 w 860"/>
                  <a:gd name="T31" fmla="*/ 841 h 848"/>
                  <a:gd name="T32" fmla="*/ 271 w 860"/>
                  <a:gd name="T33" fmla="*/ 841 h 848"/>
                  <a:gd name="T34" fmla="*/ 280 w 860"/>
                  <a:gd name="T35" fmla="*/ 848 h 848"/>
                  <a:gd name="T36" fmla="*/ 276 w 860"/>
                  <a:gd name="T37" fmla="*/ 848 h 848"/>
                  <a:gd name="T38" fmla="*/ 276 w 860"/>
                  <a:gd name="T39" fmla="*/ 848 h 848"/>
                  <a:gd name="T40" fmla="*/ 856 w 860"/>
                  <a:gd name="T41" fmla="*/ 577 h 848"/>
                  <a:gd name="T42" fmla="*/ 856 w 860"/>
                  <a:gd name="T43" fmla="*/ 577 h 848"/>
                  <a:gd name="T44" fmla="*/ 860 w 860"/>
                  <a:gd name="T45" fmla="*/ 577 h 848"/>
                  <a:gd name="T46" fmla="*/ 856 w 860"/>
                  <a:gd name="T47" fmla="*/ 573 h 848"/>
                  <a:gd name="T48" fmla="*/ 5 w 860"/>
                  <a:gd name="T49" fmla="*/ 4 h 848"/>
                  <a:gd name="T50" fmla="*/ 0 w 860"/>
                  <a:gd name="T5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0" h="848">
                    <a:moveTo>
                      <a:pt x="5" y="7"/>
                    </a:moveTo>
                    <a:lnTo>
                      <a:pt x="5" y="7"/>
                    </a:lnTo>
                    <a:lnTo>
                      <a:pt x="852" y="573"/>
                    </a:lnTo>
                    <a:lnTo>
                      <a:pt x="852" y="573"/>
                    </a:lnTo>
                    <a:lnTo>
                      <a:pt x="276" y="845"/>
                    </a:lnTo>
                    <a:lnTo>
                      <a:pt x="5" y="7"/>
                    </a:lnTo>
                    <a:lnTo>
                      <a:pt x="5" y="7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5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81" y="261"/>
                    </a:lnTo>
                    <a:lnTo>
                      <a:pt x="271" y="841"/>
                    </a:lnTo>
                    <a:lnTo>
                      <a:pt x="271" y="841"/>
                    </a:lnTo>
                    <a:lnTo>
                      <a:pt x="280" y="848"/>
                    </a:lnTo>
                    <a:lnTo>
                      <a:pt x="276" y="848"/>
                    </a:lnTo>
                    <a:lnTo>
                      <a:pt x="276" y="848"/>
                    </a:lnTo>
                    <a:lnTo>
                      <a:pt x="856" y="577"/>
                    </a:lnTo>
                    <a:lnTo>
                      <a:pt x="856" y="577"/>
                    </a:lnTo>
                    <a:lnTo>
                      <a:pt x="860" y="577"/>
                    </a:lnTo>
                    <a:lnTo>
                      <a:pt x="856" y="573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405"/>
              <p:cNvSpPr>
                <a:spLocks noEditPoints="1"/>
              </p:cNvSpPr>
              <p:nvPr/>
            </p:nvSpPr>
            <p:spPr bwMode="auto">
              <a:xfrm>
                <a:off x="4521" y="3313"/>
                <a:ext cx="1122" cy="1007"/>
              </a:xfrm>
              <a:custGeom>
                <a:avLst/>
                <a:gdLst>
                  <a:gd name="T0" fmla="*/ 571 w 1122"/>
                  <a:gd name="T1" fmla="*/ 1003 h 1007"/>
                  <a:gd name="T2" fmla="*/ 4 w 1122"/>
                  <a:gd name="T3" fmla="*/ 4 h 1007"/>
                  <a:gd name="T4" fmla="*/ 601 w 1122"/>
                  <a:gd name="T5" fmla="*/ 386 h 1007"/>
                  <a:gd name="T6" fmla="*/ 1113 w 1122"/>
                  <a:gd name="T7" fmla="*/ 717 h 1007"/>
                  <a:gd name="T8" fmla="*/ 1113 w 1122"/>
                  <a:gd name="T9" fmla="*/ 717 h 1007"/>
                  <a:gd name="T10" fmla="*/ 571 w 1122"/>
                  <a:gd name="T11" fmla="*/ 1003 h 1007"/>
                  <a:gd name="T12" fmla="*/ 4 w 1122"/>
                  <a:gd name="T13" fmla="*/ 0 h 1007"/>
                  <a:gd name="T14" fmla="*/ 4 w 1122"/>
                  <a:gd name="T15" fmla="*/ 0 h 1007"/>
                  <a:gd name="T16" fmla="*/ 4 w 1122"/>
                  <a:gd name="T17" fmla="*/ 4 h 1007"/>
                  <a:gd name="T18" fmla="*/ 0 w 1122"/>
                  <a:gd name="T19" fmla="*/ 0 h 1007"/>
                  <a:gd name="T20" fmla="*/ 0 w 1122"/>
                  <a:gd name="T21" fmla="*/ 0 h 1007"/>
                  <a:gd name="T22" fmla="*/ 0 w 1122"/>
                  <a:gd name="T23" fmla="*/ 4 h 1007"/>
                  <a:gd name="T24" fmla="*/ 364 w 1122"/>
                  <a:gd name="T25" fmla="*/ 647 h 1007"/>
                  <a:gd name="T26" fmla="*/ 563 w 1122"/>
                  <a:gd name="T27" fmla="*/ 1003 h 1007"/>
                  <a:gd name="T28" fmla="*/ 567 w 1122"/>
                  <a:gd name="T29" fmla="*/ 1007 h 1007"/>
                  <a:gd name="T30" fmla="*/ 567 w 1122"/>
                  <a:gd name="T31" fmla="*/ 1007 h 1007"/>
                  <a:gd name="T32" fmla="*/ 571 w 1122"/>
                  <a:gd name="T33" fmla="*/ 1007 h 1007"/>
                  <a:gd name="T34" fmla="*/ 571 w 1122"/>
                  <a:gd name="T35" fmla="*/ 1007 h 1007"/>
                  <a:gd name="T36" fmla="*/ 571 w 1122"/>
                  <a:gd name="T37" fmla="*/ 1007 h 1007"/>
                  <a:gd name="T38" fmla="*/ 1118 w 1122"/>
                  <a:gd name="T39" fmla="*/ 720 h 1007"/>
                  <a:gd name="T40" fmla="*/ 1118 w 1122"/>
                  <a:gd name="T41" fmla="*/ 720 h 1007"/>
                  <a:gd name="T42" fmla="*/ 1122 w 1122"/>
                  <a:gd name="T43" fmla="*/ 720 h 1007"/>
                  <a:gd name="T44" fmla="*/ 1113 w 1122"/>
                  <a:gd name="T45" fmla="*/ 713 h 1007"/>
                  <a:gd name="T46" fmla="*/ 173 w 1122"/>
                  <a:gd name="T47" fmla="*/ 107 h 1007"/>
                  <a:gd name="T48" fmla="*/ 4 w 1122"/>
                  <a:gd name="T49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2" h="1007">
                    <a:moveTo>
                      <a:pt x="571" y="1003"/>
                    </a:moveTo>
                    <a:lnTo>
                      <a:pt x="4" y="4"/>
                    </a:lnTo>
                    <a:lnTo>
                      <a:pt x="601" y="386"/>
                    </a:lnTo>
                    <a:lnTo>
                      <a:pt x="1113" y="717"/>
                    </a:lnTo>
                    <a:lnTo>
                      <a:pt x="1113" y="717"/>
                    </a:lnTo>
                    <a:lnTo>
                      <a:pt x="571" y="1003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364" y="647"/>
                    </a:lnTo>
                    <a:lnTo>
                      <a:pt x="563" y="1003"/>
                    </a:lnTo>
                    <a:lnTo>
                      <a:pt x="567" y="1007"/>
                    </a:lnTo>
                    <a:lnTo>
                      <a:pt x="567" y="1007"/>
                    </a:lnTo>
                    <a:lnTo>
                      <a:pt x="571" y="1007"/>
                    </a:lnTo>
                    <a:lnTo>
                      <a:pt x="571" y="1007"/>
                    </a:lnTo>
                    <a:lnTo>
                      <a:pt x="571" y="1007"/>
                    </a:lnTo>
                    <a:lnTo>
                      <a:pt x="1118" y="720"/>
                    </a:lnTo>
                    <a:lnTo>
                      <a:pt x="1118" y="720"/>
                    </a:lnTo>
                    <a:lnTo>
                      <a:pt x="1122" y="720"/>
                    </a:lnTo>
                    <a:lnTo>
                      <a:pt x="1113" y="713"/>
                    </a:lnTo>
                    <a:lnTo>
                      <a:pt x="173" y="10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407"/>
            <p:cNvSpPr>
              <a:spLocks noEditPoints="1"/>
            </p:cNvSpPr>
            <p:nvPr/>
          </p:nvSpPr>
          <p:spPr bwMode="auto">
            <a:xfrm>
              <a:off x="4521" y="3313"/>
              <a:ext cx="1122" cy="1007"/>
            </a:xfrm>
            <a:custGeom>
              <a:avLst/>
              <a:gdLst>
                <a:gd name="T0" fmla="*/ 571 w 1122"/>
                <a:gd name="T1" fmla="*/ 1003 h 1007"/>
                <a:gd name="T2" fmla="*/ 4 w 1122"/>
                <a:gd name="T3" fmla="*/ 4 h 1007"/>
                <a:gd name="T4" fmla="*/ 601 w 1122"/>
                <a:gd name="T5" fmla="*/ 386 h 1007"/>
                <a:gd name="T6" fmla="*/ 1113 w 1122"/>
                <a:gd name="T7" fmla="*/ 717 h 1007"/>
                <a:gd name="T8" fmla="*/ 1113 w 1122"/>
                <a:gd name="T9" fmla="*/ 717 h 1007"/>
                <a:gd name="T10" fmla="*/ 571 w 1122"/>
                <a:gd name="T11" fmla="*/ 1003 h 1007"/>
                <a:gd name="T12" fmla="*/ 4 w 1122"/>
                <a:gd name="T13" fmla="*/ 0 h 1007"/>
                <a:gd name="T14" fmla="*/ 4 w 1122"/>
                <a:gd name="T15" fmla="*/ 0 h 1007"/>
                <a:gd name="T16" fmla="*/ 4 w 1122"/>
                <a:gd name="T17" fmla="*/ 4 h 1007"/>
                <a:gd name="T18" fmla="*/ 0 w 1122"/>
                <a:gd name="T19" fmla="*/ 0 h 1007"/>
                <a:gd name="T20" fmla="*/ 0 w 1122"/>
                <a:gd name="T21" fmla="*/ 0 h 1007"/>
                <a:gd name="T22" fmla="*/ 0 w 1122"/>
                <a:gd name="T23" fmla="*/ 4 h 1007"/>
                <a:gd name="T24" fmla="*/ 364 w 1122"/>
                <a:gd name="T25" fmla="*/ 647 h 1007"/>
                <a:gd name="T26" fmla="*/ 563 w 1122"/>
                <a:gd name="T27" fmla="*/ 1003 h 1007"/>
                <a:gd name="T28" fmla="*/ 567 w 1122"/>
                <a:gd name="T29" fmla="*/ 1007 h 1007"/>
                <a:gd name="T30" fmla="*/ 567 w 1122"/>
                <a:gd name="T31" fmla="*/ 1007 h 1007"/>
                <a:gd name="T32" fmla="*/ 571 w 1122"/>
                <a:gd name="T33" fmla="*/ 1007 h 1007"/>
                <a:gd name="T34" fmla="*/ 571 w 1122"/>
                <a:gd name="T35" fmla="*/ 1007 h 1007"/>
                <a:gd name="T36" fmla="*/ 571 w 1122"/>
                <a:gd name="T37" fmla="*/ 1007 h 1007"/>
                <a:gd name="T38" fmla="*/ 1118 w 1122"/>
                <a:gd name="T39" fmla="*/ 720 h 1007"/>
                <a:gd name="T40" fmla="*/ 1118 w 1122"/>
                <a:gd name="T41" fmla="*/ 720 h 1007"/>
                <a:gd name="T42" fmla="*/ 1122 w 1122"/>
                <a:gd name="T43" fmla="*/ 720 h 1007"/>
                <a:gd name="T44" fmla="*/ 1113 w 1122"/>
                <a:gd name="T45" fmla="*/ 713 h 1007"/>
                <a:gd name="T46" fmla="*/ 173 w 1122"/>
                <a:gd name="T47" fmla="*/ 107 h 1007"/>
                <a:gd name="T48" fmla="*/ 4 w 1122"/>
                <a:gd name="T49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2" h="1007">
                  <a:moveTo>
                    <a:pt x="571" y="1003"/>
                  </a:moveTo>
                  <a:lnTo>
                    <a:pt x="4" y="4"/>
                  </a:lnTo>
                  <a:lnTo>
                    <a:pt x="601" y="386"/>
                  </a:lnTo>
                  <a:lnTo>
                    <a:pt x="1113" y="717"/>
                  </a:lnTo>
                  <a:lnTo>
                    <a:pt x="1113" y="717"/>
                  </a:lnTo>
                  <a:lnTo>
                    <a:pt x="571" y="1003"/>
                  </a:lnTo>
                  <a:moveTo>
                    <a:pt x="4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364" y="647"/>
                  </a:lnTo>
                  <a:lnTo>
                    <a:pt x="563" y="1003"/>
                  </a:lnTo>
                  <a:lnTo>
                    <a:pt x="567" y="1007"/>
                  </a:lnTo>
                  <a:lnTo>
                    <a:pt x="567" y="1007"/>
                  </a:lnTo>
                  <a:lnTo>
                    <a:pt x="571" y="1007"/>
                  </a:lnTo>
                  <a:lnTo>
                    <a:pt x="571" y="1007"/>
                  </a:lnTo>
                  <a:lnTo>
                    <a:pt x="571" y="1007"/>
                  </a:lnTo>
                  <a:lnTo>
                    <a:pt x="1118" y="720"/>
                  </a:lnTo>
                  <a:lnTo>
                    <a:pt x="1118" y="720"/>
                  </a:lnTo>
                  <a:lnTo>
                    <a:pt x="1122" y="720"/>
                  </a:lnTo>
                  <a:lnTo>
                    <a:pt x="1113" y="713"/>
                  </a:lnTo>
                  <a:lnTo>
                    <a:pt x="173" y="107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408"/>
            <p:cNvSpPr>
              <a:spLocks/>
            </p:cNvSpPr>
            <p:nvPr/>
          </p:nvSpPr>
          <p:spPr bwMode="auto">
            <a:xfrm>
              <a:off x="7375" y="309"/>
              <a:ext cx="8" cy="22"/>
            </a:xfrm>
            <a:custGeom>
              <a:avLst/>
              <a:gdLst>
                <a:gd name="T0" fmla="*/ 0 w 8"/>
                <a:gd name="T1" fmla="*/ 0 h 22"/>
                <a:gd name="T2" fmla="*/ 8 w 8"/>
                <a:gd name="T3" fmla="*/ 22 h 22"/>
                <a:gd name="T4" fmla="*/ 0 w 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8" y="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09"/>
            <p:cNvSpPr>
              <a:spLocks/>
            </p:cNvSpPr>
            <p:nvPr/>
          </p:nvSpPr>
          <p:spPr bwMode="auto">
            <a:xfrm>
              <a:off x="7375" y="309"/>
              <a:ext cx="8" cy="22"/>
            </a:xfrm>
            <a:custGeom>
              <a:avLst/>
              <a:gdLst>
                <a:gd name="T0" fmla="*/ 0 w 8"/>
                <a:gd name="T1" fmla="*/ 0 h 22"/>
                <a:gd name="T2" fmla="*/ 8 w 8"/>
                <a:gd name="T3" fmla="*/ 22 h 22"/>
                <a:gd name="T4" fmla="*/ 0 w 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8" y="22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10"/>
            <p:cNvSpPr>
              <a:spLocks/>
            </p:cNvSpPr>
            <p:nvPr/>
          </p:nvSpPr>
          <p:spPr bwMode="auto">
            <a:xfrm>
              <a:off x="6841" y="720"/>
              <a:ext cx="5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0 w 5"/>
                <a:gd name="T4" fmla="*/ 0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11"/>
            <p:cNvSpPr>
              <a:spLocks/>
            </p:cNvSpPr>
            <p:nvPr/>
          </p:nvSpPr>
          <p:spPr bwMode="auto">
            <a:xfrm>
              <a:off x="6841" y="720"/>
              <a:ext cx="5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0 w 5"/>
                <a:gd name="T4" fmla="*/ 0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2"/>
            <p:cNvSpPr>
              <a:spLocks/>
            </p:cNvSpPr>
            <p:nvPr/>
          </p:nvSpPr>
          <p:spPr bwMode="auto">
            <a:xfrm>
              <a:off x="6850" y="305"/>
              <a:ext cx="533" cy="544"/>
            </a:xfrm>
            <a:custGeom>
              <a:avLst/>
              <a:gdLst>
                <a:gd name="T0" fmla="*/ 525 w 533"/>
                <a:gd name="T1" fmla="*/ 0 h 544"/>
                <a:gd name="T2" fmla="*/ 0 w 533"/>
                <a:gd name="T3" fmla="*/ 415 h 544"/>
                <a:gd name="T4" fmla="*/ 0 w 533"/>
                <a:gd name="T5" fmla="*/ 419 h 544"/>
                <a:gd name="T6" fmla="*/ 533 w 533"/>
                <a:gd name="T7" fmla="*/ 544 h 544"/>
                <a:gd name="T8" fmla="*/ 533 w 533"/>
                <a:gd name="T9" fmla="*/ 540 h 544"/>
                <a:gd name="T10" fmla="*/ 0 w 533"/>
                <a:gd name="T11" fmla="*/ 415 h 544"/>
                <a:gd name="T12" fmla="*/ 525 w 533"/>
                <a:gd name="T1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3" h="544">
                  <a:moveTo>
                    <a:pt x="525" y="0"/>
                  </a:moveTo>
                  <a:lnTo>
                    <a:pt x="0" y="415"/>
                  </a:lnTo>
                  <a:lnTo>
                    <a:pt x="0" y="419"/>
                  </a:lnTo>
                  <a:lnTo>
                    <a:pt x="533" y="544"/>
                  </a:lnTo>
                  <a:lnTo>
                    <a:pt x="533" y="540"/>
                  </a:lnTo>
                  <a:lnTo>
                    <a:pt x="0" y="415"/>
                  </a:lnTo>
                  <a:lnTo>
                    <a:pt x="5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13"/>
            <p:cNvSpPr>
              <a:spLocks/>
            </p:cNvSpPr>
            <p:nvPr/>
          </p:nvSpPr>
          <p:spPr bwMode="auto">
            <a:xfrm>
              <a:off x="6850" y="305"/>
              <a:ext cx="533" cy="544"/>
            </a:xfrm>
            <a:custGeom>
              <a:avLst/>
              <a:gdLst>
                <a:gd name="T0" fmla="*/ 525 w 533"/>
                <a:gd name="T1" fmla="*/ 0 h 544"/>
                <a:gd name="T2" fmla="*/ 0 w 533"/>
                <a:gd name="T3" fmla="*/ 415 h 544"/>
                <a:gd name="T4" fmla="*/ 0 w 533"/>
                <a:gd name="T5" fmla="*/ 419 h 544"/>
                <a:gd name="T6" fmla="*/ 533 w 533"/>
                <a:gd name="T7" fmla="*/ 544 h 544"/>
                <a:gd name="T8" fmla="*/ 533 w 533"/>
                <a:gd name="T9" fmla="*/ 540 h 544"/>
                <a:gd name="T10" fmla="*/ 0 w 533"/>
                <a:gd name="T11" fmla="*/ 415 h 544"/>
                <a:gd name="T12" fmla="*/ 525 w 533"/>
                <a:gd name="T1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3" h="544">
                  <a:moveTo>
                    <a:pt x="525" y="0"/>
                  </a:moveTo>
                  <a:lnTo>
                    <a:pt x="0" y="415"/>
                  </a:lnTo>
                  <a:lnTo>
                    <a:pt x="0" y="419"/>
                  </a:lnTo>
                  <a:lnTo>
                    <a:pt x="533" y="544"/>
                  </a:lnTo>
                  <a:lnTo>
                    <a:pt x="533" y="540"/>
                  </a:lnTo>
                  <a:lnTo>
                    <a:pt x="0" y="415"/>
                  </a:lnTo>
                  <a:lnTo>
                    <a:pt x="52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14"/>
            <p:cNvSpPr>
              <a:spLocks/>
            </p:cNvSpPr>
            <p:nvPr/>
          </p:nvSpPr>
          <p:spPr bwMode="auto">
            <a:xfrm>
              <a:off x="7379" y="305"/>
              <a:ext cx="4" cy="18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18 h 18"/>
                <a:gd name="T8" fmla="*/ 0 w 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8">
                  <a:moveTo>
                    <a:pt x="0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15"/>
            <p:cNvSpPr>
              <a:spLocks/>
            </p:cNvSpPr>
            <p:nvPr/>
          </p:nvSpPr>
          <p:spPr bwMode="auto">
            <a:xfrm>
              <a:off x="7379" y="305"/>
              <a:ext cx="4" cy="18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18 h 18"/>
                <a:gd name="T8" fmla="*/ 0 w 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8">
                  <a:moveTo>
                    <a:pt x="0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6"/>
            <p:cNvSpPr>
              <a:spLocks/>
            </p:cNvSpPr>
            <p:nvPr/>
          </p:nvSpPr>
          <p:spPr bwMode="auto">
            <a:xfrm>
              <a:off x="6528" y="-4"/>
              <a:ext cx="847" cy="728"/>
            </a:xfrm>
            <a:custGeom>
              <a:avLst/>
              <a:gdLst>
                <a:gd name="T0" fmla="*/ 127 w 847"/>
                <a:gd name="T1" fmla="*/ 0 h 728"/>
                <a:gd name="T2" fmla="*/ 843 w 847"/>
                <a:gd name="T3" fmla="*/ 309 h 728"/>
                <a:gd name="T4" fmla="*/ 500 w 847"/>
                <a:gd name="T5" fmla="*/ 581 h 728"/>
                <a:gd name="T6" fmla="*/ 322 w 847"/>
                <a:gd name="T7" fmla="*/ 720 h 728"/>
                <a:gd name="T8" fmla="*/ 4 w 847"/>
                <a:gd name="T9" fmla="*/ 0 h 728"/>
                <a:gd name="T10" fmla="*/ 0 w 847"/>
                <a:gd name="T11" fmla="*/ 0 h 728"/>
                <a:gd name="T12" fmla="*/ 203 w 847"/>
                <a:gd name="T13" fmla="*/ 463 h 728"/>
                <a:gd name="T14" fmla="*/ 318 w 847"/>
                <a:gd name="T15" fmla="*/ 724 h 728"/>
                <a:gd name="T16" fmla="*/ 318 w 847"/>
                <a:gd name="T17" fmla="*/ 724 h 728"/>
                <a:gd name="T18" fmla="*/ 318 w 847"/>
                <a:gd name="T19" fmla="*/ 728 h 728"/>
                <a:gd name="T20" fmla="*/ 318 w 847"/>
                <a:gd name="T21" fmla="*/ 724 h 728"/>
                <a:gd name="T22" fmla="*/ 322 w 847"/>
                <a:gd name="T23" fmla="*/ 724 h 728"/>
                <a:gd name="T24" fmla="*/ 847 w 847"/>
                <a:gd name="T25" fmla="*/ 309 h 728"/>
                <a:gd name="T26" fmla="*/ 843 w 847"/>
                <a:gd name="T27" fmla="*/ 309 h 728"/>
                <a:gd name="T28" fmla="*/ 843 w 847"/>
                <a:gd name="T29" fmla="*/ 309 h 728"/>
                <a:gd name="T30" fmla="*/ 843 w 847"/>
                <a:gd name="T31" fmla="*/ 309 h 728"/>
                <a:gd name="T32" fmla="*/ 127 w 847"/>
                <a:gd name="T3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7" h="728">
                  <a:moveTo>
                    <a:pt x="127" y="0"/>
                  </a:moveTo>
                  <a:lnTo>
                    <a:pt x="843" y="309"/>
                  </a:lnTo>
                  <a:lnTo>
                    <a:pt x="500" y="581"/>
                  </a:lnTo>
                  <a:lnTo>
                    <a:pt x="322" y="720"/>
                  </a:lnTo>
                  <a:lnTo>
                    <a:pt x="4" y="0"/>
                  </a:lnTo>
                  <a:lnTo>
                    <a:pt x="0" y="0"/>
                  </a:lnTo>
                  <a:lnTo>
                    <a:pt x="203" y="463"/>
                  </a:lnTo>
                  <a:lnTo>
                    <a:pt x="318" y="724"/>
                  </a:lnTo>
                  <a:lnTo>
                    <a:pt x="318" y="724"/>
                  </a:lnTo>
                  <a:lnTo>
                    <a:pt x="318" y="728"/>
                  </a:lnTo>
                  <a:lnTo>
                    <a:pt x="318" y="724"/>
                  </a:lnTo>
                  <a:lnTo>
                    <a:pt x="322" y="724"/>
                  </a:lnTo>
                  <a:lnTo>
                    <a:pt x="847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7"/>
            <p:cNvSpPr>
              <a:spLocks/>
            </p:cNvSpPr>
            <p:nvPr/>
          </p:nvSpPr>
          <p:spPr bwMode="auto">
            <a:xfrm>
              <a:off x="6528" y="-4"/>
              <a:ext cx="847" cy="728"/>
            </a:xfrm>
            <a:custGeom>
              <a:avLst/>
              <a:gdLst>
                <a:gd name="T0" fmla="*/ 127 w 847"/>
                <a:gd name="T1" fmla="*/ 0 h 728"/>
                <a:gd name="T2" fmla="*/ 843 w 847"/>
                <a:gd name="T3" fmla="*/ 309 h 728"/>
                <a:gd name="T4" fmla="*/ 500 w 847"/>
                <a:gd name="T5" fmla="*/ 581 h 728"/>
                <a:gd name="T6" fmla="*/ 322 w 847"/>
                <a:gd name="T7" fmla="*/ 720 h 728"/>
                <a:gd name="T8" fmla="*/ 4 w 847"/>
                <a:gd name="T9" fmla="*/ 0 h 728"/>
                <a:gd name="T10" fmla="*/ 0 w 847"/>
                <a:gd name="T11" fmla="*/ 0 h 728"/>
                <a:gd name="T12" fmla="*/ 203 w 847"/>
                <a:gd name="T13" fmla="*/ 463 h 728"/>
                <a:gd name="T14" fmla="*/ 318 w 847"/>
                <a:gd name="T15" fmla="*/ 724 h 728"/>
                <a:gd name="T16" fmla="*/ 318 w 847"/>
                <a:gd name="T17" fmla="*/ 724 h 728"/>
                <a:gd name="T18" fmla="*/ 318 w 847"/>
                <a:gd name="T19" fmla="*/ 728 h 728"/>
                <a:gd name="T20" fmla="*/ 318 w 847"/>
                <a:gd name="T21" fmla="*/ 724 h 728"/>
                <a:gd name="T22" fmla="*/ 322 w 847"/>
                <a:gd name="T23" fmla="*/ 724 h 728"/>
                <a:gd name="T24" fmla="*/ 847 w 847"/>
                <a:gd name="T25" fmla="*/ 309 h 728"/>
                <a:gd name="T26" fmla="*/ 843 w 847"/>
                <a:gd name="T27" fmla="*/ 309 h 728"/>
                <a:gd name="T28" fmla="*/ 843 w 847"/>
                <a:gd name="T29" fmla="*/ 309 h 728"/>
                <a:gd name="T30" fmla="*/ 843 w 847"/>
                <a:gd name="T31" fmla="*/ 309 h 728"/>
                <a:gd name="T32" fmla="*/ 127 w 847"/>
                <a:gd name="T3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7" h="728">
                  <a:moveTo>
                    <a:pt x="127" y="0"/>
                  </a:moveTo>
                  <a:lnTo>
                    <a:pt x="843" y="309"/>
                  </a:lnTo>
                  <a:lnTo>
                    <a:pt x="500" y="581"/>
                  </a:lnTo>
                  <a:lnTo>
                    <a:pt x="322" y="720"/>
                  </a:lnTo>
                  <a:lnTo>
                    <a:pt x="4" y="0"/>
                  </a:lnTo>
                  <a:lnTo>
                    <a:pt x="0" y="0"/>
                  </a:lnTo>
                  <a:lnTo>
                    <a:pt x="203" y="463"/>
                  </a:lnTo>
                  <a:lnTo>
                    <a:pt x="318" y="724"/>
                  </a:lnTo>
                  <a:lnTo>
                    <a:pt x="318" y="724"/>
                  </a:lnTo>
                  <a:lnTo>
                    <a:pt x="318" y="728"/>
                  </a:lnTo>
                  <a:lnTo>
                    <a:pt x="318" y="724"/>
                  </a:lnTo>
                  <a:lnTo>
                    <a:pt x="322" y="724"/>
                  </a:lnTo>
                  <a:lnTo>
                    <a:pt x="847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127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8"/>
            <p:cNvSpPr>
              <a:spLocks/>
            </p:cNvSpPr>
            <p:nvPr/>
          </p:nvSpPr>
          <p:spPr bwMode="auto">
            <a:xfrm>
              <a:off x="7375" y="305"/>
              <a:ext cx="8" cy="26"/>
            </a:xfrm>
            <a:custGeom>
              <a:avLst/>
              <a:gdLst>
                <a:gd name="T0" fmla="*/ 1 w 2"/>
                <a:gd name="T1" fmla="*/ 0 h 7"/>
                <a:gd name="T2" fmla="*/ 1 w 2"/>
                <a:gd name="T3" fmla="*/ 1 h 7"/>
                <a:gd name="T4" fmla="*/ 0 w 2"/>
                <a:gd name="T5" fmla="*/ 0 h 7"/>
                <a:gd name="T6" fmla="*/ 0 w 2"/>
                <a:gd name="T7" fmla="*/ 1 h 7"/>
                <a:gd name="T8" fmla="*/ 2 w 2"/>
                <a:gd name="T9" fmla="*/ 7 h 7"/>
                <a:gd name="T10" fmla="*/ 2 w 2"/>
                <a:gd name="T11" fmla="*/ 5 h 7"/>
                <a:gd name="T12" fmla="*/ 2 w 2"/>
                <a:gd name="T13" fmla="*/ 5 h 7"/>
                <a:gd name="T14" fmla="*/ 1 w 2"/>
                <a:gd name="T15" fmla="*/ 0 h 7"/>
                <a:gd name="T16" fmla="*/ 1 w 2"/>
                <a:gd name="T17" fmla="*/ 0 h 7"/>
                <a:gd name="T18" fmla="*/ 2 w 2"/>
                <a:gd name="T19" fmla="*/ 0 h 7"/>
                <a:gd name="T20" fmla="*/ 1 w 2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7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9"/>
            <p:cNvSpPr>
              <a:spLocks/>
            </p:cNvSpPr>
            <p:nvPr/>
          </p:nvSpPr>
          <p:spPr bwMode="auto">
            <a:xfrm>
              <a:off x="6655" y="-4"/>
              <a:ext cx="716" cy="309"/>
            </a:xfrm>
            <a:custGeom>
              <a:avLst/>
              <a:gdLst>
                <a:gd name="T0" fmla="*/ 2 w 169"/>
                <a:gd name="T1" fmla="*/ 0 h 84"/>
                <a:gd name="T2" fmla="*/ 0 w 169"/>
                <a:gd name="T3" fmla="*/ 0 h 84"/>
                <a:gd name="T4" fmla="*/ 169 w 169"/>
                <a:gd name="T5" fmla="*/ 84 h 84"/>
                <a:gd name="T6" fmla="*/ 169 w 169"/>
                <a:gd name="T7" fmla="*/ 84 h 84"/>
                <a:gd name="T8" fmla="*/ 137 w 169"/>
                <a:gd name="T9" fmla="*/ 2 h 84"/>
                <a:gd name="T10" fmla="*/ 169 w 169"/>
                <a:gd name="T11" fmla="*/ 83 h 84"/>
                <a:gd name="T12" fmla="*/ 2 w 169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84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69" y="83"/>
                    <a:pt x="169" y="83"/>
                    <a:pt x="169" y="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0"/>
            <p:cNvSpPr>
              <a:spLocks/>
            </p:cNvSpPr>
            <p:nvPr/>
          </p:nvSpPr>
          <p:spPr bwMode="auto">
            <a:xfrm>
              <a:off x="7375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21"/>
            <p:cNvSpPr>
              <a:spLocks/>
            </p:cNvSpPr>
            <p:nvPr/>
          </p:nvSpPr>
          <p:spPr bwMode="auto">
            <a:xfrm>
              <a:off x="7375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22"/>
            <p:cNvSpPr>
              <a:spLocks/>
            </p:cNvSpPr>
            <p:nvPr/>
          </p:nvSpPr>
          <p:spPr bwMode="auto">
            <a:xfrm>
              <a:off x="7371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0 h 4"/>
                <a:gd name="T4" fmla="*/ 4 w 4"/>
                <a:gd name="T5" fmla="*/ 4 h 4"/>
                <a:gd name="T6" fmla="*/ 4 w 4"/>
                <a:gd name="T7" fmla="*/ 4 h 4"/>
                <a:gd name="T8" fmla="*/ 4 w 4"/>
                <a:gd name="T9" fmla="*/ 0 h 4"/>
                <a:gd name="T10" fmla="*/ 4 w 4"/>
                <a:gd name="T11" fmla="*/ 0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23"/>
            <p:cNvSpPr>
              <a:spLocks/>
            </p:cNvSpPr>
            <p:nvPr/>
          </p:nvSpPr>
          <p:spPr bwMode="auto">
            <a:xfrm>
              <a:off x="7371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0 h 4"/>
                <a:gd name="T4" fmla="*/ 4 w 4"/>
                <a:gd name="T5" fmla="*/ 4 h 4"/>
                <a:gd name="T6" fmla="*/ 4 w 4"/>
                <a:gd name="T7" fmla="*/ 4 h 4"/>
                <a:gd name="T8" fmla="*/ 4 w 4"/>
                <a:gd name="T9" fmla="*/ 0 h 4"/>
                <a:gd name="T10" fmla="*/ 4 w 4"/>
                <a:gd name="T11" fmla="*/ 0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24"/>
            <p:cNvSpPr>
              <a:spLocks/>
            </p:cNvSpPr>
            <p:nvPr/>
          </p:nvSpPr>
          <p:spPr bwMode="auto">
            <a:xfrm>
              <a:off x="7379" y="290"/>
              <a:ext cx="4" cy="11"/>
            </a:xfrm>
            <a:custGeom>
              <a:avLst/>
              <a:gdLst>
                <a:gd name="T0" fmla="*/ 4 w 4"/>
                <a:gd name="T1" fmla="*/ 0 h 11"/>
                <a:gd name="T2" fmla="*/ 0 w 4"/>
                <a:gd name="T3" fmla="*/ 11 h 11"/>
                <a:gd name="T4" fmla="*/ 4 w 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0" y="1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25"/>
            <p:cNvSpPr>
              <a:spLocks/>
            </p:cNvSpPr>
            <p:nvPr/>
          </p:nvSpPr>
          <p:spPr bwMode="auto">
            <a:xfrm>
              <a:off x="7379" y="290"/>
              <a:ext cx="4" cy="11"/>
            </a:xfrm>
            <a:custGeom>
              <a:avLst/>
              <a:gdLst>
                <a:gd name="T0" fmla="*/ 4 w 4"/>
                <a:gd name="T1" fmla="*/ 0 h 11"/>
                <a:gd name="T2" fmla="*/ 0 w 4"/>
                <a:gd name="T3" fmla="*/ 11 h 11"/>
                <a:gd name="T4" fmla="*/ 4 w 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0" y="11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26"/>
            <p:cNvSpPr>
              <a:spLocks/>
            </p:cNvSpPr>
            <p:nvPr/>
          </p:nvSpPr>
          <p:spPr bwMode="auto">
            <a:xfrm>
              <a:off x="7231" y="-4"/>
              <a:ext cx="144" cy="309"/>
            </a:xfrm>
            <a:custGeom>
              <a:avLst/>
              <a:gdLst>
                <a:gd name="T0" fmla="*/ 4 w 144"/>
                <a:gd name="T1" fmla="*/ 0 h 309"/>
                <a:gd name="T2" fmla="*/ 0 w 144"/>
                <a:gd name="T3" fmla="*/ 0 h 309"/>
                <a:gd name="T4" fmla="*/ 4 w 144"/>
                <a:gd name="T5" fmla="*/ 8 h 309"/>
                <a:gd name="T6" fmla="*/ 140 w 144"/>
                <a:gd name="T7" fmla="*/ 309 h 309"/>
                <a:gd name="T8" fmla="*/ 144 w 144"/>
                <a:gd name="T9" fmla="*/ 301 h 309"/>
                <a:gd name="T10" fmla="*/ 4 w 144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09">
                  <a:moveTo>
                    <a:pt x="4" y="0"/>
                  </a:moveTo>
                  <a:lnTo>
                    <a:pt x="0" y="0"/>
                  </a:lnTo>
                  <a:lnTo>
                    <a:pt x="4" y="8"/>
                  </a:lnTo>
                  <a:lnTo>
                    <a:pt x="140" y="309"/>
                  </a:lnTo>
                  <a:lnTo>
                    <a:pt x="144" y="30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27"/>
            <p:cNvSpPr>
              <a:spLocks/>
            </p:cNvSpPr>
            <p:nvPr/>
          </p:nvSpPr>
          <p:spPr bwMode="auto">
            <a:xfrm>
              <a:off x="7231" y="-4"/>
              <a:ext cx="144" cy="309"/>
            </a:xfrm>
            <a:custGeom>
              <a:avLst/>
              <a:gdLst>
                <a:gd name="T0" fmla="*/ 4 w 144"/>
                <a:gd name="T1" fmla="*/ 0 h 309"/>
                <a:gd name="T2" fmla="*/ 0 w 144"/>
                <a:gd name="T3" fmla="*/ 0 h 309"/>
                <a:gd name="T4" fmla="*/ 4 w 144"/>
                <a:gd name="T5" fmla="*/ 8 h 309"/>
                <a:gd name="T6" fmla="*/ 140 w 144"/>
                <a:gd name="T7" fmla="*/ 309 h 309"/>
                <a:gd name="T8" fmla="*/ 144 w 144"/>
                <a:gd name="T9" fmla="*/ 301 h 309"/>
                <a:gd name="T10" fmla="*/ 4 w 144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09">
                  <a:moveTo>
                    <a:pt x="4" y="0"/>
                  </a:moveTo>
                  <a:lnTo>
                    <a:pt x="0" y="0"/>
                  </a:lnTo>
                  <a:lnTo>
                    <a:pt x="4" y="8"/>
                  </a:lnTo>
                  <a:lnTo>
                    <a:pt x="140" y="309"/>
                  </a:lnTo>
                  <a:lnTo>
                    <a:pt x="144" y="301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428"/>
            <p:cNvSpPr>
              <a:spLocks/>
            </p:cNvSpPr>
            <p:nvPr/>
          </p:nvSpPr>
          <p:spPr bwMode="auto">
            <a:xfrm>
              <a:off x="7371" y="279"/>
              <a:ext cx="12" cy="26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5 h 7"/>
                <a:gd name="T4" fmla="*/ 0 w 3"/>
                <a:gd name="T5" fmla="*/ 7 h 7"/>
                <a:gd name="T6" fmla="*/ 0 w 3"/>
                <a:gd name="T7" fmla="*/ 7 h 7"/>
                <a:gd name="T8" fmla="*/ 0 w 3"/>
                <a:gd name="T9" fmla="*/ 7 h 7"/>
                <a:gd name="T10" fmla="*/ 0 w 3"/>
                <a:gd name="T11" fmla="*/ 7 h 7"/>
                <a:gd name="T12" fmla="*/ 1 w 3"/>
                <a:gd name="T13" fmla="*/ 7 h 7"/>
                <a:gd name="T14" fmla="*/ 2 w 3"/>
                <a:gd name="T15" fmla="*/ 7 h 7"/>
                <a:gd name="T16" fmla="*/ 3 w 3"/>
                <a:gd name="T17" fmla="*/ 7 h 7"/>
                <a:gd name="T18" fmla="*/ 3 w 3"/>
                <a:gd name="T19" fmla="*/ 6 h 7"/>
                <a:gd name="T20" fmla="*/ 2 w 3"/>
                <a:gd name="T21" fmla="*/ 6 h 7"/>
                <a:gd name="T22" fmla="*/ 3 w 3"/>
                <a:gd name="T23" fmla="*/ 3 h 7"/>
                <a:gd name="T24" fmla="*/ 3 w 3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29"/>
            <p:cNvSpPr>
              <a:spLocks/>
            </p:cNvSpPr>
            <p:nvPr/>
          </p:nvSpPr>
          <p:spPr bwMode="auto">
            <a:xfrm>
              <a:off x="4538" y="2582"/>
              <a:ext cx="0" cy="4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30"/>
            <p:cNvSpPr>
              <a:spLocks/>
            </p:cNvSpPr>
            <p:nvPr/>
          </p:nvSpPr>
          <p:spPr bwMode="auto">
            <a:xfrm>
              <a:off x="4538" y="2582"/>
              <a:ext cx="0" cy="4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31"/>
            <p:cNvSpPr>
              <a:spLocks/>
            </p:cNvSpPr>
            <p:nvPr/>
          </p:nvSpPr>
          <p:spPr bwMode="auto">
            <a:xfrm>
              <a:off x="4000" y="2582"/>
              <a:ext cx="533" cy="731"/>
            </a:xfrm>
            <a:custGeom>
              <a:avLst/>
              <a:gdLst>
                <a:gd name="T0" fmla="*/ 533 w 533"/>
                <a:gd name="T1" fmla="*/ 0 h 731"/>
                <a:gd name="T2" fmla="*/ 521 w 533"/>
                <a:gd name="T3" fmla="*/ 724 h 731"/>
                <a:gd name="T4" fmla="*/ 4 w 533"/>
                <a:gd name="T5" fmla="*/ 261 h 731"/>
                <a:gd name="T6" fmla="*/ 4 w 533"/>
                <a:gd name="T7" fmla="*/ 261 h 731"/>
                <a:gd name="T8" fmla="*/ 0 w 533"/>
                <a:gd name="T9" fmla="*/ 261 h 731"/>
                <a:gd name="T10" fmla="*/ 0 w 533"/>
                <a:gd name="T11" fmla="*/ 261 h 731"/>
                <a:gd name="T12" fmla="*/ 0 w 533"/>
                <a:gd name="T13" fmla="*/ 265 h 731"/>
                <a:gd name="T14" fmla="*/ 517 w 533"/>
                <a:gd name="T15" fmla="*/ 728 h 731"/>
                <a:gd name="T16" fmla="*/ 521 w 533"/>
                <a:gd name="T17" fmla="*/ 731 h 731"/>
                <a:gd name="T18" fmla="*/ 533 w 533"/>
                <a:gd name="T1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731">
                  <a:moveTo>
                    <a:pt x="533" y="0"/>
                  </a:moveTo>
                  <a:lnTo>
                    <a:pt x="521" y="724"/>
                  </a:lnTo>
                  <a:lnTo>
                    <a:pt x="4" y="261"/>
                  </a:lnTo>
                  <a:lnTo>
                    <a:pt x="4" y="261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65"/>
                  </a:lnTo>
                  <a:lnTo>
                    <a:pt x="517" y="728"/>
                  </a:lnTo>
                  <a:lnTo>
                    <a:pt x="521" y="731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432"/>
            <p:cNvSpPr>
              <a:spLocks/>
            </p:cNvSpPr>
            <p:nvPr/>
          </p:nvSpPr>
          <p:spPr bwMode="auto">
            <a:xfrm>
              <a:off x="4000" y="2582"/>
              <a:ext cx="533" cy="731"/>
            </a:xfrm>
            <a:custGeom>
              <a:avLst/>
              <a:gdLst>
                <a:gd name="T0" fmla="*/ 533 w 533"/>
                <a:gd name="T1" fmla="*/ 0 h 731"/>
                <a:gd name="T2" fmla="*/ 521 w 533"/>
                <a:gd name="T3" fmla="*/ 724 h 731"/>
                <a:gd name="T4" fmla="*/ 4 w 533"/>
                <a:gd name="T5" fmla="*/ 261 h 731"/>
                <a:gd name="T6" fmla="*/ 4 w 533"/>
                <a:gd name="T7" fmla="*/ 261 h 731"/>
                <a:gd name="T8" fmla="*/ 0 w 533"/>
                <a:gd name="T9" fmla="*/ 261 h 731"/>
                <a:gd name="T10" fmla="*/ 0 w 533"/>
                <a:gd name="T11" fmla="*/ 261 h 731"/>
                <a:gd name="T12" fmla="*/ 0 w 533"/>
                <a:gd name="T13" fmla="*/ 265 h 731"/>
                <a:gd name="T14" fmla="*/ 517 w 533"/>
                <a:gd name="T15" fmla="*/ 728 h 731"/>
                <a:gd name="T16" fmla="*/ 521 w 533"/>
                <a:gd name="T17" fmla="*/ 731 h 731"/>
                <a:gd name="T18" fmla="*/ 533 w 533"/>
                <a:gd name="T1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731">
                  <a:moveTo>
                    <a:pt x="533" y="0"/>
                  </a:moveTo>
                  <a:lnTo>
                    <a:pt x="521" y="724"/>
                  </a:lnTo>
                  <a:lnTo>
                    <a:pt x="4" y="261"/>
                  </a:lnTo>
                  <a:lnTo>
                    <a:pt x="4" y="261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65"/>
                  </a:lnTo>
                  <a:lnTo>
                    <a:pt x="517" y="728"/>
                  </a:lnTo>
                  <a:lnTo>
                    <a:pt x="521" y="731"/>
                  </a:lnTo>
                  <a:lnTo>
                    <a:pt x="533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3"/>
            <p:cNvSpPr>
              <a:spLocks/>
            </p:cNvSpPr>
            <p:nvPr/>
          </p:nvSpPr>
          <p:spPr bwMode="auto">
            <a:xfrm>
              <a:off x="3996" y="2840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4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34"/>
            <p:cNvSpPr>
              <a:spLocks/>
            </p:cNvSpPr>
            <p:nvPr/>
          </p:nvSpPr>
          <p:spPr bwMode="auto">
            <a:xfrm>
              <a:off x="3996" y="2840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4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35"/>
            <p:cNvSpPr>
              <a:spLocks/>
            </p:cNvSpPr>
            <p:nvPr/>
          </p:nvSpPr>
          <p:spPr bwMode="auto">
            <a:xfrm>
              <a:off x="4521" y="3313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36"/>
            <p:cNvSpPr>
              <a:spLocks/>
            </p:cNvSpPr>
            <p:nvPr/>
          </p:nvSpPr>
          <p:spPr bwMode="auto">
            <a:xfrm>
              <a:off x="4521" y="3313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37"/>
            <p:cNvSpPr>
              <a:spLocks/>
            </p:cNvSpPr>
            <p:nvPr/>
          </p:nvSpPr>
          <p:spPr bwMode="auto">
            <a:xfrm>
              <a:off x="4521" y="2582"/>
              <a:ext cx="842" cy="731"/>
            </a:xfrm>
            <a:custGeom>
              <a:avLst/>
              <a:gdLst>
                <a:gd name="T0" fmla="*/ 12 w 842"/>
                <a:gd name="T1" fmla="*/ 0 h 731"/>
                <a:gd name="T2" fmla="*/ 12 w 842"/>
                <a:gd name="T3" fmla="*/ 0 h 731"/>
                <a:gd name="T4" fmla="*/ 0 w 842"/>
                <a:gd name="T5" fmla="*/ 731 h 731"/>
                <a:gd name="T6" fmla="*/ 0 w 842"/>
                <a:gd name="T7" fmla="*/ 731 h 731"/>
                <a:gd name="T8" fmla="*/ 0 w 842"/>
                <a:gd name="T9" fmla="*/ 731 h 731"/>
                <a:gd name="T10" fmla="*/ 0 w 842"/>
                <a:gd name="T11" fmla="*/ 731 h 731"/>
                <a:gd name="T12" fmla="*/ 0 w 842"/>
                <a:gd name="T13" fmla="*/ 731 h 731"/>
                <a:gd name="T14" fmla="*/ 0 w 842"/>
                <a:gd name="T15" fmla="*/ 731 h 731"/>
                <a:gd name="T16" fmla="*/ 4 w 842"/>
                <a:gd name="T17" fmla="*/ 731 h 731"/>
                <a:gd name="T18" fmla="*/ 4 w 842"/>
                <a:gd name="T19" fmla="*/ 731 h 731"/>
                <a:gd name="T20" fmla="*/ 838 w 842"/>
                <a:gd name="T21" fmla="*/ 607 h 731"/>
                <a:gd name="T22" fmla="*/ 842 w 842"/>
                <a:gd name="T23" fmla="*/ 607 h 731"/>
                <a:gd name="T24" fmla="*/ 842 w 842"/>
                <a:gd name="T25" fmla="*/ 607 h 731"/>
                <a:gd name="T26" fmla="*/ 838 w 842"/>
                <a:gd name="T27" fmla="*/ 603 h 731"/>
                <a:gd name="T28" fmla="*/ 360 w 842"/>
                <a:gd name="T29" fmla="*/ 676 h 731"/>
                <a:gd name="T30" fmla="*/ 4 w 842"/>
                <a:gd name="T31" fmla="*/ 728 h 731"/>
                <a:gd name="T32" fmla="*/ 17 w 842"/>
                <a:gd name="T33" fmla="*/ 4 h 731"/>
                <a:gd name="T34" fmla="*/ 17 w 842"/>
                <a:gd name="T35" fmla="*/ 0 h 731"/>
                <a:gd name="T36" fmla="*/ 292 w 842"/>
                <a:gd name="T37" fmla="*/ 206 h 731"/>
                <a:gd name="T38" fmla="*/ 17 w 842"/>
                <a:gd name="T39" fmla="*/ 0 h 731"/>
                <a:gd name="T40" fmla="*/ 17 w 842"/>
                <a:gd name="T41" fmla="*/ 0 h 731"/>
                <a:gd name="T42" fmla="*/ 12 w 842"/>
                <a:gd name="T4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2" h="731">
                  <a:moveTo>
                    <a:pt x="12" y="0"/>
                  </a:moveTo>
                  <a:lnTo>
                    <a:pt x="12" y="0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838" y="607"/>
                  </a:lnTo>
                  <a:lnTo>
                    <a:pt x="842" y="607"/>
                  </a:lnTo>
                  <a:lnTo>
                    <a:pt x="842" y="607"/>
                  </a:lnTo>
                  <a:lnTo>
                    <a:pt x="838" y="603"/>
                  </a:lnTo>
                  <a:lnTo>
                    <a:pt x="360" y="676"/>
                  </a:lnTo>
                  <a:lnTo>
                    <a:pt x="4" y="728"/>
                  </a:lnTo>
                  <a:lnTo>
                    <a:pt x="17" y="4"/>
                  </a:lnTo>
                  <a:lnTo>
                    <a:pt x="17" y="0"/>
                  </a:lnTo>
                  <a:lnTo>
                    <a:pt x="292" y="2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38"/>
            <p:cNvSpPr>
              <a:spLocks/>
            </p:cNvSpPr>
            <p:nvPr/>
          </p:nvSpPr>
          <p:spPr bwMode="auto">
            <a:xfrm>
              <a:off x="4521" y="2582"/>
              <a:ext cx="842" cy="731"/>
            </a:xfrm>
            <a:custGeom>
              <a:avLst/>
              <a:gdLst>
                <a:gd name="T0" fmla="*/ 12 w 842"/>
                <a:gd name="T1" fmla="*/ 0 h 731"/>
                <a:gd name="T2" fmla="*/ 12 w 842"/>
                <a:gd name="T3" fmla="*/ 0 h 731"/>
                <a:gd name="T4" fmla="*/ 0 w 842"/>
                <a:gd name="T5" fmla="*/ 731 h 731"/>
                <a:gd name="T6" fmla="*/ 0 w 842"/>
                <a:gd name="T7" fmla="*/ 731 h 731"/>
                <a:gd name="T8" fmla="*/ 0 w 842"/>
                <a:gd name="T9" fmla="*/ 731 h 731"/>
                <a:gd name="T10" fmla="*/ 0 w 842"/>
                <a:gd name="T11" fmla="*/ 731 h 731"/>
                <a:gd name="T12" fmla="*/ 0 w 842"/>
                <a:gd name="T13" fmla="*/ 731 h 731"/>
                <a:gd name="T14" fmla="*/ 0 w 842"/>
                <a:gd name="T15" fmla="*/ 731 h 731"/>
                <a:gd name="T16" fmla="*/ 4 w 842"/>
                <a:gd name="T17" fmla="*/ 731 h 731"/>
                <a:gd name="T18" fmla="*/ 4 w 842"/>
                <a:gd name="T19" fmla="*/ 731 h 731"/>
                <a:gd name="T20" fmla="*/ 838 w 842"/>
                <a:gd name="T21" fmla="*/ 607 h 731"/>
                <a:gd name="T22" fmla="*/ 842 w 842"/>
                <a:gd name="T23" fmla="*/ 607 h 731"/>
                <a:gd name="T24" fmla="*/ 842 w 842"/>
                <a:gd name="T25" fmla="*/ 607 h 731"/>
                <a:gd name="T26" fmla="*/ 838 w 842"/>
                <a:gd name="T27" fmla="*/ 603 h 731"/>
                <a:gd name="T28" fmla="*/ 360 w 842"/>
                <a:gd name="T29" fmla="*/ 676 h 731"/>
                <a:gd name="T30" fmla="*/ 4 w 842"/>
                <a:gd name="T31" fmla="*/ 728 h 731"/>
                <a:gd name="T32" fmla="*/ 17 w 842"/>
                <a:gd name="T33" fmla="*/ 4 h 731"/>
                <a:gd name="T34" fmla="*/ 17 w 842"/>
                <a:gd name="T35" fmla="*/ 0 h 731"/>
                <a:gd name="T36" fmla="*/ 292 w 842"/>
                <a:gd name="T37" fmla="*/ 206 h 731"/>
                <a:gd name="T38" fmla="*/ 17 w 842"/>
                <a:gd name="T39" fmla="*/ 0 h 731"/>
                <a:gd name="T40" fmla="*/ 17 w 842"/>
                <a:gd name="T41" fmla="*/ 0 h 731"/>
                <a:gd name="T42" fmla="*/ 12 w 842"/>
                <a:gd name="T4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2" h="731">
                  <a:moveTo>
                    <a:pt x="12" y="0"/>
                  </a:moveTo>
                  <a:lnTo>
                    <a:pt x="12" y="0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838" y="607"/>
                  </a:lnTo>
                  <a:lnTo>
                    <a:pt x="842" y="607"/>
                  </a:lnTo>
                  <a:lnTo>
                    <a:pt x="842" y="607"/>
                  </a:lnTo>
                  <a:lnTo>
                    <a:pt x="838" y="603"/>
                  </a:lnTo>
                  <a:lnTo>
                    <a:pt x="360" y="676"/>
                  </a:lnTo>
                  <a:lnTo>
                    <a:pt x="4" y="728"/>
                  </a:lnTo>
                  <a:lnTo>
                    <a:pt x="17" y="4"/>
                  </a:lnTo>
                  <a:lnTo>
                    <a:pt x="17" y="0"/>
                  </a:lnTo>
                  <a:lnTo>
                    <a:pt x="292" y="2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39"/>
            <p:cNvSpPr>
              <a:spLocks/>
            </p:cNvSpPr>
            <p:nvPr/>
          </p:nvSpPr>
          <p:spPr bwMode="auto">
            <a:xfrm>
              <a:off x="5363" y="3185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440"/>
            <p:cNvSpPr>
              <a:spLocks/>
            </p:cNvSpPr>
            <p:nvPr/>
          </p:nvSpPr>
          <p:spPr bwMode="auto">
            <a:xfrm>
              <a:off x="5363" y="3185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441"/>
            <p:cNvSpPr>
              <a:spLocks/>
            </p:cNvSpPr>
            <p:nvPr/>
          </p:nvSpPr>
          <p:spPr bwMode="auto">
            <a:xfrm>
              <a:off x="4178" y="2097"/>
              <a:ext cx="355" cy="478"/>
            </a:xfrm>
            <a:custGeom>
              <a:avLst/>
              <a:gdLst>
                <a:gd name="T0" fmla="*/ 0 w 355"/>
                <a:gd name="T1" fmla="*/ 0 h 478"/>
                <a:gd name="T2" fmla="*/ 355 w 355"/>
                <a:gd name="T3" fmla="*/ 478 h 478"/>
                <a:gd name="T4" fmla="*/ 355 w 355"/>
                <a:gd name="T5" fmla="*/ 478 h 478"/>
                <a:gd name="T6" fmla="*/ 0 w 355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478">
                  <a:moveTo>
                    <a:pt x="0" y="0"/>
                  </a:moveTo>
                  <a:lnTo>
                    <a:pt x="355" y="478"/>
                  </a:lnTo>
                  <a:lnTo>
                    <a:pt x="355" y="4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442"/>
            <p:cNvSpPr>
              <a:spLocks/>
            </p:cNvSpPr>
            <p:nvPr/>
          </p:nvSpPr>
          <p:spPr bwMode="auto">
            <a:xfrm>
              <a:off x="4178" y="2097"/>
              <a:ext cx="355" cy="478"/>
            </a:xfrm>
            <a:custGeom>
              <a:avLst/>
              <a:gdLst>
                <a:gd name="T0" fmla="*/ 0 w 355"/>
                <a:gd name="T1" fmla="*/ 0 h 478"/>
                <a:gd name="T2" fmla="*/ 355 w 355"/>
                <a:gd name="T3" fmla="*/ 478 h 478"/>
                <a:gd name="T4" fmla="*/ 355 w 355"/>
                <a:gd name="T5" fmla="*/ 478 h 478"/>
                <a:gd name="T6" fmla="*/ 0 w 355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478">
                  <a:moveTo>
                    <a:pt x="0" y="0"/>
                  </a:moveTo>
                  <a:lnTo>
                    <a:pt x="355" y="478"/>
                  </a:lnTo>
                  <a:lnTo>
                    <a:pt x="355" y="478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443"/>
            <p:cNvSpPr>
              <a:spLocks noChangeArrowheads="1"/>
            </p:cNvSpPr>
            <p:nvPr/>
          </p:nvSpPr>
          <p:spPr bwMode="auto">
            <a:xfrm>
              <a:off x="4021" y="1884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444"/>
            <p:cNvSpPr>
              <a:spLocks/>
            </p:cNvSpPr>
            <p:nvPr/>
          </p:nvSpPr>
          <p:spPr bwMode="auto">
            <a:xfrm>
              <a:off x="4021" y="1884"/>
              <a:ext cx="0" cy="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445"/>
            <p:cNvSpPr>
              <a:spLocks/>
            </p:cNvSpPr>
            <p:nvPr/>
          </p:nvSpPr>
          <p:spPr bwMode="auto">
            <a:xfrm>
              <a:off x="3996" y="1888"/>
              <a:ext cx="537" cy="955"/>
            </a:xfrm>
            <a:custGeom>
              <a:avLst/>
              <a:gdLst>
                <a:gd name="T0" fmla="*/ 25 w 537"/>
                <a:gd name="T1" fmla="*/ 0 h 955"/>
                <a:gd name="T2" fmla="*/ 25 w 537"/>
                <a:gd name="T3" fmla="*/ 0 h 955"/>
                <a:gd name="T4" fmla="*/ 25 w 537"/>
                <a:gd name="T5" fmla="*/ 4 h 955"/>
                <a:gd name="T6" fmla="*/ 25 w 537"/>
                <a:gd name="T7" fmla="*/ 4 h 955"/>
                <a:gd name="T8" fmla="*/ 4 w 537"/>
                <a:gd name="T9" fmla="*/ 952 h 955"/>
                <a:gd name="T10" fmla="*/ 4 w 537"/>
                <a:gd name="T11" fmla="*/ 955 h 955"/>
                <a:gd name="T12" fmla="*/ 0 w 537"/>
                <a:gd name="T13" fmla="*/ 955 h 955"/>
                <a:gd name="T14" fmla="*/ 4 w 537"/>
                <a:gd name="T15" fmla="*/ 955 h 955"/>
                <a:gd name="T16" fmla="*/ 4 w 537"/>
                <a:gd name="T17" fmla="*/ 955 h 955"/>
                <a:gd name="T18" fmla="*/ 8 w 537"/>
                <a:gd name="T19" fmla="*/ 955 h 955"/>
                <a:gd name="T20" fmla="*/ 8 w 537"/>
                <a:gd name="T21" fmla="*/ 955 h 955"/>
                <a:gd name="T22" fmla="*/ 537 w 537"/>
                <a:gd name="T23" fmla="*/ 694 h 955"/>
                <a:gd name="T24" fmla="*/ 537 w 537"/>
                <a:gd name="T25" fmla="*/ 694 h 955"/>
                <a:gd name="T26" fmla="*/ 537 w 537"/>
                <a:gd name="T27" fmla="*/ 694 h 955"/>
                <a:gd name="T28" fmla="*/ 537 w 537"/>
                <a:gd name="T29" fmla="*/ 694 h 955"/>
                <a:gd name="T30" fmla="*/ 537 w 537"/>
                <a:gd name="T31" fmla="*/ 691 h 955"/>
                <a:gd name="T32" fmla="*/ 537 w 537"/>
                <a:gd name="T33" fmla="*/ 691 h 955"/>
                <a:gd name="T34" fmla="*/ 8 w 537"/>
                <a:gd name="T35" fmla="*/ 952 h 955"/>
                <a:gd name="T36" fmla="*/ 25 w 537"/>
                <a:gd name="T37" fmla="*/ 7 h 955"/>
                <a:gd name="T38" fmla="*/ 25 w 537"/>
                <a:gd name="T3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955">
                  <a:moveTo>
                    <a:pt x="25" y="0"/>
                  </a:moveTo>
                  <a:lnTo>
                    <a:pt x="25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4" y="952"/>
                  </a:lnTo>
                  <a:lnTo>
                    <a:pt x="4" y="955"/>
                  </a:lnTo>
                  <a:lnTo>
                    <a:pt x="0" y="955"/>
                  </a:lnTo>
                  <a:lnTo>
                    <a:pt x="4" y="955"/>
                  </a:lnTo>
                  <a:lnTo>
                    <a:pt x="4" y="955"/>
                  </a:lnTo>
                  <a:lnTo>
                    <a:pt x="8" y="955"/>
                  </a:lnTo>
                  <a:lnTo>
                    <a:pt x="8" y="955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1"/>
                  </a:lnTo>
                  <a:lnTo>
                    <a:pt x="537" y="691"/>
                  </a:lnTo>
                  <a:lnTo>
                    <a:pt x="8" y="952"/>
                  </a:lnTo>
                  <a:lnTo>
                    <a:pt x="25" y="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6"/>
            <p:cNvSpPr>
              <a:spLocks/>
            </p:cNvSpPr>
            <p:nvPr/>
          </p:nvSpPr>
          <p:spPr bwMode="auto">
            <a:xfrm>
              <a:off x="3996" y="1888"/>
              <a:ext cx="537" cy="955"/>
            </a:xfrm>
            <a:custGeom>
              <a:avLst/>
              <a:gdLst>
                <a:gd name="T0" fmla="*/ 25 w 537"/>
                <a:gd name="T1" fmla="*/ 0 h 955"/>
                <a:gd name="T2" fmla="*/ 25 w 537"/>
                <a:gd name="T3" fmla="*/ 0 h 955"/>
                <a:gd name="T4" fmla="*/ 25 w 537"/>
                <a:gd name="T5" fmla="*/ 4 h 955"/>
                <a:gd name="T6" fmla="*/ 25 w 537"/>
                <a:gd name="T7" fmla="*/ 4 h 955"/>
                <a:gd name="T8" fmla="*/ 4 w 537"/>
                <a:gd name="T9" fmla="*/ 952 h 955"/>
                <a:gd name="T10" fmla="*/ 4 w 537"/>
                <a:gd name="T11" fmla="*/ 955 h 955"/>
                <a:gd name="T12" fmla="*/ 0 w 537"/>
                <a:gd name="T13" fmla="*/ 955 h 955"/>
                <a:gd name="T14" fmla="*/ 4 w 537"/>
                <a:gd name="T15" fmla="*/ 955 h 955"/>
                <a:gd name="T16" fmla="*/ 4 w 537"/>
                <a:gd name="T17" fmla="*/ 955 h 955"/>
                <a:gd name="T18" fmla="*/ 8 w 537"/>
                <a:gd name="T19" fmla="*/ 955 h 955"/>
                <a:gd name="T20" fmla="*/ 8 w 537"/>
                <a:gd name="T21" fmla="*/ 955 h 955"/>
                <a:gd name="T22" fmla="*/ 537 w 537"/>
                <a:gd name="T23" fmla="*/ 694 h 955"/>
                <a:gd name="T24" fmla="*/ 537 w 537"/>
                <a:gd name="T25" fmla="*/ 694 h 955"/>
                <a:gd name="T26" fmla="*/ 537 w 537"/>
                <a:gd name="T27" fmla="*/ 694 h 955"/>
                <a:gd name="T28" fmla="*/ 537 w 537"/>
                <a:gd name="T29" fmla="*/ 694 h 955"/>
                <a:gd name="T30" fmla="*/ 537 w 537"/>
                <a:gd name="T31" fmla="*/ 691 h 955"/>
                <a:gd name="T32" fmla="*/ 537 w 537"/>
                <a:gd name="T33" fmla="*/ 691 h 955"/>
                <a:gd name="T34" fmla="*/ 8 w 537"/>
                <a:gd name="T35" fmla="*/ 952 h 955"/>
                <a:gd name="T36" fmla="*/ 25 w 537"/>
                <a:gd name="T37" fmla="*/ 7 h 955"/>
                <a:gd name="T38" fmla="*/ 25 w 537"/>
                <a:gd name="T3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955">
                  <a:moveTo>
                    <a:pt x="25" y="0"/>
                  </a:moveTo>
                  <a:lnTo>
                    <a:pt x="25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4" y="952"/>
                  </a:lnTo>
                  <a:lnTo>
                    <a:pt x="4" y="955"/>
                  </a:lnTo>
                  <a:lnTo>
                    <a:pt x="0" y="955"/>
                  </a:lnTo>
                  <a:lnTo>
                    <a:pt x="4" y="955"/>
                  </a:lnTo>
                  <a:lnTo>
                    <a:pt x="4" y="955"/>
                  </a:lnTo>
                  <a:lnTo>
                    <a:pt x="8" y="955"/>
                  </a:lnTo>
                  <a:lnTo>
                    <a:pt x="8" y="955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1"/>
                  </a:lnTo>
                  <a:lnTo>
                    <a:pt x="537" y="691"/>
                  </a:lnTo>
                  <a:lnTo>
                    <a:pt x="8" y="952"/>
                  </a:lnTo>
                  <a:lnTo>
                    <a:pt x="25" y="7"/>
                  </a:lnTo>
                  <a:lnTo>
                    <a:pt x="2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47"/>
            <p:cNvSpPr>
              <a:spLocks/>
            </p:cNvSpPr>
            <p:nvPr/>
          </p:nvSpPr>
          <p:spPr bwMode="auto">
            <a:xfrm>
              <a:off x="4538" y="2502"/>
              <a:ext cx="639" cy="77"/>
            </a:xfrm>
            <a:custGeom>
              <a:avLst/>
              <a:gdLst>
                <a:gd name="T0" fmla="*/ 639 w 639"/>
                <a:gd name="T1" fmla="*/ 0 h 77"/>
                <a:gd name="T2" fmla="*/ 0 w 639"/>
                <a:gd name="T3" fmla="*/ 77 h 77"/>
                <a:gd name="T4" fmla="*/ 0 w 639"/>
                <a:gd name="T5" fmla="*/ 77 h 77"/>
                <a:gd name="T6" fmla="*/ 639 w 639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77">
                  <a:moveTo>
                    <a:pt x="639" y="0"/>
                  </a:moveTo>
                  <a:lnTo>
                    <a:pt x="0" y="77"/>
                  </a:lnTo>
                  <a:lnTo>
                    <a:pt x="0" y="77"/>
                  </a:lnTo>
                  <a:lnTo>
                    <a:pt x="63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48"/>
            <p:cNvSpPr>
              <a:spLocks/>
            </p:cNvSpPr>
            <p:nvPr/>
          </p:nvSpPr>
          <p:spPr bwMode="auto">
            <a:xfrm>
              <a:off x="4538" y="2502"/>
              <a:ext cx="639" cy="77"/>
            </a:xfrm>
            <a:custGeom>
              <a:avLst/>
              <a:gdLst>
                <a:gd name="T0" fmla="*/ 639 w 639"/>
                <a:gd name="T1" fmla="*/ 0 h 77"/>
                <a:gd name="T2" fmla="*/ 0 w 639"/>
                <a:gd name="T3" fmla="*/ 77 h 77"/>
                <a:gd name="T4" fmla="*/ 0 w 639"/>
                <a:gd name="T5" fmla="*/ 77 h 77"/>
                <a:gd name="T6" fmla="*/ 639 w 639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77">
                  <a:moveTo>
                    <a:pt x="639" y="0"/>
                  </a:moveTo>
                  <a:lnTo>
                    <a:pt x="0" y="77"/>
                  </a:lnTo>
                  <a:lnTo>
                    <a:pt x="0" y="77"/>
                  </a:lnTo>
                  <a:lnTo>
                    <a:pt x="639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49"/>
            <p:cNvSpPr>
              <a:spLocks noEditPoints="1"/>
            </p:cNvSpPr>
            <p:nvPr/>
          </p:nvSpPr>
          <p:spPr bwMode="auto">
            <a:xfrm>
              <a:off x="4538" y="2494"/>
              <a:ext cx="830" cy="698"/>
            </a:xfrm>
            <a:custGeom>
              <a:avLst/>
              <a:gdLst>
                <a:gd name="T0" fmla="*/ 821 w 830"/>
                <a:gd name="T1" fmla="*/ 687 h 698"/>
                <a:gd name="T2" fmla="*/ 4 w 830"/>
                <a:gd name="T3" fmla="*/ 85 h 698"/>
                <a:gd name="T4" fmla="*/ 707 w 830"/>
                <a:gd name="T5" fmla="*/ 0 h 698"/>
                <a:gd name="T6" fmla="*/ 707 w 830"/>
                <a:gd name="T7" fmla="*/ 0 h 698"/>
                <a:gd name="T8" fmla="*/ 787 w 830"/>
                <a:gd name="T9" fmla="*/ 474 h 698"/>
                <a:gd name="T10" fmla="*/ 821 w 830"/>
                <a:gd name="T11" fmla="*/ 687 h 698"/>
                <a:gd name="T12" fmla="*/ 711 w 830"/>
                <a:gd name="T13" fmla="*/ 0 h 698"/>
                <a:gd name="T14" fmla="*/ 0 w 830"/>
                <a:gd name="T15" fmla="*/ 88 h 698"/>
                <a:gd name="T16" fmla="*/ 0 w 830"/>
                <a:gd name="T17" fmla="*/ 88 h 698"/>
                <a:gd name="T18" fmla="*/ 275 w 830"/>
                <a:gd name="T19" fmla="*/ 294 h 698"/>
                <a:gd name="T20" fmla="*/ 821 w 830"/>
                <a:gd name="T21" fmla="*/ 691 h 698"/>
                <a:gd name="T22" fmla="*/ 821 w 830"/>
                <a:gd name="T23" fmla="*/ 691 h 698"/>
                <a:gd name="T24" fmla="*/ 825 w 830"/>
                <a:gd name="T25" fmla="*/ 695 h 698"/>
                <a:gd name="T26" fmla="*/ 830 w 830"/>
                <a:gd name="T27" fmla="*/ 698 h 698"/>
                <a:gd name="T28" fmla="*/ 825 w 830"/>
                <a:gd name="T29" fmla="*/ 695 h 698"/>
                <a:gd name="T30" fmla="*/ 825 w 830"/>
                <a:gd name="T31" fmla="*/ 691 h 698"/>
                <a:gd name="T32" fmla="*/ 825 w 830"/>
                <a:gd name="T33" fmla="*/ 691 h 698"/>
                <a:gd name="T34" fmla="*/ 825 w 830"/>
                <a:gd name="T35" fmla="*/ 691 h 698"/>
                <a:gd name="T36" fmla="*/ 762 w 830"/>
                <a:gd name="T37" fmla="*/ 309 h 698"/>
                <a:gd name="T38" fmla="*/ 711 w 830"/>
                <a:gd name="T39" fmla="*/ 4 h 698"/>
                <a:gd name="T40" fmla="*/ 711 w 830"/>
                <a:gd name="T41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0" h="698">
                  <a:moveTo>
                    <a:pt x="821" y="687"/>
                  </a:moveTo>
                  <a:lnTo>
                    <a:pt x="4" y="85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87" y="474"/>
                  </a:lnTo>
                  <a:lnTo>
                    <a:pt x="821" y="687"/>
                  </a:lnTo>
                  <a:close/>
                  <a:moveTo>
                    <a:pt x="711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275" y="294"/>
                  </a:lnTo>
                  <a:lnTo>
                    <a:pt x="821" y="691"/>
                  </a:lnTo>
                  <a:lnTo>
                    <a:pt x="821" y="691"/>
                  </a:lnTo>
                  <a:lnTo>
                    <a:pt x="825" y="695"/>
                  </a:lnTo>
                  <a:lnTo>
                    <a:pt x="830" y="698"/>
                  </a:lnTo>
                  <a:lnTo>
                    <a:pt x="825" y="695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762" y="309"/>
                  </a:lnTo>
                  <a:lnTo>
                    <a:pt x="711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50"/>
            <p:cNvSpPr>
              <a:spLocks noEditPoints="1"/>
            </p:cNvSpPr>
            <p:nvPr/>
          </p:nvSpPr>
          <p:spPr bwMode="auto">
            <a:xfrm>
              <a:off x="4538" y="2494"/>
              <a:ext cx="830" cy="698"/>
            </a:xfrm>
            <a:custGeom>
              <a:avLst/>
              <a:gdLst>
                <a:gd name="T0" fmla="*/ 821 w 830"/>
                <a:gd name="T1" fmla="*/ 687 h 698"/>
                <a:gd name="T2" fmla="*/ 4 w 830"/>
                <a:gd name="T3" fmla="*/ 85 h 698"/>
                <a:gd name="T4" fmla="*/ 707 w 830"/>
                <a:gd name="T5" fmla="*/ 0 h 698"/>
                <a:gd name="T6" fmla="*/ 707 w 830"/>
                <a:gd name="T7" fmla="*/ 0 h 698"/>
                <a:gd name="T8" fmla="*/ 787 w 830"/>
                <a:gd name="T9" fmla="*/ 474 h 698"/>
                <a:gd name="T10" fmla="*/ 821 w 830"/>
                <a:gd name="T11" fmla="*/ 687 h 698"/>
                <a:gd name="T12" fmla="*/ 711 w 830"/>
                <a:gd name="T13" fmla="*/ 0 h 698"/>
                <a:gd name="T14" fmla="*/ 0 w 830"/>
                <a:gd name="T15" fmla="*/ 88 h 698"/>
                <a:gd name="T16" fmla="*/ 0 w 830"/>
                <a:gd name="T17" fmla="*/ 88 h 698"/>
                <a:gd name="T18" fmla="*/ 275 w 830"/>
                <a:gd name="T19" fmla="*/ 294 h 698"/>
                <a:gd name="T20" fmla="*/ 821 w 830"/>
                <a:gd name="T21" fmla="*/ 691 h 698"/>
                <a:gd name="T22" fmla="*/ 821 w 830"/>
                <a:gd name="T23" fmla="*/ 691 h 698"/>
                <a:gd name="T24" fmla="*/ 825 w 830"/>
                <a:gd name="T25" fmla="*/ 695 h 698"/>
                <a:gd name="T26" fmla="*/ 830 w 830"/>
                <a:gd name="T27" fmla="*/ 698 h 698"/>
                <a:gd name="T28" fmla="*/ 825 w 830"/>
                <a:gd name="T29" fmla="*/ 695 h 698"/>
                <a:gd name="T30" fmla="*/ 825 w 830"/>
                <a:gd name="T31" fmla="*/ 691 h 698"/>
                <a:gd name="T32" fmla="*/ 825 w 830"/>
                <a:gd name="T33" fmla="*/ 691 h 698"/>
                <a:gd name="T34" fmla="*/ 825 w 830"/>
                <a:gd name="T35" fmla="*/ 691 h 698"/>
                <a:gd name="T36" fmla="*/ 762 w 830"/>
                <a:gd name="T37" fmla="*/ 309 h 698"/>
                <a:gd name="T38" fmla="*/ 711 w 830"/>
                <a:gd name="T39" fmla="*/ 4 h 698"/>
                <a:gd name="T40" fmla="*/ 711 w 830"/>
                <a:gd name="T41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0" h="698">
                  <a:moveTo>
                    <a:pt x="821" y="687"/>
                  </a:moveTo>
                  <a:lnTo>
                    <a:pt x="4" y="85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87" y="474"/>
                  </a:lnTo>
                  <a:lnTo>
                    <a:pt x="821" y="687"/>
                  </a:lnTo>
                  <a:moveTo>
                    <a:pt x="711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275" y="294"/>
                  </a:lnTo>
                  <a:lnTo>
                    <a:pt x="821" y="691"/>
                  </a:lnTo>
                  <a:lnTo>
                    <a:pt x="821" y="691"/>
                  </a:lnTo>
                  <a:lnTo>
                    <a:pt x="825" y="695"/>
                  </a:lnTo>
                  <a:lnTo>
                    <a:pt x="830" y="698"/>
                  </a:lnTo>
                  <a:lnTo>
                    <a:pt x="825" y="695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762" y="309"/>
                  </a:lnTo>
                  <a:lnTo>
                    <a:pt x="711" y="4"/>
                  </a:lnTo>
                  <a:lnTo>
                    <a:pt x="711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51"/>
            <p:cNvSpPr>
              <a:spLocks/>
            </p:cNvSpPr>
            <p:nvPr/>
          </p:nvSpPr>
          <p:spPr bwMode="auto">
            <a:xfrm>
              <a:off x="5249" y="2491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52"/>
            <p:cNvSpPr>
              <a:spLocks/>
            </p:cNvSpPr>
            <p:nvPr/>
          </p:nvSpPr>
          <p:spPr bwMode="auto">
            <a:xfrm>
              <a:off x="5249" y="2491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53"/>
            <p:cNvSpPr>
              <a:spLocks/>
            </p:cNvSpPr>
            <p:nvPr/>
          </p:nvSpPr>
          <p:spPr bwMode="auto">
            <a:xfrm>
              <a:off x="4529" y="2579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54"/>
            <p:cNvSpPr>
              <a:spLocks/>
            </p:cNvSpPr>
            <p:nvPr/>
          </p:nvSpPr>
          <p:spPr bwMode="auto">
            <a:xfrm>
              <a:off x="4529" y="2579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455"/>
            <p:cNvSpPr>
              <a:spLocks noChangeArrowheads="1"/>
            </p:cNvSpPr>
            <p:nvPr/>
          </p:nvSpPr>
          <p:spPr bwMode="auto">
            <a:xfrm>
              <a:off x="4771" y="1796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456"/>
            <p:cNvSpPr>
              <a:spLocks noChangeArrowheads="1"/>
            </p:cNvSpPr>
            <p:nvPr/>
          </p:nvSpPr>
          <p:spPr bwMode="auto">
            <a:xfrm>
              <a:off x="4771" y="1796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57"/>
            <p:cNvSpPr>
              <a:spLocks/>
            </p:cNvSpPr>
            <p:nvPr/>
          </p:nvSpPr>
          <p:spPr bwMode="auto">
            <a:xfrm>
              <a:off x="4017" y="1800"/>
              <a:ext cx="749" cy="779"/>
            </a:xfrm>
            <a:custGeom>
              <a:avLst/>
              <a:gdLst>
                <a:gd name="T0" fmla="*/ 749 w 749"/>
                <a:gd name="T1" fmla="*/ 0 h 779"/>
                <a:gd name="T2" fmla="*/ 453 w 749"/>
                <a:gd name="T3" fmla="*/ 33 h 779"/>
                <a:gd name="T4" fmla="*/ 8 w 749"/>
                <a:gd name="T5" fmla="*/ 88 h 779"/>
                <a:gd name="T6" fmla="*/ 4 w 749"/>
                <a:gd name="T7" fmla="*/ 88 h 779"/>
                <a:gd name="T8" fmla="*/ 4 w 749"/>
                <a:gd name="T9" fmla="*/ 88 h 779"/>
                <a:gd name="T10" fmla="*/ 4 w 749"/>
                <a:gd name="T11" fmla="*/ 88 h 779"/>
                <a:gd name="T12" fmla="*/ 0 w 749"/>
                <a:gd name="T13" fmla="*/ 88 h 779"/>
                <a:gd name="T14" fmla="*/ 0 w 749"/>
                <a:gd name="T15" fmla="*/ 88 h 779"/>
                <a:gd name="T16" fmla="*/ 4 w 749"/>
                <a:gd name="T17" fmla="*/ 88 h 779"/>
                <a:gd name="T18" fmla="*/ 4 w 749"/>
                <a:gd name="T19" fmla="*/ 95 h 779"/>
                <a:gd name="T20" fmla="*/ 516 w 749"/>
                <a:gd name="T21" fmla="*/ 779 h 779"/>
                <a:gd name="T22" fmla="*/ 516 w 749"/>
                <a:gd name="T23" fmla="*/ 779 h 779"/>
                <a:gd name="T24" fmla="*/ 516 w 749"/>
                <a:gd name="T25" fmla="*/ 775 h 779"/>
                <a:gd name="T26" fmla="*/ 161 w 749"/>
                <a:gd name="T27" fmla="*/ 297 h 779"/>
                <a:gd name="T28" fmla="*/ 8 w 749"/>
                <a:gd name="T29" fmla="*/ 92 h 779"/>
                <a:gd name="T30" fmla="*/ 59 w 749"/>
                <a:gd name="T31" fmla="*/ 84 h 779"/>
                <a:gd name="T32" fmla="*/ 749 w 749"/>
                <a:gd name="T33" fmla="*/ 4 h 779"/>
                <a:gd name="T34" fmla="*/ 644 w 749"/>
                <a:gd name="T35" fmla="*/ 349 h 779"/>
                <a:gd name="T36" fmla="*/ 749 w 749"/>
                <a:gd name="T3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9" h="779">
                  <a:moveTo>
                    <a:pt x="749" y="0"/>
                  </a:moveTo>
                  <a:lnTo>
                    <a:pt x="453" y="33"/>
                  </a:lnTo>
                  <a:lnTo>
                    <a:pt x="8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4" y="88"/>
                  </a:lnTo>
                  <a:lnTo>
                    <a:pt x="4" y="95"/>
                  </a:lnTo>
                  <a:lnTo>
                    <a:pt x="516" y="779"/>
                  </a:lnTo>
                  <a:lnTo>
                    <a:pt x="516" y="779"/>
                  </a:lnTo>
                  <a:lnTo>
                    <a:pt x="516" y="775"/>
                  </a:lnTo>
                  <a:lnTo>
                    <a:pt x="161" y="297"/>
                  </a:lnTo>
                  <a:lnTo>
                    <a:pt x="8" y="92"/>
                  </a:lnTo>
                  <a:lnTo>
                    <a:pt x="59" y="84"/>
                  </a:lnTo>
                  <a:lnTo>
                    <a:pt x="749" y="4"/>
                  </a:lnTo>
                  <a:lnTo>
                    <a:pt x="644" y="349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58"/>
            <p:cNvSpPr>
              <a:spLocks/>
            </p:cNvSpPr>
            <p:nvPr/>
          </p:nvSpPr>
          <p:spPr bwMode="auto">
            <a:xfrm>
              <a:off x="4017" y="1800"/>
              <a:ext cx="749" cy="779"/>
            </a:xfrm>
            <a:custGeom>
              <a:avLst/>
              <a:gdLst>
                <a:gd name="T0" fmla="*/ 749 w 749"/>
                <a:gd name="T1" fmla="*/ 0 h 779"/>
                <a:gd name="T2" fmla="*/ 453 w 749"/>
                <a:gd name="T3" fmla="*/ 33 h 779"/>
                <a:gd name="T4" fmla="*/ 8 w 749"/>
                <a:gd name="T5" fmla="*/ 88 h 779"/>
                <a:gd name="T6" fmla="*/ 4 w 749"/>
                <a:gd name="T7" fmla="*/ 88 h 779"/>
                <a:gd name="T8" fmla="*/ 4 w 749"/>
                <a:gd name="T9" fmla="*/ 88 h 779"/>
                <a:gd name="T10" fmla="*/ 4 w 749"/>
                <a:gd name="T11" fmla="*/ 88 h 779"/>
                <a:gd name="T12" fmla="*/ 0 w 749"/>
                <a:gd name="T13" fmla="*/ 88 h 779"/>
                <a:gd name="T14" fmla="*/ 0 w 749"/>
                <a:gd name="T15" fmla="*/ 88 h 779"/>
                <a:gd name="T16" fmla="*/ 4 w 749"/>
                <a:gd name="T17" fmla="*/ 88 h 779"/>
                <a:gd name="T18" fmla="*/ 4 w 749"/>
                <a:gd name="T19" fmla="*/ 95 h 779"/>
                <a:gd name="T20" fmla="*/ 516 w 749"/>
                <a:gd name="T21" fmla="*/ 779 h 779"/>
                <a:gd name="T22" fmla="*/ 516 w 749"/>
                <a:gd name="T23" fmla="*/ 779 h 779"/>
                <a:gd name="T24" fmla="*/ 516 w 749"/>
                <a:gd name="T25" fmla="*/ 775 h 779"/>
                <a:gd name="T26" fmla="*/ 161 w 749"/>
                <a:gd name="T27" fmla="*/ 297 h 779"/>
                <a:gd name="T28" fmla="*/ 8 w 749"/>
                <a:gd name="T29" fmla="*/ 92 h 779"/>
                <a:gd name="T30" fmla="*/ 59 w 749"/>
                <a:gd name="T31" fmla="*/ 84 h 779"/>
                <a:gd name="T32" fmla="*/ 749 w 749"/>
                <a:gd name="T33" fmla="*/ 4 h 779"/>
                <a:gd name="T34" fmla="*/ 644 w 749"/>
                <a:gd name="T35" fmla="*/ 349 h 779"/>
                <a:gd name="T36" fmla="*/ 749 w 749"/>
                <a:gd name="T3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9" h="779">
                  <a:moveTo>
                    <a:pt x="749" y="0"/>
                  </a:moveTo>
                  <a:lnTo>
                    <a:pt x="453" y="33"/>
                  </a:lnTo>
                  <a:lnTo>
                    <a:pt x="8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4" y="88"/>
                  </a:lnTo>
                  <a:lnTo>
                    <a:pt x="4" y="95"/>
                  </a:lnTo>
                  <a:lnTo>
                    <a:pt x="516" y="779"/>
                  </a:lnTo>
                  <a:lnTo>
                    <a:pt x="516" y="779"/>
                  </a:lnTo>
                  <a:lnTo>
                    <a:pt x="516" y="775"/>
                  </a:lnTo>
                  <a:lnTo>
                    <a:pt x="161" y="297"/>
                  </a:lnTo>
                  <a:lnTo>
                    <a:pt x="8" y="92"/>
                  </a:lnTo>
                  <a:lnTo>
                    <a:pt x="59" y="84"/>
                  </a:lnTo>
                  <a:lnTo>
                    <a:pt x="749" y="4"/>
                  </a:lnTo>
                  <a:lnTo>
                    <a:pt x="644" y="349"/>
                  </a:lnTo>
                  <a:lnTo>
                    <a:pt x="749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59"/>
            <p:cNvSpPr>
              <a:spLocks/>
            </p:cNvSpPr>
            <p:nvPr/>
          </p:nvSpPr>
          <p:spPr bwMode="auto">
            <a:xfrm>
              <a:off x="4533" y="2582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0 w 5"/>
                <a:gd name="T4" fmla="*/ 5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60"/>
            <p:cNvSpPr>
              <a:spLocks/>
            </p:cNvSpPr>
            <p:nvPr/>
          </p:nvSpPr>
          <p:spPr bwMode="auto">
            <a:xfrm>
              <a:off x="4533" y="2582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0 w 5"/>
                <a:gd name="T4" fmla="*/ 5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61"/>
            <p:cNvSpPr>
              <a:spLocks noEditPoints="1"/>
            </p:cNvSpPr>
            <p:nvPr/>
          </p:nvSpPr>
          <p:spPr bwMode="auto">
            <a:xfrm>
              <a:off x="4533" y="1796"/>
              <a:ext cx="716" cy="786"/>
            </a:xfrm>
            <a:custGeom>
              <a:avLst/>
              <a:gdLst>
                <a:gd name="T0" fmla="*/ 5 w 716"/>
                <a:gd name="T1" fmla="*/ 783 h 786"/>
                <a:gd name="T2" fmla="*/ 5 w 716"/>
                <a:gd name="T3" fmla="*/ 783 h 786"/>
                <a:gd name="T4" fmla="*/ 238 w 716"/>
                <a:gd name="T5" fmla="*/ 8 h 786"/>
                <a:gd name="T6" fmla="*/ 712 w 716"/>
                <a:gd name="T7" fmla="*/ 695 h 786"/>
                <a:gd name="T8" fmla="*/ 644 w 716"/>
                <a:gd name="T9" fmla="*/ 706 h 786"/>
                <a:gd name="T10" fmla="*/ 5 w 716"/>
                <a:gd name="T11" fmla="*/ 783 h 786"/>
                <a:gd name="T12" fmla="*/ 5 w 716"/>
                <a:gd name="T13" fmla="*/ 783 h 786"/>
                <a:gd name="T14" fmla="*/ 238 w 716"/>
                <a:gd name="T15" fmla="*/ 0 h 786"/>
                <a:gd name="T16" fmla="*/ 233 w 716"/>
                <a:gd name="T17" fmla="*/ 0 h 786"/>
                <a:gd name="T18" fmla="*/ 233 w 716"/>
                <a:gd name="T19" fmla="*/ 4 h 786"/>
                <a:gd name="T20" fmla="*/ 128 w 716"/>
                <a:gd name="T21" fmla="*/ 353 h 786"/>
                <a:gd name="T22" fmla="*/ 0 w 716"/>
                <a:gd name="T23" fmla="*/ 779 h 786"/>
                <a:gd name="T24" fmla="*/ 0 w 716"/>
                <a:gd name="T25" fmla="*/ 779 h 786"/>
                <a:gd name="T26" fmla="*/ 0 w 716"/>
                <a:gd name="T27" fmla="*/ 783 h 786"/>
                <a:gd name="T28" fmla="*/ 0 w 716"/>
                <a:gd name="T29" fmla="*/ 783 h 786"/>
                <a:gd name="T30" fmla="*/ 0 w 716"/>
                <a:gd name="T31" fmla="*/ 786 h 786"/>
                <a:gd name="T32" fmla="*/ 0 w 716"/>
                <a:gd name="T33" fmla="*/ 786 h 786"/>
                <a:gd name="T34" fmla="*/ 0 w 716"/>
                <a:gd name="T35" fmla="*/ 786 h 786"/>
                <a:gd name="T36" fmla="*/ 5 w 716"/>
                <a:gd name="T37" fmla="*/ 786 h 786"/>
                <a:gd name="T38" fmla="*/ 716 w 716"/>
                <a:gd name="T39" fmla="*/ 698 h 786"/>
                <a:gd name="T40" fmla="*/ 716 w 716"/>
                <a:gd name="T41" fmla="*/ 698 h 786"/>
                <a:gd name="T42" fmla="*/ 716 w 716"/>
                <a:gd name="T43" fmla="*/ 698 h 786"/>
                <a:gd name="T44" fmla="*/ 716 w 716"/>
                <a:gd name="T45" fmla="*/ 695 h 786"/>
                <a:gd name="T46" fmla="*/ 712 w 716"/>
                <a:gd name="T47" fmla="*/ 695 h 786"/>
                <a:gd name="T48" fmla="*/ 348 w 716"/>
                <a:gd name="T49" fmla="*/ 162 h 786"/>
                <a:gd name="T50" fmla="*/ 242 w 716"/>
                <a:gd name="T51" fmla="*/ 8 h 786"/>
                <a:gd name="T52" fmla="*/ 242 w 716"/>
                <a:gd name="T53" fmla="*/ 4 h 786"/>
                <a:gd name="T54" fmla="*/ 238 w 716"/>
                <a:gd name="T55" fmla="*/ 4 h 786"/>
                <a:gd name="T56" fmla="*/ 238 w 716"/>
                <a:gd name="T57" fmla="*/ 0 h 786"/>
                <a:gd name="T58" fmla="*/ 238 w 716"/>
                <a:gd name="T59" fmla="*/ 0 h 786"/>
                <a:gd name="T60" fmla="*/ 238 w 716"/>
                <a:gd name="T6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6" h="786">
                  <a:moveTo>
                    <a:pt x="5" y="783"/>
                  </a:moveTo>
                  <a:lnTo>
                    <a:pt x="5" y="783"/>
                  </a:lnTo>
                  <a:lnTo>
                    <a:pt x="238" y="8"/>
                  </a:lnTo>
                  <a:lnTo>
                    <a:pt x="712" y="695"/>
                  </a:lnTo>
                  <a:lnTo>
                    <a:pt x="644" y="706"/>
                  </a:lnTo>
                  <a:lnTo>
                    <a:pt x="5" y="783"/>
                  </a:lnTo>
                  <a:lnTo>
                    <a:pt x="5" y="783"/>
                  </a:lnTo>
                  <a:close/>
                  <a:moveTo>
                    <a:pt x="238" y="0"/>
                  </a:moveTo>
                  <a:lnTo>
                    <a:pt x="233" y="0"/>
                  </a:lnTo>
                  <a:lnTo>
                    <a:pt x="233" y="4"/>
                  </a:lnTo>
                  <a:lnTo>
                    <a:pt x="128" y="353"/>
                  </a:lnTo>
                  <a:lnTo>
                    <a:pt x="0" y="779"/>
                  </a:lnTo>
                  <a:lnTo>
                    <a:pt x="0" y="779"/>
                  </a:lnTo>
                  <a:lnTo>
                    <a:pt x="0" y="783"/>
                  </a:lnTo>
                  <a:lnTo>
                    <a:pt x="0" y="783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5" y="786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5"/>
                  </a:lnTo>
                  <a:lnTo>
                    <a:pt x="712" y="695"/>
                  </a:lnTo>
                  <a:lnTo>
                    <a:pt x="348" y="162"/>
                  </a:lnTo>
                  <a:lnTo>
                    <a:pt x="242" y="8"/>
                  </a:lnTo>
                  <a:lnTo>
                    <a:pt x="242" y="4"/>
                  </a:lnTo>
                  <a:lnTo>
                    <a:pt x="238" y="4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62"/>
            <p:cNvSpPr>
              <a:spLocks noEditPoints="1"/>
            </p:cNvSpPr>
            <p:nvPr/>
          </p:nvSpPr>
          <p:spPr bwMode="auto">
            <a:xfrm>
              <a:off x="4533" y="1796"/>
              <a:ext cx="716" cy="786"/>
            </a:xfrm>
            <a:custGeom>
              <a:avLst/>
              <a:gdLst>
                <a:gd name="T0" fmla="*/ 5 w 716"/>
                <a:gd name="T1" fmla="*/ 783 h 786"/>
                <a:gd name="T2" fmla="*/ 5 w 716"/>
                <a:gd name="T3" fmla="*/ 783 h 786"/>
                <a:gd name="T4" fmla="*/ 238 w 716"/>
                <a:gd name="T5" fmla="*/ 8 h 786"/>
                <a:gd name="T6" fmla="*/ 712 w 716"/>
                <a:gd name="T7" fmla="*/ 695 h 786"/>
                <a:gd name="T8" fmla="*/ 644 w 716"/>
                <a:gd name="T9" fmla="*/ 706 h 786"/>
                <a:gd name="T10" fmla="*/ 5 w 716"/>
                <a:gd name="T11" fmla="*/ 783 h 786"/>
                <a:gd name="T12" fmla="*/ 5 w 716"/>
                <a:gd name="T13" fmla="*/ 783 h 786"/>
                <a:gd name="T14" fmla="*/ 238 w 716"/>
                <a:gd name="T15" fmla="*/ 0 h 786"/>
                <a:gd name="T16" fmla="*/ 233 w 716"/>
                <a:gd name="T17" fmla="*/ 0 h 786"/>
                <a:gd name="T18" fmla="*/ 233 w 716"/>
                <a:gd name="T19" fmla="*/ 4 h 786"/>
                <a:gd name="T20" fmla="*/ 128 w 716"/>
                <a:gd name="T21" fmla="*/ 353 h 786"/>
                <a:gd name="T22" fmla="*/ 0 w 716"/>
                <a:gd name="T23" fmla="*/ 779 h 786"/>
                <a:gd name="T24" fmla="*/ 0 w 716"/>
                <a:gd name="T25" fmla="*/ 779 h 786"/>
                <a:gd name="T26" fmla="*/ 0 w 716"/>
                <a:gd name="T27" fmla="*/ 783 h 786"/>
                <a:gd name="T28" fmla="*/ 0 w 716"/>
                <a:gd name="T29" fmla="*/ 783 h 786"/>
                <a:gd name="T30" fmla="*/ 0 w 716"/>
                <a:gd name="T31" fmla="*/ 786 h 786"/>
                <a:gd name="T32" fmla="*/ 0 w 716"/>
                <a:gd name="T33" fmla="*/ 786 h 786"/>
                <a:gd name="T34" fmla="*/ 0 w 716"/>
                <a:gd name="T35" fmla="*/ 786 h 786"/>
                <a:gd name="T36" fmla="*/ 5 w 716"/>
                <a:gd name="T37" fmla="*/ 786 h 786"/>
                <a:gd name="T38" fmla="*/ 716 w 716"/>
                <a:gd name="T39" fmla="*/ 698 h 786"/>
                <a:gd name="T40" fmla="*/ 716 w 716"/>
                <a:gd name="T41" fmla="*/ 698 h 786"/>
                <a:gd name="T42" fmla="*/ 716 w 716"/>
                <a:gd name="T43" fmla="*/ 698 h 786"/>
                <a:gd name="T44" fmla="*/ 716 w 716"/>
                <a:gd name="T45" fmla="*/ 695 h 786"/>
                <a:gd name="T46" fmla="*/ 712 w 716"/>
                <a:gd name="T47" fmla="*/ 695 h 786"/>
                <a:gd name="T48" fmla="*/ 348 w 716"/>
                <a:gd name="T49" fmla="*/ 162 h 786"/>
                <a:gd name="T50" fmla="*/ 242 w 716"/>
                <a:gd name="T51" fmla="*/ 8 h 786"/>
                <a:gd name="T52" fmla="*/ 242 w 716"/>
                <a:gd name="T53" fmla="*/ 4 h 786"/>
                <a:gd name="T54" fmla="*/ 238 w 716"/>
                <a:gd name="T55" fmla="*/ 4 h 786"/>
                <a:gd name="T56" fmla="*/ 238 w 716"/>
                <a:gd name="T57" fmla="*/ 0 h 786"/>
                <a:gd name="T58" fmla="*/ 238 w 716"/>
                <a:gd name="T59" fmla="*/ 0 h 786"/>
                <a:gd name="T60" fmla="*/ 238 w 716"/>
                <a:gd name="T6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6" h="786">
                  <a:moveTo>
                    <a:pt x="5" y="783"/>
                  </a:moveTo>
                  <a:lnTo>
                    <a:pt x="5" y="783"/>
                  </a:lnTo>
                  <a:lnTo>
                    <a:pt x="238" y="8"/>
                  </a:lnTo>
                  <a:lnTo>
                    <a:pt x="712" y="695"/>
                  </a:lnTo>
                  <a:lnTo>
                    <a:pt x="644" y="706"/>
                  </a:lnTo>
                  <a:lnTo>
                    <a:pt x="5" y="783"/>
                  </a:lnTo>
                  <a:lnTo>
                    <a:pt x="5" y="783"/>
                  </a:lnTo>
                  <a:moveTo>
                    <a:pt x="238" y="0"/>
                  </a:moveTo>
                  <a:lnTo>
                    <a:pt x="233" y="0"/>
                  </a:lnTo>
                  <a:lnTo>
                    <a:pt x="233" y="4"/>
                  </a:lnTo>
                  <a:lnTo>
                    <a:pt x="128" y="353"/>
                  </a:lnTo>
                  <a:lnTo>
                    <a:pt x="0" y="779"/>
                  </a:lnTo>
                  <a:lnTo>
                    <a:pt x="0" y="779"/>
                  </a:lnTo>
                  <a:lnTo>
                    <a:pt x="0" y="783"/>
                  </a:lnTo>
                  <a:lnTo>
                    <a:pt x="0" y="783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5" y="786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5"/>
                  </a:lnTo>
                  <a:lnTo>
                    <a:pt x="712" y="695"/>
                  </a:lnTo>
                  <a:lnTo>
                    <a:pt x="348" y="162"/>
                  </a:lnTo>
                  <a:lnTo>
                    <a:pt x="242" y="8"/>
                  </a:lnTo>
                  <a:lnTo>
                    <a:pt x="242" y="4"/>
                  </a:lnTo>
                  <a:lnTo>
                    <a:pt x="238" y="4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63"/>
            <p:cNvSpPr>
              <a:spLocks/>
            </p:cNvSpPr>
            <p:nvPr/>
          </p:nvSpPr>
          <p:spPr bwMode="auto">
            <a:xfrm>
              <a:off x="2641" y="1131"/>
              <a:ext cx="118" cy="206"/>
            </a:xfrm>
            <a:custGeom>
              <a:avLst/>
              <a:gdLst>
                <a:gd name="T0" fmla="*/ 118 w 118"/>
                <a:gd name="T1" fmla="*/ 0 h 206"/>
                <a:gd name="T2" fmla="*/ 0 w 118"/>
                <a:gd name="T3" fmla="*/ 206 h 206"/>
                <a:gd name="T4" fmla="*/ 118 w 118"/>
                <a:gd name="T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6">
                  <a:moveTo>
                    <a:pt x="118" y="0"/>
                  </a:moveTo>
                  <a:lnTo>
                    <a:pt x="0" y="206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64"/>
            <p:cNvSpPr>
              <a:spLocks/>
            </p:cNvSpPr>
            <p:nvPr/>
          </p:nvSpPr>
          <p:spPr bwMode="auto">
            <a:xfrm>
              <a:off x="2641" y="1131"/>
              <a:ext cx="118" cy="206"/>
            </a:xfrm>
            <a:custGeom>
              <a:avLst/>
              <a:gdLst>
                <a:gd name="T0" fmla="*/ 118 w 118"/>
                <a:gd name="T1" fmla="*/ 0 h 206"/>
                <a:gd name="T2" fmla="*/ 0 w 118"/>
                <a:gd name="T3" fmla="*/ 206 h 206"/>
                <a:gd name="T4" fmla="*/ 118 w 118"/>
                <a:gd name="T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6">
                  <a:moveTo>
                    <a:pt x="118" y="0"/>
                  </a:moveTo>
                  <a:lnTo>
                    <a:pt x="0" y="206"/>
                  </a:lnTo>
                  <a:lnTo>
                    <a:pt x="11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65"/>
            <p:cNvSpPr>
              <a:spLocks/>
            </p:cNvSpPr>
            <p:nvPr/>
          </p:nvSpPr>
          <p:spPr bwMode="auto">
            <a:xfrm>
              <a:off x="1768" y="1135"/>
              <a:ext cx="564" cy="742"/>
            </a:xfrm>
            <a:custGeom>
              <a:avLst/>
              <a:gdLst>
                <a:gd name="T0" fmla="*/ 5 w 564"/>
                <a:gd name="T1" fmla="*/ 0 h 742"/>
                <a:gd name="T2" fmla="*/ 5 w 564"/>
                <a:gd name="T3" fmla="*/ 0 h 742"/>
                <a:gd name="T4" fmla="*/ 5 w 564"/>
                <a:gd name="T5" fmla="*/ 4 h 742"/>
                <a:gd name="T6" fmla="*/ 0 w 564"/>
                <a:gd name="T7" fmla="*/ 0 h 742"/>
                <a:gd name="T8" fmla="*/ 0 w 564"/>
                <a:gd name="T9" fmla="*/ 0 h 742"/>
                <a:gd name="T10" fmla="*/ 0 w 564"/>
                <a:gd name="T11" fmla="*/ 4 h 742"/>
                <a:gd name="T12" fmla="*/ 0 w 564"/>
                <a:gd name="T13" fmla="*/ 4 h 742"/>
                <a:gd name="T14" fmla="*/ 559 w 564"/>
                <a:gd name="T15" fmla="*/ 742 h 742"/>
                <a:gd name="T16" fmla="*/ 559 w 564"/>
                <a:gd name="T17" fmla="*/ 742 h 742"/>
                <a:gd name="T18" fmla="*/ 559 w 564"/>
                <a:gd name="T19" fmla="*/ 742 h 742"/>
                <a:gd name="T20" fmla="*/ 564 w 564"/>
                <a:gd name="T21" fmla="*/ 738 h 742"/>
                <a:gd name="T22" fmla="*/ 496 w 564"/>
                <a:gd name="T23" fmla="*/ 650 h 742"/>
                <a:gd name="T24" fmla="*/ 564 w 564"/>
                <a:gd name="T25" fmla="*/ 738 h 742"/>
                <a:gd name="T26" fmla="*/ 496 w 564"/>
                <a:gd name="T27" fmla="*/ 650 h 742"/>
                <a:gd name="T28" fmla="*/ 5 w 564"/>
                <a:gd name="T29" fmla="*/ 0 h 742"/>
                <a:gd name="T30" fmla="*/ 5 w 564"/>
                <a:gd name="T3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4" h="742">
                  <a:moveTo>
                    <a:pt x="5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66"/>
            <p:cNvSpPr>
              <a:spLocks/>
            </p:cNvSpPr>
            <p:nvPr/>
          </p:nvSpPr>
          <p:spPr bwMode="auto">
            <a:xfrm>
              <a:off x="1768" y="1135"/>
              <a:ext cx="564" cy="742"/>
            </a:xfrm>
            <a:custGeom>
              <a:avLst/>
              <a:gdLst>
                <a:gd name="T0" fmla="*/ 5 w 564"/>
                <a:gd name="T1" fmla="*/ 0 h 742"/>
                <a:gd name="T2" fmla="*/ 5 w 564"/>
                <a:gd name="T3" fmla="*/ 0 h 742"/>
                <a:gd name="T4" fmla="*/ 5 w 564"/>
                <a:gd name="T5" fmla="*/ 4 h 742"/>
                <a:gd name="T6" fmla="*/ 0 w 564"/>
                <a:gd name="T7" fmla="*/ 0 h 742"/>
                <a:gd name="T8" fmla="*/ 0 w 564"/>
                <a:gd name="T9" fmla="*/ 0 h 742"/>
                <a:gd name="T10" fmla="*/ 0 w 564"/>
                <a:gd name="T11" fmla="*/ 4 h 742"/>
                <a:gd name="T12" fmla="*/ 0 w 564"/>
                <a:gd name="T13" fmla="*/ 4 h 742"/>
                <a:gd name="T14" fmla="*/ 559 w 564"/>
                <a:gd name="T15" fmla="*/ 742 h 742"/>
                <a:gd name="T16" fmla="*/ 559 w 564"/>
                <a:gd name="T17" fmla="*/ 742 h 742"/>
                <a:gd name="T18" fmla="*/ 559 w 564"/>
                <a:gd name="T19" fmla="*/ 742 h 742"/>
                <a:gd name="T20" fmla="*/ 564 w 564"/>
                <a:gd name="T21" fmla="*/ 738 h 742"/>
                <a:gd name="T22" fmla="*/ 496 w 564"/>
                <a:gd name="T23" fmla="*/ 650 h 742"/>
                <a:gd name="T24" fmla="*/ 564 w 564"/>
                <a:gd name="T25" fmla="*/ 738 h 742"/>
                <a:gd name="T26" fmla="*/ 496 w 564"/>
                <a:gd name="T27" fmla="*/ 650 h 742"/>
                <a:gd name="T28" fmla="*/ 5 w 564"/>
                <a:gd name="T29" fmla="*/ 0 h 742"/>
                <a:gd name="T30" fmla="*/ 5 w 564"/>
                <a:gd name="T3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4" h="742">
                  <a:moveTo>
                    <a:pt x="5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467"/>
            <p:cNvSpPr>
              <a:spLocks noChangeArrowheads="1"/>
            </p:cNvSpPr>
            <p:nvPr/>
          </p:nvSpPr>
          <p:spPr bwMode="auto">
            <a:xfrm>
              <a:off x="2332" y="1877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68"/>
            <p:cNvSpPr>
              <a:spLocks/>
            </p:cNvSpPr>
            <p:nvPr/>
          </p:nvSpPr>
          <p:spPr bwMode="auto">
            <a:xfrm>
              <a:off x="2332" y="1877"/>
              <a:ext cx="0" cy="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69"/>
            <p:cNvSpPr>
              <a:spLocks/>
            </p:cNvSpPr>
            <p:nvPr/>
          </p:nvSpPr>
          <p:spPr bwMode="auto">
            <a:xfrm>
              <a:off x="1794" y="834"/>
              <a:ext cx="394" cy="283"/>
            </a:xfrm>
            <a:custGeom>
              <a:avLst/>
              <a:gdLst>
                <a:gd name="T0" fmla="*/ 394 w 394"/>
                <a:gd name="T1" fmla="*/ 0 h 283"/>
                <a:gd name="T2" fmla="*/ 0 w 394"/>
                <a:gd name="T3" fmla="*/ 283 h 283"/>
                <a:gd name="T4" fmla="*/ 394 w 394"/>
                <a:gd name="T5" fmla="*/ 0 h 283"/>
                <a:gd name="T6" fmla="*/ 394 w 394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283">
                  <a:moveTo>
                    <a:pt x="394" y="0"/>
                  </a:moveTo>
                  <a:lnTo>
                    <a:pt x="0" y="283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70"/>
            <p:cNvSpPr>
              <a:spLocks/>
            </p:cNvSpPr>
            <p:nvPr/>
          </p:nvSpPr>
          <p:spPr bwMode="auto">
            <a:xfrm>
              <a:off x="1794" y="834"/>
              <a:ext cx="394" cy="283"/>
            </a:xfrm>
            <a:custGeom>
              <a:avLst/>
              <a:gdLst>
                <a:gd name="T0" fmla="*/ 394 w 394"/>
                <a:gd name="T1" fmla="*/ 0 h 283"/>
                <a:gd name="T2" fmla="*/ 0 w 394"/>
                <a:gd name="T3" fmla="*/ 283 h 283"/>
                <a:gd name="T4" fmla="*/ 394 w 394"/>
                <a:gd name="T5" fmla="*/ 0 h 283"/>
                <a:gd name="T6" fmla="*/ 394 w 394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283">
                  <a:moveTo>
                    <a:pt x="394" y="0"/>
                  </a:moveTo>
                  <a:lnTo>
                    <a:pt x="0" y="283"/>
                  </a:lnTo>
                  <a:lnTo>
                    <a:pt x="394" y="0"/>
                  </a:lnTo>
                  <a:lnTo>
                    <a:pt x="39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71"/>
            <p:cNvSpPr>
              <a:spLocks/>
            </p:cNvSpPr>
            <p:nvPr/>
          </p:nvSpPr>
          <p:spPr bwMode="auto">
            <a:xfrm>
              <a:off x="2243" y="860"/>
              <a:ext cx="516" cy="264"/>
            </a:xfrm>
            <a:custGeom>
              <a:avLst/>
              <a:gdLst>
                <a:gd name="T0" fmla="*/ 0 w 516"/>
                <a:gd name="T1" fmla="*/ 0 h 264"/>
                <a:gd name="T2" fmla="*/ 516 w 516"/>
                <a:gd name="T3" fmla="*/ 264 h 264"/>
                <a:gd name="T4" fmla="*/ 516 w 516"/>
                <a:gd name="T5" fmla="*/ 264 h 264"/>
                <a:gd name="T6" fmla="*/ 0 w 516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264">
                  <a:moveTo>
                    <a:pt x="0" y="0"/>
                  </a:moveTo>
                  <a:lnTo>
                    <a:pt x="516" y="264"/>
                  </a:lnTo>
                  <a:lnTo>
                    <a:pt x="516" y="2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72"/>
            <p:cNvSpPr>
              <a:spLocks/>
            </p:cNvSpPr>
            <p:nvPr/>
          </p:nvSpPr>
          <p:spPr bwMode="auto">
            <a:xfrm>
              <a:off x="2243" y="860"/>
              <a:ext cx="516" cy="264"/>
            </a:xfrm>
            <a:custGeom>
              <a:avLst/>
              <a:gdLst>
                <a:gd name="T0" fmla="*/ 0 w 516"/>
                <a:gd name="T1" fmla="*/ 0 h 264"/>
                <a:gd name="T2" fmla="*/ 516 w 516"/>
                <a:gd name="T3" fmla="*/ 264 h 264"/>
                <a:gd name="T4" fmla="*/ 516 w 516"/>
                <a:gd name="T5" fmla="*/ 264 h 264"/>
                <a:gd name="T6" fmla="*/ 0 w 516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264">
                  <a:moveTo>
                    <a:pt x="0" y="0"/>
                  </a:moveTo>
                  <a:lnTo>
                    <a:pt x="516" y="264"/>
                  </a:lnTo>
                  <a:lnTo>
                    <a:pt x="516" y="26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73"/>
            <p:cNvSpPr>
              <a:spLocks/>
            </p:cNvSpPr>
            <p:nvPr/>
          </p:nvSpPr>
          <p:spPr bwMode="auto">
            <a:xfrm>
              <a:off x="1785" y="834"/>
              <a:ext cx="398" cy="283"/>
            </a:xfrm>
            <a:custGeom>
              <a:avLst/>
              <a:gdLst>
                <a:gd name="T0" fmla="*/ 398 w 398"/>
                <a:gd name="T1" fmla="*/ 0 h 283"/>
                <a:gd name="T2" fmla="*/ 398 w 398"/>
                <a:gd name="T3" fmla="*/ 0 h 283"/>
                <a:gd name="T4" fmla="*/ 0 w 398"/>
                <a:gd name="T5" fmla="*/ 283 h 283"/>
                <a:gd name="T6" fmla="*/ 398 w 398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83">
                  <a:moveTo>
                    <a:pt x="398" y="0"/>
                  </a:moveTo>
                  <a:lnTo>
                    <a:pt x="398" y="0"/>
                  </a:lnTo>
                  <a:lnTo>
                    <a:pt x="0" y="283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74"/>
            <p:cNvSpPr>
              <a:spLocks/>
            </p:cNvSpPr>
            <p:nvPr/>
          </p:nvSpPr>
          <p:spPr bwMode="auto">
            <a:xfrm>
              <a:off x="1785" y="834"/>
              <a:ext cx="398" cy="283"/>
            </a:xfrm>
            <a:custGeom>
              <a:avLst/>
              <a:gdLst>
                <a:gd name="T0" fmla="*/ 398 w 398"/>
                <a:gd name="T1" fmla="*/ 0 h 283"/>
                <a:gd name="T2" fmla="*/ 398 w 398"/>
                <a:gd name="T3" fmla="*/ 0 h 283"/>
                <a:gd name="T4" fmla="*/ 0 w 398"/>
                <a:gd name="T5" fmla="*/ 283 h 283"/>
                <a:gd name="T6" fmla="*/ 398 w 398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83">
                  <a:moveTo>
                    <a:pt x="398" y="0"/>
                  </a:moveTo>
                  <a:lnTo>
                    <a:pt x="398" y="0"/>
                  </a:lnTo>
                  <a:lnTo>
                    <a:pt x="0" y="283"/>
                  </a:lnTo>
                  <a:lnTo>
                    <a:pt x="39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75"/>
            <p:cNvSpPr>
              <a:spLocks/>
            </p:cNvSpPr>
            <p:nvPr/>
          </p:nvSpPr>
          <p:spPr bwMode="auto">
            <a:xfrm>
              <a:off x="2763" y="112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0 w 5"/>
                <a:gd name="T4" fmla="*/ 5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6"/>
            <p:cNvSpPr>
              <a:spLocks/>
            </p:cNvSpPr>
            <p:nvPr/>
          </p:nvSpPr>
          <p:spPr bwMode="auto">
            <a:xfrm>
              <a:off x="2763" y="112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0 w 5"/>
                <a:gd name="T4" fmla="*/ 5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77"/>
            <p:cNvSpPr>
              <a:spLocks/>
            </p:cNvSpPr>
            <p:nvPr/>
          </p:nvSpPr>
          <p:spPr bwMode="auto">
            <a:xfrm>
              <a:off x="1764" y="1135"/>
              <a:ext cx="4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78"/>
            <p:cNvSpPr>
              <a:spLocks/>
            </p:cNvSpPr>
            <p:nvPr/>
          </p:nvSpPr>
          <p:spPr bwMode="auto">
            <a:xfrm>
              <a:off x="1764" y="1135"/>
              <a:ext cx="4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79"/>
            <p:cNvSpPr>
              <a:spLocks/>
            </p:cNvSpPr>
            <p:nvPr/>
          </p:nvSpPr>
          <p:spPr bwMode="auto">
            <a:xfrm>
              <a:off x="1773" y="1128"/>
              <a:ext cx="982" cy="7"/>
            </a:xfrm>
            <a:custGeom>
              <a:avLst/>
              <a:gdLst>
                <a:gd name="T0" fmla="*/ 978 w 982"/>
                <a:gd name="T1" fmla="*/ 0 h 7"/>
                <a:gd name="T2" fmla="*/ 660 w 982"/>
                <a:gd name="T3" fmla="*/ 0 h 7"/>
                <a:gd name="T4" fmla="*/ 0 w 982"/>
                <a:gd name="T5" fmla="*/ 3 h 7"/>
                <a:gd name="T6" fmla="*/ 0 w 982"/>
                <a:gd name="T7" fmla="*/ 7 h 7"/>
                <a:gd name="T8" fmla="*/ 0 w 982"/>
                <a:gd name="T9" fmla="*/ 7 h 7"/>
                <a:gd name="T10" fmla="*/ 245 w 982"/>
                <a:gd name="T11" fmla="*/ 7 h 7"/>
                <a:gd name="T12" fmla="*/ 982 w 982"/>
                <a:gd name="T13" fmla="*/ 3 h 7"/>
                <a:gd name="T14" fmla="*/ 982 w 982"/>
                <a:gd name="T15" fmla="*/ 0 h 7"/>
                <a:gd name="T16" fmla="*/ 978 w 98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2" h="7">
                  <a:moveTo>
                    <a:pt x="978" y="0"/>
                  </a:moveTo>
                  <a:lnTo>
                    <a:pt x="66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45" y="7"/>
                  </a:lnTo>
                  <a:lnTo>
                    <a:pt x="982" y="3"/>
                  </a:lnTo>
                  <a:lnTo>
                    <a:pt x="982" y="0"/>
                  </a:lnTo>
                  <a:lnTo>
                    <a:pt x="97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80"/>
            <p:cNvSpPr>
              <a:spLocks/>
            </p:cNvSpPr>
            <p:nvPr/>
          </p:nvSpPr>
          <p:spPr bwMode="auto">
            <a:xfrm>
              <a:off x="1773" y="1128"/>
              <a:ext cx="982" cy="7"/>
            </a:xfrm>
            <a:custGeom>
              <a:avLst/>
              <a:gdLst>
                <a:gd name="T0" fmla="*/ 978 w 982"/>
                <a:gd name="T1" fmla="*/ 0 h 7"/>
                <a:gd name="T2" fmla="*/ 660 w 982"/>
                <a:gd name="T3" fmla="*/ 0 h 7"/>
                <a:gd name="T4" fmla="*/ 0 w 982"/>
                <a:gd name="T5" fmla="*/ 3 h 7"/>
                <a:gd name="T6" fmla="*/ 0 w 982"/>
                <a:gd name="T7" fmla="*/ 7 h 7"/>
                <a:gd name="T8" fmla="*/ 0 w 982"/>
                <a:gd name="T9" fmla="*/ 7 h 7"/>
                <a:gd name="T10" fmla="*/ 245 w 982"/>
                <a:gd name="T11" fmla="*/ 7 h 7"/>
                <a:gd name="T12" fmla="*/ 982 w 982"/>
                <a:gd name="T13" fmla="*/ 3 h 7"/>
                <a:gd name="T14" fmla="*/ 982 w 982"/>
                <a:gd name="T15" fmla="*/ 0 h 7"/>
                <a:gd name="T16" fmla="*/ 978 w 98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2" h="7">
                  <a:moveTo>
                    <a:pt x="978" y="0"/>
                  </a:moveTo>
                  <a:lnTo>
                    <a:pt x="66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45" y="7"/>
                  </a:lnTo>
                  <a:lnTo>
                    <a:pt x="982" y="3"/>
                  </a:lnTo>
                  <a:lnTo>
                    <a:pt x="982" y="0"/>
                  </a:lnTo>
                  <a:lnTo>
                    <a:pt x="97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81"/>
            <p:cNvSpPr>
              <a:spLocks/>
            </p:cNvSpPr>
            <p:nvPr/>
          </p:nvSpPr>
          <p:spPr bwMode="auto">
            <a:xfrm>
              <a:off x="3157" y="1635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0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82"/>
            <p:cNvSpPr>
              <a:spLocks/>
            </p:cNvSpPr>
            <p:nvPr/>
          </p:nvSpPr>
          <p:spPr bwMode="auto">
            <a:xfrm>
              <a:off x="3157" y="1635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0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483"/>
            <p:cNvSpPr>
              <a:spLocks noEditPoints="1"/>
            </p:cNvSpPr>
            <p:nvPr/>
          </p:nvSpPr>
          <p:spPr bwMode="auto">
            <a:xfrm>
              <a:off x="2327" y="1128"/>
              <a:ext cx="830" cy="753"/>
            </a:xfrm>
            <a:custGeom>
              <a:avLst/>
              <a:gdLst>
                <a:gd name="T0" fmla="*/ 9 w 830"/>
                <a:gd name="T1" fmla="*/ 745 h 753"/>
                <a:gd name="T2" fmla="*/ 826 w 830"/>
                <a:gd name="T3" fmla="*/ 507 h 753"/>
                <a:gd name="T4" fmla="*/ 9 w 830"/>
                <a:gd name="T5" fmla="*/ 745 h 753"/>
                <a:gd name="T6" fmla="*/ 428 w 830"/>
                <a:gd name="T7" fmla="*/ 0 h 753"/>
                <a:gd name="T8" fmla="*/ 428 w 830"/>
                <a:gd name="T9" fmla="*/ 0 h 753"/>
                <a:gd name="T10" fmla="*/ 428 w 830"/>
                <a:gd name="T11" fmla="*/ 3 h 753"/>
                <a:gd name="T12" fmla="*/ 140 w 830"/>
                <a:gd name="T13" fmla="*/ 507 h 753"/>
                <a:gd name="T14" fmla="*/ 5 w 830"/>
                <a:gd name="T15" fmla="*/ 745 h 753"/>
                <a:gd name="T16" fmla="*/ 0 w 830"/>
                <a:gd name="T17" fmla="*/ 749 h 753"/>
                <a:gd name="T18" fmla="*/ 0 w 830"/>
                <a:gd name="T19" fmla="*/ 749 h 753"/>
                <a:gd name="T20" fmla="*/ 0 w 830"/>
                <a:gd name="T21" fmla="*/ 753 h 753"/>
                <a:gd name="T22" fmla="*/ 0 w 830"/>
                <a:gd name="T23" fmla="*/ 753 h 753"/>
                <a:gd name="T24" fmla="*/ 0 w 830"/>
                <a:gd name="T25" fmla="*/ 753 h 753"/>
                <a:gd name="T26" fmla="*/ 5 w 830"/>
                <a:gd name="T27" fmla="*/ 753 h 753"/>
                <a:gd name="T28" fmla="*/ 5 w 830"/>
                <a:gd name="T29" fmla="*/ 749 h 753"/>
                <a:gd name="T30" fmla="*/ 9 w 830"/>
                <a:gd name="T31" fmla="*/ 749 h 753"/>
                <a:gd name="T32" fmla="*/ 830 w 830"/>
                <a:gd name="T33" fmla="*/ 510 h 753"/>
                <a:gd name="T34" fmla="*/ 830 w 830"/>
                <a:gd name="T35" fmla="*/ 510 h 753"/>
                <a:gd name="T36" fmla="*/ 826 w 830"/>
                <a:gd name="T37" fmla="*/ 507 h 753"/>
                <a:gd name="T38" fmla="*/ 9 w 830"/>
                <a:gd name="T39" fmla="*/ 745 h 753"/>
                <a:gd name="T40" fmla="*/ 314 w 830"/>
                <a:gd name="T41" fmla="*/ 209 h 753"/>
                <a:gd name="T42" fmla="*/ 432 w 830"/>
                <a:gd name="T43" fmla="*/ 3 h 753"/>
                <a:gd name="T44" fmla="*/ 530 w 830"/>
                <a:gd name="T45" fmla="*/ 128 h 753"/>
                <a:gd name="T46" fmla="*/ 432 w 830"/>
                <a:gd name="T47" fmla="*/ 3 h 753"/>
                <a:gd name="T48" fmla="*/ 428 w 830"/>
                <a:gd name="T49" fmla="*/ 3 h 753"/>
                <a:gd name="T50" fmla="*/ 428 w 830"/>
                <a:gd name="T51" fmla="*/ 0 h 753"/>
                <a:gd name="T52" fmla="*/ 428 w 830"/>
                <a:gd name="T5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0" h="753">
                  <a:moveTo>
                    <a:pt x="9" y="745"/>
                  </a:moveTo>
                  <a:lnTo>
                    <a:pt x="826" y="507"/>
                  </a:lnTo>
                  <a:lnTo>
                    <a:pt x="9" y="745"/>
                  </a:lnTo>
                  <a:close/>
                  <a:moveTo>
                    <a:pt x="428" y="0"/>
                  </a:moveTo>
                  <a:lnTo>
                    <a:pt x="428" y="0"/>
                  </a:lnTo>
                  <a:lnTo>
                    <a:pt x="428" y="3"/>
                  </a:lnTo>
                  <a:lnTo>
                    <a:pt x="140" y="507"/>
                  </a:lnTo>
                  <a:lnTo>
                    <a:pt x="5" y="745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5" y="753"/>
                  </a:lnTo>
                  <a:lnTo>
                    <a:pt x="5" y="749"/>
                  </a:lnTo>
                  <a:lnTo>
                    <a:pt x="9" y="749"/>
                  </a:lnTo>
                  <a:lnTo>
                    <a:pt x="830" y="510"/>
                  </a:lnTo>
                  <a:lnTo>
                    <a:pt x="830" y="510"/>
                  </a:lnTo>
                  <a:lnTo>
                    <a:pt x="826" y="507"/>
                  </a:lnTo>
                  <a:lnTo>
                    <a:pt x="9" y="745"/>
                  </a:lnTo>
                  <a:lnTo>
                    <a:pt x="314" y="209"/>
                  </a:lnTo>
                  <a:lnTo>
                    <a:pt x="432" y="3"/>
                  </a:lnTo>
                  <a:lnTo>
                    <a:pt x="530" y="128"/>
                  </a:lnTo>
                  <a:lnTo>
                    <a:pt x="432" y="3"/>
                  </a:lnTo>
                  <a:lnTo>
                    <a:pt x="428" y="3"/>
                  </a:lnTo>
                  <a:lnTo>
                    <a:pt x="428" y="0"/>
                  </a:lnTo>
                  <a:lnTo>
                    <a:pt x="4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484"/>
            <p:cNvSpPr>
              <a:spLocks noEditPoints="1"/>
            </p:cNvSpPr>
            <p:nvPr/>
          </p:nvSpPr>
          <p:spPr bwMode="auto">
            <a:xfrm>
              <a:off x="2327" y="1128"/>
              <a:ext cx="830" cy="753"/>
            </a:xfrm>
            <a:custGeom>
              <a:avLst/>
              <a:gdLst>
                <a:gd name="T0" fmla="*/ 9 w 830"/>
                <a:gd name="T1" fmla="*/ 745 h 753"/>
                <a:gd name="T2" fmla="*/ 826 w 830"/>
                <a:gd name="T3" fmla="*/ 507 h 753"/>
                <a:gd name="T4" fmla="*/ 9 w 830"/>
                <a:gd name="T5" fmla="*/ 745 h 753"/>
                <a:gd name="T6" fmla="*/ 428 w 830"/>
                <a:gd name="T7" fmla="*/ 0 h 753"/>
                <a:gd name="T8" fmla="*/ 428 w 830"/>
                <a:gd name="T9" fmla="*/ 0 h 753"/>
                <a:gd name="T10" fmla="*/ 428 w 830"/>
                <a:gd name="T11" fmla="*/ 3 h 753"/>
                <a:gd name="T12" fmla="*/ 140 w 830"/>
                <a:gd name="T13" fmla="*/ 507 h 753"/>
                <a:gd name="T14" fmla="*/ 5 w 830"/>
                <a:gd name="T15" fmla="*/ 745 h 753"/>
                <a:gd name="T16" fmla="*/ 0 w 830"/>
                <a:gd name="T17" fmla="*/ 749 h 753"/>
                <a:gd name="T18" fmla="*/ 0 w 830"/>
                <a:gd name="T19" fmla="*/ 749 h 753"/>
                <a:gd name="T20" fmla="*/ 0 w 830"/>
                <a:gd name="T21" fmla="*/ 753 h 753"/>
                <a:gd name="T22" fmla="*/ 0 w 830"/>
                <a:gd name="T23" fmla="*/ 753 h 753"/>
                <a:gd name="T24" fmla="*/ 0 w 830"/>
                <a:gd name="T25" fmla="*/ 753 h 753"/>
                <a:gd name="T26" fmla="*/ 5 w 830"/>
                <a:gd name="T27" fmla="*/ 753 h 753"/>
                <a:gd name="T28" fmla="*/ 5 w 830"/>
                <a:gd name="T29" fmla="*/ 749 h 753"/>
                <a:gd name="T30" fmla="*/ 9 w 830"/>
                <a:gd name="T31" fmla="*/ 749 h 753"/>
                <a:gd name="T32" fmla="*/ 830 w 830"/>
                <a:gd name="T33" fmla="*/ 510 h 753"/>
                <a:gd name="T34" fmla="*/ 830 w 830"/>
                <a:gd name="T35" fmla="*/ 510 h 753"/>
                <a:gd name="T36" fmla="*/ 826 w 830"/>
                <a:gd name="T37" fmla="*/ 507 h 753"/>
                <a:gd name="T38" fmla="*/ 9 w 830"/>
                <a:gd name="T39" fmla="*/ 745 h 753"/>
                <a:gd name="T40" fmla="*/ 314 w 830"/>
                <a:gd name="T41" fmla="*/ 209 h 753"/>
                <a:gd name="T42" fmla="*/ 432 w 830"/>
                <a:gd name="T43" fmla="*/ 3 h 753"/>
                <a:gd name="T44" fmla="*/ 530 w 830"/>
                <a:gd name="T45" fmla="*/ 128 h 753"/>
                <a:gd name="T46" fmla="*/ 432 w 830"/>
                <a:gd name="T47" fmla="*/ 3 h 753"/>
                <a:gd name="T48" fmla="*/ 428 w 830"/>
                <a:gd name="T49" fmla="*/ 3 h 753"/>
                <a:gd name="T50" fmla="*/ 428 w 830"/>
                <a:gd name="T51" fmla="*/ 0 h 753"/>
                <a:gd name="T52" fmla="*/ 428 w 830"/>
                <a:gd name="T5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0" h="753">
                  <a:moveTo>
                    <a:pt x="9" y="745"/>
                  </a:moveTo>
                  <a:lnTo>
                    <a:pt x="826" y="507"/>
                  </a:lnTo>
                  <a:lnTo>
                    <a:pt x="9" y="745"/>
                  </a:lnTo>
                  <a:moveTo>
                    <a:pt x="428" y="0"/>
                  </a:moveTo>
                  <a:lnTo>
                    <a:pt x="428" y="0"/>
                  </a:lnTo>
                  <a:lnTo>
                    <a:pt x="428" y="3"/>
                  </a:lnTo>
                  <a:lnTo>
                    <a:pt x="140" y="507"/>
                  </a:lnTo>
                  <a:lnTo>
                    <a:pt x="5" y="745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5" y="753"/>
                  </a:lnTo>
                  <a:lnTo>
                    <a:pt x="5" y="749"/>
                  </a:lnTo>
                  <a:lnTo>
                    <a:pt x="9" y="749"/>
                  </a:lnTo>
                  <a:lnTo>
                    <a:pt x="830" y="510"/>
                  </a:lnTo>
                  <a:lnTo>
                    <a:pt x="830" y="510"/>
                  </a:lnTo>
                  <a:lnTo>
                    <a:pt x="826" y="507"/>
                  </a:lnTo>
                  <a:lnTo>
                    <a:pt x="9" y="745"/>
                  </a:lnTo>
                  <a:lnTo>
                    <a:pt x="314" y="209"/>
                  </a:lnTo>
                  <a:lnTo>
                    <a:pt x="432" y="3"/>
                  </a:lnTo>
                  <a:lnTo>
                    <a:pt x="530" y="128"/>
                  </a:lnTo>
                  <a:lnTo>
                    <a:pt x="432" y="3"/>
                  </a:lnTo>
                  <a:lnTo>
                    <a:pt x="428" y="3"/>
                  </a:lnTo>
                  <a:lnTo>
                    <a:pt x="428" y="0"/>
                  </a:lnTo>
                  <a:lnTo>
                    <a:pt x="42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485"/>
            <p:cNvSpPr>
              <a:spLocks/>
            </p:cNvSpPr>
            <p:nvPr/>
          </p:nvSpPr>
          <p:spPr bwMode="auto">
            <a:xfrm>
              <a:off x="2188" y="834"/>
              <a:ext cx="571" cy="294"/>
            </a:xfrm>
            <a:custGeom>
              <a:avLst/>
              <a:gdLst>
                <a:gd name="T0" fmla="*/ 4 w 571"/>
                <a:gd name="T1" fmla="*/ 0 h 294"/>
                <a:gd name="T2" fmla="*/ 0 w 571"/>
                <a:gd name="T3" fmla="*/ 0 h 294"/>
                <a:gd name="T4" fmla="*/ 0 w 571"/>
                <a:gd name="T5" fmla="*/ 0 h 294"/>
                <a:gd name="T6" fmla="*/ 0 w 571"/>
                <a:gd name="T7" fmla="*/ 0 h 294"/>
                <a:gd name="T8" fmla="*/ 563 w 571"/>
                <a:gd name="T9" fmla="*/ 294 h 294"/>
                <a:gd name="T10" fmla="*/ 567 w 571"/>
                <a:gd name="T11" fmla="*/ 294 h 294"/>
                <a:gd name="T12" fmla="*/ 567 w 571"/>
                <a:gd name="T13" fmla="*/ 294 h 294"/>
                <a:gd name="T14" fmla="*/ 567 w 571"/>
                <a:gd name="T15" fmla="*/ 294 h 294"/>
                <a:gd name="T16" fmla="*/ 567 w 571"/>
                <a:gd name="T17" fmla="*/ 294 h 294"/>
                <a:gd name="T18" fmla="*/ 571 w 571"/>
                <a:gd name="T19" fmla="*/ 294 h 294"/>
                <a:gd name="T20" fmla="*/ 571 w 571"/>
                <a:gd name="T21" fmla="*/ 290 h 294"/>
                <a:gd name="T22" fmla="*/ 55 w 571"/>
                <a:gd name="T23" fmla="*/ 26 h 294"/>
                <a:gd name="T24" fmla="*/ 4 w 571"/>
                <a:gd name="T2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1" h="29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3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71" y="294"/>
                  </a:lnTo>
                  <a:lnTo>
                    <a:pt x="571" y="290"/>
                  </a:lnTo>
                  <a:lnTo>
                    <a:pt x="55" y="26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486"/>
            <p:cNvSpPr>
              <a:spLocks/>
            </p:cNvSpPr>
            <p:nvPr/>
          </p:nvSpPr>
          <p:spPr bwMode="auto">
            <a:xfrm>
              <a:off x="2188" y="834"/>
              <a:ext cx="571" cy="294"/>
            </a:xfrm>
            <a:custGeom>
              <a:avLst/>
              <a:gdLst>
                <a:gd name="T0" fmla="*/ 4 w 571"/>
                <a:gd name="T1" fmla="*/ 0 h 294"/>
                <a:gd name="T2" fmla="*/ 0 w 571"/>
                <a:gd name="T3" fmla="*/ 0 h 294"/>
                <a:gd name="T4" fmla="*/ 0 w 571"/>
                <a:gd name="T5" fmla="*/ 0 h 294"/>
                <a:gd name="T6" fmla="*/ 0 w 571"/>
                <a:gd name="T7" fmla="*/ 0 h 294"/>
                <a:gd name="T8" fmla="*/ 563 w 571"/>
                <a:gd name="T9" fmla="*/ 294 h 294"/>
                <a:gd name="T10" fmla="*/ 567 w 571"/>
                <a:gd name="T11" fmla="*/ 294 h 294"/>
                <a:gd name="T12" fmla="*/ 567 w 571"/>
                <a:gd name="T13" fmla="*/ 294 h 294"/>
                <a:gd name="T14" fmla="*/ 567 w 571"/>
                <a:gd name="T15" fmla="*/ 294 h 294"/>
                <a:gd name="T16" fmla="*/ 567 w 571"/>
                <a:gd name="T17" fmla="*/ 294 h 294"/>
                <a:gd name="T18" fmla="*/ 571 w 571"/>
                <a:gd name="T19" fmla="*/ 294 h 294"/>
                <a:gd name="T20" fmla="*/ 571 w 571"/>
                <a:gd name="T21" fmla="*/ 290 h 294"/>
                <a:gd name="T22" fmla="*/ 55 w 571"/>
                <a:gd name="T23" fmla="*/ 26 h 294"/>
                <a:gd name="T24" fmla="*/ 4 w 571"/>
                <a:gd name="T2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1" h="29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3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71" y="294"/>
                  </a:lnTo>
                  <a:lnTo>
                    <a:pt x="571" y="290"/>
                  </a:lnTo>
                  <a:lnTo>
                    <a:pt x="55" y="26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487"/>
            <p:cNvSpPr>
              <a:spLocks/>
            </p:cNvSpPr>
            <p:nvPr/>
          </p:nvSpPr>
          <p:spPr bwMode="auto">
            <a:xfrm>
              <a:off x="2183" y="8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488"/>
            <p:cNvSpPr>
              <a:spLocks/>
            </p:cNvSpPr>
            <p:nvPr/>
          </p:nvSpPr>
          <p:spPr bwMode="auto">
            <a:xfrm>
              <a:off x="2183" y="8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489"/>
            <p:cNvSpPr>
              <a:spLocks/>
            </p:cNvSpPr>
            <p:nvPr/>
          </p:nvSpPr>
          <p:spPr bwMode="auto">
            <a:xfrm>
              <a:off x="2861" y="397"/>
              <a:ext cx="42" cy="25"/>
            </a:xfrm>
            <a:custGeom>
              <a:avLst/>
              <a:gdLst>
                <a:gd name="T0" fmla="*/ 42 w 42"/>
                <a:gd name="T1" fmla="*/ 0 h 25"/>
                <a:gd name="T2" fmla="*/ 0 w 42"/>
                <a:gd name="T3" fmla="*/ 25 h 25"/>
                <a:gd name="T4" fmla="*/ 42 w 4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5">
                  <a:moveTo>
                    <a:pt x="42" y="0"/>
                  </a:moveTo>
                  <a:lnTo>
                    <a:pt x="0" y="2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490"/>
            <p:cNvSpPr>
              <a:spLocks/>
            </p:cNvSpPr>
            <p:nvPr/>
          </p:nvSpPr>
          <p:spPr bwMode="auto">
            <a:xfrm>
              <a:off x="2861" y="397"/>
              <a:ext cx="42" cy="25"/>
            </a:xfrm>
            <a:custGeom>
              <a:avLst/>
              <a:gdLst>
                <a:gd name="T0" fmla="*/ 42 w 42"/>
                <a:gd name="T1" fmla="*/ 0 h 25"/>
                <a:gd name="T2" fmla="*/ 0 w 42"/>
                <a:gd name="T3" fmla="*/ 25 h 25"/>
                <a:gd name="T4" fmla="*/ 42 w 4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5">
                  <a:moveTo>
                    <a:pt x="42" y="0"/>
                  </a:moveTo>
                  <a:lnTo>
                    <a:pt x="0" y="25"/>
                  </a:lnTo>
                  <a:lnTo>
                    <a:pt x="4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491"/>
            <p:cNvSpPr>
              <a:spLocks/>
            </p:cNvSpPr>
            <p:nvPr/>
          </p:nvSpPr>
          <p:spPr bwMode="auto">
            <a:xfrm>
              <a:off x="2763" y="397"/>
              <a:ext cx="144" cy="727"/>
            </a:xfrm>
            <a:custGeom>
              <a:avLst/>
              <a:gdLst>
                <a:gd name="T0" fmla="*/ 144 w 144"/>
                <a:gd name="T1" fmla="*/ 0 h 727"/>
                <a:gd name="T2" fmla="*/ 0 w 144"/>
                <a:gd name="T3" fmla="*/ 727 h 727"/>
                <a:gd name="T4" fmla="*/ 144 w 144"/>
                <a:gd name="T5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727">
                  <a:moveTo>
                    <a:pt x="144" y="0"/>
                  </a:moveTo>
                  <a:lnTo>
                    <a:pt x="0" y="727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492"/>
            <p:cNvSpPr>
              <a:spLocks/>
            </p:cNvSpPr>
            <p:nvPr/>
          </p:nvSpPr>
          <p:spPr bwMode="auto">
            <a:xfrm>
              <a:off x="2763" y="397"/>
              <a:ext cx="144" cy="727"/>
            </a:xfrm>
            <a:custGeom>
              <a:avLst/>
              <a:gdLst>
                <a:gd name="T0" fmla="*/ 144 w 144"/>
                <a:gd name="T1" fmla="*/ 0 h 727"/>
                <a:gd name="T2" fmla="*/ 0 w 144"/>
                <a:gd name="T3" fmla="*/ 727 h 727"/>
                <a:gd name="T4" fmla="*/ 144 w 144"/>
                <a:gd name="T5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727">
                  <a:moveTo>
                    <a:pt x="144" y="0"/>
                  </a:moveTo>
                  <a:lnTo>
                    <a:pt x="0" y="727"/>
                  </a:lnTo>
                  <a:lnTo>
                    <a:pt x="14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493"/>
            <p:cNvSpPr>
              <a:spLocks/>
            </p:cNvSpPr>
            <p:nvPr/>
          </p:nvSpPr>
          <p:spPr bwMode="auto">
            <a:xfrm>
              <a:off x="2907" y="3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494"/>
            <p:cNvSpPr>
              <a:spLocks/>
            </p:cNvSpPr>
            <p:nvPr/>
          </p:nvSpPr>
          <p:spPr bwMode="auto">
            <a:xfrm>
              <a:off x="2907" y="3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495"/>
            <p:cNvSpPr>
              <a:spLocks/>
            </p:cNvSpPr>
            <p:nvPr/>
          </p:nvSpPr>
          <p:spPr bwMode="auto">
            <a:xfrm>
              <a:off x="2763" y="995"/>
              <a:ext cx="1101" cy="129"/>
            </a:xfrm>
            <a:custGeom>
              <a:avLst/>
              <a:gdLst>
                <a:gd name="T0" fmla="*/ 1101 w 1101"/>
                <a:gd name="T1" fmla="*/ 0 h 129"/>
                <a:gd name="T2" fmla="*/ 1101 w 1101"/>
                <a:gd name="T3" fmla="*/ 0 h 129"/>
                <a:gd name="T4" fmla="*/ 0 w 1101"/>
                <a:gd name="T5" fmla="*/ 129 h 129"/>
                <a:gd name="T6" fmla="*/ 1101 w 1101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1" h="129">
                  <a:moveTo>
                    <a:pt x="1101" y="0"/>
                  </a:moveTo>
                  <a:lnTo>
                    <a:pt x="1101" y="0"/>
                  </a:lnTo>
                  <a:lnTo>
                    <a:pt x="0" y="129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496"/>
            <p:cNvSpPr>
              <a:spLocks/>
            </p:cNvSpPr>
            <p:nvPr/>
          </p:nvSpPr>
          <p:spPr bwMode="auto">
            <a:xfrm>
              <a:off x="2763" y="995"/>
              <a:ext cx="1101" cy="129"/>
            </a:xfrm>
            <a:custGeom>
              <a:avLst/>
              <a:gdLst>
                <a:gd name="T0" fmla="*/ 1101 w 1101"/>
                <a:gd name="T1" fmla="*/ 0 h 129"/>
                <a:gd name="T2" fmla="*/ 1101 w 1101"/>
                <a:gd name="T3" fmla="*/ 0 h 129"/>
                <a:gd name="T4" fmla="*/ 0 w 1101"/>
                <a:gd name="T5" fmla="*/ 129 h 129"/>
                <a:gd name="T6" fmla="*/ 1101 w 1101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1" h="129">
                  <a:moveTo>
                    <a:pt x="1101" y="0"/>
                  </a:moveTo>
                  <a:lnTo>
                    <a:pt x="1101" y="0"/>
                  </a:lnTo>
                  <a:lnTo>
                    <a:pt x="0" y="129"/>
                  </a:lnTo>
                  <a:lnTo>
                    <a:pt x="1101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497"/>
            <p:cNvSpPr>
              <a:spLocks/>
            </p:cNvSpPr>
            <p:nvPr/>
          </p:nvSpPr>
          <p:spPr bwMode="auto">
            <a:xfrm>
              <a:off x="3869" y="995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4 w 4"/>
                <a:gd name="T13" fmla="*/ 4 h 4"/>
                <a:gd name="T14" fmla="*/ 4 w 4"/>
                <a:gd name="T15" fmla="*/ 0 h 4"/>
                <a:gd name="T16" fmla="*/ 4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498"/>
            <p:cNvSpPr>
              <a:spLocks/>
            </p:cNvSpPr>
            <p:nvPr/>
          </p:nvSpPr>
          <p:spPr bwMode="auto">
            <a:xfrm>
              <a:off x="3869" y="995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4 w 4"/>
                <a:gd name="T13" fmla="*/ 4 h 4"/>
                <a:gd name="T14" fmla="*/ 4 w 4"/>
                <a:gd name="T15" fmla="*/ 0 h 4"/>
                <a:gd name="T16" fmla="*/ 4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499"/>
            <p:cNvSpPr>
              <a:spLocks noEditPoints="1"/>
            </p:cNvSpPr>
            <p:nvPr/>
          </p:nvSpPr>
          <p:spPr bwMode="auto">
            <a:xfrm>
              <a:off x="2759" y="999"/>
              <a:ext cx="1110" cy="639"/>
            </a:xfrm>
            <a:custGeom>
              <a:avLst/>
              <a:gdLst>
                <a:gd name="T0" fmla="*/ 4 w 1110"/>
                <a:gd name="T1" fmla="*/ 129 h 639"/>
                <a:gd name="T2" fmla="*/ 4 w 1110"/>
                <a:gd name="T3" fmla="*/ 129 h 639"/>
                <a:gd name="T4" fmla="*/ 4 w 1110"/>
                <a:gd name="T5" fmla="*/ 129 h 639"/>
                <a:gd name="T6" fmla="*/ 4 w 1110"/>
                <a:gd name="T7" fmla="*/ 129 h 639"/>
                <a:gd name="T8" fmla="*/ 1110 w 1110"/>
                <a:gd name="T9" fmla="*/ 0 h 639"/>
                <a:gd name="T10" fmla="*/ 4 w 1110"/>
                <a:gd name="T11" fmla="*/ 129 h 639"/>
                <a:gd name="T12" fmla="*/ 4 w 1110"/>
                <a:gd name="T13" fmla="*/ 129 h 639"/>
                <a:gd name="T14" fmla="*/ 1105 w 1110"/>
                <a:gd name="T15" fmla="*/ 0 h 639"/>
                <a:gd name="T16" fmla="*/ 1105 w 1110"/>
                <a:gd name="T17" fmla="*/ 0 h 639"/>
                <a:gd name="T18" fmla="*/ 398 w 1110"/>
                <a:gd name="T19" fmla="*/ 636 h 639"/>
                <a:gd name="T20" fmla="*/ 4 w 1110"/>
                <a:gd name="T21" fmla="*/ 129 h 639"/>
                <a:gd name="T22" fmla="*/ 4 w 1110"/>
                <a:gd name="T23" fmla="*/ 129 h 639"/>
                <a:gd name="T24" fmla="*/ 0 w 1110"/>
                <a:gd name="T25" fmla="*/ 132 h 639"/>
                <a:gd name="T26" fmla="*/ 98 w 1110"/>
                <a:gd name="T27" fmla="*/ 257 h 639"/>
                <a:gd name="T28" fmla="*/ 394 w 1110"/>
                <a:gd name="T29" fmla="*/ 636 h 639"/>
                <a:gd name="T30" fmla="*/ 398 w 1110"/>
                <a:gd name="T31" fmla="*/ 639 h 639"/>
                <a:gd name="T32" fmla="*/ 398 w 1110"/>
                <a:gd name="T33" fmla="*/ 639 h 639"/>
                <a:gd name="T34" fmla="*/ 398 w 1110"/>
                <a:gd name="T35" fmla="*/ 639 h 639"/>
                <a:gd name="T36" fmla="*/ 398 w 1110"/>
                <a:gd name="T37" fmla="*/ 639 h 639"/>
                <a:gd name="T38" fmla="*/ 398 w 1110"/>
                <a:gd name="T39" fmla="*/ 639 h 639"/>
                <a:gd name="T40" fmla="*/ 402 w 1110"/>
                <a:gd name="T41" fmla="*/ 636 h 639"/>
                <a:gd name="T42" fmla="*/ 1110 w 1110"/>
                <a:gd name="T43" fmla="*/ 4 h 639"/>
                <a:gd name="T44" fmla="*/ 1110 w 1110"/>
                <a:gd name="T45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0" h="639">
                  <a:moveTo>
                    <a:pt x="4" y="129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4" y="129"/>
                  </a:lnTo>
                  <a:close/>
                  <a:moveTo>
                    <a:pt x="1110" y="0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398" y="636"/>
                  </a:lnTo>
                  <a:lnTo>
                    <a:pt x="4" y="129"/>
                  </a:lnTo>
                  <a:lnTo>
                    <a:pt x="4" y="129"/>
                  </a:lnTo>
                  <a:lnTo>
                    <a:pt x="0" y="132"/>
                  </a:lnTo>
                  <a:lnTo>
                    <a:pt x="98" y="257"/>
                  </a:lnTo>
                  <a:lnTo>
                    <a:pt x="394" y="636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402" y="636"/>
                  </a:lnTo>
                  <a:lnTo>
                    <a:pt x="1110" y="4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00"/>
            <p:cNvSpPr>
              <a:spLocks noEditPoints="1"/>
            </p:cNvSpPr>
            <p:nvPr/>
          </p:nvSpPr>
          <p:spPr bwMode="auto">
            <a:xfrm>
              <a:off x="2759" y="999"/>
              <a:ext cx="1110" cy="639"/>
            </a:xfrm>
            <a:custGeom>
              <a:avLst/>
              <a:gdLst>
                <a:gd name="T0" fmla="*/ 4 w 1110"/>
                <a:gd name="T1" fmla="*/ 129 h 639"/>
                <a:gd name="T2" fmla="*/ 4 w 1110"/>
                <a:gd name="T3" fmla="*/ 129 h 639"/>
                <a:gd name="T4" fmla="*/ 4 w 1110"/>
                <a:gd name="T5" fmla="*/ 129 h 639"/>
                <a:gd name="T6" fmla="*/ 4 w 1110"/>
                <a:gd name="T7" fmla="*/ 129 h 639"/>
                <a:gd name="T8" fmla="*/ 1110 w 1110"/>
                <a:gd name="T9" fmla="*/ 0 h 639"/>
                <a:gd name="T10" fmla="*/ 4 w 1110"/>
                <a:gd name="T11" fmla="*/ 129 h 639"/>
                <a:gd name="T12" fmla="*/ 4 w 1110"/>
                <a:gd name="T13" fmla="*/ 129 h 639"/>
                <a:gd name="T14" fmla="*/ 1105 w 1110"/>
                <a:gd name="T15" fmla="*/ 0 h 639"/>
                <a:gd name="T16" fmla="*/ 1105 w 1110"/>
                <a:gd name="T17" fmla="*/ 0 h 639"/>
                <a:gd name="T18" fmla="*/ 398 w 1110"/>
                <a:gd name="T19" fmla="*/ 636 h 639"/>
                <a:gd name="T20" fmla="*/ 4 w 1110"/>
                <a:gd name="T21" fmla="*/ 129 h 639"/>
                <a:gd name="T22" fmla="*/ 4 w 1110"/>
                <a:gd name="T23" fmla="*/ 129 h 639"/>
                <a:gd name="T24" fmla="*/ 0 w 1110"/>
                <a:gd name="T25" fmla="*/ 132 h 639"/>
                <a:gd name="T26" fmla="*/ 98 w 1110"/>
                <a:gd name="T27" fmla="*/ 257 h 639"/>
                <a:gd name="T28" fmla="*/ 394 w 1110"/>
                <a:gd name="T29" fmla="*/ 636 h 639"/>
                <a:gd name="T30" fmla="*/ 398 w 1110"/>
                <a:gd name="T31" fmla="*/ 639 h 639"/>
                <a:gd name="T32" fmla="*/ 398 w 1110"/>
                <a:gd name="T33" fmla="*/ 639 h 639"/>
                <a:gd name="T34" fmla="*/ 398 w 1110"/>
                <a:gd name="T35" fmla="*/ 639 h 639"/>
                <a:gd name="T36" fmla="*/ 398 w 1110"/>
                <a:gd name="T37" fmla="*/ 639 h 639"/>
                <a:gd name="T38" fmla="*/ 398 w 1110"/>
                <a:gd name="T39" fmla="*/ 639 h 639"/>
                <a:gd name="T40" fmla="*/ 402 w 1110"/>
                <a:gd name="T41" fmla="*/ 636 h 639"/>
                <a:gd name="T42" fmla="*/ 1110 w 1110"/>
                <a:gd name="T43" fmla="*/ 4 h 639"/>
                <a:gd name="T44" fmla="*/ 1110 w 1110"/>
                <a:gd name="T45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0" h="639">
                  <a:moveTo>
                    <a:pt x="4" y="129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4" y="129"/>
                  </a:lnTo>
                  <a:moveTo>
                    <a:pt x="1110" y="0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398" y="636"/>
                  </a:lnTo>
                  <a:lnTo>
                    <a:pt x="4" y="129"/>
                  </a:lnTo>
                  <a:lnTo>
                    <a:pt x="4" y="129"/>
                  </a:lnTo>
                  <a:lnTo>
                    <a:pt x="0" y="132"/>
                  </a:lnTo>
                  <a:lnTo>
                    <a:pt x="98" y="257"/>
                  </a:lnTo>
                  <a:lnTo>
                    <a:pt x="394" y="636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402" y="636"/>
                  </a:lnTo>
                  <a:lnTo>
                    <a:pt x="1110" y="4"/>
                  </a:lnTo>
                  <a:lnTo>
                    <a:pt x="111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501"/>
            <p:cNvSpPr>
              <a:spLocks noChangeArrowheads="1"/>
            </p:cNvSpPr>
            <p:nvPr/>
          </p:nvSpPr>
          <p:spPr bwMode="auto">
            <a:xfrm>
              <a:off x="2755" y="1128"/>
              <a:ext cx="4" cy="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02"/>
            <p:cNvSpPr>
              <a:spLocks/>
            </p:cNvSpPr>
            <p:nvPr/>
          </p:nvSpPr>
          <p:spPr bwMode="auto">
            <a:xfrm>
              <a:off x="2755" y="1128"/>
              <a:ext cx="4" cy="0"/>
            </a:xfrm>
            <a:custGeom>
              <a:avLst/>
              <a:gdLst>
                <a:gd name="T0" fmla="*/ 4 w 4"/>
                <a:gd name="T1" fmla="*/ 0 w 4"/>
                <a:gd name="T2" fmla="*/ 0 w 4"/>
                <a:gd name="T3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03"/>
            <p:cNvSpPr>
              <a:spLocks noEditPoints="1"/>
            </p:cNvSpPr>
            <p:nvPr/>
          </p:nvSpPr>
          <p:spPr bwMode="auto">
            <a:xfrm>
              <a:off x="2755" y="393"/>
              <a:ext cx="1118" cy="738"/>
            </a:xfrm>
            <a:custGeom>
              <a:avLst/>
              <a:gdLst>
                <a:gd name="T0" fmla="*/ 8 w 1118"/>
                <a:gd name="T1" fmla="*/ 731 h 738"/>
                <a:gd name="T2" fmla="*/ 152 w 1118"/>
                <a:gd name="T3" fmla="*/ 4 h 738"/>
                <a:gd name="T4" fmla="*/ 1109 w 1118"/>
                <a:gd name="T5" fmla="*/ 602 h 738"/>
                <a:gd name="T6" fmla="*/ 8 w 1118"/>
                <a:gd name="T7" fmla="*/ 731 h 738"/>
                <a:gd name="T8" fmla="*/ 157 w 1118"/>
                <a:gd name="T9" fmla="*/ 0 h 738"/>
                <a:gd name="T10" fmla="*/ 152 w 1118"/>
                <a:gd name="T11" fmla="*/ 0 h 738"/>
                <a:gd name="T12" fmla="*/ 148 w 1118"/>
                <a:gd name="T13" fmla="*/ 4 h 738"/>
                <a:gd name="T14" fmla="*/ 123 w 1118"/>
                <a:gd name="T15" fmla="*/ 121 h 738"/>
                <a:gd name="T16" fmla="*/ 4 w 1118"/>
                <a:gd name="T17" fmla="*/ 731 h 738"/>
                <a:gd name="T18" fmla="*/ 4 w 1118"/>
                <a:gd name="T19" fmla="*/ 731 h 738"/>
                <a:gd name="T20" fmla="*/ 4 w 1118"/>
                <a:gd name="T21" fmla="*/ 735 h 738"/>
                <a:gd name="T22" fmla="*/ 0 w 1118"/>
                <a:gd name="T23" fmla="*/ 735 h 738"/>
                <a:gd name="T24" fmla="*/ 0 w 1118"/>
                <a:gd name="T25" fmla="*/ 735 h 738"/>
                <a:gd name="T26" fmla="*/ 0 w 1118"/>
                <a:gd name="T27" fmla="*/ 738 h 738"/>
                <a:gd name="T28" fmla="*/ 4 w 1118"/>
                <a:gd name="T29" fmla="*/ 738 h 738"/>
                <a:gd name="T30" fmla="*/ 8 w 1118"/>
                <a:gd name="T31" fmla="*/ 735 h 738"/>
                <a:gd name="T32" fmla="*/ 8 w 1118"/>
                <a:gd name="T33" fmla="*/ 735 h 738"/>
                <a:gd name="T34" fmla="*/ 1114 w 1118"/>
                <a:gd name="T35" fmla="*/ 606 h 738"/>
                <a:gd name="T36" fmla="*/ 1118 w 1118"/>
                <a:gd name="T37" fmla="*/ 606 h 738"/>
                <a:gd name="T38" fmla="*/ 1118 w 1118"/>
                <a:gd name="T39" fmla="*/ 606 h 738"/>
                <a:gd name="T40" fmla="*/ 1118 w 1118"/>
                <a:gd name="T41" fmla="*/ 606 h 738"/>
                <a:gd name="T42" fmla="*/ 1114 w 1118"/>
                <a:gd name="T43" fmla="*/ 602 h 738"/>
                <a:gd name="T44" fmla="*/ 1114 w 1118"/>
                <a:gd name="T45" fmla="*/ 602 h 738"/>
                <a:gd name="T46" fmla="*/ 1109 w 1118"/>
                <a:gd name="T47" fmla="*/ 599 h 738"/>
                <a:gd name="T48" fmla="*/ 157 w 1118"/>
                <a:gd name="T49" fmla="*/ 0 h 738"/>
                <a:gd name="T50" fmla="*/ 157 w 1118"/>
                <a:gd name="T5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8" h="738">
                  <a:moveTo>
                    <a:pt x="8" y="731"/>
                  </a:moveTo>
                  <a:lnTo>
                    <a:pt x="152" y="4"/>
                  </a:lnTo>
                  <a:lnTo>
                    <a:pt x="1109" y="602"/>
                  </a:lnTo>
                  <a:lnTo>
                    <a:pt x="8" y="731"/>
                  </a:lnTo>
                  <a:close/>
                  <a:moveTo>
                    <a:pt x="157" y="0"/>
                  </a:moveTo>
                  <a:lnTo>
                    <a:pt x="152" y="0"/>
                  </a:lnTo>
                  <a:lnTo>
                    <a:pt x="148" y="4"/>
                  </a:lnTo>
                  <a:lnTo>
                    <a:pt x="123" y="12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4" y="735"/>
                  </a:lnTo>
                  <a:lnTo>
                    <a:pt x="0" y="735"/>
                  </a:lnTo>
                  <a:lnTo>
                    <a:pt x="0" y="735"/>
                  </a:lnTo>
                  <a:lnTo>
                    <a:pt x="0" y="738"/>
                  </a:lnTo>
                  <a:lnTo>
                    <a:pt x="4" y="738"/>
                  </a:lnTo>
                  <a:lnTo>
                    <a:pt x="8" y="735"/>
                  </a:lnTo>
                  <a:lnTo>
                    <a:pt x="8" y="735"/>
                  </a:lnTo>
                  <a:lnTo>
                    <a:pt x="1114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4" y="602"/>
                  </a:lnTo>
                  <a:lnTo>
                    <a:pt x="1114" y="602"/>
                  </a:lnTo>
                  <a:lnTo>
                    <a:pt x="1109" y="599"/>
                  </a:lnTo>
                  <a:lnTo>
                    <a:pt x="157" y="0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04"/>
            <p:cNvSpPr>
              <a:spLocks noEditPoints="1"/>
            </p:cNvSpPr>
            <p:nvPr/>
          </p:nvSpPr>
          <p:spPr bwMode="auto">
            <a:xfrm>
              <a:off x="2755" y="393"/>
              <a:ext cx="1118" cy="738"/>
            </a:xfrm>
            <a:custGeom>
              <a:avLst/>
              <a:gdLst>
                <a:gd name="T0" fmla="*/ 8 w 1118"/>
                <a:gd name="T1" fmla="*/ 731 h 738"/>
                <a:gd name="T2" fmla="*/ 152 w 1118"/>
                <a:gd name="T3" fmla="*/ 4 h 738"/>
                <a:gd name="T4" fmla="*/ 1109 w 1118"/>
                <a:gd name="T5" fmla="*/ 602 h 738"/>
                <a:gd name="T6" fmla="*/ 8 w 1118"/>
                <a:gd name="T7" fmla="*/ 731 h 738"/>
                <a:gd name="T8" fmla="*/ 157 w 1118"/>
                <a:gd name="T9" fmla="*/ 0 h 738"/>
                <a:gd name="T10" fmla="*/ 152 w 1118"/>
                <a:gd name="T11" fmla="*/ 0 h 738"/>
                <a:gd name="T12" fmla="*/ 148 w 1118"/>
                <a:gd name="T13" fmla="*/ 4 h 738"/>
                <a:gd name="T14" fmla="*/ 123 w 1118"/>
                <a:gd name="T15" fmla="*/ 121 h 738"/>
                <a:gd name="T16" fmla="*/ 4 w 1118"/>
                <a:gd name="T17" fmla="*/ 731 h 738"/>
                <a:gd name="T18" fmla="*/ 4 w 1118"/>
                <a:gd name="T19" fmla="*/ 731 h 738"/>
                <a:gd name="T20" fmla="*/ 4 w 1118"/>
                <a:gd name="T21" fmla="*/ 735 h 738"/>
                <a:gd name="T22" fmla="*/ 0 w 1118"/>
                <a:gd name="T23" fmla="*/ 735 h 738"/>
                <a:gd name="T24" fmla="*/ 0 w 1118"/>
                <a:gd name="T25" fmla="*/ 735 h 738"/>
                <a:gd name="T26" fmla="*/ 0 w 1118"/>
                <a:gd name="T27" fmla="*/ 738 h 738"/>
                <a:gd name="T28" fmla="*/ 4 w 1118"/>
                <a:gd name="T29" fmla="*/ 738 h 738"/>
                <a:gd name="T30" fmla="*/ 8 w 1118"/>
                <a:gd name="T31" fmla="*/ 735 h 738"/>
                <a:gd name="T32" fmla="*/ 8 w 1118"/>
                <a:gd name="T33" fmla="*/ 735 h 738"/>
                <a:gd name="T34" fmla="*/ 1114 w 1118"/>
                <a:gd name="T35" fmla="*/ 606 h 738"/>
                <a:gd name="T36" fmla="*/ 1118 w 1118"/>
                <a:gd name="T37" fmla="*/ 606 h 738"/>
                <a:gd name="T38" fmla="*/ 1118 w 1118"/>
                <a:gd name="T39" fmla="*/ 606 h 738"/>
                <a:gd name="T40" fmla="*/ 1118 w 1118"/>
                <a:gd name="T41" fmla="*/ 606 h 738"/>
                <a:gd name="T42" fmla="*/ 1114 w 1118"/>
                <a:gd name="T43" fmla="*/ 602 h 738"/>
                <a:gd name="T44" fmla="*/ 1114 w 1118"/>
                <a:gd name="T45" fmla="*/ 602 h 738"/>
                <a:gd name="T46" fmla="*/ 1109 w 1118"/>
                <a:gd name="T47" fmla="*/ 599 h 738"/>
                <a:gd name="T48" fmla="*/ 157 w 1118"/>
                <a:gd name="T49" fmla="*/ 0 h 738"/>
                <a:gd name="T50" fmla="*/ 157 w 1118"/>
                <a:gd name="T5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8" h="738">
                  <a:moveTo>
                    <a:pt x="8" y="731"/>
                  </a:moveTo>
                  <a:lnTo>
                    <a:pt x="152" y="4"/>
                  </a:lnTo>
                  <a:lnTo>
                    <a:pt x="1109" y="602"/>
                  </a:lnTo>
                  <a:lnTo>
                    <a:pt x="8" y="731"/>
                  </a:lnTo>
                  <a:moveTo>
                    <a:pt x="157" y="0"/>
                  </a:moveTo>
                  <a:lnTo>
                    <a:pt x="152" y="0"/>
                  </a:lnTo>
                  <a:lnTo>
                    <a:pt x="148" y="4"/>
                  </a:lnTo>
                  <a:lnTo>
                    <a:pt x="123" y="12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4" y="735"/>
                  </a:lnTo>
                  <a:lnTo>
                    <a:pt x="0" y="735"/>
                  </a:lnTo>
                  <a:lnTo>
                    <a:pt x="0" y="735"/>
                  </a:lnTo>
                  <a:lnTo>
                    <a:pt x="0" y="738"/>
                  </a:lnTo>
                  <a:lnTo>
                    <a:pt x="4" y="738"/>
                  </a:lnTo>
                  <a:lnTo>
                    <a:pt x="8" y="735"/>
                  </a:lnTo>
                  <a:lnTo>
                    <a:pt x="8" y="735"/>
                  </a:lnTo>
                  <a:lnTo>
                    <a:pt x="1114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4" y="602"/>
                  </a:lnTo>
                  <a:lnTo>
                    <a:pt x="1114" y="602"/>
                  </a:lnTo>
                  <a:lnTo>
                    <a:pt x="1109" y="599"/>
                  </a:lnTo>
                  <a:lnTo>
                    <a:pt x="157" y="0"/>
                  </a:lnTo>
                  <a:lnTo>
                    <a:pt x="157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05"/>
            <p:cNvSpPr>
              <a:spLocks/>
            </p:cNvSpPr>
            <p:nvPr/>
          </p:nvSpPr>
          <p:spPr bwMode="auto">
            <a:xfrm>
              <a:off x="2903" y="389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06"/>
            <p:cNvSpPr>
              <a:spLocks/>
            </p:cNvSpPr>
            <p:nvPr/>
          </p:nvSpPr>
          <p:spPr bwMode="auto">
            <a:xfrm>
              <a:off x="2903" y="389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07"/>
            <p:cNvSpPr>
              <a:spLocks/>
            </p:cNvSpPr>
            <p:nvPr/>
          </p:nvSpPr>
          <p:spPr bwMode="auto">
            <a:xfrm>
              <a:off x="1269" y="356"/>
              <a:ext cx="457" cy="92"/>
            </a:xfrm>
            <a:custGeom>
              <a:avLst/>
              <a:gdLst>
                <a:gd name="T0" fmla="*/ 0 w 457"/>
                <a:gd name="T1" fmla="*/ 0 h 92"/>
                <a:gd name="T2" fmla="*/ 457 w 457"/>
                <a:gd name="T3" fmla="*/ 92 h 92"/>
                <a:gd name="T4" fmla="*/ 0 w 45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7" h="92">
                  <a:moveTo>
                    <a:pt x="0" y="0"/>
                  </a:moveTo>
                  <a:lnTo>
                    <a:pt x="457" y="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08"/>
            <p:cNvSpPr>
              <a:spLocks/>
            </p:cNvSpPr>
            <p:nvPr/>
          </p:nvSpPr>
          <p:spPr bwMode="auto">
            <a:xfrm>
              <a:off x="1269" y="356"/>
              <a:ext cx="457" cy="92"/>
            </a:xfrm>
            <a:custGeom>
              <a:avLst/>
              <a:gdLst>
                <a:gd name="T0" fmla="*/ 0 w 457"/>
                <a:gd name="T1" fmla="*/ 0 h 92"/>
                <a:gd name="T2" fmla="*/ 457 w 457"/>
                <a:gd name="T3" fmla="*/ 92 h 92"/>
                <a:gd name="T4" fmla="*/ 0 w 45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7" h="92">
                  <a:moveTo>
                    <a:pt x="0" y="0"/>
                  </a:moveTo>
                  <a:lnTo>
                    <a:pt x="457" y="92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09"/>
            <p:cNvSpPr>
              <a:spLocks/>
            </p:cNvSpPr>
            <p:nvPr/>
          </p:nvSpPr>
          <p:spPr bwMode="auto">
            <a:xfrm>
              <a:off x="1065" y="312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0 h 4"/>
                <a:gd name="T8" fmla="*/ 5 w 5"/>
                <a:gd name="T9" fmla="*/ 0 h 4"/>
                <a:gd name="T10" fmla="*/ 0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10"/>
            <p:cNvSpPr>
              <a:spLocks/>
            </p:cNvSpPr>
            <p:nvPr/>
          </p:nvSpPr>
          <p:spPr bwMode="auto">
            <a:xfrm>
              <a:off x="1065" y="312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0 h 4"/>
                <a:gd name="T8" fmla="*/ 5 w 5"/>
                <a:gd name="T9" fmla="*/ 0 h 4"/>
                <a:gd name="T10" fmla="*/ 0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11"/>
            <p:cNvSpPr>
              <a:spLocks/>
            </p:cNvSpPr>
            <p:nvPr/>
          </p:nvSpPr>
          <p:spPr bwMode="auto">
            <a:xfrm>
              <a:off x="1065" y="316"/>
              <a:ext cx="703" cy="819"/>
            </a:xfrm>
            <a:custGeom>
              <a:avLst/>
              <a:gdLst>
                <a:gd name="T0" fmla="*/ 0 w 703"/>
                <a:gd name="T1" fmla="*/ 0 h 819"/>
                <a:gd name="T2" fmla="*/ 699 w 703"/>
                <a:gd name="T3" fmla="*/ 815 h 819"/>
                <a:gd name="T4" fmla="*/ 699 w 703"/>
                <a:gd name="T5" fmla="*/ 819 h 819"/>
                <a:gd name="T6" fmla="*/ 703 w 703"/>
                <a:gd name="T7" fmla="*/ 819 h 819"/>
                <a:gd name="T8" fmla="*/ 661 w 703"/>
                <a:gd name="T9" fmla="*/ 132 h 819"/>
                <a:gd name="T10" fmla="*/ 699 w 703"/>
                <a:gd name="T11" fmla="*/ 812 h 819"/>
                <a:gd name="T12" fmla="*/ 699 w 703"/>
                <a:gd name="T13" fmla="*/ 812 h 819"/>
                <a:gd name="T14" fmla="*/ 424 w 703"/>
                <a:gd name="T15" fmla="*/ 488 h 819"/>
                <a:gd name="T16" fmla="*/ 9 w 703"/>
                <a:gd name="T17" fmla="*/ 4 h 819"/>
                <a:gd name="T18" fmla="*/ 0 w 703"/>
                <a:gd name="T1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819">
                  <a:moveTo>
                    <a:pt x="0" y="0"/>
                  </a:moveTo>
                  <a:lnTo>
                    <a:pt x="699" y="815"/>
                  </a:lnTo>
                  <a:lnTo>
                    <a:pt x="699" y="819"/>
                  </a:lnTo>
                  <a:lnTo>
                    <a:pt x="703" y="819"/>
                  </a:lnTo>
                  <a:lnTo>
                    <a:pt x="661" y="132"/>
                  </a:lnTo>
                  <a:lnTo>
                    <a:pt x="699" y="812"/>
                  </a:lnTo>
                  <a:lnTo>
                    <a:pt x="699" y="812"/>
                  </a:lnTo>
                  <a:lnTo>
                    <a:pt x="424" y="488"/>
                  </a:lnTo>
                  <a:lnTo>
                    <a:pt x="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12"/>
            <p:cNvSpPr>
              <a:spLocks/>
            </p:cNvSpPr>
            <p:nvPr/>
          </p:nvSpPr>
          <p:spPr bwMode="auto">
            <a:xfrm>
              <a:off x="1065" y="316"/>
              <a:ext cx="703" cy="819"/>
            </a:xfrm>
            <a:custGeom>
              <a:avLst/>
              <a:gdLst>
                <a:gd name="T0" fmla="*/ 0 w 703"/>
                <a:gd name="T1" fmla="*/ 0 h 819"/>
                <a:gd name="T2" fmla="*/ 699 w 703"/>
                <a:gd name="T3" fmla="*/ 815 h 819"/>
                <a:gd name="T4" fmla="*/ 699 w 703"/>
                <a:gd name="T5" fmla="*/ 819 h 819"/>
                <a:gd name="T6" fmla="*/ 703 w 703"/>
                <a:gd name="T7" fmla="*/ 819 h 819"/>
                <a:gd name="T8" fmla="*/ 661 w 703"/>
                <a:gd name="T9" fmla="*/ 132 h 819"/>
                <a:gd name="T10" fmla="*/ 699 w 703"/>
                <a:gd name="T11" fmla="*/ 812 h 819"/>
                <a:gd name="T12" fmla="*/ 699 w 703"/>
                <a:gd name="T13" fmla="*/ 812 h 819"/>
                <a:gd name="T14" fmla="*/ 424 w 703"/>
                <a:gd name="T15" fmla="*/ 488 h 819"/>
                <a:gd name="T16" fmla="*/ 9 w 703"/>
                <a:gd name="T17" fmla="*/ 4 h 819"/>
                <a:gd name="T18" fmla="*/ 0 w 703"/>
                <a:gd name="T1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819">
                  <a:moveTo>
                    <a:pt x="0" y="0"/>
                  </a:moveTo>
                  <a:lnTo>
                    <a:pt x="699" y="815"/>
                  </a:lnTo>
                  <a:lnTo>
                    <a:pt x="699" y="819"/>
                  </a:lnTo>
                  <a:lnTo>
                    <a:pt x="703" y="819"/>
                  </a:lnTo>
                  <a:lnTo>
                    <a:pt x="661" y="132"/>
                  </a:lnTo>
                  <a:lnTo>
                    <a:pt x="699" y="812"/>
                  </a:lnTo>
                  <a:lnTo>
                    <a:pt x="699" y="812"/>
                  </a:lnTo>
                  <a:lnTo>
                    <a:pt x="424" y="488"/>
                  </a:lnTo>
                  <a:lnTo>
                    <a:pt x="9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13"/>
            <p:cNvSpPr>
              <a:spLocks/>
            </p:cNvSpPr>
            <p:nvPr/>
          </p:nvSpPr>
          <p:spPr bwMode="auto">
            <a:xfrm>
              <a:off x="1768" y="1135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5 w 5"/>
                <a:gd name="T5" fmla="*/ 4 h 4"/>
                <a:gd name="T6" fmla="*/ 5 w 5"/>
                <a:gd name="T7" fmla="*/ 0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14"/>
            <p:cNvSpPr>
              <a:spLocks/>
            </p:cNvSpPr>
            <p:nvPr/>
          </p:nvSpPr>
          <p:spPr bwMode="auto">
            <a:xfrm>
              <a:off x="1768" y="1135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5 w 5"/>
                <a:gd name="T5" fmla="*/ 4 h 4"/>
                <a:gd name="T6" fmla="*/ 5 w 5"/>
                <a:gd name="T7" fmla="*/ 0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15"/>
            <p:cNvSpPr>
              <a:spLocks/>
            </p:cNvSpPr>
            <p:nvPr/>
          </p:nvSpPr>
          <p:spPr bwMode="auto">
            <a:xfrm>
              <a:off x="1726" y="441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16"/>
            <p:cNvSpPr>
              <a:spLocks/>
            </p:cNvSpPr>
            <p:nvPr/>
          </p:nvSpPr>
          <p:spPr bwMode="auto">
            <a:xfrm>
              <a:off x="1726" y="441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17"/>
            <p:cNvSpPr>
              <a:spLocks/>
            </p:cNvSpPr>
            <p:nvPr/>
          </p:nvSpPr>
          <p:spPr bwMode="auto">
            <a:xfrm>
              <a:off x="1730" y="448"/>
              <a:ext cx="458" cy="382"/>
            </a:xfrm>
            <a:custGeom>
              <a:avLst/>
              <a:gdLst>
                <a:gd name="T0" fmla="*/ 0 w 458"/>
                <a:gd name="T1" fmla="*/ 0 h 382"/>
                <a:gd name="T2" fmla="*/ 0 w 458"/>
                <a:gd name="T3" fmla="*/ 0 h 382"/>
                <a:gd name="T4" fmla="*/ 458 w 458"/>
                <a:gd name="T5" fmla="*/ 382 h 382"/>
                <a:gd name="T6" fmla="*/ 0 w 458"/>
                <a:gd name="T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82">
                  <a:moveTo>
                    <a:pt x="0" y="0"/>
                  </a:moveTo>
                  <a:lnTo>
                    <a:pt x="0" y="0"/>
                  </a:lnTo>
                  <a:lnTo>
                    <a:pt x="458" y="3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18"/>
            <p:cNvSpPr>
              <a:spLocks/>
            </p:cNvSpPr>
            <p:nvPr/>
          </p:nvSpPr>
          <p:spPr bwMode="auto">
            <a:xfrm>
              <a:off x="1730" y="448"/>
              <a:ext cx="458" cy="382"/>
            </a:xfrm>
            <a:custGeom>
              <a:avLst/>
              <a:gdLst>
                <a:gd name="T0" fmla="*/ 0 w 458"/>
                <a:gd name="T1" fmla="*/ 0 h 382"/>
                <a:gd name="T2" fmla="*/ 0 w 458"/>
                <a:gd name="T3" fmla="*/ 0 h 382"/>
                <a:gd name="T4" fmla="*/ 458 w 458"/>
                <a:gd name="T5" fmla="*/ 382 h 382"/>
                <a:gd name="T6" fmla="*/ 0 w 458"/>
                <a:gd name="T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82">
                  <a:moveTo>
                    <a:pt x="0" y="0"/>
                  </a:moveTo>
                  <a:lnTo>
                    <a:pt x="0" y="0"/>
                  </a:lnTo>
                  <a:lnTo>
                    <a:pt x="458" y="382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19"/>
            <p:cNvSpPr>
              <a:spLocks noEditPoints="1"/>
            </p:cNvSpPr>
            <p:nvPr/>
          </p:nvSpPr>
          <p:spPr bwMode="auto">
            <a:xfrm>
              <a:off x="1726" y="448"/>
              <a:ext cx="462" cy="691"/>
            </a:xfrm>
            <a:custGeom>
              <a:avLst/>
              <a:gdLst>
                <a:gd name="T0" fmla="*/ 377 w 462"/>
                <a:gd name="T1" fmla="*/ 316 h 691"/>
                <a:gd name="T2" fmla="*/ 457 w 462"/>
                <a:gd name="T3" fmla="*/ 386 h 691"/>
                <a:gd name="T4" fmla="*/ 457 w 462"/>
                <a:gd name="T5" fmla="*/ 386 h 691"/>
                <a:gd name="T6" fmla="*/ 377 w 462"/>
                <a:gd name="T7" fmla="*/ 316 h 691"/>
                <a:gd name="T8" fmla="*/ 0 w 462"/>
                <a:gd name="T9" fmla="*/ 0 h 691"/>
                <a:gd name="T10" fmla="*/ 0 w 462"/>
                <a:gd name="T11" fmla="*/ 0 h 691"/>
                <a:gd name="T12" fmla="*/ 42 w 462"/>
                <a:gd name="T13" fmla="*/ 687 h 691"/>
                <a:gd name="T14" fmla="*/ 42 w 462"/>
                <a:gd name="T15" fmla="*/ 687 h 691"/>
                <a:gd name="T16" fmla="*/ 42 w 462"/>
                <a:gd name="T17" fmla="*/ 691 h 691"/>
                <a:gd name="T18" fmla="*/ 42 w 462"/>
                <a:gd name="T19" fmla="*/ 687 h 691"/>
                <a:gd name="T20" fmla="*/ 42 w 462"/>
                <a:gd name="T21" fmla="*/ 687 h 691"/>
                <a:gd name="T22" fmla="*/ 47 w 462"/>
                <a:gd name="T23" fmla="*/ 687 h 691"/>
                <a:gd name="T24" fmla="*/ 47 w 462"/>
                <a:gd name="T25" fmla="*/ 683 h 691"/>
                <a:gd name="T26" fmla="*/ 68 w 462"/>
                <a:gd name="T27" fmla="*/ 669 h 691"/>
                <a:gd name="T28" fmla="*/ 462 w 462"/>
                <a:gd name="T29" fmla="*/ 386 h 691"/>
                <a:gd name="T30" fmla="*/ 462 w 462"/>
                <a:gd name="T31" fmla="*/ 386 h 691"/>
                <a:gd name="T32" fmla="*/ 462 w 462"/>
                <a:gd name="T33" fmla="*/ 386 h 691"/>
                <a:gd name="T34" fmla="*/ 457 w 462"/>
                <a:gd name="T35" fmla="*/ 386 h 691"/>
                <a:gd name="T36" fmla="*/ 457 w 462"/>
                <a:gd name="T37" fmla="*/ 386 h 691"/>
                <a:gd name="T38" fmla="*/ 59 w 462"/>
                <a:gd name="T39" fmla="*/ 669 h 691"/>
                <a:gd name="T40" fmla="*/ 42 w 462"/>
                <a:gd name="T41" fmla="*/ 683 h 691"/>
                <a:gd name="T42" fmla="*/ 30 w 462"/>
                <a:gd name="T43" fmla="*/ 423 h 691"/>
                <a:gd name="T44" fmla="*/ 4 w 462"/>
                <a:gd name="T45" fmla="*/ 4 h 691"/>
                <a:gd name="T46" fmla="*/ 0 w 462"/>
                <a:gd name="T4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691">
                  <a:moveTo>
                    <a:pt x="377" y="316"/>
                  </a:moveTo>
                  <a:lnTo>
                    <a:pt x="457" y="386"/>
                  </a:lnTo>
                  <a:lnTo>
                    <a:pt x="457" y="386"/>
                  </a:lnTo>
                  <a:lnTo>
                    <a:pt x="377" y="31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2" y="691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7" y="687"/>
                  </a:lnTo>
                  <a:lnTo>
                    <a:pt x="47" y="683"/>
                  </a:lnTo>
                  <a:lnTo>
                    <a:pt x="68" y="669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57" y="386"/>
                  </a:lnTo>
                  <a:lnTo>
                    <a:pt x="457" y="386"/>
                  </a:lnTo>
                  <a:lnTo>
                    <a:pt x="59" y="669"/>
                  </a:lnTo>
                  <a:lnTo>
                    <a:pt x="42" y="683"/>
                  </a:lnTo>
                  <a:lnTo>
                    <a:pt x="30" y="423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20"/>
            <p:cNvSpPr>
              <a:spLocks noEditPoints="1"/>
            </p:cNvSpPr>
            <p:nvPr/>
          </p:nvSpPr>
          <p:spPr bwMode="auto">
            <a:xfrm>
              <a:off x="1726" y="448"/>
              <a:ext cx="462" cy="691"/>
            </a:xfrm>
            <a:custGeom>
              <a:avLst/>
              <a:gdLst>
                <a:gd name="T0" fmla="*/ 377 w 462"/>
                <a:gd name="T1" fmla="*/ 316 h 691"/>
                <a:gd name="T2" fmla="*/ 457 w 462"/>
                <a:gd name="T3" fmla="*/ 386 h 691"/>
                <a:gd name="T4" fmla="*/ 457 w 462"/>
                <a:gd name="T5" fmla="*/ 386 h 691"/>
                <a:gd name="T6" fmla="*/ 377 w 462"/>
                <a:gd name="T7" fmla="*/ 316 h 691"/>
                <a:gd name="T8" fmla="*/ 0 w 462"/>
                <a:gd name="T9" fmla="*/ 0 h 691"/>
                <a:gd name="T10" fmla="*/ 0 w 462"/>
                <a:gd name="T11" fmla="*/ 0 h 691"/>
                <a:gd name="T12" fmla="*/ 42 w 462"/>
                <a:gd name="T13" fmla="*/ 687 h 691"/>
                <a:gd name="T14" fmla="*/ 42 w 462"/>
                <a:gd name="T15" fmla="*/ 687 h 691"/>
                <a:gd name="T16" fmla="*/ 42 w 462"/>
                <a:gd name="T17" fmla="*/ 691 h 691"/>
                <a:gd name="T18" fmla="*/ 42 w 462"/>
                <a:gd name="T19" fmla="*/ 687 h 691"/>
                <a:gd name="T20" fmla="*/ 42 w 462"/>
                <a:gd name="T21" fmla="*/ 687 h 691"/>
                <a:gd name="T22" fmla="*/ 47 w 462"/>
                <a:gd name="T23" fmla="*/ 687 h 691"/>
                <a:gd name="T24" fmla="*/ 47 w 462"/>
                <a:gd name="T25" fmla="*/ 683 h 691"/>
                <a:gd name="T26" fmla="*/ 68 w 462"/>
                <a:gd name="T27" fmla="*/ 669 h 691"/>
                <a:gd name="T28" fmla="*/ 462 w 462"/>
                <a:gd name="T29" fmla="*/ 386 h 691"/>
                <a:gd name="T30" fmla="*/ 462 w 462"/>
                <a:gd name="T31" fmla="*/ 386 h 691"/>
                <a:gd name="T32" fmla="*/ 462 w 462"/>
                <a:gd name="T33" fmla="*/ 386 h 691"/>
                <a:gd name="T34" fmla="*/ 457 w 462"/>
                <a:gd name="T35" fmla="*/ 386 h 691"/>
                <a:gd name="T36" fmla="*/ 457 w 462"/>
                <a:gd name="T37" fmla="*/ 386 h 691"/>
                <a:gd name="T38" fmla="*/ 59 w 462"/>
                <a:gd name="T39" fmla="*/ 669 h 691"/>
                <a:gd name="T40" fmla="*/ 42 w 462"/>
                <a:gd name="T41" fmla="*/ 683 h 691"/>
                <a:gd name="T42" fmla="*/ 30 w 462"/>
                <a:gd name="T43" fmla="*/ 423 h 691"/>
                <a:gd name="T44" fmla="*/ 4 w 462"/>
                <a:gd name="T45" fmla="*/ 4 h 691"/>
                <a:gd name="T46" fmla="*/ 0 w 462"/>
                <a:gd name="T4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691">
                  <a:moveTo>
                    <a:pt x="377" y="316"/>
                  </a:moveTo>
                  <a:lnTo>
                    <a:pt x="457" y="386"/>
                  </a:lnTo>
                  <a:lnTo>
                    <a:pt x="457" y="386"/>
                  </a:lnTo>
                  <a:lnTo>
                    <a:pt x="377" y="316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2" y="691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7" y="687"/>
                  </a:lnTo>
                  <a:lnTo>
                    <a:pt x="47" y="683"/>
                  </a:lnTo>
                  <a:lnTo>
                    <a:pt x="68" y="669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57" y="386"/>
                  </a:lnTo>
                  <a:lnTo>
                    <a:pt x="457" y="386"/>
                  </a:lnTo>
                  <a:lnTo>
                    <a:pt x="59" y="669"/>
                  </a:lnTo>
                  <a:lnTo>
                    <a:pt x="42" y="683"/>
                  </a:lnTo>
                  <a:lnTo>
                    <a:pt x="30" y="423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21"/>
            <p:cNvSpPr>
              <a:spLocks/>
            </p:cNvSpPr>
            <p:nvPr/>
          </p:nvSpPr>
          <p:spPr bwMode="auto">
            <a:xfrm>
              <a:off x="1061" y="-4"/>
              <a:ext cx="885" cy="452"/>
            </a:xfrm>
            <a:custGeom>
              <a:avLst/>
              <a:gdLst>
                <a:gd name="T0" fmla="*/ 209 w 209"/>
                <a:gd name="T1" fmla="*/ 0 h 123"/>
                <a:gd name="T2" fmla="*/ 206 w 209"/>
                <a:gd name="T3" fmla="*/ 0 h 123"/>
                <a:gd name="T4" fmla="*/ 2 w 209"/>
                <a:gd name="T5" fmla="*/ 86 h 123"/>
                <a:gd name="T6" fmla="*/ 2 w 209"/>
                <a:gd name="T7" fmla="*/ 86 h 123"/>
                <a:gd name="T8" fmla="*/ 2 w 209"/>
                <a:gd name="T9" fmla="*/ 86 h 123"/>
                <a:gd name="T10" fmla="*/ 1 w 209"/>
                <a:gd name="T11" fmla="*/ 87 h 123"/>
                <a:gd name="T12" fmla="*/ 0 w 209"/>
                <a:gd name="T13" fmla="*/ 87 h 123"/>
                <a:gd name="T14" fmla="*/ 0 w 209"/>
                <a:gd name="T15" fmla="*/ 87 h 123"/>
                <a:gd name="T16" fmla="*/ 1 w 209"/>
                <a:gd name="T17" fmla="*/ 87 h 123"/>
                <a:gd name="T18" fmla="*/ 1 w 209"/>
                <a:gd name="T19" fmla="*/ 87 h 123"/>
                <a:gd name="T20" fmla="*/ 3 w 209"/>
                <a:gd name="T21" fmla="*/ 88 h 123"/>
                <a:gd name="T22" fmla="*/ 49 w 209"/>
                <a:gd name="T23" fmla="*/ 98 h 123"/>
                <a:gd name="T24" fmla="*/ 157 w 209"/>
                <a:gd name="T25" fmla="*/ 123 h 123"/>
                <a:gd name="T26" fmla="*/ 157 w 209"/>
                <a:gd name="T27" fmla="*/ 123 h 123"/>
                <a:gd name="T28" fmla="*/ 156 w 209"/>
                <a:gd name="T29" fmla="*/ 122 h 123"/>
                <a:gd name="T30" fmla="*/ 157 w 209"/>
                <a:gd name="T31" fmla="*/ 122 h 123"/>
                <a:gd name="T32" fmla="*/ 157 w 209"/>
                <a:gd name="T33" fmla="*/ 122 h 123"/>
                <a:gd name="T34" fmla="*/ 157 w 209"/>
                <a:gd name="T35" fmla="*/ 122 h 123"/>
                <a:gd name="T36" fmla="*/ 3 w 209"/>
                <a:gd name="T37" fmla="*/ 87 h 123"/>
                <a:gd name="T38" fmla="*/ 150 w 209"/>
                <a:gd name="T39" fmla="*/ 25 h 123"/>
                <a:gd name="T40" fmla="*/ 209 w 209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23">
                  <a:moveTo>
                    <a:pt x="209" y="0"/>
                  </a:moveTo>
                  <a:cubicBezTo>
                    <a:pt x="208" y="0"/>
                    <a:pt x="207" y="0"/>
                    <a:pt x="206" y="0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22"/>
            <p:cNvSpPr>
              <a:spLocks/>
            </p:cNvSpPr>
            <p:nvPr/>
          </p:nvSpPr>
          <p:spPr bwMode="auto">
            <a:xfrm>
              <a:off x="2907" y="389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4 h 4"/>
                <a:gd name="T10" fmla="*/ 5 w 5"/>
                <a:gd name="T11" fmla="*/ 4 h 4"/>
                <a:gd name="T12" fmla="*/ 5 w 5"/>
                <a:gd name="T13" fmla="*/ 0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23"/>
            <p:cNvSpPr>
              <a:spLocks/>
            </p:cNvSpPr>
            <p:nvPr/>
          </p:nvSpPr>
          <p:spPr bwMode="auto">
            <a:xfrm>
              <a:off x="2907" y="389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4 h 4"/>
                <a:gd name="T10" fmla="*/ 5 w 5"/>
                <a:gd name="T11" fmla="*/ 4 h 4"/>
                <a:gd name="T12" fmla="*/ 5 w 5"/>
                <a:gd name="T13" fmla="*/ 0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24"/>
            <p:cNvSpPr>
              <a:spLocks noEditPoints="1"/>
            </p:cNvSpPr>
            <p:nvPr/>
          </p:nvSpPr>
          <p:spPr bwMode="auto">
            <a:xfrm>
              <a:off x="1726" y="393"/>
              <a:ext cx="1181" cy="441"/>
            </a:xfrm>
            <a:custGeom>
              <a:avLst/>
              <a:gdLst>
                <a:gd name="T0" fmla="*/ 4 w 1181"/>
                <a:gd name="T1" fmla="*/ 55 h 441"/>
                <a:gd name="T2" fmla="*/ 4 w 1181"/>
                <a:gd name="T3" fmla="*/ 55 h 441"/>
                <a:gd name="T4" fmla="*/ 4 w 1181"/>
                <a:gd name="T5" fmla="*/ 55 h 441"/>
                <a:gd name="T6" fmla="*/ 1173 w 1181"/>
                <a:gd name="T7" fmla="*/ 0 h 441"/>
                <a:gd name="T8" fmla="*/ 462 w 1181"/>
                <a:gd name="T9" fmla="*/ 437 h 441"/>
                <a:gd name="T10" fmla="*/ 4 w 1181"/>
                <a:gd name="T11" fmla="*/ 55 h 441"/>
                <a:gd name="T12" fmla="*/ 1181 w 1181"/>
                <a:gd name="T13" fmla="*/ 0 h 441"/>
                <a:gd name="T14" fmla="*/ 0 w 1181"/>
                <a:gd name="T15" fmla="*/ 55 h 441"/>
                <a:gd name="T16" fmla="*/ 4 w 1181"/>
                <a:gd name="T17" fmla="*/ 59 h 441"/>
                <a:gd name="T18" fmla="*/ 377 w 1181"/>
                <a:gd name="T19" fmla="*/ 371 h 441"/>
                <a:gd name="T20" fmla="*/ 462 w 1181"/>
                <a:gd name="T21" fmla="*/ 441 h 441"/>
                <a:gd name="T22" fmla="*/ 462 w 1181"/>
                <a:gd name="T23" fmla="*/ 441 h 441"/>
                <a:gd name="T24" fmla="*/ 466 w 1181"/>
                <a:gd name="T25" fmla="*/ 441 h 441"/>
                <a:gd name="T26" fmla="*/ 1135 w 1181"/>
                <a:gd name="T27" fmla="*/ 29 h 441"/>
                <a:gd name="T28" fmla="*/ 1177 w 1181"/>
                <a:gd name="T29" fmla="*/ 4 h 441"/>
                <a:gd name="T30" fmla="*/ 1181 w 1181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441">
                  <a:moveTo>
                    <a:pt x="4" y="55"/>
                  </a:moveTo>
                  <a:lnTo>
                    <a:pt x="4" y="55"/>
                  </a:lnTo>
                  <a:lnTo>
                    <a:pt x="4" y="55"/>
                  </a:lnTo>
                  <a:lnTo>
                    <a:pt x="1173" y="0"/>
                  </a:lnTo>
                  <a:lnTo>
                    <a:pt x="462" y="437"/>
                  </a:lnTo>
                  <a:lnTo>
                    <a:pt x="4" y="55"/>
                  </a:lnTo>
                  <a:close/>
                  <a:moveTo>
                    <a:pt x="1181" y="0"/>
                  </a:moveTo>
                  <a:lnTo>
                    <a:pt x="0" y="55"/>
                  </a:lnTo>
                  <a:lnTo>
                    <a:pt x="4" y="59"/>
                  </a:lnTo>
                  <a:lnTo>
                    <a:pt x="377" y="371"/>
                  </a:lnTo>
                  <a:lnTo>
                    <a:pt x="462" y="441"/>
                  </a:lnTo>
                  <a:lnTo>
                    <a:pt x="462" y="441"/>
                  </a:lnTo>
                  <a:lnTo>
                    <a:pt x="466" y="441"/>
                  </a:lnTo>
                  <a:lnTo>
                    <a:pt x="1135" y="29"/>
                  </a:lnTo>
                  <a:lnTo>
                    <a:pt x="1177" y="4"/>
                  </a:lnTo>
                  <a:lnTo>
                    <a:pt x="118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25"/>
            <p:cNvSpPr>
              <a:spLocks noEditPoints="1"/>
            </p:cNvSpPr>
            <p:nvPr/>
          </p:nvSpPr>
          <p:spPr bwMode="auto">
            <a:xfrm>
              <a:off x="1726" y="393"/>
              <a:ext cx="1181" cy="441"/>
            </a:xfrm>
            <a:custGeom>
              <a:avLst/>
              <a:gdLst>
                <a:gd name="T0" fmla="*/ 4 w 1181"/>
                <a:gd name="T1" fmla="*/ 55 h 441"/>
                <a:gd name="T2" fmla="*/ 4 w 1181"/>
                <a:gd name="T3" fmla="*/ 55 h 441"/>
                <a:gd name="T4" fmla="*/ 4 w 1181"/>
                <a:gd name="T5" fmla="*/ 55 h 441"/>
                <a:gd name="T6" fmla="*/ 1173 w 1181"/>
                <a:gd name="T7" fmla="*/ 0 h 441"/>
                <a:gd name="T8" fmla="*/ 462 w 1181"/>
                <a:gd name="T9" fmla="*/ 437 h 441"/>
                <a:gd name="T10" fmla="*/ 4 w 1181"/>
                <a:gd name="T11" fmla="*/ 55 h 441"/>
                <a:gd name="T12" fmla="*/ 1181 w 1181"/>
                <a:gd name="T13" fmla="*/ 0 h 441"/>
                <a:gd name="T14" fmla="*/ 0 w 1181"/>
                <a:gd name="T15" fmla="*/ 55 h 441"/>
                <a:gd name="T16" fmla="*/ 4 w 1181"/>
                <a:gd name="T17" fmla="*/ 59 h 441"/>
                <a:gd name="T18" fmla="*/ 377 w 1181"/>
                <a:gd name="T19" fmla="*/ 371 h 441"/>
                <a:gd name="T20" fmla="*/ 462 w 1181"/>
                <a:gd name="T21" fmla="*/ 441 h 441"/>
                <a:gd name="T22" fmla="*/ 462 w 1181"/>
                <a:gd name="T23" fmla="*/ 441 h 441"/>
                <a:gd name="T24" fmla="*/ 466 w 1181"/>
                <a:gd name="T25" fmla="*/ 441 h 441"/>
                <a:gd name="T26" fmla="*/ 1135 w 1181"/>
                <a:gd name="T27" fmla="*/ 29 h 441"/>
                <a:gd name="T28" fmla="*/ 1177 w 1181"/>
                <a:gd name="T29" fmla="*/ 4 h 441"/>
                <a:gd name="T30" fmla="*/ 1181 w 1181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441">
                  <a:moveTo>
                    <a:pt x="4" y="55"/>
                  </a:moveTo>
                  <a:lnTo>
                    <a:pt x="4" y="55"/>
                  </a:lnTo>
                  <a:lnTo>
                    <a:pt x="4" y="55"/>
                  </a:lnTo>
                  <a:lnTo>
                    <a:pt x="1173" y="0"/>
                  </a:lnTo>
                  <a:lnTo>
                    <a:pt x="462" y="437"/>
                  </a:lnTo>
                  <a:lnTo>
                    <a:pt x="4" y="55"/>
                  </a:lnTo>
                  <a:moveTo>
                    <a:pt x="1181" y="0"/>
                  </a:moveTo>
                  <a:lnTo>
                    <a:pt x="0" y="55"/>
                  </a:lnTo>
                  <a:lnTo>
                    <a:pt x="4" y="59"/>
                  </a:lnTo>
                  <a:lnTo>
                    <a:pt x="377" y="371"/>
                  </a:lnTo>
                  <a:lnTo>
                    <a:pt x="462" y="441"/>
                  </a:lnTo>
                  <a:lnTo>
                    <a:pt x="462" y="441"/>
                  </a:lnTo>
                  <a:lnTo>
                    <a:pt x="466" y="441"/>
                  </a:lnTo>
                  <a:lnTo>
                    <a:pt x="1135" y="29"/>
                  </a:lnTo>
                  <a:lnTo>
                    <a:pt x="1177" y="4"/>
                  </a:lnTo>
                  <a:lnTo>
                    <a:pt x="1181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526"/>
            <p:cNvSpPr>
              <a:spLocks/>
            </p:cNvSpPr>
            <p:nvPr/>
          </p:nvSpPr>
          <p:spPr bwMode="auto">
            <a:xfrm>
              <a:off x="1722" y="444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527"/>
            <p:cNvSpPr>
              <a:spLocks/>
            </p:cNvSpPr>
            <p:nvPr/>
          </p:nvSpPr>
          <p:spPr bwMode="auto">
            <a:xfrm>
              <a:off x="1722" y="444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528"/>
            <p:cNvSpPr>
              <a:spLocks/>
            </p:cNvSpPr>
            <p:nvPr/>
          </p:nvSpPr>
          <p:spPr bwMode="auto">
            <a:xfrm>
              <a:off x="1722" y="-4"/>
              <a:ext cx="1190" cy="452"/>
            </a:xfrm>
            <a:custGeom>
              <a:avLst/>
              <a:gdLst>
                <a:gd name="T0" fmla="*/ 84 w 281"/>
                <a:gd name="T1" fmla="*/ 0 h 123"/>
                <a:gd name="T2" fmla="*/ 82 w 281"/>
                <a:gd name="T3" fmla="*/ 0 h 123"/>
                <a:gd name="T4" fmla="*/ 278 w 281"/>
                <a:gd name="T5" fmla="*/ 108 h 123"/>
                <a:gd name="T6" fmla="*/ 278 w 281"/>
                <a:gd name="T7" fmla="*/ 108 h 123"/>
                <a:gd name="T8" fmla="*/ 2 w 281"/>
                <a:gd name="T9" fmla="*/ 122 h 123"/>
                <a:gd name="T10" fmla="*/ 66 w 281"/>
                <a:gd name="T11" fmla="*/ 0 h 123"/>
                <a:gd name="T12" fmla="*/ 65 w 281"/>
                <a:gd name="T13" fmla="*/ 0 h 123"/>
                <a:gd name="T14" fmla="*/ 46 w 281"/>
                <a:gd name="T15" fmla="*/ 36 h 123"/>
                <a:gd name="T16" fmla="*/ 1 w 281"/>
                <a:gd name="T17" fmla="*/ 122 h 123"/>
                <a:gd name="T18" fmla="*/ 1 w 281"/>
                <a:gd name="T19" fmla="*/ 122 h 123"/>
                <a:gd name="T20" fmla="*/ 1 w 281"/>
                <a:gd name="T21" fmla="*/ 122 h 123"/>
                <a:gd name="T22" fmla="*/ 1 w 281"/>
                <a:gd name="T23" fmla="*/ 123 h 123"/>
                <a:gd name="T24" fmla="*/ 1 w 281"/>
                <a:gd name="T25" fmla="*/ 123 h 123"/>
                <a:gd name="T26" fmla="*/ 0 w 281"/>
                <a:gd name="T27" fmla="*/ 123 h 123"/>
                <a:gd name="T28" fmla="*/ 1 w 281"/>
                <a:gd name="T29" fmla="*/ 123 h 123"/>
                <a:gd name="T30" fmla="*/ 1 w 281"/>
                <a:gd name="T31" fmla="*/ 123 h 123"/>
                <a:gd name="T32" fmla="*/ 280 w 281"/>
                <a:gd name="T33" fmla="*/ 108 h 123"/>
                <a:gd name="T34" fmla="*/ 281 w 281"/>
                <a:gd name="T35" fmla="*/ 108 h 123"/>
                <a:gd name="T36" fmla="*/ 281 w 281"/>
                <a:gd name="T37" fmla="*/ 108 h 123"/>
                <a:gd name="T38" fmla="*/ 281 w 281"/>
                <a:gd name="T39" fmla="*/ 108 h 123"/>
                <a:gd name="T40" fmla="*/ 280 w 281"/>
                <a:gd name="T41" fmla="*/ 108 h 123"/>
                <a:gd name="T42" fmla="*/ 280 w 281"/>
                <a:gd name="T43" fmla="*/ 107 h 123"/>
                <a:gd name="T44" fmla="*/ 279 w 281"/>
                <a:gd name="T45" fmla="*/ 107 h 123"/>
                <a:gd name="T46" fmla="*/ 279 w 281"/>
                <a:gd name="T47" fmla="*/ 107 h 123"/>
                <a:gd name="T48" fmla="*/ 163 w 281"/>
                <a:gd name="T49" fmla="*/ 44 h 123"/>
                <a:gd name="T50" fmla="*/ 279 w 281"/>
                <a:gd name="T51" fmla="*/ 107 h 123"/>
                <a:gd name="T52" fmla="*/ 163 w 281"/>
                <a:gd name="T53" fmla="*/ 44 h 123"/>
                <a:gd name="T54" fmla="*/ 84 w 281"/>
                <a:gd name="T5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123">
                  <a:moveTo>
                    <a:pt x="84" y="0"/>
                  </a:moveTo>
                  <a:cubicBezTo>
                    <a:pt x="83" y="0"/>
                    <a:pt x="82" y="0"/>
                    <a:pt x="82" y="0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29"/>
            <p:cNvSpPr>
              <a:spLocks/>
            </p:cNvSpPr>
            <p:nvPr/>
          </p:nvSpPr>
          <p:spPr bwMode="auto">
            <a:xfrm>
              <a:off x="1442" y="3053"/>
              <a:ext cx="144" cy="11"/>
            </a:xfrm>
            <a:custGeom>
              <a:avLst/>
              <a:gdLst>
                <a:gd name="T0" fmla="*/ 144 w 144"/>
                <a:gd name="T1" fmla="*/ 0 h 11"/>
                <a:gd name="T2" fmla="*/ 144 w 144"/>
                <a:gd name="T3" fmla="*/ 0 h 11"/>
                <a:gd name="T4" fmla="*/ 0 w 144"/>
                <a:gd name="T5" fmla="*/ 11 h 11"/>
                <a:gd name="T6" fmla="*/ 144 w 14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1">
                  <a:moveTo>
                    <a:pt x="144" y="0"/>
                  </a:moveTo>
                  <a:lnTo>
                    <a:pt x="144" y="0"/>
                  </a:lnTo>
                  <a:lnTo>
                    <a:pt x="0" y="11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530"/>
            <p:cNvSpPr>
              <a:spLocks/>
            </p:cNvSpPr>
            <p:nvPr/>
          </p:nvSpPr>
          <p:spPr bwMode="auto">
            <a:xfrm>
              <a:off x="1442" y="3053"/>
              <a:ext cx="144" cy="11"/>
            </a:xfrm>
            <a:custGeom>
              <a:avLst/>
              <a:gdLst>
                <a:gd name="T0" fmla="*/ 144 w 144"/>
                <a:gd name="T1" fmla="*/ 0 h 11"/>
                <a:gd name="T2" fmla="*/ 144 w 144"/>
                <a:gd name="T3" fmla="*/ 0 h 11"/>
                <a:gd name="T4" fmla="*/ 0 w 144"/>
                <a:gd name="T5" fmla="*/ 11 h 11"/>
                <a:gd name="T6" fmla="*/ 144 w 14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1">
                  <a:moveTo>
                    <a:pt x="144" y="0"/>
                  </a:moveTo>
                  <a:lnTo>
                    <a:pt x="144" y="0"/>
                  </a:lnTo>
                  <a:lnTo>
                    <a:pt x="0" y="11"/>
                  </a:lnTo>
                  <a:lnTo>
                    <a:pt x="14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531"/>
            <p:cNvSpPr>
              <a:spLocks/>
            </p:cNvSpPr>
            <p:nvPr/>
          </p:nvSpPr>
          <p:spPr bwMode="auto">
            <a:xfrm>
              <a:off x="1595" y="3053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532"/>
            <p:cNvSpPr>
              <a:spLocks/>
            </p:cNvSpPr>
            <p:nvPr/>
          </p:nvSpPr>
          <p:spPr bwMode="auto">
            <a:xfrm>
              <a:off x="1595" y="3053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533"/>
            <p:cNvSpPr>
              <a:spLocks noEditPoints="1"/>
            </p:cNvSpPr>
            <p:nvPr/>
          </p:nvSpPr>
          <p:spPr bwMode="auto">
            <a:xfrm>
              <a:off x="705" y="3056"/>
              <a:ext cx="890" cy="926"/>
            </a:xfrm>
            <a:custGeom>
              <a:avLst/>
              <a:gdLst>
                <a:gd name="T0" fmla="*/ 881 w 890"/>
                <a:gd name="T1" fmla="*/ 0 h 926"/>
                <a:gd name="T2" fmla="*/ 5 w 890"/>
                <a:gd name="T3" fmla="*/ 55 h 926"/>
                <a:gd name="T4" fmla="*/ 881 w 890"/>
                <a:gd name="T5" fmla="*/ 0 h 926"/>
                <a:gd name="T6" fmla="*/ 890 w 890"/>
                <a:gd name="T7" fmla="*/ 0 h 926"/>
                <a:gd name="T8" fmla="*/ 881 w 890"/>
                <a:gd name="T9" fmla="*/ 0 h 926"/>
                <a:gd name="T10" fmla="*/ 68 w 890"/>
                <a:gd name="T11" fmla="*/ 915 h 926"/>
                <a:gd name="T12" fmla="*/ 5 w 890"/>
                <a:gd name="T13" fmla="*/ 55 h 926"/>
                <a:gd name="T14" fmla="*/ 0 w 890"/>
                <a:gd name="T15" fmla="*/ 55 h 926"/>
                <a:gd name="T16" fmla="*/ 0 w 890"/>
                <a:gd name="T17" fmla="*/ 59 h 926"/>
                <a:gd name="T18" fmla="*/ 0 w 890"/>
                <a:gd name="T19" fmla="*/ 55 h 926"/>
                <a:gd name="T20" fmla="*/ 0 w 890"/>
                <a:gd name="T21" fmla="*/ 55 h 926"/>
                <a:gd name="T22" fmla="*/ 64 w 890"/>
                <a:gd name="T23" fmla="*/ 922 h 926"/>
                <a:gd name="T24" fmla="*/ 68 w 890"/>
                <a:gd name="T25" fmla="*/ 922 h 926"/>
                <a:gd name="T26" fmla="*/ 68 w 890"/>
                <a:gd name="T27" fmla="*/ 926 h 926"/>
                <a:gd name="T28" fmla="*/ 68 w 890"/>
                <a:gd name="T29" fmla="*/ 922 h 926"/>
                <a:gd name="T30" fmla="*/ 890 w 890"/>
                <a:gd name="T31" fmla="*/ 0 h 926"/>
                <a:gd name="T32" fmla="*/ 890 w 890"/>
                <a:gd name="T33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926">
                  <a:moveTo>
                    <a:pt x="881" y="0"/>
                  </a:moveTo>
                  <a:lnTo>
                    <a:pt x="5" y="55"/>
                  </a:lnTo>
                  <a:lnTo>
                    <a:pt x="881" y="0"/>
                  </a:lnTo>
                  <a:close/>
                  <a:moveTo>
                    <a:pt x="890" y="0"/>
                  </a:moveTo>
                  <a:lnTo>
                    <a:pt x="881" y="0"/>
                  </a:lnTo>
                  <a:lnTo>
                    <a:pt x="68" y="915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64" y="922"/>
                  </a:lnTo>
                  <a:lnTo>
                    <a:pt x="68" y="922"/>
                  </a:lnTo>
                  <a:lnTo>
                    <a:pt x="68" y="926"/>
                  </a:lnTo>
                  <a:lnTo>
                    <a:pt x="68" y="922"/>
                  </a:lnTo>
                  <a:lnTo>
                    <a:pt x="890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534"/>
            <p:cNvSpPr>
              <a:spLocks noEditPoints="1"/>
            </p:cNvSpPr>
            <p:nvPr/>
          </p:nvSpPr>
          <p:spPr bwMode="auto">
            <a:xfrm>
              <a:off x="705" y="3056"/>
              <a:ext cx="890" cy="926"/>
            </a:xfrm>
            <a:custGeom>
              <a:avLst/>
              <a:gdLst>
                <a:gd name="T0" fmla="*/ 881 w 890"/>
                <a:gd name="T1" fmla="*/ 0 h 926"/>
                <a:gd name="T2" fmla="*/ 5 w 890"/>
                <a:gd name="T3" fmla="*/ 55 h 926"/>
                <a:gd name="T4" fmla="*/ 881 w 890"/>
                <a:gd name="T5" fmla="*/ 0 h 926"/>
                <a:gd name="T6" fmla="*/ 890 w 890"/>
                <a:gd name="T7" fmla="*/ 0 h 926"/>
                <a:gd name="T8" fmla="*/ 881 w 890"/>
                <a:gd name="T9" fmla="*/ 0 h 926"/>
                <a:gd name="T10" fmla="*/ 68 w 890"/>
                <a:gd name="T11" fmla="*/ 915 h 926"/>
                <a:gd name="T12" fmla="*/ 5 w 890"/>
                <a:gd name="T13" fmla="*/ 55 h 926"/>
                <a:gd name="T14" fmla="*/ 0 w 890"/>
                <a:gd name="T15" fmla="*/ 55 h 926"/>
                <a:gd name="T16" fmla="*/ 0 w 890"/>
                <a:gd name="T17" fmla="*/ 59 h 926"/>
                <a:gd name="T18" fmla="*/ 0 w 890"/>
                <a:gd name="T19" fmla="*/ 55 h 926"/>
                <a:gd name="T20" fmla="*/ 0 w 890"/>
                <a:gd name="T21" fmla="*/ 55 h 926"/>
                <a:gd name="T22" fmla="*/ 64 w 890"/>
                <a:gd name="T23" fmla="*/ 922 h 926"/>
                <a:gd name="T24" fmla="*/ 68 w 890"/>
                <a:gd name="T25" fmla="*/ 922 h 926"/>
                <a:gd name="T26" fmla="*/ 68 w 890"/>
                <a:gd name="T27" fmla="*/ 926 h 926"/>
                <a:gd name="T28" fmla="*/ 68 w 890"/>
                <a:gd name="T29" fmla="*/ 922 h 926"/>
                <a:gd name="T30" fmla="*/ 890 w 890"/>
                <a:gd name="T31" fmla="*/ 0 h 926"/>
                <a:gd name="T32" fmla="*/ 890 w 890"/>
                <a:gd name="T33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926">
                  <a:moveTo>
                    <a:pt x="881" y="0"/>
                  </a:moveTo>
                  <a:lnTo>
                    <a:pt x="5" y="55"/>
                  </a:lnTo>
                  <a:lnTo>
                    <a:pt x="881" y="0"/>
                  </a:lnTo>
                  <a:moveTo>
                    <a:pt x="890" y="0"/>
                  </a:moveTo>
                  <a:lnTo>
                    <a:pt x="881" y="0"/>
                  </a:lnTo>
                  <a:lnTo>
                    <a:pt x="68" y="915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64" y="922"/>
                  </a:lnTo>
                  <a:lnTo>
                    <a:pt x="68" y="922"/>
                  </a:lnTo>
                  <a:lnTo>
                    <a:pt x="68" y="926"/>
                  </a:lnTo>
                  <a:lnTo>
                    <a:pt x="68" y="922"/>
                  </a:lnTo>
                  <a:lnTo>
                    <a:pt x="890" y="0"/>
                  </a:lnTo>
                  <a:lnTo>
                    <a:pt x="89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535"/>
            <p:cNvSpPr>
              <a:spLocks/>
            </p:cNvSpPr>
            <p:nvPr/>
          </p:nvSpPr>
          <p:spPr bwMode="auto">
            <a:xfrm>
              <a:off x="185" y="22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536"/>
            <p:cNvSpPr>
              <a:spLocks/>
            </p:cNvSpPr>
            <p:nvPr/>
          </p:nvSpPr>
          <p:spPr bwMode="auto">
            <a:xfrm>
              <a:off x="185" y="22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537"/>
            <p:cNvSpPr>
              <a:spLocks/>
            </p:cNvSpPr>
            <p:nvPr/>
          </p:nvSpPr>
          <p:spPr bwMode="auto">
            <a:xfrm>
              <a:off x="185" y="2266"/>
              <a:ext cx="520" cy="845"/>
            </a:xfrm>
            <a:custGeom>
              <a:avLst/>
              <a:gdLst>
                <a:gd name="T0" fmla="*/ 0 w 520"/>
                <a:gd name="T1" fmla="*/ 0 h 845"/>
                <a:gd name="T2" fmla="*/ 0 w 520"/>
                <a:gd name="T3" fmla="*/ 0 h 845"/>
                <a:gd name="T4" fmla="*/ 516 w 520"/>
                <a:gd name="T5" fmla="*/ 842 h 845"/>
                <a:gd name="T6" fmla="*/ 0 w 520"/>
                <a:gd name="T7" fmla="*/ 827 h 845"/>
                <a:gd name="T8" fmla="*/ 0 w 520"/>
                <a:gd name="T9" fmla="*/ 831 h 845"/>
                <a:gd name="T10" fmla="*/ 516 w 520"/>
                <a:gd name="T11" fmla="*/ 845 h 845"/>
                <a:gd name="T12" fmla="*/ 520 w 520"/>
                <a:gd name="T13" fmla="*/ 845 h 845"/>
                <a:gd name="T14" fmla="*/ 0 w 520"/>
                <a:gd name="T1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0" h="845">
                  <a:moveTo>
                    <a:pt x="0" y="0"/>
                  </a:moveTo>
                  <a:lnTo>
                    <a:pt x="0" y="0"/>
                  </a:lnTo>
                  <a:lnTo>
                    <a:pt x="516" y="842"/>
                  </a:lnTo>
                  <a:lnTo>
                    <a:pt x="0" y="827"/>
                  </a:lnTo>
                  <a:lnTo>
                    <a:pt x="0" y="831"/>
                  </a:lnTo>
                  <a:lnTo>
                    <a:pt x="516" y="845"/>
                  </a:lnTo>
                  <a:lnTo>
                    <a:pt x="520" y="8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538"/>
            <p:cNvSpPr>
              <a:spLocks/>
            </p:cNvSpPr>
            <p:nvPr/>
          </p:nvSpPr>
          <p:spPr bwMode="auto">
            <a:xfrm>
              <a:off x="185" y="2266"/>
              <a:ext cx="520" cy="845"/>
            </a:xfrm>
            <a:custGeom>
              <a:avLst/>
              <a:gdLst>
                <a:gd name="T0" fmla="*/ 0 w 520"/>
                <a:gd name="T1" fmla="*/ 0 h 845"/>
                <a:gd name="T2" fmla="*/ 0 w 520"/>
                <a:gd name="T3" fmla="*/ 0 h 845"/>
                <a:gd name="T4" fmla="*/ 516 w 520"/>
                <a:gd name="T5" fmla="*/ 842 h 845"/>
                <a:gd name="T6" fmla="*/ 0 w 520"/>
                <a:gd name="T7" fmla="*/ 827 h 845"/>
                <a:gd name="T8" fmla="*/ 0 w 520"/>
                <a:gd name="T9" fmla="*/ 831 h 845"/>
                <a:gd name="T10" fmla="*/ 516 w 520"/>
                <a:gd name="T11" fmla="*/ 845 h 845"/>
                <a:gd name="T12" fmla="*/ 520 w 520"/>
                <a:gd name="T13" fmla="*/ 845 h 845"/>
                <a:gd name="T14" fmla="*/ 0 w 520"/>
                <a:gd name="T1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0" h="845">
                  <a:moveTo>
                    <a:pt x="0" y="0"/>
                  </a:moveTo>
                  <a:lnTo>
                    <a:pt x="0" y="0"/>
                  </a:lnTo>
                  <a:lnTo>
                    <a:pt x="516" y="842"/>
                  </a:lnTo>
                  <a:lnTo>
                    <a:pt x="0" y="827"/>
                  </a:lnTo>
                  <a:lnTo>
                    <a:pt x="0" y="831"/>
                  </a:lnTo>
                  <a:lnTo>
                    <a:pt x="516" y="845"/>
                  </a:lnTo>
                  <a:lnTo>
                    <a:pt x="520" y="845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39"/>
            <p:cNvSpPr>
              <a:spLocks/>
            </p:cNvSpPr>
            <p:nvPr/>
          </p:nvSpPr>
          <p:spPr bwMode="auto">
            <a:xfrm>
              <a:off x="705" y="3111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5 w 5"/>
                <a:gd name="T4" fmla="*/ 5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540"/>
            <p:cNvSpPr>
              <a:spLocks/>
            </p:cNvSpPr>
            <p:nvPr/>
          </p:nvSpPr>
          <p:spPr bwMode="auto">
            <a:xfrm>
              <a:off x="705" y="3111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5 w 5"/>
                <a:gd name="T4" fmla="*/ 5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41"/>
            <p:cNvSpPr>
              <a:spLocks/>
            </p:cNvSpPr>
            <p:nvPr/>
          </p:nvSpPr>
          <p:spPr bwMode="auto">
            <a:xfrm>
              <a:off x="185" y="2153"/>
              <a:ext cx="690" cy="444"/>
            </a:xfrm>
            <a:custGeom>
              <a:avLst/>
              <a:gdLst>
                <a:gd name="T0" fmla="*/ 0 w 163"/>
                <a:gd name="T1" fmla="*/ 0 h 121"/>
                <a:gd name="T2" fmla="*/ 0 w 163"/>
                <a:gd name="T3" fmla="*/ 0 h 121"/>
                <a:gd name="T4" fmla="*/ 0 w 163"/>
                <a:gd name="T5" fmla="*/ 0 h 121"/>
                <a:gd name="T6" fmla="*/ 0 w 163"/>
                <a:gd name="T7" fmla="*/ 2 h 121"/>
                <a:gd name="T8" fmla="*/ 132 w 163"/>
                <a:gd name="T9" fmla="*/ 98 h 121"/>
                <a:gd name="T10" fmla="*/ 163 w 163"/>
                <a:gd name="T11" fmla="*/ 121 h 121"/>
                <a:gd name="T12" fmla="*/ 163 w 163"/>
                <a:gd name="T13" fmla="*/ 120 h 121"/>
                <a:gd name="T14" fmla="*/ 163 w 163"/>
                <a:gd name="T15" fmla="*/ 120 h 121"/>
                <a:gd name="T16" fmla="*/ 0 w 163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542"/>
            <p:cNvSpPr>
              <a:spLocks noChangeArrowheads="1"/>
            </p:cNvSpPr>
            <p:nvPr/>
          </p:nvSpPr>
          <p:spPr bwMode="auto">
            <a:xfrm>
              <a:off x="879" y="2593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543"/>
            <p:cNvSpPr>
              <a:spLocks/>
            </p:cNvSpPr>
            <p:nvPr/>
          </p:nvSpPr>
          <p:spPr bwMode="auto">
            <a:xfrm>
              <a:off x="879" y="2593"/>
              <a:ext cx="0" cy="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44"/>
            <p:cNvSpPr>
              <a:spLocks/>
            </p:cNvSpPr>
            <p:nvPr/>
          </p:nvSpPr>
          <p:spPr bwMode="auto">
            <a:xfrm>
              <a:off x="185" y="2259"/>
              <a:ext cx="618" cy="852"/>
            </a:xfrm>
            <a:custGeom>
              <a:avLst/>
              <a:gdLst>
                <a:gd name="T0" fmla="*/ 0 w 146"/>
                <a:gd name="T1" fmla="*/ 0 h 232"/>
                <a:gd name="T2" fmla="*/ 0 w 146"/>
                <a:gd name="T3" fmla="*/ 0 h 232"/>
                <a:gd name="T4" fmla="*/ 0 w 146"/>
                <a:gd name="T5" fmla="*/ 0 h 232"/>
                <a:gd name="T6" fmla="*/ 0 w 146"/>
                <a:gd name="T7" fmla="*/ 2 h 232"/>
                <a:gd name="T8" fmla="*/ 123 w 146"/>
                <a:gd name="T9" fmla="*/ 232 h 232"/>
                <a:gd name="T10" fmla="*/ 146 w 146"/>
                <a:gd name="T11" fmla="*/ 150 h 232"/>
                <a:gd name="T12" fmla="*/ 123 w 146"/>
                <a:gd name="T13" fmla="*/ 230 h 232"/>
                <a:gd name="T14" fmla="*/ 72 w 146"/>
                <a:gd name="T15" fmla="*/ 135 h 232"/>
                <a:gd name="T16" fmla="*/ 0 w 146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2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23" y="230"/>
                    <a:pt x="123" y="230"/>
                    <a:pt x="123" y="230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545"/>
            <p:cNvSpPr>
              <a:spLocks/>
            </p:cNvSpPr>
            <p:nvPr/>
          </p:nvSpPr>
          <p:spPr bwMode="auto">
            <a:xfrm>
              <a:off x="705" y="3111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4 h 4"/>
                <a:gd name="T4" fmla="*/ 0 h 4"/>
                <a:gd name="T5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546"/>
            <p:cNvSpPr>
              <a:spLocks/>
            </p:cNvSpPr>
            <p:nvPr/>
          </p:nvSpPr>
          <p:spPr bwMode="auto">
            <a:xfrm>
              <a:off x="705" y="3111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4 h 4"/>
                <a:gd name="T4" fmla="*/ 0 h 4"/>
                <a:gd name="T5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547"/>
            <p:cNvSpPr>
              <a:spLocks noEditPoints="1"/>
            </p:cNvSpPr>
            <p:nvPr/>
          </p:nvSpPr>
          <p:spPr bwMode="auto">
            <a:xfrm>
              <a:off x="701" y="2593"/>
              <a:ext cx="898" cy="518"/>
            </a:xfrm>
            <a:custGeom>
              <a:avLst/>
              <a:gdLst>
                <a:gd name="T0" fmla="*/ 885 w 898"/>
                <a:gd name="T1" fmla="*/ 463 h 518"/>
                <a:gd name="T2" fmla="*/ 885 w 898"/>
                <a:gd name="T3" fmla="*/ 463 h 518"/>
                <a:gd name="T4" fmla="*/ 9 w 898"/>
                <a:gd name="T5" fmla="*/ 515 h 518"/>
                <a:gd name="T6" fmla="*/ 178 w 898"/>
                <a:gd name="T7" fmla="*/ 8 h 518"/>
                <a:gd name="T8" fmla="*/ 885 w 898"/>
                <a:gd name="T9" fmla="*/ 460 h 518"/>
                <a:gd name="T10" fmla="*/ 741 w 898"/>
                <a:gd name="T11" fmla="*/ 471 h 518"/>
                <a:gd name="T12" fmla="*/ 9 w 898"/>
                <a:gd name="T13" fmla="*/ 515 h 518"/>
                <a:gd name="T14" fmla="*/ 174 w 898"/>
                <a:gd name="T15" fmla="*/ 0 h 518"/>
                <a:gd name="T16" fmla="*/ 174 w 898"/>
                <a:gd name="T17" fmla="*/ 0 h 518"/>
                <a:gd name="T18" fmla="*/ 174 w 898"/>
                <a:gd name="T19" fmla="*/ 0 h 518"/>
                <a:gd name="T20" fmla="*/ 174 w 898"/>
                <a:gd name="T21" fmla="*/ 4 h 518"/>
                <a:gd name="T22" fmla="*/ 102 w 898"/>
                <a:gd name="T23" fmla="*/ 217 h 518"/>
                <a:gd name="T24" fmla="*/ 4 w 898"/>
                <a:gd name="T25" fmla="*/ 518 h 518"/>
                <a:gd name="T26" fmla="*/ 0 w 898"/>
                <a:gd name="T27" fmla="*/ 518 h 518"/>
                <a:gd name="T28" fmla="*/ 0 w 898"/>
                <a:gd name="T29" fmla="*/ 518 h 518"/>
                <a:gd name="T30" fmla="*/ 4 w 898"/>
                <a:gd name="T31" fmla="*/ 518 h 518"/>
                <a:gd name="T32" fmla="*/ 4 w 898"/>
                <a:gd name="T33" fmla="*/ 518 h 518"/>
                <a:gd name="T34" fmla="*/ 4 w 898"/>
                <a:gd name="T35" fmla="*/ 518 h 518"/>
                <a:gd name="T36" fmla="*/ 4 w 898"/>
                <a:gd name="T37" fmla="*/ 518 h 518"/>
                <a:gd name="T38" fmla="*/ 9 w 898"/>
                <a:gd name="T39" fmla="*/ 518 h 518"/>
                <a:gd name="T40" fmla="*/ 885 w 898"/>
                <a:gd name="T41" fmla="*/ 463 h 518"/>
                <a:gd name="T42" fmla="*/ 894 w 898"/>
                <a:gd name="T43" fmla="*/ 463 h 518"/>
                <a:gd name="T44" fmla="*/ 894 w 898"/>
                <a:gd name="T45" fmla="*/ 463 h 518"/>
                <a:gd name="T46" fmla="*/ 894 w 898"/>
                <a:gd name="T47" fmla="*/ 463 h 518"/>
                <a:gd name="T48" fmla="*/ 898 w 898"/>
                <a:gd name="T49" fmla="*/ 463 h 518"/>
                <a:gd name="T50" fmla="*/ 898 w 898"/>
                <a:gd name="T51" fmla="*/ 463 h 518"/>
                <a:gd name="T52" fmla="*/ 894 w 898"/>
                <a:gd name="T53" fmla="*/ 463 h 518"/>
                <a:gd name="T54" fmla="*/ 894 w 898"/>
                <a:gd name="T55" fmla="*/ 460 h 518"/>
                <a:gd name="T56" fmla="*/ 889 w 898"/>
                <a:gd name="T57" fmla="*/ 460 h 518"/>
                <a:gd name="T58" fmla="*/ 889 w 898"/>
                <a:gd name="T59" fmla="*/ 460 h 518"/>
                <a:gd name="T60" fmla="*/ 178 w 898"/>
                <a:gd name="T61" fmla="*/ 4 h 518"/>
                <a:gd name="T62" fmla="*/ 178 w 898"/>
                <a:gd name="T63" fmla="*/ 4 h 518"/>
                <a:gd name="T64" fmla="*/ 178 w 898"/>
                <a:gd name="T65" fmla="*/ 0 h 518"/>
                <a:gd name="T66" fmla="*/ 174 w 898"/>
                <a:gd name="T6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8" h="518">
                  <a:moveTo>
                    <a:pt x="885" y="463"/>
                  </a:moveTo>
                  <a:lnTo>
                    <a:pt x="885" y="463"/>
                  </a:lnTo>
                  <a:close/>
                  <a:moveTo>
                    <a:pt x="9" y="515"/>
                  </a:moveTo>
                  <a:lnTo>
                    <a:pt x="178" y="8"/>
                  </a:lnTo>
                  <a:lnTo>
                    <a:pt x="885" y="460"/>
                  </a:lnTo>
                  <a:lnTo>
                    <a:pt x="741" y="471"/>
                  </a:lnTo>
                  <a:lnTo>
                    <a:pt x="9" y="515"/>
                  </a:lnTo>
                  <a:close/>
                  <a:moveTo>
                    <a:pt x="174" y="0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174" y="4"/>
                  </a:lnTo>
                  <a:lnTo>
                    <a:pt x="102" y="217"/>
                  </a:lnTo>
                  <a:lnTo>
                    <a:pt x="4" y="518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9" y="518"/>
                  </a:lnTo>
                  <a:lnTo>
                    <a:pt x="885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8" y="463"/>
                  </a:lnTo>
                  <a:lnTo>
                    <a:pt x="898" y="463"/>
                  </a:lnTo>
                  <a:lnTo>
                    <a:pt x="894" y="463"/>
                  </a:lnTo>
                  <a:lnTo>
                    <a:pt x="894" y="460"/>
                  </a:lnTo>
                  <a:lnTo>
                    <a:pt x="889" y="460"/>
                  </a:lnTo>
                  <a:lnTo>
                    <a:pt x="889" y="460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548"/>
            <p:cNvSpPr>
              <a:spLocks noEditPoints="1"/>
            </p:cNvSpPr>
            <p:nvPr/>
          </p:nvSpPr>
          <p:spPr bwMode="auto">
            <a:xfrm>
              <a:off x="701" y="2593"/>
              <a:ext cx="898" cy="518"/>
            </a:xfrm>
            <a:custGeom>
              <a:avLst/>
              <a:gdLst>
                <a:gd name="T0" fmla="*/ 885 w 898"/>
                <a:gd name="T1" fmla="*/ 463 h 518"/>
                <a:gd name="T2" fmla="*/ 885 w 898"/>
                <a:gd name="T3" fmla="*/ 463 h 518"/>
                <a:gd name="T4" fmla="*/ 9 w 898"/>
                <a:gd name="T5" fmla="*/ 515 h 518"/>
                <a:gd name="T6" fmla="*/ 178 w 898"/>
                <a:gd name="T7" fmla="*/ 8 h 518"/>
                <a:gd name="T8" fmla="*/ 885 w 898"/>
                <a:gd name="T9" fmla="*/ 460 h 518"/>
                <a:gd name="T10" fmla="*/ 741 w 898"/>
                <a:gd name="T11" fmla="*/ 471 h 518"/>
                <a:gd name="T12" fmla="*/ 9 w 898"/>
                <a:gd name="T13" fmla="*/ 515 h 518"/>
                <a:gd name="T14" fmla="*/ 174 w 898"/>
                <a:gd name="T15" fmla="*/ 0 h 518"/>
                <a:gd name="T16" fmla="*/ 174 w 898"/>
                <a:gd name="T17" fmla="*/ 0 h 518"/>
                <a:gd name="T18" fmla="*/ 174 w 898"/>
                <a:gd name="T19" fmla="*/ 0 h 518"/>
                <a:gd name="T20" fmla="*/ 174 w 898"/>
                <a:gd name="T21" fmla="*/ 4 h 518"/>
                <a:gd name="T22" fmla="*/ 102 w 898"/>
                <a:gd name="T23" fmla="*/ 217 h 518"/>
                <a:gd name="T24" fmla="*/ 4 w 898"/>
                <a:gd name="T25" fmla="*/ 518 h 518"/>
                <a:gd name="T26" fmla="*/ 0 w 898"/>
                <a:gd name="T27" fmla="*/ 518 h 518"/>
                <a:gd name="T28" fmla="*/ 0 w 898"/>
                <a:gd name="T29" fmla="*/ 518 h 518"/>
                <a:gd name="T30" fmla="*/ 4 w 898"/>
                <a:gd name="T31" fmla="*/ 518 h 518"/>
                <a:gd name="T32" fmla="*/ 4 w 898"/>
                <a:gd name="T33" fmla="*/ 518 h 518"/>
                <a:gd name="T34" fmla="*/ 4 w 898"/>
                <a:gd name="T35" fmla="*/ 518 h 518"/>
                <a:gd name="T36" fmla="*/ 4 w 898"/>
                <a:gd name="T37" fmla="*/ 518 h 518"/>
                <a:gd name="T38" fmla="*/ 9 w 898"/>
                <a:gd name="T39" fmla="*/ 518 h 518"/>
                <a:gd name="T40" fmla="*/ 885 w 898"/>
                <a:gd name="T41" fmla="*/ 463 h 518"/>
                <a:gd name="T42" fmla="*/ 894 w 898"/>
                <a:gd name="T43" fmla="*/ 463 h 518"/>
                <a:gd name="T44" fmla="*/ 894 w 898"/>
                <a:gd name="T45" fmla="*/ 463 h 518"/>
                <a:gd name="T46" fmla="*/ 894 w 898"/>
                <a:gd name="T47" fmla="*/ 463 h 518"/>
                <a:gd name="T48" fmla="*/ 898 w 898"/>
                <a:gd name="T49" fmla="*/ 463 h 518"/>
                <a:gd name="T50" fmla="*/ 898 w 898"/>
                <a:gd name="T51" fmla="*/ 463 h 518"/>
                <a:gd name="T52" fmla="*/ 894 w 898"/>
                <a:gd name="T53" fmla="*/ 463 h 518"/>
                <a:gd name="T54" fmla="*/ 894 w 898"/>
                <a:gd name="T55" fmla="*/ 460 h 518"/>
                <a:gd name="T56" fmla="*/ 889 w 898"/>
                <a:gd name="T57" fmla="*/ 460 h 518"/>
                <a:gd name="T58" fmla="*/ 889 w 898"/>
                <a:gd name="T59" fmla="*/ 460 h 518"/>
                <a:gd name="T60" fmla="*/ 178 w 898"/>
                <a:gd name="T61" fmla="*/ 4 h 518"/>
                <a:gd name="T62" fmla="*/ 178 w 898"/>
                <a:gd name="T63" fmla="*/ 4 h 518"/>
                <a:gd name="T64" fmla="*/ 178 w 898"/>
                <a:gd name="T65" fmla="*/ 0 h 518"/>
                <a:gd name="T66" fmla="*/ 174 w 898"/>
                <a:gd name="T6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8" h="518">
                  <a:moveTo>
                    <a:pt x="885" y="463"/>
                  </a:moveTo>
                  <a:lnTo>
                    <a:pt x="885" y="463"/>
                  </a:lnTo>
                  <a:moveTo>
                    <a:pt x="9" y="515"/>
                  </a:moveTo>
                  <a:lnTo>
                    <a:pt x="178" y="8"/>
                  </a:lnTo>
                  <a:lnTo>
                    <a:pt x="885" y="460"/>
                  </a:lnTo>
                  <a:lnTo>
                    <a:pt x="741" y="471"/>
                  </a:lnTo>
                  <a:lnTo>
                    <a:pt x="9" y="515"/>
                  </a:lnTo>
                  <a:moveTo>
                    <a:pt x="174" y="0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174" y="4"/>
                  </a:lnTo>
                  <a:lnTo>
                    <a:pt x="102" y="217"/>
                  </a:lnTo>
                  <a:lnTo>
                    <a:pt x="4" y="518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9" y="518"/>
                  </a:lnTo>
                  <a:lnTo>
                    <a:pt x="885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8" y="463"/>
                  </a:lnTo>
                  <a:lnTo>
                    <a:pt x="898" y="463"/>
                  </a:lnTo>
                  <a:lnTo>
                    <a:pt x="894" y="463"/>
                  </a:lnTo>
                  <a:lnTo>
                    <a:pt x="894" y="460"/>
                  </a:lnTo>
                  <a:lnTo>
                    <a:pt x="889" y="460"/>
                  </a:lnTo>
                  <a:lnTo>
                    <a:pt x="889" y="460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0"/>
                  </a:lnTo>
                  <a:lnTo>
                    <a:pt x="17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766579" y="2700543"/>
            <a:ext cx="6775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ffectLst>
                  <a:outerShdw dist="63500" dir="2700000" algn="tl" rotWithShape="0">
                    <a:prstClr val="black">
                      <a:alpha val="10000"/>
                    </a:prstClr>
                  </a:outerShdw>
                </a:effectLst>
              </a:rPr>
              <a:t>JAVA</a:t>
            </a:r>
            <a:r>
              <a:rPr lang="zh-CN" altLang="en-US" sz="5400" b="1" dirty="0">
                <a:solidFill>
                  <a:prstClr val="white"/>
                </a:solidFill>
                <a:effectLst>
                  <a:outerShdw dist="63500" dir="2700000" algn="tl" rotWithShape="0">
                    <a:prstClr val="black">
                      <a:alpha val="10000"/>
                    </a:prstClr>
                  </a:outerShdw>
                </a:effectLst>
              </a:rPr>
              <a:t>岗校招经验分享</a:t>
            </a:r>
          </a:p>
        </p:txBody>
      </p:sp>
      <p:sp>
        <p:nvSpPr>
          <p:cNvPr id="584" name="TextBox 25"/>
          <p:cNvSpPr txBox="1"/>
          <p:nvPr/>
        </p:nvSpPr>
        <p:spPr>
          <a:xfrm>
            <a:off x="5214470" y="4938620"/>
            <a:ext cx="24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分享人：倪钢</a:t>
            </a:r>
          </a:p>
        </p:txBody>
      </p:sp>
      <p:pic>
        <p:nvPicPr>
          <p:cNvPr id="586" name="Picture 2" descr="C:\Users\Administrator\比赛\WPS主题PPT设计大赛\金山快写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8638" r="22333"/>
          <a:stretch>
            <a:fillRect/>
          </a:stretch>
        </p:blipFill>
        <p:spPr bwMode="auto">
          <a:xfrm>
            <a:off x="4666091" y="4883116"/>
            <a:ext cx="513243" cy="4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07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346511" y="531771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</a:rPr>
              <a:t>知识储备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60741" y="45328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16200000">
            <a:off x="1680025" y="1816566"/>
            <a:ext cx="413979" cy="279499"/>
          </a:xfrm>
          <a:prstGeom prst="triangle">
            <a:avLst/>
          </a:prstGeom>
          <a:solidFill>
            <a:srgbClr val="04B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7879" y="1563734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2144354" y="-62787"/>
            <a:ext cx="45719" cy="72073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754995" y="4015232"/>
            <a:ext cx="758697" cy="7586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8206532" y="3215915"/>
            <a:ext cx="473108" cy="14707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9687825" y="4010492"/>
            <a:ext cx="194209" cy="163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670406" y="3214434"/>
            <a:ext cx="1017420" cy="24670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193204" y="3951303"/>
            <a:ext cx="1673961" cy="688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863386" y="2840749"/>
            <a:ext cx="667269" cy="11697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10530655" y="2833427"/>
            <a:ext cx="603687" cy="1568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687825" y="4402132"/>
            <a:ext cx="1446516" cy="12399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222069" y="4659113"/>
            <a:ext cx="227209" cy="12784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443085" y="5650589"/>
            <a:ext cx="1243682" cy="261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8429323" y="4010492"/>
            <a:ext cx="1437842" cy="19167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664347" y="2847723"/>
            <a:ext cx="1866308" cy="3563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7359660" y="3211065"/>
            <a:ext cx="1300408" cy="8935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679641" y="2407693"/>
            <a:ext cx="881275" cy="8148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9563689" y="2415963"/>
            <a:ext cx="584630" cy="14959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9373992" y="5650589"/>
            <a:ext cx="305419" cy="992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514270" y="4757541"/>
            <a:ext cx="533807" cy="431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587161" y="1784647"/>
            <a:ext cx="235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基础知识准备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2942617" y="3935190"/>
            <a:ext cx="4037692" cy="5534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海量数据处理问题</a:t>
            </a:r>
            <a:endParaRPr lang="en-US" altLang="zh-CN" sz="2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27879" y="3489624"/>
            <a:ext cx="235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其他相关知识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2922804" y="4606087"/>
            <a:ext cx="4037692" cy="55340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大型网站问题</a:t>
            </a:r>
            <a:endParaRPr lang="en-US" altLang="zh-CN" sz="2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233414" y="3361871"/>
            <a:ext cx="1297241" cy="12972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0193012" y="2475926"/>
            <a:ext cx="714431" cy="714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182355" y="5650589"/>
            <a:ext cx="523551" cy="5235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373992" y="2220771"/>
            <a:ext cx="373844" cy="373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7823AB-00C6-41AD-B07F-7E90551E90C5}"/>
              </a:ext>
            </a:extLst>
          </p:cNvPr>
          <p:cNvSpPr txBox="1"/>
          <p:nvPr/>
        </p:nvSpPr>
        <p:spPr>
          <a:xfrm>
            <a:off x="3013292" y="2144507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https://github.com/CyC2018/CS-Notes</a:t>
            </a:r>
            <a:endParaRPr lang="zh-CN" altLang="en-US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FC4A013-29E5-4507-B445-E414E2F0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8" y="2463996"/>
            <a:ext cx="8657143" cy="99047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8F964DC-3765-4C25-B4C3-6E8C2E30C897}"/>
              </a:ext>
            </a:extLst>
          </p:cNvPr>
          <p:cNvSpPr/>
          <p:nvPr/>
        </p:nvSpPr>
        <p:spPr>
          <a:xfrm>
            <a:off x="6973335" y="471687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大型网站技术架构：核心原理与案例分析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》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圆角矩形 50">
            <a:extLst>
              <a:ext uri="{FF2B5EF4-FFF2-40B4-BE49-F238E27FC236}">
                <a16:creationId xmlns:a16="http://schemas.microsoft.com/office/drawing/2014/main" id="{3B45E8AB-6264-4AF7-9E9E-4A52F9C35F82}"/>
              </a:ext>
            </a:extLst>
          </p:cNvPr>
          <p:cNvSpPr/>
          <p:nvPr/>
        </p:nvSpPr>
        <p:spPr>
          <a:xfrm>
            <a:off x="2926400" y="5294266"/>
            <a:ext cx="4037692" cy="5534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海量数据处理问题</a:t>
            </a:r>
            <a:endParaRPr lang="en-US" altLang="zh-CN" sz="2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342388E-57AB-497E-B437-1EEBF6F34117}"/>
              </a:ext>
            </a:extLst>
          </p:cNvPr>
          <p:cNvSpPr/>
          <p:nvPr/>
        </p:nvSpPr>
        <p:spPr>
          <a:xfrm>
            <a:off x="7125119" y="537974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Dubbo</a:t>
            </a:r>
            <a:r>
              <a:rPr lang="zh-CN" altLang="en-US" b="1" dirty="0">
                <a:solidFill>
                  <a:srgbClr val="00B0F0"/>
                </a:solidFill>
              </a:rPr>
              <a:t>，</a:t>
            </a:r>
            <a:r>
              <a:rPr lang="en-US" altLang="zh-CN" b="1" dirty="0" err="1">
                <a:solidFill>
                  <a:srgbClr val="00B0F0"/>
                </a:solidFill>
              </a:rPr>
              <a:t>redis</a:t>
            </a:r>
            <a:r>
              <a:rPr lang="zh-CN" altLang="en-US" b="1" dirty="0">
                <a:solidFill>
                  <a:srgbClr val="00B0F0"/>
                </a:solidFill>
              </a:rPr>
              <a:t>，</a:t>
            </a:r>
            <a:r>
              <a:rPr lang="en-US" altLang="zh-CN" b="1" dirty="0" err="1">
                <a:solidFill>
                  <a:srgbClr val="00B0F0"/>
                </a:solidFill>
              </a:rPr>
              <a:t>kafka</a:t>
            </a:r>
            <a:r>
              <a:rPr lang="zh-CN" altLang="en-US" b="1" dirty="0">
                <a:solidFill>
                  <a:srgbClr val="00B0F0"/>
                </a:solidFill>
              </a:rPr>
              <a:t>等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7BD51AB-836E-4BFB-93FA-FA2021B96E59}"/>
              </a:ext>
            </a:extLst>
          </p:cNvPr>
          <p:cNvSpPr/>
          <p:nvPr/>
        </p:nvSpPr>
        <p:spPr>
          <a:xfrm>
            <a:off x="7136076" y="3837391"/>
            <a:ext cx="4373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一个超过</a:t>
            </a:r>
            <a:r>
              <a:rPr lang="en-US" altLang="zh-CN" sz="2000" b="1" dirty="0">
                <a:solidFill>
                  <a:srgbClr val="00B0F0"/>
                </a:solidFill>
              </a:rPr>
              <a:t>100G</a:t>
            </a:r>
            <a:r>
              <a:rPr lang="zh-CN" altLang="en-US" sz="2000" b="1" dirty="0">
                <a:solidFill>
                  <a:srgbClr val="00B0F0"/>
                </a:solidFill>
              </a:rPr>
              <a:t>大小的</a:t>
            </a:r>
            <a:r>
              <a:rPr lang="en-US" altLang="zh-CN" sz="2000" b="1" dirty="0">
                <a:solidFill>
                  <a:srgbClr val="00B0F0"/>
                </a:solidFill>
              </a:rPr>
              <a:t>log ﬁle, log</a:t>
            </a:r>
            <a:r>
              <a:rPr lang="zh-CN" altLang="en-US" sz="2000" b="1" dirty="0">
                <a:solidFill>
                  <a:srgbClr val="00B0F0"/>
                </a:solidFill>
              </a:rPr>
              <a:t>中存着</a:t>
            </a:r>
            <a:r>
              <a:rPr lang="en-US" altLang="zh-CN" sz="2000" b="1" dirty="0">
                <a:solidFill>
                  <a:srgbClr val="00B0F0"/>
                </a:solidFill>
              </a:rPr>
              <a:t>IP</a:t>
            </a:r>
            <a:r>
              <a:rPr lang="zh-CN" altLang="en-US" sz="2000" b="1" dirty="0">
                <a:solidFill>
                  <a:srgbClr val="00B0F0"/>
                </a:solidFill>
              </a:rPr>
              <a:t>地址</a:t>
            </a:r>
            <a:r>
              <a:rPr lang="en-US" altLang="zh-CN" sz="2000" b="1" dirty="0">
                <a:solidFill>
                  <a:srgbClr val="00B0F0"/>
                </a:solidFill>
              </a:rPr>
              <a:t>, </a:t>
            </a:r>
            <a:r>
              <a:rPr lang="zh-CN" altLang="en-US" sz="2000" b="1" dirty="0">
                <a:solidFill>
                  <a:srgbClr val="00B0F0"/>
                </a:solidFill>
              </a:rPr>
              <a:t>如何找到</a:t>
            </a:r>
            <a:r>
              <a:rPr lang="en-US" altLang="zh-CN" sz="2000" b="1" dirty="0">
                <a:solidFill>
                  <a:srgbClr val="00B0F0"/>
                </a:solidFill>
              </a:rPr>
              <a:t>top K</a:t>
            </a:r>
            <a:r>
              <a:rPr lang="zh-CN" altLang="en-US" sz="2000" b="1" dirty="0">
                <a:solidFill>
                  <a:srgbClr val="00B0F0"/>
                </a:solidFill>
              </a:rPr>
              <a:t>的</a:t>
            </a:r>
            <a:r>
              <a:rPr lang="en-US" altLang="zh-CN" sz="2000" b="1" dirty="0">
                <a:solidFill>
                  <a:srgbClr val="00B0F0"/>
                </a:solidFill>
              </a:rPr>
              <a:t>IP</a:t>
            </a:r>
            <a:r>
              <a:rPr lang="zh-CN" altLang="en-US" sz="2000" b="1" dirty="0">
                <a:solidFill>
                  <a:srgbClr val="00B0F0"/>
                </a:solidFill>
              </a:rPr>
              <a:t>？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ADE24CD-6943-45AD-852B-489E0B9286FB}"/>
              </a:ext>
            </a:extLst>
          </p:cNvPr>
          <p:cNvSpPr/>
          <p:nvPr/>
        </p:nvSpPr>
        <p:spPr>
          <a:xfrm>
            <a:off x="226554" y="1817818"/>
            <a:ext cx="277792" cy="277792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9A3C6F7-6DB7-45A8-BA39-80686FF71F2F}"/>
              </a:ext>
            </a:extLst>
          </p:cNvPr>
          <p:cNvSpPr/>
          <p:nvPr/>
        </p:nvSpPr>
        <p:spPr>
          <a:xfrm>
            <a:off x="226554" y="6206659"/>
            <a:ext cx="277792" cy="2777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90DBEA9-0BEC-4BFC-912F-5413838FF093}"/>
              </a:ext>
            </a:extLst>
          </p:cNvPr>
          <p:cNvSpPr/>
          <p:nvPr/>
        </p:nvSpPr>
        <p:spPr>
          <a:xfrm>
            <a:off x="626938" y="1817817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知识储备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4B23AD7-9F6C-49D4-802F-59F46D6A044B}"/>
              </a:ext>
            </a:extLst>
          </p:cNvPr>
          <p:cNvSpPr/>
          <p:nvPr/>
        </p:nvSpPr>
        <p:spPr>
          <a:xfrm>
            <a:off x="626938" y="6207452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C8312782-B661-4A11-92A3-58618E58F35F}"/>
              </a:ext>
            </a:extLst>
          </p:cNvPr>
          <p:cNvSpPr/>
          <p:nvPr/>
        </p:nvSpPr>
        <p:spPr>
          <a:xfrm>
            <a:off x="274791" y="2411501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5D6D1CB-C135-4E5B-8601-4316C3E6D0E1}"/>
              </a:ext>
            </a:extLst>
          </p:cNvPr>
          <p:cNvSpPr/>
          <p:nvPr/>
        </p:nvSpPr>
        <p:spPr>
          <a:xfrm>
            <a:off x="626938" y="2344353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资讯工具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194AEF8B-B934-4276-9FE0-EAE11E5426F7}"/>
              </a:ext>
            </a:extLst>
          </p:cNvPr>
          <p:cNvSpPr/>
          <p:nvPr/>
        </p:nvSpPr>
        <p:spPr>
          <a:xfrm>
            <a:off x="274790" y="2900609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C079F69-980A-46AA-9883-573645C377BF}"/>
              </a:ext>
            </a:extLst>
          </p:cNvPr>
          <p:cNvSpPr/>
          <p:nvPr/>
        </p:nvSpPr>
        <p:spPr>
          <a:xfrm>
            <a:off x="626937" y="2833461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简历部分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DB0B2B2-A597-43F6-B6E8-1785787626B2}"/>
              </a:ext>
            </a:extLst>
          </p:cNvPr>
          <p:cNvSpPr/>
          <p:nvPr/>
        </p:nvSpPr>
        <p:spPr>
          <a:xfrm>
            <a:off x="274791" y="3431902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5138DFE-697E-4BE9-80D6-FE03D4F1AD5C}"/>
              </a:ext>
            </a:extLst>
          </p:cNvPr>
          <p:cNvSpPr/>
          <p:nvPr/>
        </p:nvSpPr>
        <p:spPr>
          <a:xfrm>
            <a:off x="626938" y="3364754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笔试部分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B805F3D-FEB1-45E8-B899-CA04326E3C04}"/>
              </a:ext>
            </a:extLst>
          </p:cNvPr>
          <p:cNvCxnSpPr>
            <a:cxnSpLocks/>
            <a:stCxn id="86" idx="4"/>
            <a:endCxn id="87" idx="0"/>
          </p:cNvCxnSpPr>
          <p:nvPr/>
        </p:nvCxnSpPr>
        <p:spPr>
          <a:xfrm>
            <a:off x="365450" y="2095610"/>
            <a:ext cx="0" cy="4111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3165FD2B-D42A-4AE8-BF56-4CE7ACE8A691}"/>
              </a:ext>
            </a:extLst>
          </p:cNvPr>
          <p:cNvSpPr/>
          <p:nvPr/>
        </p:nvSpPr>
        <p:spPr>
          <a:xfrm>
            <a:off x="226554" y="4053763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4B5ADCF-1249-4112-BE91-27D16C07BDE3}"/>
              </a:ext>
            </a:extLst>
          </p:cNvPr>
          <p:cNvSpPr/>
          <p:nvPr/>
        </p:nvSpPr>
        <p:spPr>
          <a:xfrm>
            <a:off x="226554" y="5130211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6B903B-6098-4AC2-9E92-64BC9AC807CD}"/>
              </a:ext>
            </a:extLst>
          </p:cNvPr>
          <p:cNvSpPr/>
          <p:nvPr/>
        </p:nvSpPr>
        <p:spPr>
          <a:xfrm>
            <a:off x="621936" y="4060679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面试部分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BE8A00A-6491-4FAC-94EB-2A841FE1F9D9}"/>
              </a:ext>
            </a:extLst>
          </p:cNvPr>
          <p:cNvSpPr/>
          <p:nvPr/>
        </p:nvSpPr>
        <p:spPr>
          <a:xfrm>
            <a:off x="597259" y="5109020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Offer</a:t>
            </a:r>
            <a:r>
              <a:rPr lang="zh-CN" altLang="en-US" sz="1200" b="1" dirty="0">
                <a:solidFill>
                  <a:prstClr val="black"/>
                </a:solidFill>
              </a:rPr>
              <a:t>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17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0" grpId="0"/>
      <p:bldP spid="51" grpId="0" animBg="1"/>
      <p:bldP spid="52" grpId="0"/>
      <p:bldP spid="53" grpId="0" animBg="1"/>
      <p:bldP spid="89" grpId="0" animBg="1"/>
      <p:bldP spid="93" grpId="0" animBg="1"/>
      <p:bldP spid="94" grpId="0" animBg="1"/>
      <p:bldP spid="95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346511" y="531771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</a:rPr>
              <a:t>常用资讯工具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60741" y="45328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6CCEE5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16200000">
            <a:off x="1680025" y="2358653"/>
            <a:ext cx="413979" cy="279499"/>
          </a:xfrm>
          <a:prstGeom prst="triangle">
            <a:avLst/>
          </a:prstGeom>
          <a:solidFill>
            <a:srgbClr val="04B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7879" y="1563734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6CCEE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2144354" y="-62787"/>
            <a:ext cx="45719" cy="72073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384644" y="1838549"/>
            <a:ext cx="4037691" cy="17578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/>
              <a:t>面经分享</a:t>
            </a:r>
          </a:p>
          <a:p>
            <a:r>
              <a:rPr lang="zh-CN" altLang="en-US" sz="2000" b="1" dirty="0"/>
              <a:t>简历模板</a:t>
            </a:r>
          </a:p>
          <a:p>
            <a:r>
              <a:rPr lang="zh-CN" altLang="en-US" sz="2000" b="1" dirty="0"/>
              <a:t>简历投递入口</a:t>
            </a:r>
          </a:p>
          <a:p>
            <a:r>
              <a:rPr lang="zh-CN" altLang="en-US" sz="2000" b="1" dirty="0"/>
              <a:t>笔试日历</a:t>
            </a:r>
          </a:p>
          <a:p>
            <a:r>
              <a:rPr lang="zh-CN" altLang="en-US" sz="2000" b="1" dirty="0"/>
              <a:t>历史题目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650356" y="2227394"/>
            <a:ext cx="235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App/</a:t>
            </a:r>
            <a:r>
              <a:rPr lang="zh-CN" altLang="en-US" b="1" dirty="0">
                <a:solidFill>
                  <a:schemeClr val="accent1"/>
                </a:solidFill>
              </a:rPr>
              <a:t>网站：牛客网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6407043" y="3951301"/>
            <a:ext cx="4037692" cy="5534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/>
              <a:t>薪资查询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624427" y="3891943"/>
            <a:ext cx="235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小程序：</a:t>
            </a:r>
            <a:r>
              <a:rPr lang="en-US" altLang="zh-CN" b="1" dirty="0" err="1">
                <a:solidFill>
                  <a:schemeClr val="accent2"/>
                </a:solidFill>
              </a:rPr>
              <a:t>offershow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407043" y="5200049"/>
            <a:ext cx="4037692" cy="10066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/>
              <a:t>公司吐槽</a:t>
            </a:r>
            <a:endParaRPr lang="en-US" altLang="zh-CN" sz="2000" b="1" dirty="0"/>
          </a:p>
          <a:p>
            <a:r>
              <a:rPr lang="zh-CN" altLang="en-US" sz="2000" b="1" dirty="0"/>
              <a:t>部门评价</a:t>
            </a:r>
            <a:endParaRPr lang="en-US" altLang="zh-CN" sz="2000" b="1" dirty="0"/>
          </a:p>
          <a:p>
            <a:r>
              <a:rPr lang="zh-CN" altLang="en-US" sz="2000" b="1" dirty="0"/>
              <a:t>行业八卦</a:t>
            </a:r>
            <a:endParaRPr lang="en-US" altLang="zh-CN" sz="20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650356" y="5159247"/>
            <a:ext cx="235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App</a:t>
            </a:r>
            <a:r>
              <a:rPr lang="zh-CN" altLang="en-US" b="1" dirty="0">
                <a:solidFill>
                  <a:schemeClr val="accent3"/>
                </a:solidFill>
              </a:rPr>
              <a:t>：脉脉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74E526-CEC4-4563-BE7C-D4B5AB50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07" y="2777667"/>
            <a:ext cx="1523810" cy="466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E605E7-1A31-4675-957D-FDD7C636A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" b="7544"/>
          <a:stretch/>
        </p:blipFill>
        <p:spPr>
          <a:xfrm>
            <a:off x="3225848" y="4331555"/>
            <a:ext cx="693368" cy="646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5CC680-3075-42FE-81D2-423AE6EC4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098" y="5657895"/>
            <a:ext cx="723810" cy="695238"/>
          </a:xfrm>
          <a:prstGeom prst="rect">
            <a:avLst/>
          </a:prstGeom>
        </p:spPr>
      </p:pic>
      <p:sp>
        <p:nvSpPr>
          <p:cNvPr id="65" name="椭圆 64">
            <a:extLst>
              <a:ext uri="{FF2B5EF4-FFF2-40B4-BE49-F238E27FC236}">
                <a16:creationId xmlns:a16="http://schemas.microsoft.com/office/drawing/2014/main" id="{8C15D271-449E-4162-8BB9-E616C74BA689}"/>
              </a:ext>
            </a:extLst>
          </p:cNvPr>
          <p:cNvSpPr/>
          <p:nvPr/>
        </p:nvSpPr>
        <p:spPr>
          <a:xfrm>
            <a:off x="226554" y="1817818"/>
            <a:ext cx="277792" cy="277792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791F559-BD3D-485A-A022-63750B9633B8}"/>
              </a:ext>
            </a:extLst>
          </p:cNvPr>
          <p:cNvSpPr/>
          <p:nvPr/>
        </p:nvSpPr>
        <p:spPr>
          <a:xfrm>
            <a:off x="226554" y="6206659"/>
            <a:ext cx="277792" cy="2777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A4630A8-C01A-4A28-B9AE-661EA0C84FB0}"/>
              </a:ext>
            </a:extLst>
          </p:cNvPr>
          <p:cNvSpPr/>
          <p:nvPr/>
        </p:nvSpPr>
        <p:spPr>
          <a:xfrm>
            <a:off x="626938" y="1817817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知识储备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45E2A7F-5A87-462C-9486-12DD2487B466}"/>
              </a:ext>
            </a:extLst>
          </p:cNvPr>
          <p:cNvSpPr/>
          <p:nvPr/>
        </p:nvSpPr>
        <p:spPr>
          <a:xfrm>
            <a:off x="626938" y="6207452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5D02DD1-92C0-4979-A5D3-D6218627C884}"/>
              </a:ext>
            </a:extLst>
          </p:cNvPr>
          <p:cNvSpPr/>
          <p:nvPr/>
        </p:nvSpPr>
        <p:spPr>
          <a:xfrm>
            <a:off x="274791" y="2411501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9A7C8C4-A2EB-404F-B71B-8E2E13231866}"/>
              </a:ext>
            </a:extLst>
          </p:cNvPr>
          <p:cNvSpPr/>
          <p:nvPr/>
        </p:nvSpPr>
        <p:spPr>
          <a:xfrm>
            <a:off x="626938" y="2344353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资讯工具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F8A3108-A349-477D-8FAA-06AC82FA07D4}"/>
              </a:ext>
            </a:extLst>
          </p:cNvPr>
          <p:cNvSpPr/>
          <p:nvPr/>
        </p:nvSpPr>
        <p:spPr>
          <a:xfrm>
            <a:off x="274790" y="2900609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5CB2939-7FFF-4D1E-A092-9C20D88CB43D}"/>
              </a:ext>
            </a:extLst>
          </p:cNvPr>
          <p:cNvSpPr/>
          <p:nvPr/>
        </p:nvSpPr>
        <p:spPr>
          <a:xfrm>
            <a:off x="626937" y="2833461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简历部分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3E57533-FF77-4F10-8E9E-B77BEA3E1A38}"/>
              </a:ext>
            </a:extLst>
          </p:cNvPr>
          <p:cNvSpPr/>
          <p:nvPr/>
        </p:nvSpPr>
        <p:spPr>
          <a:xfrm>
            <a:off x="274791" y="3431902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11E942-CABC-4595-88D5-27C6D7D6701B}"/>
              </a:ext>
            </a:extLst>
          </p:cNvPr>
          <p:cNvSpPr/>
          <p:nvPr/>
        </p:nvSpPr>
        <p:spPr>
          <a:xfrm>
            <a:off x="626938" y="3364754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笔试部分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02F0687-09FC-40A1-85DF-EF539461D8F6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365450" y="2095610"/>
            <a:ext cx="0" cy="4111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3FE9A7A9-C9DC-465D-AA20-930BE9308684}"/>
              </a:ext>
            </a:extLst>
          </p:cNvPr>
          <p:cNvSpPr/>
          <p:nvPr/>
        </p:nvSpPr>
        <p:spPr>
          <a:xfrm>
            <a:off x="226554" y="4053763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9A67BB2-7C93-42D0-BC99-DB41BB7E33A8}"/>
              </a:ext>
            </a:extLst>
          </p:cNvPr>
          <p:cNvSpPr/>
          <p:nvPr/>
        </p:nvSpPr>
        <p:spPr>
          <a:xfrm>
            <a:off x="226554" y="5130211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DDD9499-B8B0-4775-B73D-9572088B89F1}"/>
              </a:ext>
            </a:extLst>
          </p:cNvPr>
          <p:cNvSpPr/>
          <p:nvPr/>
        </p:nvSpPr>
        <p:spPr>
          <a:xfrm>
            <a:off x="621936" y="4060679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面试部分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F3BED8E-F8A3-4527-99EB-F49E0468AB92}"/>
              </a:ext>
            </a:extLst>
          </p:cNvPr>
          <p:cNvSpPr/>
          <p:nvPr/>
        </p:nvSpPr>
        <p:spPr>
          <a:xfrm>
            <a:off x="597259" y="5109020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Offer</a:t>
            </a:r>
            <a:r>
              <a:rPr lang="zh-CN" altLang="en-US" sz="1200" b="1" dirty="0">
                <a:solidFill>
                  <a:prstClr val="black"/>
                </a:solidFill>
              </a:rPr>
              <a:t>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50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 animBg="1"/>
      <p:bldP spid="52" grpId="0"/>
      <p:bldP spid="53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346511" y="531771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</a:rPr>
              <a:t>简历部分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60741" y="45328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16200000">
            <a:off x="1680025" y="2849124"/>
            <a:ext cx="413979" cy="279499"/>
          </a:xfrm>
          <a:prstGeom prst="triangle">
            <a:avLst/>
          </a:prstGeom>
          <a:solidFill>
            <a:srgbClr val="04B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7879" y="1563734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2144354" y="-62787"/>
            <a:ext cx="45719" cy="72073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387273" y="1838549"/>
            <a:ext cx="8442333" cy="205339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>
                <a:latin typeface="+mn-ea"/>
              </a:rPr>
              <a:t>1.</a:t>
            </a:r>
            <a:r>
              <a:rPr lang="zh-CN" altLang="en-US" sz="2200" b="1" dirty="0">
                <a:latin typeface="+mn-ea"/>
              </a:rPr>
              <a:t>大多数情况，简历都能过简历筛选环节。</a:t>
            </a:r>
          </a:p>
          <a:p>
            <a:pPr algn="just"/>
            <a:r>
              <a:rPr lang="en-US" altLang="zh-CN" sz="2200" b="1" dirty="0">
                <a:latin typeface="+mn-ea"/>
              </a:rPr>
              <a:t>2.</a:t>
            </a:r>
            <a:r>
              <a:rPr lang="zh-CN" altLang="en-US" sz="2200" b="1" dirty="0">
                <a:latin typeface="+mn-ea"/>
              </a:rPr>
              <a:t>过了筛选和笔试后，技术面阶段，面试官最关注简历中的项目经历部分。</a:t>
            </a:r>
          </a:p>
          <a:p>
            <a:pPr algn="just"/>
            <a:r>
              <a:rPr lang="en-US" altLang="zh-CN" sz="2200" b="1" dirty="0">
                <a:latin typeface="+mn-ea"/>
              </a:rPr>
              <a:t>3. </a:t>
            </a:r>
            <a:r>
              <a:rPr lang="zh-CN" altLang="en-US" sz="2200" b="1" dirty="0">
                <a:latin typeface="+mn-ea"/>
              </a:rPr>
              <a:t>项目经历尽量契合所找岗位。</a:t>
            </a:r>
          </a:p>
          <a:p>
            <a:pPr algn="just"/>
            <a:r>
              <a:rPr lang="en-US" altLang="zh-CN" sz="2200" b="1" dirty="0">
                <a:latin typeface="+mn-ea"/>
              </a:rPr>
              <a:t>4. </a:t>
            </a:r>
            <a:r>
              <a:rPr lang="zh-CN" altLang="en-US" sz="2200" b="1" dirty="0">
                <a:latin typeface="+mn-ea"/>
              </a:rPr>
              <a:t>项目经历在面试过程中必然会被问到，不要写自己没有把握的东西。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342149" y="2624201"/>
            <a:ext cx="116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简历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3382085" y="4105947"/>
            <a:ext cx="8442333" cy="11123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/>
              <a:t>1.</a:t>
            </a:r>
            <a:r>
              <a:rPr lang="zh-CN" altLang="en-US" sz="2200" b="1" dirty="0"/>
              <a:t>一些公司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腾讯、滴滴、华为、小米等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投递目标一般细化到部分，尽量先在网上或者找知情人了解各个部门的具体情况再选择。</a:t>
            </a:r>
            <a:endParaRPr lang="en-US" altLang="zh-CN" sz="2200" b="1" dirty="0"/>
          </a:p>
          <a:p>
            <a:r>
              <a:rPr lang="en-US" altLang="zh-CN" sz="2200" b="1" dirty="0"/>
              <a:t>2.</a:t>
            </a:r>
            <a:r>
              <a:rPr lang="zh-CN" altLang="en-US" sz="2200" b="1" dirty="0"/>
              <a:t>找学长内推，部分公司内推可以免简历筛选和笔试。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293667" y="4383471"/>
            <a:ext cx="235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投递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382085" y="5512829"/>
            <a:ext cx="8442333" cy="10066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/>
              <a:t>部门评价简历筛选通过后，一般会先做心理测试，一般公司都不怎么重视这玩意，除了华为。</a:t>
            </a:r>
            <a:endParaRPr lang="en-US" altLang="zh-CN" sz="2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283250" y="5477139"/>
            <a:ext cx="1179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</a:rPr>
              <a:t>心理测试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F63A951-5AA3-4BAD-BA77-F4E1AE163026}"/>
              </a:ext>
            </a:extLst>
          </p:cNvPr>
          <p:cNvSpPr/>
          <p:nvPr/>
        </p:nvSpPr>
        <p:spPr>
          <a:xfrm>
            <a:off x="226554" y="1817818"/>
            <a:ext cx="277792" cy="277792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A40A6A1-5EB2-491D-9BFE-800C758B3AA1}"/>
              </a:ext>
            </a:extLst>
          </p:cNvPr>
          <p:cNvSpPr/>
          <p:nvPr/>
        </p:nvSpPr>
        <p:spPr>
          <a:xfrm>
            <a:off x="226554" y="6206659"/>
            <a:ext cx="277792" cy="2777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CBD296-C99E-4B0C-95AD-7C2C8E1BC73F}"/>
              </a:ext>
            </a:extLst>
          </p:cNvPr>
          <p:cNvSpPr/>
          <p:nvPr/>
        </p:nvSpPr>
        <p:spPr>
          <a:xfrm>
            <a:off x="626938" y="1817817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知识储备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750286-9830-424D-B93D-E4675ED738A6}"/>
              </a:ext>
            </a:extLst>
          </p:cNvPr>
          <p:cNvSpPr/>
          <p:nvPr/>
        </p:nvSpPr>
        <p:spPr>
          <a:xfrm>
            <a:off x="626938" y="6207452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301EEC0-14FB-478B-8CF8-9AEB84367FC7}"/>
              </a:ext>
            </a:extLst>
          </p:cNvPr>
          <p:cNvSpPr/>
          <p:nvPr/>
        </p:nvSpPr>
        <p:spPr>
          <a:xfrm>
            <a:off x="274791" y="2411501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AA14EE6-4729-41B5-8570-0E9439B63577}"/>
              </a:ext>
            </a:extLst>
          </p:cNvPr>
          <p:cNvSpPr/>
          <p:nvPr/>
        </p:nvSpPr>
        <p:spPr>
          <a:xfrm>
            <a:off x="626938" y="2344353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资讯工具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33AB469-53A0-40EE-A407-57EEA774016A}"/>
              </a:ext>
            </a:extLst>
          </p:cNvPr>
          <p:cNvSpPr/>
          <p:nvPr/>
        </p:nvSpPr>
        <p:spPr>
          <a:xfrm>
            <a:off x="274790" y="2900609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B356C87-4821-45CA-9CCB-BA95DD201DAD}"/>
              </a:ext>
            </a:extLst>
          </p:cNvPr>
          <p:cNvSpPr/>
          <p:nvPr/>
        </p:nvSpPr>
        <p:spPr>
          <a:xfrm>
            <a:off x="626937" y="2833461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简历部分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87B3FD3-5F6B-406E-9517-A8AFD862DF77}"/>
              </a:ext>
            </a:extLst>
          </p:cNvPr>
          <p:cNvSpPr/>
          <p:nvPr/>
        </p:nvSpPr>
        <p:spPr>
          <a:xfrm>
            <a:off x="274791" y="3431902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625975E-B444-454B-B837-E19AE2CEA493}"/>
              </a:ext>
            </a:extLst>
          </p:cNvPr>
          <p:cNvSpPr/>
          <p:nvPr/>
        </p:nvSpPr>
        <p:spPr>
          <a:xfrm>
            <a:off x="626938" y="3364754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笔试部分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A707BD8-5863-4B84-8048-51BC9D446483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365450" y="2095610"/>
            <a:ext cx="0" cy="4111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E16EE36F-B4CF-421C-97C0-B4FF17FC4EA2}"/>
              </a:ext>
            </a:extLst>
          </p:cNvPr>
          <p:cNvSpPr/>
          <p:nvPr/>
        </p:nvSpPr>
        <p:spPr>
          <a:xfrm>
            <a:off x="226554" y="4053763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819BE63-19D2-41BD-880D-5D72459220E9}"/>
              </a:ext>
            </a:extLst>
          </p:cNvPr>
          <p:cNvSpPr/>
          <p:nvPr/>
        </p:nvSpPr>
        <p:spPr>
          <a:xfrm>
            <a:off x="226554" y="5130211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61412F-B895-4B2A-B27B-F10A36051A75}"/>
              </a:ext>
            </a:extLst>
          </p:cNvPr>
          <p:cNvSpPr/>
          <p:nvPr/>
        </p:nvSpPr>
        <p:spPr>
          <a:xfrm>
            <a:off x="621936" y="4060679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面试部分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240D0AC-E0E4-444B-AAC5-11CAB855A53C}"/>
              </a:ext>
            </a:extLst>
          </p:cNvPr>
          <p:cNvSpPr/>
          <p:nvPr/>
        </p:nvSpPr>
        <p:spPr>
          <a:xfrm>
            <a:off x="597259" y="5109020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Offer</a:t>
            </a:r>
            <a:r>
              <a:rPr lang="zh-CN" altLang="en-US" sz="1200" b="1" dirty="0">
                <a:solidFill>
                  <a:prstClr val="black"/>
                </a:solidFill>
              </a:rPr>
              <a:t>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69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 animBg="1"/>
      <p:bldP spid="52" grpId="0"/>
      <p:bldP spid="53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346511" y="531771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</a:rPr>
              <a:t>笔试部分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60741" y="45328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26554" y="1817818"/>
            <a:ext cx="277792" cy="277792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26554" y="4053763"/>
            <a:ext cx="277792" cy="2777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26554" y="5130211"/>
            <a:ext cx="277792" cy="27779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26554" y="6206659"/>
            <a:ext cx="277792" cy="277792"/>
          </a:xfrm>
          <a:prstGeom prst="ellipse">
            <a:avLst/>
          </a:prstGeom>
          <a:solidFill>
            <a:srgbClr val="176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6938" y="1817817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绪论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1751" y="3951301"/>
            <a:ext cx="1120328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基于改进语义假设和聚类的方法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26771" y="5020748"/>
            <a:ext cx="1120328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基于改进语义假设和神经网络的方法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6938" y="6207452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总结和展望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16200000">
            <a:off x="1680025" y="3371503"/>
            <a:ext cx="413979" cy="279499"/>
          </a:xfrm>
          <a:prstGeom prst="triangle">
            <a:avLst/>
          </a:prstGeom>
          <a:solidFill>
            <a:srgbClr val="04B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7879" y="1563734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2144354" y="-62787"/>
            <a:ext cx="45719" cy="72073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4791" y="2411501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6938" y="2344353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资讯工具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4790" y="2900609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6937" y="2833461"/>
            <a:ext cx="112032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国内外研究现状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4791" y="3431902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938" y="3364754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笔试部分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cxnSp>
        <p:nvCxnSpPr>
          <p:cNvPr id="3" name="直接连接符 2"/>
          <p:cNvCxnSpPr>
            <a:cxnSpLocks/>
            <a:stCxn id="55" idx="4"/>
            <a:endCxn id="28" idx="0"/>
          </p:cNvCxnSpPr>
          <p:nvPr/>
        </p:nvCxnSpPr>
        <p:spPr>
          <a:xfrm flipH="1">
            <a:off x="362395" y="2095610"/>
            <a:ext cx="3055" cy="13362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528512" y="2407606"/>
            <a:ext cx="9295908" cy="29363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通常为选择题和编程题。</a:t>
            </a:r>
            <a:endParaRPr lang="en-US" altLang="zh-CN" sz="2400" b="1" dirty="0"/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选择题考察基础知识，在做选择题过程中不可以切屏。编程题考察编程能力，一般需要自己实现输入输出处理，可以切出。</a:t>
            </a:r>
            <a:endParaRPr lang="en-US" altLang="zh-CN" sz="2400" b="1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建议先写一个输入处理模板，分别接收数字数组和字符串数组。在编程时可以直接用，节约时间。</a:t>
            </a:r>
            <a:endParaRPr lang="en-US" altLang="zh-CN" sz="2400" b="1" dirty="0"/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做不出来或者来不及做可以直接输出案例结果，一般来说能骗点分。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6154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813850" y="229929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</a:rPr>
              <a:t>面试部分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528080" y="151443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16200000">
            <a:off x="1680025" y="4052909"/>
            <a:ext cx="413979" cy="279499"/>
          </a:xfrm>
          <a:prstGeom prst="triangle">
            <a:avLst/>
          </a:prstGeom>
          <a:solidFill>
            <a:srgbClr val="04B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286947" y="973441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2144354" y="-62787"/>
            <a:ext cx="45719" cy="72073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353383" y="1177897"/>
            <a:ext cx="9476224" cy="56046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>
                <a:latin typeface="+mn-ea"/>
              </a:rPr>
              <a:t>1.</a:t>
            </a:r>
            <a:r>
              <a:rPr lang="zh-CN" altLang="en-US" sz="2200" b="1" dirty="0">
                <a:latin typeface="+mn-ea"/>
              </a:rPr>
              <a:t>大多数两到三轮技术面和一轮</a:t>
            </a:r>
            <a:r>
              <a:rPr lang="en-US" altLang="zh-CN" sz="2200" b="1" dirty="0" err="1">
                <a:latin typeface="+mn-ea"/>
              </a:rPr>
              <a:t>hr</a:t>
            </a:r>
            <a:r>
              <a:rPr lang="zh-CN" altLang="en-US" sz="2200" b="1" dirty="0">
                <a:latin typeface="+mn-ea"/>
              </a:rPr>
              <a:t>面，银行类公司一般一轮技术面。</a:t>
            </a:r>
          </a:p>
          <a:p>
            <a:pPr algn="just"/>
            <a:r>
              <a:rPr lang="en-US" altLang="zh-CN" sz="2200" b="1" dirty="0">
                <a:latin typeface="+mn-ea"/>
              </a:rPr>
              <a:t>2.</a:t>
            </a:r>
            <a:r>
              <a:rPr lang="zh-CN" altLang="en-US" sz="2200" b="1" dirty="0">
                <a:latin typeface="+mn-ea"/>
              </a:rPr>
              <a:t>对于多轮技术面的情况，一般来说，前面几面的面试官为部门的成员，最后一面的面试官为部门的老大，决定要不要你。</a:t>
            </a:r>
          </a:p>
          <a:p>
            <a:pPr algn="just"/>
            <a:r>
              <a:rPr lang="en-US" altLang="zh-CN" sz="2200" b="1" dirty="0">
                <a:latin typeface="+mn-ea"/>
              </a:rPr>
              <a:t>3.</a:t>
            </a:r>
            <a:r>
              <a:rPr lang="zh-CN" altLang="en-US" sz="2200" b="1" dirty="0">
                <a:latin typeface="+mn-ea"/>
              </a:rPr>
              <a:t>技术面通常考察点：围绕项目经历提问，考察项目能力与技术深度；围绕基础知识深挖，考察基础牢固程度；做一两道算法题，考察算法能力；问一些思维问题，考察思维敏捷程度。</a:t>
            </a:r>
          </a:p>
          <a:p>
            <a:pPr algn="just"/>
            <a:r>
              <a:rPr lang="en-US" altLang="zh-CN" sz="2200" b="1" dirty="0">
                <a:latin typeface="+mn-ea"/>
              </a:rPr>
              <a:t>4.</a:t>
            </a:r>
            <a:r>
              <a:rPr lang="zh-CN" altLang="en-US" sz="2200" b="1" dirty="0">
                <a:latin typeface="+mn-ea"/>
              </a:rPr>
              <a:t>大多数都是视频面试或者电话面试，在面试过程中一般都要在电脑上写算法题。</a:t>
            </a:r>
          </a:p>
          <a:p>
            <a:pPr algn="just"/>
            <a:r>
              <a:rPr lang="en-US" altLang="zh-CN" sz="2200" b="1" dirty="0">
                <a:latin typeface="+mn-ea"/>
              </a:rPr>
              <a:t>5.</a:t>
            </a:r>
            <a:r>
              <a:rPr lang="zh-CN" altLang="en-US" sz="2200" b="1" dirty="0">
                <a:latin typeface="+mn-ea"/>
              </a:rPr>
              <a:t>结束面试时，面试官一般会问你有什么问题，一般来说，面试官所在部门就是要你的部门，所以可以多问该部门情况。</a:t>
            </a:r>
          </a:p>
          <a:p>
            <a:pPr algn="just"/>
            <a:r>
              <a:rPr lang="en-US" altLang="zh-CN" sz="2200" b="1" dirty="0">
                <a:latin typeface="+mn-ea"/>
              </a:rPr>
              <a:t>6.</a:t>
            </a:r>
            <a:r>
              <a:rPr lang="zh-CN" altLang="en-US" sz="2200" b="1" dirty="0">
                <a:latin typeface="+mn-ea"/>
              </a:rPr>
              <a:t>通过技术面，进入</a:t>
            </a:r>
            <a:r>
              <a:rPr lang="en-US" altLang="zh-CN" sz="2200" b="1" dirty="0" err="1">
                <a:latin typeface="+mn-ea"/>
              </a:rPr>
              <a:t>hr</a:t>
            </a:r>
            <a:r>
              <a:rPr lang="zh-CN" altLang="en-US" sz="2200" b="1" dirty="0">
                <a:latin typeface="+mn-ea"/>
              </a:rPr>
              <a:t>面的话，集本上给</a:t>
            </a:r>
            <a:r>
              <a:rPr lang="en-US" altLang="zh-CN" sz="2200" b="1" dirty="0">
                <a:latin typeface="+mn-ea"/>
              </a:rPr>
              <a:t>offer</a:t>
            </a:r>
            <a:r>
              <a:rPr lang="zh-CN" altLang="en-US" sz="2200" b="1" dirty="0">
                <a:latin typeface="+mn-ea"/>
              </a:rPr>
              <a:t>的概率就比较大了。</a:t>
            </a:r>
          </a:p>
          <a:p>
            <a:pPr algn="just"/>
            <a:r>
              <a:rPr lang="en-US" altLang="zh-CN" sz="2200" b="1" dirty="0">
                <a:latin typeface="+mn-ea"/>
              </a:rPr>
              <a:t>7.Hr</a:t>
            </a:r>
            <a:r>
              <a:rPr lang="zh-CN" altLang="en-US" sz="2200" b="1" dirty="0">
                <a:latin typeface="+mn-ea"/>
              </a:rPr>
              <a:t>面主要问一些心理测试类问题，正常回答即可，除了少数公司外，</a:t>
            </a:r>
            <a:r>
              <a:rPr lang="en-US" altLang="zh-CN" sz="2200" b="1" dirty="0" err="1">
                <a:latin typeface="+mn-ea"/>
              </a:rPr>
              <a:t>hr</a:t>
            </a:r>
            <a:r>
              <a:rPr lang="zh-CN" altLang="en-US" sz="2200" b="1" dirty="0">
                <a:latin typeface="+mn-ea"/>
              </a:rPr>
              <a:t>面都很少挂人。</a:t>
            </a:r>
          </a:p>
          <a:p>
            <a:pPr algn="just"/>
            <a:r>
              <a:rPr lang="en-US" altLang="zh-CN" sz="2200" b="1" dirty="0">
                <a:latin typeface="+mn-ea"/>
              </a:rPr>
              <a:t>8.Hr</a:t>
            </a:r>
            <a:r>
              <a:rPr lang="zh-CN" altLang="en-US" sz="2200" b="1" dirty="0">
                <a:latin typeface="+mn-ea"/>
              </a:rPr>
              <a:t>面薪资问题：先了解大概行情，可以通过已拿到的</a:t>
            </a:r>
            <a:r>
              <a:rPr lang="en-US" altLang="zh-CN" sz="2200" b="1" dirty="0">
                <a:latin typeface="+mn-ea"/>
              </a:rPr>
              <a:t>offer</a:t>
            </a:r>
            <a:r>
              <a:rPr lang="zh-CN" altLang="en-US" sz="2200" b="1" dirty="0">
                <a:latin typeface="+mn-ea"/>
              </a:rPr>
              <a:t>提高一点自己的期望薪资。</a:t>
            </a:r>
          </a:p>
          <a:p>
            <a:pPr algn="just"/>
            <a:r>
              <a:rPr lang="en-US" altLang="zh-CN" sz="2200" b="1" dirty="0">
                <a:latin typeface="+mn-ea"/>
              </a:rPr>
              <a:t>9.</a:t>
            </a:r>
            <a:r>
              <a:rPr lang="zh-CN" altLang="en-US" sz="2200" b="1" dirty="0">
                <a:latin typeface="+mn-ea"/>
              </a:rPr>
              <a:t>最后结果一般一到两周内通知。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E51E6B6-BF38-4861-9D04-D8908562B49E}"/>
              </a:ext>
            </a:extLst>
          </p:cNvPr>
          <p:cNvSpPr/>
          <p:nvPr/>
        </p:nvSpPr>
        <p:spPr>
          <a:xfrm>
            <a:off x="226554" y="1817818"/>
            <a:ext cx="277792" cy="277792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A3AE37F-F31F-49D3-AA3A-1C58C5387004}"/>
              </a:ext>
            </a:extLst>
          </p:cNvPr>
          <p:cNvSpPr/>
          <p:nvPr/>
        </p:nvSpPr>
        <p:spPr>
          <a:xfrm>
            <a:off x="226554" y="6206659"/>
            <a:ext cx="277792" cy="2777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AC7CB4-68A1-453D-81BE-004FC0EAA190}"/>
              </a:ext>
            </a:extLst>
          </p:cNvPr>
          <p:cNvSpPr/>
          <p:nvPr/>
        </p:nvSpPr>
        <p:spPr>
          <a:xfrm>
            <a:off x="626938" y="1817817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知识储备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E6B5D-39A7-4F38-8F41-CDCCF3530386}"/>
              </a:ext>
            </a:extLst>
          </p:cNvPr>
          <p:cNvSpPr/>
          <p:nvPr/>
        </p:nvSpPr>
        <p:spPr>
          <a:xfrm>
            <a:off x="626938" y="6207452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8117F73-78EB-4813-876B-4C1B01E8E87E}"/>
              </a:ext>
            </a:extLst>
          </p:cNvPr>
          <p:cNvSpPr/>
          <p:nvPr/>
        </p:nvSpPr>
        <p:spPr>
          <a:xfrm>
            <a:off x="274791" y="2411501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332206-B79A-44CA-9E0F-14615328D81B}"/>
              </a:ext>
            </a:extLst>
          </p:cNvPr>
          <p:cNvSpPr/>
          <p:nvPr/>
        </p:nvSpPr>
        <p:spPr>
          <a:xfrm>
            <a:off x="626938" y="2344353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资讯工具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06E241B-60D3-441E-A6C5-3119B2CCCB61}"/>
              </a:ext>
            </a:extLst>
          </p:cNvPr>
          <p:cNvSpPr/>
          <p:nvPr/>
        </p:nvSpPr>
        <p:spPr>
          <a:xfrm>
            <a:off x="274790" y="2900609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D1C5C1C-54A1-4773-BEC7-0D4B460F71E7}"/>
              </a:ext>
            </a:extLst>
          </p:cNvPr>
          <p:cNvSpPr/>
          <p:nvPr/>
        </p:nvSpPr>
        <p:spPr>
          <a:xfrm>
            <a:off x="626937" y="2833461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简历部分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1BD51C2-4C22-48D1-952B-39805A415633}"/>
              </a:ext>
            </a:extLst>
          </p:cNvPr>
          <p:cNvSpPr/>
          <p:nvPr/>
        </p:nvSpPr>
        <p:spPr>
          <a:xfrm>
            <a:off x="274791" y="3431902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DED367-9D36-4D9E-B3DA-52E27E5B7D1B}"/>
              </a:ext>
            </a:extLst>
          </p:cNvPr>
          <p:cNvSpPr/>
          <p:nvPr/>
        </p:nvSpPr>
        <p:spPr>
          <a:xfrm>
            <a:off x="626938" y="3364754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笔试部分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FA22562-BEDF-4B86-9F8C-69AE12D5E34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365450" y="2095610"/>
            <a:ext cx="0" cy="4111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33156BA-AC5F-4D36-99B8-1C10F17CC021}"/>
              </a:ext>
            </a:extLst>
          </p:cNvPr>
          <p:cNvSpPr/>
          <p:nvPr/>
        </p:nvSpPr>
        <p:spPr>
          <a:xfrm>
            <a:off x="226554" y="4053763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FC80EB0-7F6D-46A1-870A-4A20568BA104}"/>
              </a:ext>
            </a:extLst>
          </p:cNvPr>
          <p:cNvSpPr/>
          <p:nvPr/>
        </p:nvSpPr>
        <p:spPr>
          <a:xfrm>
            <a:off x="226554" y="5130211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80E9EF-7EDD-48A1-AF99-6341710000B3}"/>
              </a:ext>
            </a:extLst>
          </p:cNvPr>
          <p:cNvSpPr/>
          <p:nvPr/>
        </p:nvSpPr>
        <p:spPr>
          <a:xfrm>
            <a:off x="621936" y="4060679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面试部分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973B60F-ED62-4060-8295-9FF7086C62E3}"/>
              </a:ext>
            </a:extLst>
          </p:cNvPr>
          <p:cNvSpPr/>
          <p:nvPr/>
        </p:nvSpPr>
        <p:spPr>
          <a:xfrm>
            <a:off x="597259" y="5109020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Offer</a:t>
            </a:r>
            <a:r>
              <a:rPr lang="zh-CN" altLang="en-US" sz="1200" b="1" dirty="0">
                <a:solidFill>
                  <a:prstClr val="black"/>
                </a:solidFill>
              </a:rPr>
              <a:t>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23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346511" y="531771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</a:rPr>
              <a:t>Offer</a:t>
            </a:r>
            <a:r>
              <a:rPr lang="zh-CN" altLang="en-US" sz="3200" b="1" dirty="0">
                <a:solidFill>
                  <a:prstClr val="black"/>
                </a:solidFill>
              </a:rPr>
              <a:t>部分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060741" y="45328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16200000">
            <a:off x="1680025" y="5102763"/>
            <a:ext cx="413979" cy="279499"/>
          </a:xfrm>
          <a:prstGeom prst="triangle">
            <a:avLst/>
          </a:prstGeom>
          <a:solidFill>
            <a:srgbClr val="04B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27879" y="1563734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2144354" y="-62787"/>
            <a:ext cx="45719" cy="72073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387273" y="1838549"/>
            <a:ext cx="8442333" cy="14004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b="1" dirty="0">
                <a:latin typeface="+mn-ea"/>
              </a:rPr>
              <a:t>1.</a:t>
            </a:r>
            <a:r>
              <a:rPr lang="zh-CN" altLang="en-US" sz="2200" b="1" dirty="0">
                <a:latin typeface="+mn-ea"/>
              </a:rPr>
              <a:t>综合考虑地点、薪资、加班时长、福利等等。</a:t>
            </a:r>
          </a:p>
          <a:p>
            <a:pPr algn="just"/>
            <a:r>
              <a:rPr lang="en-US" altLang="zh-CN" sz="2200" b="1" dirty="0">
                <a:latin typeface="+mn-ea"/>
              </a:rPr>
              <a:t>2.</a:t>
            </a:r>
            <a:r>
              <a:rPr lang="zh-CN" altLang="en-US" sz="2200" b="1" dirty="0">
                <a:latin typeface="+mn-ea"/>
              </a:rPr>
              <a:t>了解去的部门的具体情况。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361797" y="1993529"/>
            <a:ext cx="116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Offer</a:t>
            </a:r>
            <a:r>
              <a:rPr lang="zh-CN" altLang="en-US" sz="2800" b="1" dirty="0">
                <a:solidFill>
                  <a:schemeClr val="accent1"/>
                </a:solidFill>
              </a:rPr>
              <a:t>选择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382272" y="3715325"/>
            <a:ext cx="8442333" cy="26931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/>
              <a:t>1.</a:t>
            </a:r>
            <a:r>
              <a:rPr lang="zh-CN" altLang="en-US" sz="2200" b="1" dirty="0"/>
              <a:t>发</a:t>
            </a:r>
            <a:r>
              <a:rPr lang="en-US" altLang="zh-CN" sz="2200" b="1" dirty="0"/>
              <a:t>offer</a:t>
            </a:r>
            <a:r>
              <a:rPr lang="zh-CN" altLang="en-US" sz="2200" b="1" dirty="0"/>
              <a:t>后，一般来说需要在时限内签订两方协议。</a:t>
            </a:r>
          </a:p>
          <a:p>
            <a:r>
              <a:rPr lang="en-US" altLang="zh-CN" sz="2200" b="1" dirty="0"/>
              <a:t>2.</a:t>
            </a:r>
            <a:r>
              <a:rPr lang="zh-CN" altLang="en-US" sz="2200" b="1" dirty="0"/>
              <a:t>三方协议一般在八月中旬才开通，所以企业只能先签两方协议。好像只有华为不签两方，等三方出来直接签三方。</a:t>
            </a:r>
          </a:p>
          <a:p>
            <a:r>
              <a:rPr lang="en-US" altLang="zh-CN" sz="2200" b="1" dirty="0"/>
              <a:t>3.</a:t>
            </a:r>
            <a:r>
              <a:rPr lang="zh-CN" altLang="en-US" sz="2200" b="1" dirty="0"/>
              <a:t>两方协议一般来说可以先签，如果违约，一般企业不会找你要违约金。</a:t>
            </a:r>
          </a:p>
          <a:p>
            <a:r>
              <a:rPr lang="en-US" altLang="zh-CN" sz="2200" b="1" dirty="0"/>
              <a:t>4.</a:t>
            </a:r>
            <a:r>
              <a:rPr lang="zh-CN" altLang="en-US" sz="2200" b="1" dirty="0"/>
              <a:t>等待三方协议开通后，再选择最合适的</a:t>
            </a:r>
            <a:r>
              <a:rPr lang="en-US" altLang="zh-CN" sz="2200" b="1" dirty="0"/>
              <a:t>offer</a:t>
            </a:r>
            <a:r>
              <a:rPr lang="zh-CN" altLang="en-US" sz="2200" b="1" dirty="0"/>
              <a:t>签三方。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52554" y="4416522"/>
            <a:ext cx="1179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3"/>
                </a:solidFill>
              </a:rPr>
              <a:t>Offer</a:t>
            </a:r>
            <a:r>
              <a:rPr lang="zh-CN" altLang="en-US" sz="2800" b="1" dirty="0">
                <a:solidFill>
                  <a:schemeClr val="accent3"/>
                </a:solidFill>
              </a:rPr>
              <a:t>保留</a:t>
            </a:r>
          </a:p>
          <a:p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DAC0C81-0E39-4483-9788-A4714104776C}"/>
              </a:ext>
            </a:extLst>
          </p:cNvPr>
          <p:cNvSpPr/>
          <p:nvPr/>
        </p:nvSpPr>
        <p:spPr>
          <a:xfrm>
            <a:off x="226554" y="1817818"/>
            <a:ext cx="277792" cy="277792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99F292B-BEAD-48D9-97D2-F6A5338EE528}"/>
              </a:ext>
            </a:extLst>
          </p:cNvPr>
          <p:cNvSpPr/>
          <p:nvPr/>
        </p:nvSpPr>
        <p:spPr>
          <a:xfrm>
            <a:off x="226554" y="6206659"/>
            <a:ext cx="277792" cy="2777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2C79EB-A886-46A5-88DB-22A5BF66D182}"/>
              </a:ext>
            </a:extLst>
          </p:cNvPr>
          <p:cNvSpPr/>
          <p:nvPr/>
        </p:nvSpPr>
        <p:spPr>
          <a:xfrm>
            <a:off x="626938" y="1817817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知识储备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A9A6B51-291C-416E-820C-702D1C07C679}"/>
              </a:ext>
            </a:extLst>
          </p:cNvPr>
          <p:cNvSpPr/>
          <p:nvPr/>
        </p:nvSpPr>
        <p:spPr>
          <a:xfrm>
            <a:off x="626938" y="6207452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9BB05D-A774-4142-87AA-681BD4F37576}"/>
              </a:ext>
            </a:extLst>
          </p:cNvPr>
          <p:cNvSpPr/>
          <p:nvPr/>
        </p:nvSpPr>
        <p:spPr>
          <a:xfrm>
            <a:off x="274791" y="2411501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4B36C8-4CB1-4980-AA7A-A02331924F7A}"/>
              </a:ext>
            </a:extLst>
          </p:cNvPr>
          <p:cNvSpPr/>
          <p:nvPr/>
        </p:nvSpPr>
        <p:spPr>
          <a:xfrm>
            <a:off x="626938" y="2344353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资讯工具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AD88B22-24F6-442E-972B-CCBB3EFE2B78}"/>
              </a:ext>
            </a:extLst>
          </p:cNvPr>
          <p:cNvSpPr/>
          <p:nvPr/>
        </p:nvSpPr>
        <p:spPr>
          <a:xfrm>
            <a:off x="274790" y="2900609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F21809B-C1F3-496E-86A4-369778F8EA77}"/>
              </a:ext>
            </a:extLst>
          </p:cNvPr>
          <p:cNvSpPr/>
          <p:nvPr/>
        </p:nvSpPr>
        <p:spPr>
          <a:xfrm>
            <a:off x="626937" y="2833461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简历部分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29E160B-2377-4E1C-BF27-E114ECF4D750}"/>
              </a:ext>
            </a:extLst>
          </p:cNvPr>
          <p:cNvSpPr/>
          <p:nvPr/>
        </p:nvSpPr>
        <p:spPr>
          <a:xfrm>
            <a:off x="274791" y="3431902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B57AD20-9ACC-483E-90B7-480658BC4F06}"/>
              </a:ext>
            </a:extLst>
          </p:cNvPr>
          <p:cNvSpPr/>
          <p:nvPr/>
        </p:nvSpPr>
        <p:spPr>
          <a:xfrm>
            <a:off x="626938" y="3364754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笔试部分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786ECF5-A8F2-4B7E-9E61-DBE8A762EFEF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365450" y="2095610"/>
            <a:ext cx="0" cy="4111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31ED65C-45B4-4757-8772-3A4F3BA0D6F1}"/>
              </a:ext>
            </a:extLst>
          </p:cNvPr>
          <p:cNvSpPr/>
          <p:nvPr/>
        </p:nvSpPr>
        <p:spPr>
          <a:xfrm>
            <a:off x="226554" y="4053763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ABEF7D3-A9F1-49B5-B394-8625F8C8DA21}"/>
              </a:ext>
            </a:extLst>
          </p:cNvPr>
          <p:cNvSpPr/>
          <p:nvPr/>
        </p:nvSpPr>
        <p:spPr>
          <a:xfrm>
            <a:off x="226554" y="5130211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7B7EED4-7458-4339-9447-EEA2E1EC0D4A}"/>
              </a:ext>
            </a:extLst>
          </p:cNvPr>
          <p:cNvSpPr/>
          <p:nvPr/>
        </p:nvSpPr>
        <p:spPr>
          <a:xfrm>
            <a:off x="621936" y="4060679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面试部分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34E380-80E0-4A5D-A0E6-DCB704470EF1}"/>
              </a:ext>
            </a:extLst>
          </p:cNvPr>
          <p:cNvSpPr/>
          <p:nvPr/>
        </p:nvSpPr>
        <p:spPr>
          <a:xfrm>
            <a:off x="597259" y="5109020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Offer</a:t>
            </a:r>
            <a:r>
              <a:rPr lang="zh-CN" altLang="en-US" sz="1200" b="1" dirty="0">
                <a:solidFill>
                  <a:prstClr val="black"/>
                </a:solidFill>
              </a:rPr>
              <a:t>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51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226554" y="1817818"/>
            <a:ext cx="277792" cy="277792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26554" y="6206659"/>
            <a:ext cx="277792" cy="2777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6938" y="1817817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绪论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6938" y="6207452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68" name="等腰三角形 67"/>
          <p:cNvSpPr/>
          <p:nvPr/>
        </p:nvSpPr>
        <p:spPr>
          <a:xfrm rot="16200000">
            <a:off x="1680025" y="6205805"/>
            <a:ext cx="413979" cy="279499"/>
          </a:xfrm>
          <a:prstGeom prst="triangle">
            <a:avLst/>
          </a:prstGeom>
          <a:solidFill>
            <a:srgbClr val="04B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2144354" y="-62787"/>
            <a:ext cx="45719" cy="72073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4791" y="2411501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6938" y="2344353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资讯工具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4790" y="2900609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6937" y="2833461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简历部分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4791" y="3431902"/>
            <a:ext cx="175208" cy="166874"/>
          </a:xfrm>
          <a:prstGeom prst="ellipse">
            <a:avLst/>
          </a:prstGeom>
          <a:solidFill>
            <a:srgbClr val="6CC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938" y="3364754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笔试部分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cxnSp>
        <p:nvCxnSpPr>
          <p:cNvPr id="3" name="直接连接符 2"/>
          <p:cNvCxnSpPr>
            <a:cxnSpLocks/>
            <a:stCxn id="55" idx="4"/>
            <a:endCxn id="59" idx="0"/>
          </p:cNvCxnSpPr>
          <p:nvPr/>
        </p:nvCxnSpPr>
        <p:spPr>
          <a:xfrm>
            <a:off x="365450" y="2095610"/>
            <a:ext cx="0" cy="4111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896820" y="2621352"/>
            <a:ext cx="654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</a:rPr>
              <a:t>祝各位即将为找工作奋斗的同学都能找到心仪的工作！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148294D-2E98-4474-8148-114523053BD3}"/>
              </a:ext>
            </a:extLst>
          </p:cNvPr>
          <p:cNvSpPr/>
          <p:nvPr/>
        </p:nvSpPr>
        <p:spPr>
          <a:xfrm>
            <a:off x="226554" y="4053763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C3A47B9-42F2-4D9A-B02E-8F84B73A0D6F}"/>
              </a:ext>
            </a:extLst>
          </p:cNvPr>
          <p:cNvSpPr/>
          <p:nvPr/>
        </p:nvSpPr>
        <p:spPr>
          <a:xfrm>
            <a:off x="226554" y="5130211"/>
            <a:ext cx="277792" cy="2777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1245AA-B8BD-4F73-9DEF-DCFF67527EE5}"/>
              </a:ext>
            </a:extLst>
          </p:cNvPr>
          <p:cNvSpPr/>
          <p:nvPr/>
        </p:nvSpPr>
        <p:spPr>
          <a:xfrm>
            <a:off x="621936" y="4060679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200" b="1" dirty="0">
                <a:solidFill>
                  <a:prstClr val="black"/>
                </a:solidFill>
              </a:rPr>
              <a:t>面试部分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47F4FE-846B-4091-B325-6C4ADF451437}"/>
              </a:ext>
            </a:extLst>
          </p:cNvPr>
          <p:cNvSpPr/>
          <p:nvPr/>
        </p:nvSpPr>
        <p:spPr>
          <a:xfrm>
            <a:off x="597259" y="5109020"/>
            <a:ext cx="112032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>
                <a:solidFill>
                  <a:prstClr val="black"/>
                </a:solidFill>
              </a:rPr>
              <a:t>Offer</a:t>
            </a:r>
            <a:r>
              <a:rPr lang="zh-CN" altLang="en-US" sz="1200" b="1" dirty="0">
                <a:solidFill>
                  <a:prstClr val="black"/>
                </a:solidFill>
              </a:rPr>
              <a:t>部分</a:t>
            </a:r>
            <a:endParaRPr lang="en-US" altLang="zh-CN" sz="1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55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B248"/>
      </a:accent1>
      <a:accent2>
        <a:srgbClr val="92D050"/>
      </a:accent2>
      <a:accent3>
        <a:srgbClr val="6CCEE5"/>
      </a:accent3>
      <a:accent4>
        <a:srgbClr val="0378B0"/>
      </a:accent4>
      <a:accent5>
        <a:srgbClr val="FFC000"/>
      </a:accent5>
      <a:accent6>
        <a:srgbClr val="FFFF00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EB2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B248"/>
      </a:accent1>
      <a:accent2>
        <a:srgbClr val="92D050"/>
      </a:accent2>
      <a:accent3>
        <a:srgbClr val="6CCEE5"/>
      </a:accent3>
      <a:accent4>
        <a:srgbClr val="0378B0"/>
      </a:accent4>
      <a:accent5>
        <a:srgbClr val="FFC000"/>
      </a:accent5>
      <a:accent6>
        <a:srgbClr val="FFFF00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EB2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866</Words>
  <Application>Microsoft Office PowerPoint</Application>
  <PresentationFormat>宽屏</PresentationFormat>
  <Paragraphs>117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ysx</dc:creator>
  <cp:lastModifiedBy>g n</cp:lastModifiedBy>
  <cp:revision>71</cp:revision>
  <dcterms:created xsi:type="dcterms:W3CDTF">2018-05-14T07:58:52Z</dcterms:created>
  <dcterms:modified xsi:type="dcterms:W3CDTF">2019-05-31T10:18:19Z</dcterms:modified>
</cp:coreProperties>
</file>