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5" r:id="rId5"/>
    <p:sldId id="393" r:id="rId6"/>
    <p:sldId id="276" r:id="rId7"/>
    <p:sldId id="285" r:id="rId8"/>
    <p:sldId id="330" r:id="rId9"/>
    <p:sldId id="331" r:id="rId10"/>
    <p:sldId id="335" r:id="rId11"/>
    <p:sldId id="334" r:id="rId12"/>
    <p:sldId id="336" r:id="rId13"/>
    <p:sldId id="383" r:id="rId14"/>
    <p:sldId id="384" r:id="rId15"/>
    <p:sldId id="386" r:id="rId16"/>
    <p:sldId id="387" r:id="rId17"/>
    <p:sldId id="337" r:id="rId18"/>
    <p:sldId id="388" r:id="rId19"/>
    <p:sldId id="389" r:id="rId20"/>
    <p:sldId id="343" r:id="rId21"/>
    <p:sldId id="344" r:id="rId22"/>
    <p:sldId id="390" r:id="rId23"/>
    <p:sldId id="345" r:id="rId24"/>
    <p:sldId id="346" r:id="rId25"/>
    <p:sldId id="347" r:id="rId26"/>
    <p:sldId id="348" r:id="rId27"/>
    <p:sldId id="349" r:id="rId28"/>
    <p:sldId id="350" r:id="rId29"/>
    <p:sldId id="353" r:id="rId30"/>
    <p:sldId id="351" r:id="rId31"/>
    <p:sldId id="352" r:id="rId32"/>
    <p:sldId id="391" r:id="rId33"/>
    <p:sldId id="392" r:id="rId34"/>
    <p:sldId id="354" r:id="rId35"/>
    <p:sldId id="355" r:id="rId36"/>
    <p:sldId id="38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5BB7D7"/>
    <a:srgbClr val="F3F3FF"/>
    <a:srgbClr val="F8F8FF"/>
    <a:srgbClr val="D9D9D9"/>
    <a:srgbClr val="D7EDF5"/>
    <a:srgbClr val="55DDC6"/>
    <a:srgbClr val="D43A3A"/>
    <a:srgbClr val="1D4999"/>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8" autoAdjust="0"/>
    <p:restoredTop sz="86331" autoAdjust="0"/>
  </p:normalViewPr>
  <p:slideViewPr>
    <p:cSldViewPr snapToGrid="0" showGuides="1">
      <p:cViewPr varScale="1">
        <p:scale>
          <a:sx n="62" d="100"/>
          <a:sy n="62" d="100"/>
        </p:scale>
        <p:origin x="162" y="42"/>
      </p:cViewPr>
      <p:guideLst>
        <p:guide orient="horz" pos="1350"/>
        <p:guide pos="6138"/>
        <p:guide pos="2413"/>
        <p:guide pos="3852"/>
        <p:guide pos="1732"/>
        <p:guide pos="5677"/>
        <p:guide pos="5133"/>
      </p:guideLst>
    </p:cSldViewPr>
  </p:slideViewPr>
  <p:outlineViewPr>
    <p:cViewPr>
      <p:scale>
        <a:sx n="33" d="100"/>
        <a:sy n="33" d="100"/>
      </p:scale>
      <p:origin x="0" y="0"/>
    </p:cViewPr>
  </p:outlineViewPr>
  <p:notesTextViewPr>
    <p:cViewPr>
      <p:scale>
        <a:sx n="1" d="1"/>
        <a:sy n="1" d="1"/>
      </p:scale>
      <p:origin x="0" y="0"/>
    </p:cViewPr>
  </p:notesTextViewPr>
  <p:sorterViewPr>
    <p:cViewPr>
      <p:scale>
        <a:sx n="72" d="100"/>
        <a:sy n="7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3C1CB-9996-48D8-9C78-F9DE30F31B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C248E-338E-4931-8CAB-00FFAAA0421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而阻塞 IO 与 IO 多路复用相比，阻塞 IO 每处理一个 socket 的 IO 请求都会阻塞进程（线程），但使用难度较低。在并发量较低、业务逻辑只需要同步进行 IO 操作的场景下，阻塞 IO 已经满足了需求，并且不需要发起 select 调用，开销上还要比 IO 多路复用低。</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使用 JDK 默认的代理功能，最大的问题就是性能问题。它生成后的代理类是使用反射来完成方法调用的，而这种方式相对直接用编码调用来说，性能会降低</a:t>
            </a:r>
            <a:endParaRPr lang="zh-CN" altLang="en-US"/>
          </a:p>
          <a:p>
            <a:r>
              <a:rPr lang="zh-CN" altLang="en-US"/>
              <a:t>相对 JDK 自带的代理功能，Javassist 的定位是能够操纵底层字节码，所以使用起来并不简单，要生成动态代理类恐怕是有点复杂了。但好的方面是，通过 Javassist 生成字节码，不需要通过反射完成方法调用，所以性能肯定是更胜一筹的。</a:t>
            </a:r>
            <a:endParaRPr lang="zh-CN" altLang="en-US"/>
          </a:p>
          <a:p>
            <a:r>
              <a:rPr lang="zh-CN" altLang="en-US"/>
              <a:t>相比 Javassist，Byte Buddy 提供了更容易操作的 API，编写的代码可读性更高。更重要的是，生成的代理类执行速度比 Javassist 更快</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服务注册：在服务提供方启动的时候，将对外暴露的接口注册到注册中心之中，注册中心将这个服务节点的 IP 和接口保存下来。</a:t>
            </a:r>
            <a:endParaRPr lang="zh-CN" altLang="en-US"/>
          </a:p>
          <a:p>
            <a:r>
              <a:rPr lang="en-US" altLang="zh-CN"/>
              <a:t>2.</a:t>
            </a:r>
            <a:r>
              <a:rPr lang="zh-CN" altLang="en-US"/>
              <a:t>服务订阅：在服务调用方启动的时候，去注册中心查找并订阅服务提供方的 IP，然后缓存到本地，并用于后续的远程调用。</a:t>
            </a:r>
            <a:endParaRPr lang="zh-CN" altLang="en-US"/>
          </a:p>
          <a:p>
            <a:r>
              <a:rPr lang="zh-CN" altLang="en-US"/>
              <a:t>接口跟服务提供者 IP 的映射</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“不能”。这是因为为了提升性能和减少 DNS 服务的压力，DNS 采取了多级缓存机制，一般配置的缓存时间较长，特别是 JVM 的默认缓存是永久有效的，所以说服务调用者不能及时感知到服务节点的变化。</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添加服务指标收集器，并将其作为插件，默认有运行时状态指标收集器、请求耗时指标收集器。</a:t>
            </a:r>
            <a:endParaRPr lang="zh-CN" altLang="en-US"/>
          </a:p>
          <a:p>
            <a:r>
              <a:rPr lang="en-US" altLang="zh-CN"/>
              <a:t>2.</a:t>
            </a:r>
            <a:r>
              <a:rPr lang="zh-CN" altLang="en-US"/>
              <a:t>运行时状态指标收集器收集服务节点 CPU 核数、CPU 负载以及内存等指标，在服务调用者与服务提供者的心跳数据中获取。</a:t>
            </a:r>
            <a:endParaRPr lang="zh-CN" altLang="en-US"/>
          </a:p>
          <a:p>
            <a:r>
              <a:rPr lang="en-US" altLang="zh-CN"/>
              <a:t>3.</a:t>
            </a:r>
            <a:r>
              <a:rPr lang="zh-CN" altLang="en-US"/>
              <a:t>请求耗时指标收集器收集请求耗时数据，如平均耗时、TP99、TP999 等。</a:t>
            </a:r>
            <a:endParaRPr lang="zh-CN" altLang="en-US"/>
          </a:p>
          <a:p>
            <a:r>
              <a:rPr lang="en-US" altLang="zh-CN"/>
              <a:t>4.</a:t>
            </a:r>
            <a:r>
              <a:rPr lang="zh-CN" altLang="en-US"/>
              <a:t>可以配置开启哪些指标收集器，并设置这些参考指标的指标权重，再根据指标数据和指标权重来综合打分。</a:t>
            </a:r>
            <a:endParaRPr lang="zh-CN" altLang="en-US"/>
          </a:p>
          <a:p>
            <a:r>
              <a:rPr lang="en-US" altLang="zh-CN"/>
              <a:t>5.</a:t>
            </a:r>
            <a:r>
              <a:rPr lang="zh-CN" altLang="en-US"/>
              <a:t>通过服务节点的综合打分与节点的权重，最终计算出节点的最终权重，之后服务调用者会根据随机权重的策略，来选择服务节点。</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运行了一段时间后的应用，执行速度会比刚启动的应用更快。这是因为在 Java 里面，在运行过程中，JVM 虚拟机会把高频的代码编译成机器码，被加载过的类也会被缓存到 JVM 缓存中，再次使用的时候不会触发临时加载，这样就使得“热点”代码的执行不用每次都通过解释，从而提升执行速度。但是这些“临时数据”，都在我们应用重启后就消失了。重启后的这些“红利”没有了之后，如果让我们刚启动的应用就承担像停机前一样的流量，这会使应用在启动之初就处于高负载状态，从而导致调用方过来的请求可能出现大面积超时，进而对线上业务产生损害行为。在微服务架构里面，上线肯定是频繁发生的，那我们总不能因为上线，就让过来的请求出现大面积超时吧？所以我们得想点办法。既然问题的关键是在于“刚重启的服务提供方因为没有预跑就承担了大流量”，那我们是不是可以通过某些方法，让应用一开始只接少许流量呢？这样低功率运行一段时间后，再逐渐提升至最佳状态。</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熔断器的工作机制主要是关闭、打开和半打开这三个状态之间的切换。在正常情况下，熔断器是关闭的；当调用端调用下游服务出现异常时，熔断器会收集异常指标信息进行计算，当达到熔断条件时熔断器打开，这时调用端再发起请求是会直接被熔断器拦截，并快速地执行失败逻辑；当熔断器打开一段时间后，会转为半打开状态，这时熔断器允许调用端发送一个请求给服务端，如果这次请求能够正常地得到服务端的响应，则将状态置为关闭状态，否则设置为打开。</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服务之间如何调用接口？暴露</a:t>
            </a:r>
            <a:r>
              <a:rPr lang="en-US" altLang="zh-CN"/>
              <a:t>RESTful</a:t>
            </a:r>
            <a:r>
              <a:rPr lang="zh-CN" altLang="en-US"/>
              <a:t>接口，每次都写一串发起</a:t>
            </a:r>
            <a:r>
              <a:rPr lang="en-US" altLang="zh-CN"/>
              <a:t>http</a:t>
            </a:r>
            <a:r>
              <a:rPr lang="zh-CN" altLang="en-US"/>
              <a:t>请求的代码嘛？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络中Client和Server的交互形式：我们通过URI定位到服务器上的资源（例如文本、图片、服务），然后对资源进行某种操作（CRUD）并且返回足够的信息描述服务器的状态（比如：状态码）让客户端知道如何处理，资源传递给客户端并且以某种形式表现（比如JSON、HTML、XML、PNG等）出来。</a:t>
            </a:r>
            <a:endParaRPr lang="zh-CN" altLang="en-US"/>
          </a:p>
          <a:p>
            <a:r>
              <a:rPr lang="zh-CN" altLang="en-US"/>
              <a:t>简单的来说就是状态信息保存在服务器的就是有状态的，而状态信息保存在客户端的就是无状态的。通过REST的无状态原则恰好有利于实现负载均衡，在分布式的Web系统上，有多个可用的服务器，每个服务器都可以处理客户端发来的请求，及时有一台服务器宕机，无状态的请求可以交给别的服务器处理，这是有状态的请求所做不到的。</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rgbClr val="1F4E79"/>
                </a:solidFill>
                <a:latin typeface="华文细黑" panose="02010600040101010101" pitchFamily="2" charset="-122"/>
                <a:ea typeface="华文细黑" panose="02010600040101010101" pitchFamily="2" charset="-122"/>
                <a:sym typeface="+mn-ea"/>
              </a:rPr>
              <a:t>符合</a:t>
            </a:r>
            <a:r>
              <a:rPr lang="en-US" altLang="zh-CN" dirty="0">
                <a:solidFill>
                  <a:srgbClr val="1F4E79"/>
                </a:solidFill>
                <a:latin typeface="华文细黑" panose="02010600040101010101" pitchFamily="2" charset="-122"/>
                <a:ea typeface="华文细黑" panose="02010600040101010101" pitchFamily="2" charset="-122"/>
                <a:sym typeface="+mn-ea"/>
              </a:rPr>
              <a:t>REST</a:t>
            </a:r>
            <a:r>
              <a:rPr lang="zh-CN" altLang="en-US" dirty="0">
                <a:solidFill>
                  <a:srgbClr val="1F4E79"/>
                </a:solidFill>
                <a:latin typeface="华文细黑" panose="02010600040101010101" pitchFamily="2" charset="-122"/>
                <a:ea typeface="华文细黑" panose="02010600040101010101" pitchFamily="2" charset="-122"/>
                <a:sym typeface="+mn-ea"/>
              </a:rPr>
              <a:t>设计风格的一种接口架构，它也是通过网络进行的远程调用，但是远程调用仅限于HTTP。</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RPC 框架根据调用的服务接口提前生成动态代理实现类，并通过依赖注入等技术注入到声明了该接口的相关业务逻辑里面。该代理实现类会拦截所有的方法调用，在提供的方法处理逻辑里面完成一整套的远程调用，并把远程调用结果返回给调用方，这样调用方在调用远程方法的时候就获得了像调用本地接口一样的体验</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1.RPC 更多的是负责应用间的通信，所以性能要求相对更高。但 HTTP 协议的数据包大小相对请求数据本身要大很多，又需要加入很多无用的内容，比如换行符号、回车符等；因此，对于要求高性能的 RPC 来说，HTTP 协议基本很难满足需求，所以 RPC 会选择设计更紧凑的私有协议。</a:t>
            </a:r>
            <a:endParaRPr lang="en-US" altLang="zh-CN"/>
          </a:p>
          <a:p>
            <a:r>
              <a:rPr lang="en-US" altLang="zh-CN"/>
              <a:t>2.rpc为了吞吐量，会异步并发发送请求，等待应答，所以需要知道哪个应答对应那个请求</a:t>
            </a:r>
            <a:r>
              <a:rPr lang="zh-CN" altLang="en-US"/>
              <a:t>。为了保证请求响应可以一一对应，这就需要提供者返回的响应信息带上请求者消息 ID。</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rgbClr val="1F4E79"/>
                </a:solidFill>
                <a:latin typeface="华文细黑" panose="02010600040101010101" pitchFamily="2" charset="-122"/>
                <a:ea typeface="华文细黑" panose="02010600040101010101" pitchFamily="2" charset="-122"/>
                <a:sym typeface="+mn-ea"/>
              </a:rPr>
              <a:t>网络传输的数据必须是二进制数据，但调用方请求的出入参数都是对象。对象是不能直接在网络中传输的，所以我们需要提前把它转成可传输的二进制，并且要求转换算法是可逆的，这个过程我们一般叫做“序列化”</a:t>
            </a:r>
            <a:endParaRPr dirty="0">
              <a:solidFill>
                <a:srgbClr val="1F4E79"/>
              </a:solidFill>
              <a:latin typeface="华文细黑" panose="02010600040101010101" pitchFamily="2" charset="-122"/>
              <a:ea typeface="华文细黑" panose="02010600040101010101" pitchFamily="2" charset="-122"/>
            </a:endParaRPr>
          </a:p>
          <a:p>
            <a:r>
              <a:rPr lang="en-US" altLang="zh-CN"/>
              <a:t>1.由于XML的额外空间开销大，序列化之后的数据量剧增，对于数据量巨大序列持久化应用常景，这意味着巨大的内存和磁盘开销，不太适合XML。另外，XML的序列化和反序列化的空间和时间开销都比较大，对于对性能要求在ms级别的服务，不推荐使用。</a:t>
            </a:r>
            <a:endParaRPr lang="en-US" altLang="zh-CN"/>
          </a:p>
          <a:p>
            <a:r>
              <a:rPr lang="en-US" altLang="zh-CN"/>
              <a:t>JSON在很多应用场景中可以替代XML，更简洁并且解析速度更快。典型应用场景包括：</a:t>
            </a:r>
            <a:endParaRPr lang="en-US" altLang="zh-CN"/>
          </a:p>
          <a:p>
            <a:endParaRPr lang="en-US" altLang="zh-CN"/>
          </a:p>
          <a:p>
            <a:r>
              <a:rPr lang="en-US" altLang="zh-CN"/>
              <a:t>1、公司之间传输数据量相对小，实时性要求相对低（例如秒级别）的服务。</a:t>
            </a:r>
            <a:endParaRPr lang="en-US" altLang="zh-CN"/>
          </a:p>
          <a:p>
            <a:endParaRPr lang="en-US" altLang="zh-CN"/>
          </a:p>
          <a:p>
            <a:r>
              <a:rPr lang="en-US" altLang="zh-CN"/>
              <a:t>2、基于Web browser的Ajax请求。</a:t>
            </a:r>
            <a:endParaRPr lang="en-US" altLang="zh-CN"/>
          </a:p>
          <a:p>
            <a:endParaRPr lang="en-US" altLang="zh-CN"/>
          </a:p>
          <a:p>
            <a:r>
              <a:rPr lang="en-US" altLang="zh-CN"/>
              <a:t>3、由于JSON具有非常强的前后兼容性，对于接口经常发生变化，并对可调式性要求高的场景，例如Mobile app与服务端的通讯。</a:t>
            </a:r>
            <a:endParaRPr lang="en-US" altLang="zh-CN"/>
          </a:p>
          <a:p>
            <a:endParaRPr lang="en-US" altLang="zh-CN"/>
          </a:p>
          <a:p>
            <a:r>
              <a:rPr lang="en-US" altLang="zh-CN"/>
              <a:t>4、由于JSON的典型应用场景是JSON＋HTTP，适合跨防火墙访问。</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E78E71-F37A-4658-8055-25C5B9DC8B9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366B1-0C10-4973-8526-06A814A1ED5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E78E71-F37A-4658-8055-25C5B9DC8B9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1366B1-0C10-4973-8526-06A814A1ED5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20000"/>
                <a:lumOff val="80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78E71-F37A-4658-8055-25C5B9DC8B9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366B1-0C10-4973-8526-06A814A1ED5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106"/>
          <p:cNvGrpSpPr/>
          <p:nvPr/>
        </p:nvGrpSpPr>
        <p:grpSpPr>
          <a:xfrm>
            <a:off x="5623766" y="3563561"/>
            <a:ext cx="928468" cy="1846969"/>
            <a:chOff x="2110154" y="938434"/>
            <a:chExt cx="928468" cy="1846969"/>
          </a:xfrm>
        </p:grpSpPr>
        <p:sp>
          <p:nvSpPr>
            <p:cNvPr id="105" name="梯形 104"/>
            <p:cNvSpPr/>
            <p:nvPr/>
          </p:nvSpPr>
          <p:spPr>
            <a:xfrm>
              <a:off x="2110154" y="938595"/>
              <a:ext cx="928468" cy="1846808"/>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06" name="梯形 105"/>
            <p:cNvSpPr>
              <a:spLocks noChangeAspect="1"/>
            </p:cNvSpPr>
            <p:nvPr/>
          </p:nvSpPr>
          <p:spPr>
            <a:xfrm>
              <a:off x="2288760" y="938434"/>
              <a:ext cx="576000" cy="1145720"/>
            </a:xfrm>
            <a:prstGeom prst="trapezoid">
              <a:avLst/>
            </a:prstGeom>
            <a:gradFill>
              <a:gsLst>
                <a:gs pos="20000">
                  <a:schemeClr val="tx1">
                    <a:lumMod val="50000"/>
                    <a:lumOff val="50000"/>
                  </a:schemeClr>
                </a:gs>
                <a:gs pos="71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84" name="组合 83"/>
          <p:cNvGrpSpPr>
            <a:grpSpLocks noChangeAspect="1"/>
          </p:cNvGrpSpPr>
          <p:nvPr/>
        </p:nvGrpSpPr>
        <p:grpSpPr>
          <a:xfrm>
            <a:off x="4989172" y="938595"/>
            <a:ext cx="2232000" cy="3204000"/>
            <a:chOff x="4032564" y="502494"/>
            <a:chExt cx="4140000" cy="4968000"/>
          </a:xfrm>
        </p:grpSpPr>
        <p:sp>
          <p:nvSpPr>
            <p:cNvPr id="85" name="任意多边形 84"/>
            <p:cNvSpPr/>
            <p:nvPr/>
          </p:nvSpPr>
          <p:spPr>
            <a:xfrm rot="10800000">
              <a:off x="4032564" y="2760690"/>
              <a:ext cx="2069451" cy="880008"/>
            </a:xfrm>
            <a:custGeom>
              <a:avLst/>
              <a:gdLst>
                <a:gd name="connsiteX0" fmla="*/ 1184554 w 2197557"/>
                <a:gd name="connsiteY0" fmla="*/ 880008 h 880008"/>
                <a:gd name="connsiteX1" fmla="*/ 0 w 2197557"/>
                <a:gd name="connsiteY1" fmla="*/ 880008 h 880008"/>
                <a:gd name="connsiteX2" fmla="*/ 0 w 2197557"/>
                <a:gd name="connsiteY2" fmla="*/ 259794 h 880008"/>
                <a:gd name="connsiteX3" fmla="*/ 1241675 w 2197557"/>
                <a:gd name="connsiteY3" fmla="*/ 259794 h 880008"/>
                <a:gd name="connsiteX4" fmla="*/ 1913681 w 2197557"/>
                <a:gd name="connsiteY4" fmla="*/ 0 h 880008"/>
                <a:gd name="connsiteX5" fmla="*/ 2197557 w 2197557"/>
                <a:gd name="connsiteY5" fmla="*/ 297379 h 880008"/>
                <a:gd name="connsiteX6" fmla="*/ 1848656 w 2197557"/>
                <a:gd name="connsiteY6" fmla="*/ 683679 h 8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7557" h="880008">
                  <a:moveTo>
                    <a:pt x="1184554" y="880008"/>
                  </a:moveTo>
                  <a:lnTo>
                    <a:pt x="0" y="880008"/>
                  </a:lnTo>
                  <a:lnTo>
                    <a:pt x="0" y="259794"/>
                  </a:lnTo>
                  <a:lnTo>
                    <a:pt x="1241675" y="259794"/>
                  </a:lnTo>
                  <a:lnTo>
                    <a:pt x="1913681" y="0"/>
                  </a:lnTo>
                  <a:lnTo>
                    <a:pt x="2197557" y="297379"/>
                  </a:lnTo>
                  <a:lnTo>
                    <a:pt x="1848656" y="683679"/>
                  </a:lnTo>
                  <a:close/>
                </a:path>
              </a:pathLst>
            </a:cu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86" name="任意多边形 85"/>
            <p:cNvSpPr/>
            <p:nvPr/>
          </p:nvSpPr>
          <p:spPr>
            <a:xfrm rot="10800000" flipH="1">
              <a:off x="6103113" y="2759548"/>
              <a:ext cx="2069451" cy="880008"/>
            </a:xfrm>
            <a:custGeom>
              <a:avLst/>
              <a:gdLst>
                <a:gd name="connsiteX0" fmla="*/ 1184554 w 2197557"/>
                <a:gd name="connsiteY0" fmla="*/ 880008 h 880008"/>
                <a:gd name="connsiteX1" fmla="*/ 0 w 2197557"/>
                <a:gd name="connsiteY1" fmla="*/ 880008 h 880008"/>
                <a:gd name="connsiteX2" fmla="*/ 0 w 2197557"/>
                <a:gd name="connsiteY2" fmla="*/ 259794 h 880008"/>
                <a:gd name="connsiteX3" fmla="*/ 1241675 w 2197557"/>
                <a:gd name="connsiteY3" fmla="*/ 259794 h 880008"/>
                <a:gd name="connsiteX4" fmla="*/ 1913681 w 2197557"/>
                <a:gd name="connsiteY4" fmla="*/ 0 h 880008"/>
                <a:gd name="connsiteX5" fmla="*/ 2197557 w 2197557"/>
                <a:gd name="connsiteY5" fmla="*/ 297379 h 880008"/>
                <a:gd name="connsiteX6" fmla="*/ 1848656 w 2197557"/>
                <a:gd name="connsiteY6" fmla="*/ 683679 h 8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7557" h="880008">
                  <a:moveTo>
                    <a:pt x="1184554" y="880008"/>
                  </a:moveTo>
                  <a:lnTo>
                    <a:pt x="0" y="880008"/>
                  </a:lnTo>
                  <a:lnTo>
                    <a:pt x="0" y="259794"/>
                  </a:lnTo>
                  <a:lnTo>
                    <a:pt x="1241675" y="259794"/>
                  </a:lnTo>
                  <a:lnTo>
                    <a:pt x="1913681" y="0"/>
                  </a:lnTo>
                  <a:lnTo>
                    <a:pt x="2197557" y="297379"/>
                  </a:lnTo>
                  <a:lnTo>
                    <a:pt x="1848656" y="683679"/>
                  </a:lnTo>
                  <a:close/>
                </a:path>
              </a:pathLst>
            </a:cu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nvGrpSpPr>
            <p:cNvPr id="87" name="组合 86"/>
            <p:cNvGrpSpPr>
              <a:grpSpLocks noChangeAspect="1"/>
            </p:cNvGrpSpPr>
            <p:nvPr/>
          </p:nvGrpSpPr>
          <p:grpSpPr>
            <a:xfrm>
              <a:off x="5001616" y="502494"/>
              <a:ext cx="2159702" cy="4968000"/>
              <a:chOff x="4467040" y="-510380"/>
              <a:chExt cx="3259118" cy="7497005"/>
            </a:xfrm>
          </p:grpSpPr>
          <p:grpSp>
            <p:nvGrpSpPr>
              <p:cNvPr id="90" name="组合 89"/>
              <p:cNvGrpSpPr/>
              <p:nvPr/>
            </p:nvGrpSpPr>
            <p:grpSpPr>
              <a:xfrm>
                <a:off x="4869768" y="4318000"/>
                <a:ext cx="2450878" cy="2668625"/>
                <a:chOff x="5249595" y="3150385"/>
                <a:chExt cx="2450878" cy="2668625"/>
              </a:xfrm>
            </p:grpSpPr>
            <p:sp>
              <p:nvSpPr>
                <p:cNvPr id="100" name="任意多边形 99"/>
                <p:cNvSpPr/>
                <p:nvPr/>
              </p:nvSpPr>
              <p:spPr>
                <a:xfrm>
                  <a:off x="6475825" y="3152730"/>
                  <a:ext cx="1224648" cy="2666280"/>
                </a:xfrm>
                <a:custGeom>
                  <a:avLst/>
                  <a:gdLst>
                    <a:gd name="connsiteX0" fmla="*/ 613421 w 1224648"/>
                    <a:gd name="connsiteY0" fmla="*/ 0 h 2666280"/>
                    <a:gd name="connsiteX1" fmla="*/ 646147 w 1224648"/>
                    <a:gd name="connsiteY1" fmla="*/ 130898 h 2666280"/>
                    <a:gd name="connsiteX2" fmla="*/ 782610 w 1224648"/>
                    <a:gd name="connsiteY2" fmla="*/ 230289 h 2666280"/>
                    <a:gd name="connsiteX3" fmla="*/ 1197724 w 1224648"/>
                    <a:gd name="connsiteY3" fmla="*/ 1446453 h 2666280"/>
                    <a:gd name="connsiteX4" fmla="*/ 1184501 w 1224648"/>
                    <a:gd name="connsiteY4" fmla="*/ 1496956 h 2666280"/>
                    <a:gd name="connsiteX5" fmla="*/ 819999 w 1224648"/>
                    <a:gd name="connsiteY5" fmla="*/ 811084 h 2666280"/>
                    <a:gd name="connsiteX6" fmla="*/ 811059 w 1224648"/>
                    <a:gd name="connsiteY6" fmla="*/ 988143 h 2666280"/>
                    <a:gd name="connsiteX7" fmla="*/ 22504 w 1224648"/>
                    <a:gd name="connsiteY7" fmla="*/ 2645826 h 2666280"/>
                    <a:gd name="connsiteX8" fmla="*/ 0 w 1224648"/>
                    <a:gd name="connsiteY8" fmla="*/ 2666280 h 2666280"/>
                    <a:gd name="connsiteX9" fmla="*/ 0 w 1224648"/>
                    <a:gd name="connsiteY9" fmla="*/ 0 h 266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648" h="2666280">
                      <a:moveTo>
                        <a:pt x="613421" y="0"/>
                      </a:moveTo>
                      <a:lnTo>
                        <a:pt x="646147" y="130898"/>
                      </a:lnTo>
                      <a:lnTo>
                        <a:pt x="782610" y="230289"/>
                      </a:lnTo>
                      <a:cubicBezTo>
                        <a:pt x="1145776" y="539297"/>
                        <a:pt x="1289449" y="1010484"/>
                        <a:pt x="1197724" y="1446453"/>
                      </a:cubicBezTo>
                      <a:lnTo>
                        <a:pt x="1184501" y="1496956"/>
                      </a:lnTo>
                      <a:lnTo>
                        <a:pt x="819999" y="811084"/>
                      </a:lnTo>
                      <a:lnTo>
                        <a:pt x="811059" y="988143"/>
                      </a:lnTo>
                      <a:cubicBezTo>
                        <a:pt x="745563" y="1633059"/>
                        <a:pt x="456460" y="2211870"/>
                        <a:pt x="22504" y="2645826"/>
                      </a:cubicBezTo>
                      <a:lnTo>
                        <a:pt x="0" y="2666280"/>
                      </a:lnTo>
                      <a:lnTo>
                        <a:pt x="0" y="0"/>
                      </a:lnTo>
                      <a:close/>
                    </a:path>
                  </a:pathLst>
                </a:custGeom>
                <a:solidFill>
                  <a:srgbClr val="FFD7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01" name="任意多边形 100"/>
                <p:cNvSpPr/>
                <p:nvPr/>
              </p:nvSpPr>
              <p:spPr>
                <a:xfrm flipH="1">
                  <a:off x="5249595" y="3150385"/>
                  <a:ext cx="1224648" cy="2666280"/>
                </a:xfrm>
                <a:custGeom>
                  <a:avLst/>
                  <a:gdLst>
                    <a:gd name="connsiteX0" fmla="*/ 613421 w 1224648"/>
                    <a:gd name="connsiteY0" fmla="*/ 0 h 2666280"/>
                    <a:gd name="connsiteX1" fmla="*/ 646147 w 1224648"/>
                    <a:gd name="connsiteY1" fmla="*/ 130898 h 2666280"/>
                    <a:gd name="connsiteX2" fmla="*/ 782610 w 1224648"/>
                    <a:gd name="connsiteY2" fmla="*/ 230289 h 2666280"/>
                    <a:gd name="connsiteX3" fmla="*/ 1197724 w 1224648"/>
                    <a:gd name="connsiteY3" fmla="*/ 1446453 h 2666280"/>
                    <a:gd name="connsiteX4" fmla="*/ 1184501 w 1224648"/>
                    <a:gd name="connsiteY4" fmla="*/ 1496956 h 2666280"/>
                    <a:gd name="connsiteX5" fmla="*/ 819999 w 1224648"/>
                    <a:gd name="connsiteY5" fmla="*/ 811084 h 2666280"/>
                    <a:gd name="connsiteX6" fmla="*/ 811059 w 1224648"/>
                    <a:gd name="connsiteY6" fmla="*/ 988143 h 2666280"/>
                    <a:gd name="connsiteX7" fmla="*/ 22504 w 1224648"/>
                    <a:gd name="connsiteY7" fmla="*/ 2645826 h 2666280"/>
                    <a:gd name="connsiteX8" fmla="*/ 0 w 1224648"/>
                    <a:gd name="connsiteY8" fmla="*/ 2666280 h 2666280"/>
                    <a:gd name="connsiteX9" fmla="*/ 0 w 1224648"/>
                    <a:gd name="connsiteY9" fmla="*/ 0 h 266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648" h="2666280">
                      <a:moveTo>
                        <a:pt x="613421" y="0"/>
                      </a:moveTo>
                      <a:lnTo>
                        <a:pt x="646147" y="130898"/>
                      </a:lnTo>
                      <a:lnTo>
                        <a:pt x="782610" y="230289"/>
                      </a:lnTo>
                      <a:cubicBezTo>
                        <a:pt x="1145776" y="539297"/>
                        <a:pt x="1289449" y="1010484"/>
                        <a:pt x="1197724" y="1446453"/>
                      </a:cubicBezTo>
                      <a:lnTo>
                        <a:pt x="1184501" y="1496956"/>
                      </a:lnTo>
                      <a:lnTo>
                        <a:pt x="819999" y="811084"/>
                      </a:lnTo>
                      <a:lnTo>
                        <a:pt x="811059" y="988143"/>
                      </a:lnTo>
                      <a:cubicBezTo>
                        <a:pt x="745563" y="1633059"/>
                        <a:pt x="456460" y="2211870"/>
                        <a:pt x="22504" y="2645826"/>
                      </a:cubicBezTo>
                      <a:lnTo>
                        <a:pt x="0" y="2666280"/>
                      </a:lnTo>
                      <a:lnTo>
                        <a:pt x="0" y="0"/>
                      </a:lnTo>
                      <a:close/>
                    </a:path>
                  </a:pathLst>
                </a:custGeom>
                <a:solidFill>
                  <a:srgbClr val="FFE24F">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91" name="组合 90"/>
              <p:cNvGrpSpPr/>
              <p:nvPr/>
            </p:nvGrpSpPr>
            <p:grpSpPr>
              <a:xfrm>
                <a:off x="5422776" y="4307490"/>
                <a:ext cx="1392753" cy="2047307"/>
                <a:chOff x="6590397" y="382604"/>
                <a:chExt cx="1392753" cy="2047307"/>
              </a:xfrm>
            </p:grpSpPr>
            <p:sp>
              <p:nvSpPr>
                <p:cNvPr id="98" name="任意多边形 97"/>
                <p:cNvSpPr>
                  <a:spLocks noChangeAspect="1"/>
                </p:cNvSpPr>
                <p:nvPr/>
              </p:nvSpPr>
              <p:spPr>
                <a:xfrm>
                  <a:off x="7282060" y="384952"/>
                  <a:ext cx="701090" cy="2044959"/>
                </a:xfrm>
                <a:custGeom>
                  <a:avLst/>
                  <a:gdLst>
                    <a:gd name="connsiteX0" fmla="*/ 83678 w 701090"/>
                    <a:gd name="connsiteY0" fmla="*/ 0 h 2044959"/>
                    <a:gd name="connsiteX1" fmla="*/ 141520 w 701090"/>
                    <a:gd name="connsiteY1" fmla="*/ 28595 h 2044959"/>
                    <a:gd name="connsiteX2" fmla="*/ 400526 w 701090"/>
                    <a:gd name="connsiteY2" fmla="*/ 229586 h 2044959"/>
                    <a:gd name="connsiteX3" fmla="*/ 648243 w 701090"/>
                    <a:gd name="connsiteY3" fmla="*/ 1317182 h 2044959"/>
                    <a:gd name="connsiteX4" fmla="*/ 632233 w 701090"/>
                    <a:gd name="connsiteY4" fmla="*/ 1359576 h 2044959"/>
                    <a:gd name="connsiteX5" fmla="*/ 505339 w 701090"/>
                    <a:gd name="connsiteY5" fmla="*/ 1045072 h 2044959"/>
                    <a:gd name="connsiteX6" fmla="*/ 500690 w 701090"/>
                    <a:gd name="connsiteY6" fmla="*/ 1079920 h 2044959"/>
                    <a:gd name="connsiteX7" fmla="*/ 109149 w 701090"/>
                    <a:gd name="connsiteY7" fmla="*/ 1924865 h 2044959"/>
                    <a:gd name="connsiteX8" fmla="*/ 0 w 701090"/>
                    <a:gd name="connsiteY8" fmla="*/ 2044959 h 2044959"/>
                    <a:gd name="connsiteX9" fmla="*/ 0 w 701090"/>
                    <a:gd name="connsiteY9" fmla="*/ 84971 h 2044959"/>
                    <a:gd name="connsiteX10" fmla="*/ 117961 w 701090"/>
                    <a:gd name="connsiteY10" fmla="*/ 84971 h 204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1090" h="2044959">
                      <a:moveTo>
                        <a:pt x="83678" y="0"/>
                      </a:moveTo>
                      <a:lnTo>
                        <a:pt x="141520" y="28595"/>
                      </a:lnTo>
                      <a:cubicBezTo>
                        <a:pt x="235194" y="80801"/>
                        <a:pt x="322692" y="147827"/>
                        <a:pt x="400526" y="229586"/>
                      </a:cubicBezTo>
                      <a:cubicBezTo>
                        <a:pt x="685916" y="529367"/>
                        <a:pt x="767079" y="949182"/>
                        <a:pt x="648243" y="1317182"/>
                      </a:cubicBezTo>
                      <a:lnTo>
                        <a:pt x="632233" y="1359576"/>
                      </a:lnTo>
                      <a:lnTo>
                        <a:pt x="505339" y="1045072"/>
                      </a:lnTo>
                      <a:lnTo>
                        <a:pt x="500690" y="1079920"/>
                      </a:lnTo>
                      <a:cubicBezTo>
                        <a:pt x="444023" y="1397165"/>
                        <a:pt x="306071" y="1686250"/>
                        <a:pt x="109149" y="1924865"/>
                      </a:cubicBezTo>
                      <a:lnTo>
                        <a:pt x="0" y="2044959"/>
                      </a:lnTo>
                      <a:lnTo>
                        <a:pt x="0" y="84971"/>
                      </a:lnTo>
                      <a:lnTo>
                        <a:pt x="117961" y="84971"/>
                      </a:lnTo>
                      <a:close/>
                    </a:path>
                  </a:pathLst>
                </a:custGeom>
                <a:solidFill>
                  <a:srgbClr val="D4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99" name="任意多边形 98"/>
                <p:cNvSpPr>
                  <a:spLocks noChangeAspect="1"/>
                </p:cNvSpPr>
                <p:nvPr/>
              </p:nvSpPr>
              <p:spPr>
                <a:xfrm flipH="1">
                  <a:off x="6590397" y="382604"/>
                  <a:ext cx="701090" cy="2044959"/>
                </a:xfrm>
                <a:custGeom>
                  <a:avLst/>
                  <a:gdLst>
                    <a:gd name="connsiteX0" fmla="*/ 83678 w 701090"/>
                    <a:gd name="connsiteY0" fmla="*/ 0 h 2044959"/>
                    <a:gd name="connsiteX1" fmla="*/ 141520 w 701090"/>
                    <a:gd name="connsiteY1" fmla="*/ 28595 h 2044959"/>
                    <a:gd name="connsiteX2" fmla="*/ 400526 w 701090"/>
                    <a:gd name="connsiteY2" fmla="*/ 229586 h 2044959"/>
                    <a:gd name="connsiteX3" fmla="*/ 648243 w 701090"/>
                    <a:gd name="connsiteY3" fmla="*/ 1317182 h 2044959"/>
                    <a:gd name="connsiteX4" fmla="*/ 632233 w 701090"/>
                    <a:gd name="connsiteY4" fmla="*/ 1359576 h 2044959"/>
                    <a:gd name="connsiteX5" fmla="*/ 505339 w 701090"/>
                    <a:gd name="connsiteY5" fmla="*/ 1045072 h 2044959"/>
                    <a:gd name="connsiteX6" fmla="*/ 500690 w 701090"/>
                    <a:gd name="connsiteY6" fmla="*/ 1079920 h 2044959"/>
                    <a:gd name="connsiteX7" fmla="*/ 109149 w 701090"/>
                    <a:gd name="connsiteY7" fmla="*/ 1924865 h 2044959"/>
                    <a:gd name="connsiteX8" fmla="*/ 0 w 701090"/>
                    <a:gd name="connsiteY8" fmla="*/ 2044959 h 2044959"/>
                    <a:gd name="connsiteX9" fmla="*/ 0 w 701090"/>
                    <a:gd name="connsiteY9" fmla="*/ 84971 h 2044959"/>
                    <a:gd name="connsiteX10" fmla="*/ 117961 w 701090"/>
                    <a:gd name="connsiteY10" fmla="*/ 84971 h 204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1090" h="2044959">
                      <a:moveTo>
                        <a:pt x="83678" y="0"/>
                      </a:moveTo>
                      <a:lnTo>
                        <a:pt x="141520" y="28595"/>
                      </a:lnTo>
                      <a:cubicBezTo>
                        <a:pt x="235194" y="80801"/>
                        <a:pt x="322692" y="147827"/>
                        <a:pt x="400526" y="229586"/>
                      </a:cubicBezTo>
                      <a:cubicBezTo>
                        <a:pt x="685916" y="529367"/>
                        <a:pt x="767079" y="949182"/>
                        <a:pt x="648243" y="1317182"/>
                      </a:cubicBezTo>
                      <a:lnTo>
                        <a:pt x="632233" y="1359576"/>
                      </a:lnTo>
                      <a:lnTo>
                        <a:pt x="505339" y="1045072"/>
                      </a:lnTo>
                      <a:lnTo>
                        <a:pt x="500690" y="1079920"/>
                      </a:lnTo>
                      <a:cubicBezTo>
                        <a:pt x="444023" y="1397165"/>
                        <a:pt x="306071" y="1686250"/>
                        <a:pt x="109149" y="1924865"/>
                      </a:cubicBezTo>
                      <a:lnTo>
                        <a:pt x="0" y="2044959"/>
                      </a:lnTo>
                      <a:lnTo>
                        <a:pt x="0" y="84971"/>
                      </a:lnTo>
                      <a:lnTo>
                        <a:pt x="117961" y="84971"/>
                      </a:lnTo>
                      <a:close/>
                    </a:path>
                  </a:pathLst>
                </a:custGeom>
                <a:solidFill>
                  <a:srgbClr val="FB6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92" name="组合 91"/>
              <p:cNvGrpSpPr/>
              <p:nvPr/>
            </p:nvGrpSpPr>
            <p:grpSpPr>
              <a:xfrm>
                <a:off x="4775013" y="2863216"/>
                <a:ext cx="2641986" cy="1657642"/>
                <a:chOff x="4775007" y="1259500"/>
                <a:chExt cx="2641986" cy="1657642"/>
              </a:xfrm>
              <a:solidFill>
                <a:schemeClr val="accent5">
                  <a:lumMod val="75000"/>
                </a:schemeClr>
              </a:solidFill>
            </p:grpSpPr>
            <p:sp>
              <p:nvSpPr>
                <p:cNvPr id="96" name="任意多边形 95"/>
                <p:cNvSpPr/>
                <p:nvPr/>
              </p:nvSpPr>
              <p:spPr>
                <a:xfrm>
                  <a:off x="6096000" y="1259500"/>
                  <a:ext cx="1320993" cy="1657642"/>
                </a:xfrm>
                <a:custGeom>
                  <a:avLst/>
                  <a:gdLst>
                    <a:gd name="connsiteX0" fmla="*/ 0 w 1320993"/>
                    <a:gd name="connsiteY0" fmla="*/ 0 h 1657642"/>
                    <a:gd name="connsiteX1" fmla="*/ 1320993 w 1320993"/>
                    <a:gd name="connsiteY1" fmla="*/ 0 h 1657642"/>
                    <a:gd name="connsiteX2" fmla="*/ 1320993 w 1320993"/>
                    <a:gd name="connsiteY2" fmla="*/ 1254364 h 1657642"/>
                    <a:gd name="connsiteX3" fmla="*/ 1167768 w 1320993"/>
                    <a:gd name="connsiteY3" fmla="*/ 1485527 h 1657642"/>
                    <a:gd name="connsiteX4" fmla="*/ 1148074 w 1320993"/>
                    <a:gd name="connsiteY4" fmla="*/ 1491641 h 1657642"/>
                    <a:gd name="connsiteX5" fmla="*/ 1145495 w 1320993"/>
                    <a:gd name="connsiteY5" fmla="*/ 1504416 h 1657642"/>
                    <a:gd name="connsiteX6" fmla="*/ 914331 w 1320993"/>
                    <a:gd name="connsiteY6" fmla="*/ 1657642 h 1657642"/>
                    <a:gd name="connsiteX7" fmla="*/ 0 w 1320993"/>
                    <a:gd name="connsiteY7" fmla="*/ 1657642 h 165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0993" h="1657642">
                      <a:moveTo>
                        <a:pt x="0" y="0"/>
                      </a:moveTo>
                      <a:lnTo>
                        <a:pt x="1320993" y="0"/>
                      </a:lnTo>
                      <a:lnTo>
                        <a:pt x="1320993" y="1254364"/>
                      </a:lnTo>
                      <a:cubicBezTo>
                        <a:pt x="1320993" y="1358281"/>
                        <a:pt x="1257812" y="1447442"/>
                        <a:pt x="1167768" y="1485527"/>
                      </a:cubicBezTo>
                      <a:lnTo>
                        <a:pt x="1148074" y="1491641"/>
                      </a:lnTo>
                      <a:lnTo>
                        <a:pt x="1145495" y="1504416"/>
                      </a:lnTo>
                      <a:cubicBezTo>
                        <a:pt x="1107409" y="1594461"/>
                        <a:pt x="1018249" y="1657642"/>
                        <a:pt x="914331" y="1657642"/>
                      </a:cubicBezTo>
                      <a:lnTo>
                        <a:pt x="0" y="1657642"/>
                      </a:lnTo>
                      <a:close/>
                    </a:path>
                  </a:pathLst>
                </a:cu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97" name="任意多边形 96"/>
                <p:cNvSpPr/>
                <p:nvPr/>
              </p:nvSpPr>
              <p:spPr>
                <a:xfrm flipH="1">
                  <a:off x="4775007" y="1259500"/>
                  <a:ext cx="1320993" cy="1657642"/>
                </a:xfrm>
                <a:custGeom>
                  <a:avLst/>
                  <a:gdLst>
                    <a:gd name="connsiteX0" fmla="*/ 0 w 1320993"/>
                    <a:gd name="connsiteY0" fmla="*/ 0 h 1657642"/>
                    <a:gd name="connsiteX1" fmla="*/ 1320993 w 1320993"/>
                    <a:gd name="connsiteY1" fmla="*/ 0 h 1657642"/>
                    <a:gd name="connsiteX2" fmla="*/ 1320993 w 1320993"/>
                    <a:gd name="connsiteY2" fmla="*/ 1254364 h 1657642"/>
                    <a:gd name="connsiteX3" fmla="*/ 1167768 w 1320993"/>
                    <a:gd name="connsiteY3" fmla="*/ 1485527 h 1657642"/>
                    <a:gd name="connsiteX4" fmla="*/ 1148074 w 1320993"/>
                    <a:gd name="connsiteY4" fmla="*/ 1491641 h 1657642"/>
                    <a:gd name="connsiteX5" fmla="*/ 1145495 w 1320993"/>
                    <a:gd name="connsiteY5" fmla="*/ 1504416 h 1657642"/>
                    <a:gd name="connsiteX6" fmla="*/ 914331 w 1320993"/>
                    <a:gd name="connsiteY6" fmla="*/ 1657642 h 1657642"/>
                    <a:gd name="connsiteX7" fmla="*/ 0 w 1320993"/>
                    <a:gd name="connsiteY7" fmla="*/ 1657642 h 165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0993" h="1657642">
                      <a:moveTo>
                        <a:pt x="0" y="0"/>
                      </a:moveTo>
                      <a:lnTo>
                        <a:pt x="1320993" y="0"/>
                      </a:lnTo>
                      <a:lnTo>
                        <a:pt x="1320993" y="1254364"/>
                      </a:lnTo>
                      <a:cubicBezTo>
                        <a:pt x="1320993" y="1358281"/>
                        <a:pt x="1257812" y="1447442"/>
                        <a:pt x="1167768" y="1485527"/>
                      </a:cubicBezTo>
                      <a:lnTo>
                        <a:pt x="1148074" y="1491641"/>
                      </a:lnTo>
                      <a:lnTo>
                        <a:pt x="1145495" y="1504416"/>
                      </a:lnTo>
                      <a:cubicBezTo>
                        <a:pt x="1107409" y="1594461"/>
                        <a:pt x="1018249" y="1657642"/>
                        <a:pt x="914331" y="1657642"/>
                      </a:cubicBezTo>
                      <a:lnTo>
                        <a:pt x="0" y="1657642"/>
                      </a:lnTo>
                      <a:close/>
                    </a:path>
                  </a:pathLst>
                </a:cu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93" name="组合 92"/>
              <p:cNvGrpSpPr/>
              <p:nvPr/>
            </p:nvGrpSpPr>
            <p:grpSpPr>
              <a:xfrm>
                <a:off x="4467040" y="-510380"/>
                <a:ext cx="3259118" cy="4669532"/>
                <a:chOff x="4467034" y="1037066"/>
                <a:chExt cx="3259118" cy="4669532"/>
              </a:xfrm>
            </p:grpSpPr>
            <p:sp>
              <p:nvSpPr>
                <p:cNvPr id="94" name="任意多边形 93"/>
                <p:cNvSpPr/>
                <p:nvPr/>
              </p:nvSpPr>
              <p:spPr>
                <a:xfrm>
                  <a:off x="6097185" y="1037066"/>
                  <a:ext cx="1628967" cy="4669532"/>
                </a:xfrm>
                <a:custGeom>
                  <a:avLst/>
                  <a:gdLst>
                    <a:gd name="connsiteX0" fmla="*/ 0 w 737043"/>
                    <a:gd name="connsiteY0" fmla="*/ 0 h 2112772"/>
                    <a:gd name="connsiteX1" fmla="*/ 40881 w 737043"/>
                    <a:gd name="connsiteY1" fmla="*/ 30570 h 2112772"/>
                    <a:gd name="connsiteX2" fmla="*/ 737043 w 737043"/>
                    <a:gd name="connsiteY2" fmla="*/ 1506750 h 2112772"/>
                    <a:gd name="connsiteX3" fmla="*/ 688056 w 737043"/>
                    <a:gd name="connsiteY3" fmla="*/ 1938781 h 2112772"/>
                    <a:gd name="connsiteX4" fmla="*/ 637506 w 737043"/>
                    <a:gd name="connsiteY4" fmla="*/ 2112772 h 2112772"/>
                    <a:gd name="connsiteX5" fmla="*/ 0 w 737043"/>
                    <a:gd name="connsiteY5" fmla="*/ 2112772 h 211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043" h="2112772">
                      <a:moveTo>
                        <a:pt x="0" y="0"/>
                      </a:moveTo>
                      <a:lnTo>
                        <a:pt x="40881" y="30570"/>
                      </a:lnTo>
                      <a:cubicBezTo>
                        <a:pt x="466045" y="381447"/>
                        <a:pt x="737043" y="912451"/>
                        <a:pt x="737043" y="1506750"/>
                      </a:cubicBezTo>
                      <a:cubicBezTo>
                        <a:pt x="737043" y="1655325"/>
                        <a:pt x="720106" y="1799943"/>
                        <a:pt x="688056" y="1938781"/>
                      </a:cubicBezTo>
                      <a:lnTo>
                        <a:pt x="637506" y="2112772"/>
                      </a:lnTo>
                      <a:lnTo>
                        <a:pt x="0" y="211277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95" name="任意多边形 94"/>
                <p:cNvSpPr/>
                <p:nvPr/>
              </p:nvSpPr>
              <p:spPr>
                <a:xfrm flipH="1">
                  <a:off x="4467034" y="1037066"/>
                  <a:ext cx="1628966" cy="4669532"/>
                </a:xfrm>
                <a:custGeom>
                  <a:avLst/>
                  <a:gdLst>
                    <a:gd name="connsiteX0" fmla="*/ 0 w 737043"/>
                    <a:gd name="connsiteY0" fmla="*/ 0 h 2112772"/>
                    <a:gd name="connsiteX1" fmla="*/ 40881 w 737043"/>
                    <a:gd name="connsiteY1" fmla="*/ 30570 h 2112772"/>
                    <a:gd name="connsiteX2" fmla="*/ 737043 w 737043"/>
                    <a:gd name="connsiteY2" fmla="*/ 1506750 h 2112772"/>
                    <a:gd name="connsiteX3" fmla="*/ 688056 w 737043"/>
                    <a:gd name="connsiteY3" fmla="*/ 1938781 h 2112772"/>
                    <a:gd name="connsiteX4" fmla="*/ 637506 w 737043"/>
                    <a:gd name="connsiteY4" fmla="*/ 2112772 h 2112772"/>
                    <a:gd name="connsiteX5" fmla="*/ 0 w 737043"/>
                    <a:gd name="connsiteY5" fmla="*/ 2112772 h 211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043" h="2112772">
                      <a:moveTo>
                        <a:pt x="0" y="0"/>
                      </a:moveTo>
                      <a:lnTo>
                        <a:pt x="40881" y="30570"/>
                      </a:lnTo>
                      <a:cubicBezTo>
                        <a:pt x="466045" y="381447"/>
                        <a:pt x="737043" y="912451"/>
                        <a:pt x="737043" y="1506750"/>
                      </a:cubicBezTo>
                      <a:cubicBezTo>
                        <a:pt x="737043" y="1655325"/>
                        <a:pt x="720106" y="1799943"/>
                        <a:pt x="688056" y="1938781"/>
                      </a:cubicBezTo>
                      <a:lnTo>
                        <a:pt x="637506" y="2112772"/>
                      </a:lnTo>
                      <a:lnTo>
                        <a:pt x="0" y="2112772"/>
                      </a:lnTo>
                      <a:close/>
                    </a:path>
                  </a:pathLst>
                </a:custGeom>
                <a:solidFill>
                  <a:srgbClr val="FFF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sp>
          <p:nvSpPr>
            <p:cNvPr id="89" name="任意多边形 88"/>
            <p:cNvSpPr/>
            <p:nvPr/>
          </p:nvSpPr>
          <p:spPr>
            <a:xfrm>
              <a:off x="5396881" y="1108223"/>
              <a:ext cx="1347665" cy="260749"/>
            </a:xfrm>
            <a:custGeom>
              <a:avLst/>
              <a:gdLst>
                <a:gd name="connsiteX0" fmla="*/ 704499 w 1347664"/>
                <a:gd name="connsiteY0" fmla="*/ 100958 h 260748"/>
                <a:gd name="connsiteX1" fmla="*/ 704499 w 1347664"/>
                <a:gd name="connsiteY1" fmla="*/ 257136 h 260748"/>
                <a:gd name="connsiteX2" fmla="*/ 682732 w 1347664"/>
                <a:gd name="connsiteY2" fmla="*/ 258299 h 260748"/>
                <a:gd name="connsiteX3" fmla="*/ 682732 w 1347664"/>
                <a:gd name="connsiteY3" fmla="*/ 101976 h 260748"/>
                <a:gd name="connsiteX4" fmla="*/ 83608 w 1347664"/>
                <a:gd name="connsiteY4" fmla="*/ 22131 h 260748"/>
                <a:gd name="connsiteX5" fmla="*/ 96178 w 1347664"/>
                <a:gd name="connsiteY5" fmla="*/ 26748 h 260748"/>
                <a:gd name="connsiteX6" fmla="*/ 642715 w 1347664"/>
                <a:gd name="connsiteY6" fmla="*/ 103847 h 260748"/>
                <a:gd name="connsiteX7" fmla="*/ 681947 w 1347664"/>
                <a:gd name="connsiteY7" fmla="*/ 102013 h 260748"/>
                <a:gd name="connsiteX8" fmla="*/ 681947 w 1347664"/>
                <a:gd name="connsiteY8" fmla="*/ 258341 h 260748"/>
                <a:gd name="connsiteX9" fmla="*/ 636888 w 1347664"/>
                <a:gd name="connsiteY9" fmla="*/ 260748 h 260748"/>
                <a:gd name="connsiteX10" fmla="*/ 22986 w 1347664"/>
                <a:gd name="connsiteY10" fmla="*/ 161363 h 260748"/>
                <a:gd name="connsiteX11" fmla="*/ 0 w 1347664"/>
                <a:gd name="connsiteY11" fmla="*/ 151311 h 260748"/>
                <a:gd name="connsiteX12" fmla="*/ 25829 w 1347664"/>
                <a:gd name="connsiteY12" fmla="*/ 104432 h 260748"/>
                <a:gd name="connsiteX13" fmla="*/ 1265535 w 1347664"/>
                <a:gd name="connsiteY13" fmla="*/ 0 h 260748"/>
                <a:gd name="connsiteX14" fmla="*/ 1338850 w 1347664"/>
                <a:gd name="connsiteY14" fmla="*/ 104432 h 260748"/>
                <a:gd name="connsiteX15" fmla="*/ 1347664 w 1347664"/>
                <a:gd name="connsiteY15" fmla="*/ 120430 h 260748"/>
                <a:gd name="connsiteX16" fmla="*/ 1293839 w 1347664"/>
                <a:gd name="connsiteY16" fmla="*/ 145138 h 260748"/>
                <a:gd name="connsiteX17" fmla="*/ 858174 w 1347664"/>
                <a:gd name="connsiteY17" fmla="*/ 248925 h 260748"/>
                <a:gd name="connsiteX18" fmla="*/ 705284 w 1347664"/>
                <a:gd name="connsiteY18" fmla="*/ 257094 h 260748"/>
                <a:gd name="connsiteX19" fmla="*/ 705284 w 1347664"/>
                <a:gd name="connsiteY19" fmla="*/ 100921 h 260748"/>
                <a:gd name="connsiteX20" fmla="*/ 837080 w 1347664"/>
                <a:gd name="connsiteY20" fmla="*/ 94758 h 260748"/>
                <a:gd name="connsiteX21" fmla="*/ 1228946 w 1347664"/>
                <a:gd name="connsiteY21" fmla="*/ 14052 h 26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47664" h="260748">
                  <a:moveTo>
                    <a:pt x="704499" y="100958"/>
                  </a:moveTo>
                  <a:lnTo>
                    <a:pt x="704499" y="257136"/>
                  </a:lnTo>
                  <a:lnTo>
                    <a:pt x="682732" y="258299"/>
                  </a:lnTo>
                  <a:lnTo>
                    <a:pt x="682732" y="101976"/>
                  </a:lnTo>
                  <a:close/>
                  <a:moveTo>
                    <a:pt x="83608" y="22131"/>
                  </a:moveTo>
                  <a:lnTo>
                    <a:pt x="96178" y="26748"/>
                  </a:lnTo>
                  <a:cubicBezTo>
                    <a:pt x="257121" y="75796"/>
                    <a:pt x="443737" y="103847"/>
                    <a:pt x="642715" y="103847"/>
                  </a:cubicBezTo>
                  <a:lnTo>
                    <a:pt x="681947" y="102013"/>
                  </a:lnTo>
                  <a:lnTo>
                    <a:pt x="681947" y="258341"/>
                  </a:lnTo>
                  <a:lnTo>
                    <a:pt x="636888" y="260748"/>
                  </a:lnTo>
                  <a:cubicBezTo>
                    <a:pt x="409485" y="260748"/>
                    <a:pt x="198228" y="224110"/>
                    <a:pt x="22986" y="161363"/>
                  </a:cubicBezTo>
                  <a:lnTo>
                    <a:pt x="0" y="151311"/>
                  </a:lnTo>
                  <a:lnTo>
                    <a:pt x="25829" y="104432"/>
                  </a:lnTo>
                  <a:close/>
                  <a:moveTo>
                    <a:pt x="1265535" y="0"/>
                  </a:moveTo>
                  <a:lnTo>
                    <a:pt x="1338850" y="104432"/>
                  </a:lnTo>
                  <a:lnTo>
                    <a:pt x="1347664" y="120430"/>
                  </a:lnTo>
                  <a:lnTo>
                    <a:pt x="1293839" y="145138"/>
                  </a:lnTo>
                  <a:cubicBezTo>
                    <a:pt x="1167013" y="195407"/>
                    <a:pt x="1018997" y="231484"/>
                    <a:pt x="858174" y="248925"/>
                  </a:cubicBezTo>
                  <a:lnTo>
                    <a:pt x="705284" y="257094"/>
                  </a:lnTo>
                  <a:lnTo>
                    <a:pt x="705284" y="100921"/>
                  </a:lnTo>
                  <a:lnTo>
                    <a:pt x="837080" y="94758"/>
                  </a:lnTo>
                  <a:cubicBezTo>
                    <a:pt x="979023" y="81320"/>
                    <a:pt x="1111517" y="53426"/>
                    <a:pt x="1228946" y="14052"/>
                  </a:cubicBezTo>
                  <a:close/>
                </a:path>
              </a:pathLst>
            </a:cu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grpSp>
      <p:sp>
        <p:nvSpPr>
          <p:cNvPr id="82" name="任意多边形 81"/>
          <p:cNvSpPr/>
          <p:nvPr/>
        </p:nvSpPr>
        <p:spPr>
          <a:xfrm>
            <a:off x="422033" y="3792350"/>
            <a:ext cx="11542133" cy="2965040"/>
          </a:xfrm>
          <a:custGeom>
            <a:avLst/>
            <a:gdLst>
              <a:gd name="connsiteX0" fmla="*/ 3064481 w 11542133"/>
              <a:gd name="connsiteY0" fmla="*/ 0 h 2965040"/>
              <a:gd name="connsiteX1" fmla="*/ 3805239 w 11542133"/>
              <a:gd name="connsiteY1" fmla="*/ 491008 h 2965040"/>
              <a:gd name="connsiteX2" fmla="*/ 3851921 w 11542133"/>
              <a:gd name="connsiteY2" fmla="*/ 641393 h 2965040"/>
              <a:gd name="connsiteX3" fmla="*/ 3917457 w 11542133"/>
              <a:gd name="connsiteY3" fmla="*/ 605821 h 2965040"/>
              <a:gd name="connsiteX4" fmla="*/ 3994911 w 11542133"/>
              <a:gd name="connsiteY4" fmla="*/ 581778 h 2965040"/>
              <a:gd name="connsiteX5" fmla="*/ 4041817 w 11542133"/>
              <a:gd name="connsiteY5" fmla="*/ 577050 h 2965040"/>
              <a:gd name="connsiteX6" fmla="*/ 4105515 w 11542133"/>
              <a:gd name="connsiteY6" fmla="*/ 459695 h 2965040"/>
              <a:gd name="connsiteX7" fmla="*/ 4716175 w 11542133"/>
              <a:gd name="connsiteY7" fmla="*/ 135010 h 2965040"/>
              <a:gd name="connsiteX8" fmla="*/ 5345991 w 11542133"/>
              <a:gd name="connsiteY8" fmla="*/ 489575 h 2965040"/>
              <a:gd name="connsiteX9" fmla="*/ 5361880 w 11542133"/>
              <a:gd name="connsiteY9" fmla="*/ 521572 h 2965040"/>
              <a:gd name="connsiteX10" fmla="*/ 5444039 w 11542133"/>
              <a:gd name="connsiteY10" fmla="*/ 496069 h 2965040"/>
              <a:gd name="connsiteX11" fmla="*/ 5563935 w 11542133"/>
              <a:gd name="connsiteY11" fmla="*/ 483982 h 2965040"/>
              <a:gd name="connsiteX12" fmla="*/ 5847503 w 11542133"/>
              <a:gd name="connsiteY12" fmla="*/ 555784 h 2965040"/>
              <a:gd name="connsiteX13" fmla="*/ 5853344 w 11542133"/>
              <a:gd name="connsiteY13" fmla="*/ 559936 h 2965040"/>
              <a:gd name="connsiteX14" fmla="*/ 5861194 w 11542133"/>
              <a:gd name="connsiteY14" fmla="*/ 534646 h 2965040"/>
              <a:gd name="connsiteX15" fmla="*/ 6464105 w 11542133"/>
              <a:gd name="connsiteY15" fmla="*/ 135010 h 2965040"/>
              <a:gd name="connsiteX16" fmla="*/ 6926787 w 11542133"/>
              <a:gd name="connsiteY16" fmla="*/ 326659 h 2965040"/>
              <a:gd name="connsiteX17" fmla="*/ 6997895 w 11542133"/>
              <a:gd name="connsiteY17" fmla="*/ 412843 h 2965040"/>
              <a:gd name="connsiteX18" fmla="*/ 7022713 w 11542133"/>
              <a:gd name="connsiteY18" fmla="*/ 385537 h 2965040"/>
              <a:gd name="connsiteX19" fmla="*/ 7953481 w 11542133"/>
              <a:gd name="connsiteY19" fmla="*/ 0 h 2965040"/>
              <a:gd name="connsiteX20" fmla="*/ 8969206 w 11542133"/>
              <a:gd name="connsiteY20" fmla="*/ 479013 h 2965040"/>
              <a:gd name="connsiteX21" fmla="*/ 9071919 w 11542133"/>
              <a:gd name="connsiteY21" fmla="*/ 623484 h 2965040"/>
              <a:gd name="connsiteX22" fmla="*/ 9127057 w 11542133"/>
              <a:gd name="connsiteY22" fmla="*/ 577991 h 2965040"/>
              <a:gd name="connsiteX23" fmla="*/ 9443828 w 11542133"/>
              <a:gd name="connsiteY23" fmla="*/ 481231 h 2965040"/>
              <a:gd name="connsiteX24" fmla="*/ 9824772 w 11542133"/>
              <a:gd name="connsiteY24" fmla="*/ 628414 h 2965040"/>
              <a:gd name="connsiteX25" fmla="*/ 9828172 w 11542133"/>
              <a:gd name="connsiteY25" fmla="*/ 632340 h 2965040"/>
              <a:gd name="connsiteX26" fmla="*/ 9931613 w 11542133"/>
              <a:gd name="connsiteY26" fmla="*/ 576194 h 2965040"/>
              <a:gd name="connsiteX27" fmla="*/ 10242488 w 11542133"/>
              <a:gd name="connsiteY27" fmla="*/ 513431 h 2965040"/>
              <a:gd name="connsiteX28" fmla="*/ 10403446 w 11542133"/>
              <a:gd name="connsiteY28" fmla="*/ 529657 h 2965040"/>
              <a:gd name="connsiteX29" fmla="*/ 10430028 w 11542133"/>
              <a:gd name="connsiteY29" fmla="*/ 536492 h 2965040"/>
              <a:gd name="connsiteX30" fmla="*/ 10451047 w 11542133"/>
              <a:gd name="connsiteY30" fmla="*/ 465721 h 2965040"/>
              <a:gd name="connsiteX31" fmla="*/ 10976990 w 11542133"/>
              <a:gd name="connsiteY31" fmla="*/ 107801 h 2965040"/>
              <a:gd name="connsiteX32" fmla="*/ 11542133 w 11542133"/>
              <a:gd name="connsiteY32" fmla="*/ 672944 h 2965040"/>
              <a:gd name="connsiteX33" fmla="*/ 11090886 w 11542133"/>
              <a:gd name="connsiteY33" fmla="*/ 1226605 h 2965040"/>
              <a:gd name="connsiteX34" fmla="*/ 11033117 w 11542133"/>
              <a:gd name="connsiteY34" fmla="*/ 1232429 h 2965040"/>
              <a:gd name="connsiteX35" fmla="*/ 11041148 w 11542133"/>
              <a:gd name="connsiteY35" fmla="*/ 1312091 h 2965040"/>
              <a:gd name="connsiteX36" fmla="*/ 10324146 w 11542133"/>
              <a:gd name="connsiteY36" fmla="*/ 2106628 h 2965040"/>
              <a:gd name="connsiteX37" fmla="*/ 10312869 w 11542133"/>
              <a:gd name="connsiteY37" fmla="*/ 2107197 h 2965040"/>
              <a:gd name="connsiteX38" fmla="*/ 10312869 w 11542133"/>
              <a:gd name="connsiteY38" fmla="*/ 2965040 h 2965040"/>
              <a:gd name="connsiteX39" fmla="*/ 1717511 w 11542133"/>
              <a:gd name="connsiteY39" fmla="*/ 2965040 h 2965040"/>
              <a:gd name="connsiteX40" fmla="*/ 1717511 w 11542133"/>
              <a:gd name="connsiteY40" fmla="*/ 1732960 h 2965040"/>
              <a:gd name="connsiteX41" fmla="*/ 1703614 w 11542133"/>
              <a:gd name="connsiteY41" fmla="*/ 1725417 h 2965040"/>
              <a:gd name="connsiteX42" fmla="*/ 1421131 w 11542133"/>
              <a:gd name="connsiteY42" fmla="*/ 1382379 h 2965040"/>
              <a:gd name="connsiteX43" fmla="*/ 1412411 w 11542133"/>
              <a:gd name="connsiteY43" fmla="*/ 1354288 h 2965040"/>
              <a:gd name="connsiteX44" fmla="*/ 1189459 w 11542133"/>
              <a:gd name="connsiteY44" fmla="*/ 1354288 h 2965040"/>
              <a:gd name="connsiteX45" fmla="*/ 1128708 w 11542133"/>
              <a:gd name="connsiteY45" fmla="*/ 1427918 h 2965040"/>
              <a:gd name="connsiteX46" fmla="*/ 661182 w 11542133"/>
              <a:gd name="connsiteY46" fmla="*/ 1621574 h 2965040"/>
              <a:gd name="connsiteX47" fmla="*/ 0 w 11542133"/>
              <a:gd name="connsiteY47" fmla="*/ 960392 h 2965040"/>
              <a:gd name="connsiteX48" fmla="*/ 661182 w 11542133"/>
              <a:gd name="connsiteY48" fmla="*/ 299210 h 2965040"/>
              <a:gd name="connsiteX49" fmla="*/ 716203 w 11542133"/>
              <a:gd name="connsiteY49" fmla="*/ 304757 h 2965040"/>
              <a:gd name="connsiteX50" fmla="*/ 739959 w 11542133"/>
              <a:gd name="connsiteY50" fmla="*/ 266365 h 2965040"/>
              <a:gd name="connsiteX51" fmla="*/ 1259059 w 11542133"/>
              <a:gd name="connsiteY51" fmla="*/ 24254 h 2965040"/>
              <a:gd name="connsiteX52" fmla="*/ 1835877 w 11542133"/>
              <a:gd name="connsiteY52" fmla="*/ 359645 h 2965040"/>
              <a:gd name="connsiteX53" fmla="*/ 1836161 w 11542133"/>
              <a:gd name="connsiteY53" fmla="*/ 360448 h 2965040"/>
              <a:gd name="connsiteX54" fmla="*/ 1982409 w 11542133"/>
              <a:gd name="connsiteY54" fmla="*/ 315051 h 2965040"/>
              <a:gd name="connsiteX55" fmla="*/ 2139542 w 11542133"/>
              <a:gd name="connsiteY55" fmla="*/ 299210 h 2965040"/>
              <a:gd name="connsiteX56" fmla="*/ 2371395 w 11542133"/>
              <a:gd name="connsiteY56" fmla="*/ 334263 h 2965040"/>
              <a:gd name="connsiteX57" fmla="*/ 2403924 w 11542133"/>
              <a:gd name="connsiteY57" fmla="*/ 347080 h 2965040"/>
              <a:gd name="connsiteX58" fmla="*/ 2496013 w 11542133"/>
              <a:gd name="connsiteY58" fmla="*/ 235468 h 2965040"/>
              <a:gd name="connsiteX59" fmla="*/ 3064481 w 11542133"/>
              <a:gd name="connsiteY59" fmla="*/ 0 h 296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542133" h="2965040">
                <a:moveTo>
                  <a:pt x="3064481" y="0"/>
                </a:moveTo>
                <a:cubicBezTo>
                  <a:pt x="3397483" y="0"/>
                  <a:pt x="3683196" y="202463"/>
                  <a:pt x="3805239" y="491008"/>
                </a:cubicBezTo>
                <a:lnTo>
                  <a:pt x="3851921" y="641393"/>
                </a:lnTo>
                <a:lnTo>
                  <a:pt x="3917457" y="605821"/>
                </a:lnTo>
                <a:cubicBezTo>
                  <a:pt x="3942140" y="595381"/>
                  <a:pt x="3968050" y="587275"/>
                  <a:pt x="3994911" y="581778"/>
                </a:cubicBezTo>
                <a:lnTo>
                  <a:pt x="4041817" y="577050"/>
                </a:lnTo>
                <a:lnTo>
                  <a:pt x="4105515" y="459695"/>
                </a:lnTo>
                <a:cubicBezTo>
                  <a:pt x="4237857" y="263803"/>
                  <a:pt x="4461975" y="135010"/>
                  <a:pt x="4716175" y="135010"/>
                </a:cubicBezTo>
                <a:cubicBezTo>
                  <a:pt x="4983086" y="135010"/>
                  <a:pt x="5216830" y="277005"/>
                  <a:pt x="5345991" y="489575"/>
                </a:cubicBezTo>
                <a:lnTo>
                  <a:pt x="5361880" y="521572"/>
                </a:lnTo>
                <a:lnTo>
                  <a:pt x="5444039" y="496069"/>
                </a:lnTo>
                <a:cubicBezTo>
                  <a:pt x="5482766" y="488144"/>
                  <a:pt x="5522864" y="483982"/>
                  <a:pt x="5563935" y="483982"/>
                </a:cubicBezTo>
                <a:cubicBezTo>
                  <a:pt x="5666609" y="483982"/>
                  <a:pt x="5763208" y="509993"/>
                  <a:pt x="5847503" y="555784"/>
                </a:cubicBezTo>
                <a:lnTo>
                  <a:pt x="5853344" y="559936"/>
                </a:lnTo>
                <a:lnTo>
                  <a:pt x="5861194" y="534646"/>
                </a:lnTo>
                <a:cubicBezTo>
                  <a:pt x="5960527" y="299797"/>
                  <a:pt x="6193072" y="135010"/>
                  <a:pt x="6464105" y="135010"/>
                </a:cubicBezTo>
                <a:cubicBezTo>
                  <a:pt x="6644793" y="135010"/>
                  <a:pt x="6808376" y="208249"/>
                  <a:pt x="6926787" y="326659"/>
                </a:cubicBezTo>
                <a:lnTo>
                  <a:pt x="6997895" y="412843"/>
                </a:lnTo>
                <a:lnTo>
                  <a:pt x="7022713" y="385537"/>
                </a:lnTo>
                <a:cubicBezTo>
                  <a:pt x="7260917" y="147333"/>
                  <a:pt x="7589993" y="0"/>
                  <a:pt x="7953481" y="0"/>
                </a:cubicBezTo>
                <a:cubicBezTo>
                  <a:pt x="8362404" y="0"/>
                  <a:pt x="8727776" y="186468"/>
                  <a:pt x="8969206" y="479013"/>
                </a:cubicBezTo>
                <a:lnTo>
                  <a:pt x="9071919" y="623484"/>
                </a:lnTo>
                <a:lnTo>
                  <a:pt x="9127057" y="577991"/>
                </a:lnTo>
                <a:cubicBezTo>
                  <a:pt x="9217481" y="516902"/>
                  <a:pt x="9326489" y="481231"/>
                  <a:pt x="9443828" y="481231"/>
                </a:cubicBezTo>
                <a:cubicBezTo>
                  <a:pt x="9590502" y="481231"/>
                  <a:pt x="9724158" y="536967"/>
                  <a:pt x="9824772" y="628414"/>
                </a:cubicBezTo>
                <a:lnTo>
                  <a:pt x="9828172" y="632340"/>
                </a:lnTo>
                <a:lnTo>
                  <a:pt x="9931613" y="576194"/>
                </a:lnTo>
                <a:cubicBezTo>
                  <a:pt x="10027164" y="535779"/>
                  <a:pt x="10132216" y="513431"/>
                  <a:pt x="10242488" y="513431"/>
                </a:cubicBezTo>
                <a:cubicBezTo>
                  <a:pt x="10297624" y="513431"/>
                  <a:pt x="10351455" y="519018"/>
                  <a:pt x="10403446" y="529657"/>
                </a:cubicBezTo>
                <a:lnTo>
                  <a:pt x="10430028" y="536492"/>
                </a:lnTo>
                <a:lnTo>
                  <a:pt x="10451047" y="465721"/>
                </a:lnTo>
                <a:cubicBezTo>
                  <a:pt x="10533698" y="256119"/>
                  <a:pt x="10738023" y="107801"/>
                  <a:pt x="10976990" y="107801"/>
                </a:cubicBezTo>
                <a:cubicBezTo>
                  <a:pt x="11289110" y="107801"/>
                  <a:pt x="11542133" y="360824"/>
                  <a:pt x="11542133" y="672944"/>
                </a:cubicBezTo>
                <a:cubicBezTo>
                  <a:pt x="11542133" y="946049"/>
                  <a:pt x="11348412" y="1173908"/>
                  <a:pt x="11090886" y="1226605"/>
                </a:cubicBezTo>
                <a:lnTo>
                  <a:pt x="11033117" y="1232429"/>
                </a:lnTo>
                <a:lnTo>
                  <a:pt x="11041148" y="1312091"/>
                </a:lnTo>
                <a:cubicBezTo>
                  <a:pt x="11041148" y="1725611"/>
                  <a:pt x="10726876" y="2065728"/>
                  <a:pt x="10324146" y="2106628"/>
                </a:cubicBezTo>
                <a:lnTo>
                  <a:pt x="10312869" y="2107197"/>
                </a:lnTo>
                <a:lnTo>
                  <a:pt x="10312869" y="2965040"/>
                </a:lnTo>
                <a:lnTo>
                  <a:pt x="1717511" y="2965040"/>
                </a:lnTo>
                <a:lnTo>
                  <a:pt x="1717511" y="1732960"/>
                </a:lnTo>
                <a:lnTo>
                  <a:pt x="1703614" y="1725417"/>
                </a:lnTo>
                <a:cubicBezTo>
                  <a:pt x="1579176" y="1641348"/>
                  <a:pt x="1480312" y="1522299"/>
                  <a:pt x="1421131" y="1382379"/>
                </a:cubicBezTo>
                <a:lnTo>
                  <a:pt x="1412411" y="1354288"/>
                </a:lnTo>
                <a:lnTo>
                  <a:pt x="1189459" y="1354288"/>
                </a:lnTo>
                <a:lnTo>
                  <a:pt x="1128708" y="1427918"/>
                </a:lnTo>
                <a:cubicBezTo>
                  <a:pt x="1009058" y="1547569"/>
                  <a:pt x="843762" y="1621574"/>
                  <a:pt x="661182" y="1621574"/>
                </a:cubicBezTo>
                <a:cubicBezTo>
                  <a:pt x="296021" y="1621574"/>
                  <a:pt x="0" y="1325553"/>
                  <a:pt x="0" y="960392"/>
                </a:cubicBezTo>
                <a:cubicBezTo>
                  <a:pt x="0" y="595231"/>
                  <a:pt x="296021" y="299210"/>
                  <a:pt x="661182" y="299210"/>
                </a:cubicBezTo>
                <a:lnTo>
                  <a:pt x="716203" y="304757"/>
                </a:lnTo>
                <a:lnTo>
                  <a:pt x="739959" y="266365"/>
                </a:lnTo>
                <a:cubicBezTo>
                  <a:pt x="852458" y="120293"/>
                  <a:pt x="1042973" y="24254"/>
                  <a:pt x="1259059" y="24254"/>
                </a:cubicBezTo>
                <a:cubicBezTo>
                  <a:pt x="1518361" y="24254"/>
                  <a:pt x="1740842" y="162550"/>
                  <a:pt x="1835877" y="359645"/>
                </a:cubicBezTo>
                <a:lnTo>
                  <a:pt x="1836161" y="360448"/>
                </a:lnTo>
                <a:lnTo>
                  <a:pt x="1982409" y="315051"/>
                </a:lnTo>
                <a:cubicBezTo>
                  <a:pt x="2033164" y="304664"/>
                  <a:pt x="2085716" y="299210"/>
                  <a:pt x="2139542" y="299210"/>
                </a:cubicBezTo>
                <a:cubicBezTo>
                  <a:pt x="2220280" y="299210"/>
                  <a:pt x="2298153" y="311482"/>
                  <a:pt x="2371395" y="334263"/>
                </a:cubicBezTo>
                <a:lnTo>
                  <a:pt x="2403924" y="347080"/>
                </a:lnTo>
                <a:lnTo>
                  <a:pt x="2496013" y="235468"/>
                </a:lnTo>
                <a:cubicBezTo>
                  <a:pt x="2641496" y="89983"/>
                  <a:pt x="2842480" y="0"/>
                  <a:pt x="306448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83" name="任意多边形 82"/>
          <p:cNvSpPr/>
          <p:nvPr/>
        </p:nvSpPr>
        <p:spPr>
          <a:xfrm>
            <a:off x="-267283" y="2934481"/>
            <a:ext cx="13296469" cy="3943545"/>
          </a:xfrm>
          <a:custGeom>
            <a:avLst/>
            <a:gdLst>
              <a:gd name="connsiteX0" fmla="*/ 710419 w 13296469"/>
              <a:gd name="connsiteY0" fmla="*/ 0 h 3943545"/>
              <a:gd name="connsiteX1" fmla="*/ 1420837 w 13296469"/>
              <a:gd name="connsiteY1" fmla="*/ 710419 h 3943545"/>
              <a:gd name="connsiteX2" fmla="*/ 1350783 w 13296469"/>
              <a:gd name="connsiteY2" fmla="*/ 1018415 h 3943545"/>
              <a:gd name="connsiteX3" fmla="*/ 1332491 w 13296469"/>
              <a:gd name="connsiteY3" fmla="*/ 1050240 h 3943545"/>
              <a:gd name="connsiteX4" fmla="*/ 1369476 w 13296469"/>
              <a:gd name="connsiteY4" fmla="*/ 1070315 h 3943545"/>
              <a:gd name="connsiteX5" fmla="*/ 1555847 w 13296469"/>
              <a:gd name="connsiteY5" fmla="*/ 1420837 h 3943545"/>
              <a:gd name="connsiteX6" fmla="*/ 1546023 w 13296469"/>
              <a:gd name="connsiteY6" fmla="*/ 1485816 h 3943545"/>
              <a:gd name="connsiteX7" fmla="*/ 1555846 w 13296469"/>
              <a:gd name="connsiteY7" fmla="*/ 1484825 h 3943545"/>
              <a:gd name="connsiteX8" fmla="*/ 1809504 w 13296469"/>
              <a:gd name="connsiteY8" fmla="*/ 1589894 h 3943545"/>
              <a:gd name="connsiteX9" fmla="*/ 1843433 w 13296469"/>
              <a:gd name="connsiteY9" fmla="*/ 1631017 h 3943545"/>
              <a:gd name="connsiteX10" fmla="*/ 1943582 w 13296469"/>
              <a:gd name="connsiteY10" fmla="*/ 1509635 h 3943545"/>
              <a:gd name="connsiteX11" fmla="*/ 2560319 w 13296469"/>
              <a:gd name="connsiteY11" fmla="*/ 1254174 h 3943545"/>
              <a:gd name="connsiteX12" fmla="*/ 3414797 w 13296469"/>
              <a:gd name="connsiteY12" fmla="*/ 1950593 h 3943545"/>
              <a:gd name="connsiteX13" fmla="*/ 3416267 w 13296469"/>
              <a:gd name="connsiteY13" fmla="*/ 1965179 h 3943545"/>
              <a:gd name="connsiteX14" fmla="*/ 3458851 w 13296469"/>
              <a:gd name="connsiteY14" fmla="*/ 1930043 h 3943545"/>
              <a:gd name="connsiteX15" fmla="*/ 3742005 w 13296469"/>
              <a:gd name="connsiteY15" fmla="*/ 1843551 h 3943545"/>
              <a:gd name="connsiteX16" fmla="*/ 4100109 w 13296469"/>
              <a:gd name="connsiteY16" fmla="*/ 1991883 h 3943545"/>
              <a:gd name="connsiteX17" fmla="*/ 4127485 w 13296469"/>
              <a:gd name="connsiteY17" fmla="*/ 2025063 h 3943545"/>
              <a:gd name="connsiteX18" fmla="*/ 4209856 w 13296469"/>
              <a:gd name="connsiteY18" fmla="*/ 1925228 h 3943545"/>
              <a:gd name="connsiteX19" fmla="*/ 4811049 w 13296469"/>
              <a:gd name="connsiteY19" fmla="*/ 1676205 h 3943545"/>
              <a:gd name="connsiteX20" fmla="*/ 5412244 w 13296469"/>
              <a:gd name="connsiteY20" fmla="*/ 1925228 h 3943545"/>
              <a:gd name="connsiteX21" fmla="*/ 5466469 w 13296469"/>
              <a:gd name="connsiteY21" fmla="*/ 1990949 h 3943545"/>
              <a:gd name="connsiteX22" fmla="*/ 5488894 w 13296469"/>
              <a:gd name="connsiteY22" fmla="*/ 1963771 h 3943545"/>
              <a:gd name="connsiteX23" fmla="*/ 5779129 w 13296469"/>
              <a:gd name="connsiteY23" fmla="*/ 1843551 h 3943545"/>
              <a:gd name="connsiteX24" fmla="*/ 6055111 w 13296469"/>
              <a:gd name="connsiteY24" fmla="*/ 1950180 h 3943545"/>
              <a:gd name="connsiteX25" fmla="*/ 6081150 w 13296469"/>
              <a:gd name="connsiteY25" fmla="*/ 1980249 h 3943545"/>
              <a:gd name="connsiteX26" fmla="*/ 6156228 w 13296469"/>
              <a:gd name="connsiteY26" fmla="*/ 1841930 h 3943545"/>
              <a:gd name="connsiteX27" fmla="*/ 7261661 w 13296469"/>
              <a:gd name="connsiteY27" fmla="*/ 1254174 h 3943545"/>
              <a:gd name="connsiteX28" fmla="*/ 8269689 w 13296469"/>
              <a:gd name="connsiteY28" fmla="*/ 1714863 h 3943545"/>
              <a:gd name="connsiteX29" fmla="*/ 8331545 w 13296469"/>
              <a:gd name="connsiteY29" fmla="*/ 1795553 h 3943545"/>
              <a:gd name="connsiteX30" fmla="*/ 8388202 w 13296469"/>
              <a:gd name="connsiteY30" fmla="*/ 1748807 h 3943545"/>
              <a:gd name="connsiteX31" fmla="*/ 8625884 w 13296469"/>
              <a:gd name="connsiteY31" fmla="*/ 1676205 h 3943545"/>
              <a:gd name="connsiteX32" fmla="*/ 8989448 w 13296469"/>
              <a:gd name="connsiteY32" fmla="*/ 1880879 h 3943545"/>
              <a:gd name="connsiteX33" fmla="*/ 9029352 w 13296469"/>
              <a:gd name="connsiteY33" fmla="*/ 1982520 h 3943545"/>
              <a:gd name="connsiteX34" fmla="*/ 9091050 w 13296469"/>
              <a:gd name="connsiteY34" fmla="*/ 1936383 h 3943545"/>
              <a:gd name="connsiteX35" fmla="*/ 9704550 w 13296469"/>
              <a:gd name="connsiteY35" fmla="*/ 1748985 h 3943545"/>
              <a:gd name="connsiteX36" fmla="*/ 10402522 w 13296469"/>
              <a:gd name="connsiteY36" fmla="*/ 1999551 h 3943545"/>
              <a:gd name="connsiteX37" fmla="*/ 10415497 w 13296469"/>
              <a:gd name="connsiteY37" fmla="*/ 2011343 h 3943545"/>
              <a:gd name="connsiteX38" fmla="*/ 10429890 w 13296469"/>
              <a:gd name="connsiteY38" fmla="*/ 1964977 h 3943545"/>
              <a:gd name="connsiteX39" fmla="*/ 10857957 w 13296469"/>
              <a:gd name="connsiteY39" fmla="*/ 1681235 h 3943545"/>
              <a:gd name="connsiteX40" fmla="*/ 11059370 w 13296469"/>
              <a:gd name="connsiteY40" fmla="*/ 1727048 h 3943545"/>
              <a:gd name="connsiteX41" fmla="*/ 11075423 w 13296469"/>
              <a:gd name="connsiteY41" fmla="*/ 1736274 h 3943545"/>
              <a:gd name="connsiteX42" fmla="*/ 11069116 w 13296469"/>
              <a:gd name="connsiteY42" fmla="*/ 1673714 h 3943545"/>
              <a:gd name="connsiteX43" fmla="*/ 11597680 w 13296469"/>
              <a:gd name="connsiteY43" fmla="*/ 1145150 h 3943545"/>
              <a:gd name="connsiteX44" fmla="*/ 11663084 w 13296469"/>
              <a:gd name="connsiteY44" fmla="*/ 1151743 h 3943545"/>
              <a:gd name="connsiteX45" fmla="*/ 11671626 w 13296469"/>
              <a:gd name="connsiteY45" fmla="*/ 1136007 h 3943545"/>
              <a:gd name="connsiteX46" fmla="*/ 11892244 w 13296469"/>
              <a:gd name="connsiteY46" fmla="*/ 915389 h 3943545"/>
              <a:gd name="connsiteX47" fmla="*/ 11935178 w 13296469"/>
              <a:gd name="connsiteY47" fmla="*/ 892085 h 3943545"/>
              <a:gd name="connsiteX48" fmla="*/ 11944248 w 13296469"/>
              <a:gd name="connsiteY48" fmla="*/ 802112 h 3943545"/>
              <a:gd name="connsiteX49" fmla="*/ 12613420 w 13296469"/>
              <a:gd name="connsiteY49" fmla="*/ 256721 h 3943545"/>
              <a:gd name="connsiteX50" fmla="*/ 13296469 w 13296469"/>
              <a:gd name="connsiteY50" fmla="*/ 939770 h 3943545"/>
              <a:gd name="connsiteX51" fmla="*/ 13179815 w 13296469"/>
              <a:gd name="connsiteY51" fmla="*/ 1321670 h 3943545"/>
              <a:gd name="connsiteX52" fmla="*/ 13133499 w 13296469"/>
              <a:gd name="connsiteY52" fmla="*/ 1377805 h 3943545"/>
              <a:gd name="connsiteX53" fmla="*/ 13149102 w 13296469"/>
              <a:gd name="connsiteY53" fmla="*/ 1428067 h 3943545"/>
              <a:gd name="connsiteX54" fmla="*/ 13165696 w 13296469"/>
              <a:gd name="connsiteY54" fmla="*/ 1592677 h 3943545"/>
              <a:gd name="connsiteX55" fmla="*/ 12513524 w 13296469"/>
              <a:gd name="connsiteY55" fmla="*/ 2392865 h 3943545"/>
              <a:gd name="connsiteX56" fmla="*/ 12459283 w 13296469"/>
              <a:gd name="connsiteY56" fmla="*/ 2401143 h 3943545"/>
              <a:gd name="connsiteX57" fmla="*/ 12459283 w 13296469"/>
              <a:gd name="connsiteY57" fmla="*/ 3923519 h 3943545"/>
              <a:gd name="connsiteX58" fmla="*/ 9910837 w 13296469"/>
              <a:gd name="connsiteY58" fmla="*/ 3923519 h 3943545"/>
              <a:gd name="connsiteX59" fmla="*/ 9816740 w 13296469"/>
              <a:gd name="connsiteY59" fmla="*/ 3937880 h 3943545"/>
              <a:gd name="connsiteX60" fmla="*/ 9704550 w 13296469"/>
              <a:gd name="connsiteY60" fmla="*/ 3943545 h 3943545"/>
              <a:gd name="connsiteX61" fmla="*/ 9592359 w 13296469"/>
              <a:gd name="connsiteY61" fmla="*/ 3937880 h 3943545"/>
              <a:gd name="connsiteX62" fmla="*/ 9498263 w 13296469"/>
              <a:gd name="connsiteY62" fmla="*/ 3923519 h 3943545"/>
              <a:gd name="connsiteX63" fmla="*/ 267286 w 13296469"/>
              <a:gd name="connsiteY63" fmla="*/ 3923519 h 3943545"/>
              <a:gd name="connsiteX64" fmla="*/ 267286 w 13296469"/>
              <a:gd name="connsiteY64" fmla="*/ 2031414 h 3943545"/>
              <a:gd name="connsiteX65" fmla="*/ 267286 w 13296469"/>
              <a:gd name="connsiteY65" fmla="*/ 1261614 h 3943545"/>
              <a:gd name="connsiteX66" fmla="*/ 208076 w 13296469"/>
              <a:gd name="connsiteY66" fmla="*/ 1212761 h 3943545"/>
              <a:gd name="connsiteX67" fmla="*/ 0 w 13296469"/>
              <a:gd name="connsiteY67" fmla="*/ 710419 h 3943545"/>
              <a:gd name="connsiteX68" fmla="*/ 710419 w 13296469"/>
              <a:gd name="connsiteY68" fmla="*/ 0 h 394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3296469" h="3943545">
                <a:moveTo>
                  <a:pt x="710419" y="0"/>
                </a:moveTo>
                <a:cubicBezTo>
                  <a:pt x="1102773" y="0"/>
                  <a:pt x="1420837" y="318065"/>
                  <a:pt x="1420837" y="710419"/>
                </a:cubicBezTo>
                <a:cubicBezTo>
                  <a:pt x="1420837" y="820769"/>
                  <a:pt x="1395678" y="925242"/>
                  <a:pt x="1350783" y="1018415"/>
                </a:cubicBezTo>
                <a:lnTo>
                  <a:pt x="1332491" y="1050240"/>
                </a:lnTo>
                <a:lnTo>
                  <a:pt x="1369476" y="1070315"/>
                </a:lnTo>
                <a:cubicBezTo>
                  <a:pt x="1481919" y="1146280"/>
                  <a:pt x="1555847" y="1274925"/>
                  <a:pt x="1555847" y="1420837"/>
                </a:cubicBezTo>
                <a:lnTo>
                  <a:pt x="1546023" y="1485816"/>
                </a:lnTo>
                <a:lnTo>
                  <a:pt x="1555846" y="1484825"/>
                </a:lnTo>
                <a:cubicBezTo>
                  <a:pt x="1654905" y="1484825"/>
                  <a:pt x="1744587" y="1524977"/>
                  <a:pt x="1809504" y="1589894"/>
                </a:cubicBezTo>
                <a:lnTo>
                  <a:pt x="1843433" y="1631017"/>
                </a:lnTo>
                <a:lnTo>
                  <a:pt x="1943582" y="1509635"/>
                </a:lnTo>
                <a:cubicBezTo>
                  <a:pt x="2101419" y="1351798"/>
                  <a:pt x="2319468" y="1254174"/>
                  <a:pt x="2560319" y="1254174"/>
                </a:cubicBezTo>
                <a:cubicBezTo>
                  <a:pt x="2981807" y="1254174"/>
                  <a:pt x="3333467" y="1553148"/>
                  <a:pt x="3414797" y="1950593"/>
                </a:cubicBezTo>
                <a:lnTo>
                  <a:pt x="3416267" y="1965179"/>
                </a:lnTo>
                <a:lnTo>
                  <a:pt x="3458851" y="1930043"/>
                </a:lnTo>
                <a:cubicBezTo>
                  <a:pt x="3539679" y="1875437"/>
                  <a:pt x="3637119" y="1843551"/>
                  <a:pt x="3742005" y="1843551"/>
                </a:cubicBezTo>
                <a:cubicBezTo>
                  <a:pt x="3881853" y="1843551"/>
                  <a:pt x="4008462" y="1900236"/>
                  <a:pt x="4100109" y="1991883"/>
                </a:cubicBezTo>
                <a:lnTo>
                  <a:pt x="4127485" y="2025063"/>
                </a:lnTo>
                <a:lnTo>
                  <a:pt x="4209856" y="1925228"/>
                </a:lnTo>
                <a:cubicBezTo>
                  <a:pt x="4363715" y="1771369"/>
                  <a:pt x="4576270" y="1676205"/>
                  <a:pt x="4811049" y="1676205"/>
                </a:cubicBezTo>
                <a:cubicBezTo>
                  <a:pt x="5045830" y="1676205"/>
                  <a:pt x="5258385" y="1771369"/>
                  <a:pt x="5412244" y="1925228"/>
                </a:cubicBezTo>
                <a:lnTo>
                  <a:pt x="5466469" y="1990949"/>
                </a:lnTo>
                <a:lnTo>
                  <a:pt x="5488894" y="1963771"/>
                </a:lnTo>
                <a:cubicBezTo>
                  <a:pt x="5563172" y="1889493"/>
                  <a:pt x="5665785" y="1843551"/>
                  <a:pt x="5779129" y="1843551"/>
                </a:cubicBezTo>
                <a:cubicBezTo>
                  <a:pt x="5885390" y="1843551"/>
                  <a:pt x="5982220" y="1883930"/>
                  <a:pt x="6055111" y="1950180"/>
                </a:cubicBezTo>
                <a:lnTo>
                  <a:pt x="6081150" y="1980249"/>
                </a:lnTo>
                <a:lnTo>
                  <a:pt x="6156228" y="1841930"/>
                </a:lnTo>
                <a:cubicBezTo>
                  <a:pt x="6395795" y="1487320"/>
                  <a:pt x="6801501" y="1254174"/>
                  <a:pt x="7261661" y="1254174"/>
                </a:cubicBezTo>
                <a:cubicBezTo>
                  <a:pt x="7664301" y="1254174"/>
                  <a:pt x="8025249" y="1432677"/>
                  <a:pt x="8269689" y="1714863"/>
                </a:cubicBezTo>
                <a:lnTo>
                  <a:pt x="8331545" y="1795553"/>
                </a:lnTo>
                <a:lnTo>
                  <a:pt x="8388202" y="1748807"/>
                </a:lnTo>
                <a:cubicBezTo>
                  <a:pt x="8456049" y="1702970"/>
                  <a:pt x="8537841" y="1676205"/>
                  <a:pt x="8625884" y="1676205"/>
                </a:cubicBezTo>
                <a:cubicBezTo>
                  <a:pt x="8779959" y="1676205"/>
                  <a:pt x="8914889" y="1758172"/>
                  <a:pt x="8989448" y="1880879"/>
                </a:cubicBezTo>
                <a:lnTo>
                  <a:pt x="9029352" y="1982520"/>
                </a:lnTo>
                <a:lnTo>
                  <a:pt x="9091050" y="1936383"/>
                </a:lnTo>
                <a:cubicBezTo>
                  <a:pt x="9266177" y="1818070"/>
                  <a:pt x="9477296" y="1748985"/>
                  <a:pt x="9704550" y="1748985"/>
                </a:cubicBezTo>
                <a:cubicBezTo>
                  <a:pt x="9969680" y="1748985"/>
                  <a:pt x="10212847" y="1843017"/>
                  <a:pt x="10402522" y="1999551"/>
                </a:cubicBezTo>
                <a:lnTo>
                  <a:pt x="10415497" y="2011343"/>
                </a:lnTo>
                <a:lnTo>
                  <a:pt x="10429890" y="1964977"/>
                </a:lnTo>
                <a:cubicBezTo>
                  <a:pt x="10500416" y="1798234"/>
                  <a:pt x="10665524" y="1681235"/>
                  <a:pt x="10857957" y="1681235"/>
                </a:cubicBezTo>
                <a:cubicBezTo>
                  <a:pt x="10930120" y="1681235"/>
                  <a:pt x="10998440" y="1697688"/>
                  <a:pt x="11059370" y="1727048"/>
                </a:cubicBezTo>
                <a:lnTo>
                  <a:pt x="11075423" y="1736274"/>
                </a:lnTo>
                <a:lnTo>
                  <a:pt x="11069116" y="1673714"/>
                </a:lnTo>
                <a:cubicBezTo>
                  <a:pt x="11069116" y="1381796"/>
                  <a:pt x="11305762" y="1145150"/>
                  <a:pt x="11597680" y="1145150"/>
                </a:cubicBezTo>
                <a:lnTo>
                  <a:pt x="11663084" y="1151743"/>
                </a:lnTo>
                <a:lnTo>
                  <a:pt x="11671626" y="1136007"/>
                </a:lnTo>
                <a:cubicBezTo>
                  <a:pt x="11730338" y="1049101"/>
                  <a:pt x="11805337" y="974101"/>
                  <a:pt x="11892244" y="915389"/>
                </a:cubicBezTo>
                <a:lnTo>
                  <a:pt x="11935178" y="892085"/>
                </a:lnTo>
                <a:lnTo>
                  <a:pt x="11944248" y="802112"/>
                </a:lnTo>
                <a:cubicBezTo>
                  <a:pt x="12007940" y="490858"/>
                  <a:pt x="12283337" y="256721"/>
                  <a:pt x="12613420" y="256721"/>
                </a:cubicBezTo>
                <a:cubicBezTo>
                  <a:pt x="12990658" y="256721"/>
                  <a:pt x="13296469" y="562532"/>
                  <a:pt x="13296469" y="939770"/>
                </a:cubicBezTo>
                <a:cubicBezTo>
                  <a:pt x="13296469" y="1081234"/>
                  <a:pt x="13253464" y="1212654"/>
                  <a:pt x="13179815" y="1321670"/>
                </a:cubicBezTo>
                <a:lnTo>
                  <a:pt x="13133499" y="1377805"/>
                </a:lnTo>
                <a:lnTo>
                  <a:pt x="13149102" y="1428067"/>
                </a:lnTo>
                <a:cubicBezTo>
                  <a:pt x="13159982" y="1481238"/>
                  <a:pt x="13165696" y="1536290"/>
                  <a:pt x="13165696" y="1592677"/>
                </a:cubicBezTo>
                <a:cubicBezTo>
                  <a:pt x="13165696" y="1987386"/>
                  <a:pt x="12885718" y="2316703"/>
                  <a:pt x="12513524" y="2392865"/>
                </a:cubicBezTo>
                <a:lnTo>
                  <a:pt x="12459283" y="2401143"/>
                </a:lnTo>
                <a:lnTo>
                  <a:pt x="12459283" y="3923519"/>
                </a:lnTo>
                <a:lnTo>
                  <a:pt x="9910837" y="3923519"/>
                </a:lnTo>
                <a:lnTo>
                  <a:pt x="9816740" y="3937880"/>
                </a:lnTo>
                <a:cubicBezTo>
                  <a:pt x="9779853" y="3941626"/>
                  <a:pt x="9742426" y="3943545"/>
                  <a:pt x="9704550" y="3943545"/>
                </a:cubicBezTo>
                <a:cubicBezTo>
                  <a:pt x="9666674" y="3943545"/>
                  <a:pt x="9629247" y="3941626"/>
                  <a:pt x="9592359" y="3937880"/>
                </a:cubicBezTo>
                <a:lnTo>
                  <a:pt x="9498263" y="3923519"/>
                </a:lnTo>
                <a:lnTo>
                  <a:pt x="267286" y="3923519"/>
                </a:lnTo>
                <a:lnTo>
                  <a:pt x="267286" y="2031414"/>
                </a:lnTo>
                <a:lnTo>
                  <a:pt x="267286" y="1261614"/>
                </a:lnTo>
                <a:lnTo>
                  <a:pt x="208076" y="1212761"/>
                </a:lnTo>
                <a:cubicBezTo>
                  <a:pt x="79516" y="1084201"/>
                  <a:pt x="0" y="906596"/>
                  <a:pt x="0" y="710419"/>
                </a:cubicBezTo>
                <a:cubicBezTo>
                  <a:pt x="0" y="318065"/>
                  <a:pt x="318065" y="0"/>
                  <a:pt x="7104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04" name="任意多边形 103"/>
          <p:cNvSpPr>
            <a:spLocks noChangeAspect="1"/>
          </p:cNvSpPr>
          <p:nvPr/>
        </p:nvSpPr>
        <p:spPr>
          <a:xfrm>
            <a:off x="5838095" y="1617785"/>
            <a:ext cx="504000" cy="504000"/>
          </a:xfrm>
          <a:custGeom>
            <a:avLst/>
            <a:gdLst>
              <a:gd name="connsiteX0" fmla="*/ 553992 w 1111348"/>
              <a:gd name="connsiteY0" fmla="*/ 67992 h 1111348"/>
              <a:gd name="connsiteX1" fmla="*/ 67992 w 1111348"/>
              <a:gd name="connsiteY1" fmla="*/ 553992 h 1111348"/>
              <a:gd name="connsiteX2" fmla="*/ 553992 w 1111348"/>
              <a:gd name="connsiteY2" fmla="*/ 1039992 h 1111348"/>
              <a:gd name="connsiteX3" fmla="*/ 1039992 w 1111348"/>
              <a:gd name="connsiteY3" fmla="*/ 553992 h 1111348"/>
              <a:gd name="connsiteX4" fmla="*/ 553992 w 1111348"/>
              <a:gd name="connsiteY4" fmla="*/ 67992 h 1111348"/>
              <a:gd name="connsiteX5" fmla="*/ 555674 w 1111348"/>
              <a:gd name="connsiteY5" fmla="*/ 0 h 1111348"/>
              <a:gd name="connsiteX6" fmla="*/ 1111348 w 1111348"/>
              <a:gd name="connsiteY6" fmla="*/ 555674 h 1111348"/>
              <a:gd name="connsiteX7" fmla="*/ 555674 w 1111348"/>
              <a:gd name="connsiteY7" fmla="*/ 1111348 h 1111348"/>
              <a:gd name="connsiteX8" fmla="*/ 0 w 1111348"/>
              <a:gd name="connsiteY8" fmla="*/ 555674 h 1111348"/>
              <a:gd name="connsiteX9" fmla="*/ 555674 w 1111348"/>
              <a:gd name="connsiteY9" fmla="*/ 0 h 111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1348" h="1111348">
                <a:moveTo>
                  <a:pt x="553992" y="67992"/>
                </a:moveTo>
                <a:cubicBezTo>
                  <a:pt x="285582" y="67992"/>
                  <a:pt x="67992" y="285582"/>
                  <a:pt x="67992" y="553992"/>
                </a:cubicBezTo>
                <a:cubicBezTo>
                  <a:pt x="67992" y="822402"/>
                  <a:pt x="285582" y="1039992"/>
                  <a:pt x="553992" y="1039992"/>
                </a:cubicBezTo>
                <a:cubicBezTo>
                  <a:pt x="822402" y="1039992"/>
                  <a:pt x="1039992" y="822402"/>
                  <a:pt x="1039992" y="553992"/>
                </a:cubicBezTo>
                <a:cubicBezTo>
                  <a:pt x="1039992" y="285582"/>
                  <a:pt x="822402" y="67992"/>
                  <a:pt x="553992" y="67992"/>
                </a:cubicBezTo>
                <a:close/>
                <a:moveTo>
                  <a:pt x="555674" y="0"/>
                </a:moveTo>
                <a:cubicBezTo>
                  <a:pt x="862564" y="0"/>
                  <a:pt x="1111348" y="248784"/>
                  <a:pt x="1111348" y="555674"/>
                </a:cubicBezTo>
                <a:cubicBezTo>
                  <a:pt x="1111348" y="862564"/>
                  <a:pt x="862564" y="1111348"/>
                  <a:pt x="555674" y="1111348"/>
                </a:cubicBezTo>
                <a:cubicBezTo>
                  <a:pt x="248784" y="1111348"/>
                  <a:pt x="0" y="862564"/>
                  <a:pt x="0" y="555674"/>
                </a:cubicBezTo>
                <a:cubicBezTo>
                  <a:pt x="0" y="248784"/>
                  <a:pt x="248784" y="0"/>
                  <a:pt x="555674" y="0"/>
                </a:cubicBez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 name="文本框 3"/>
          <p:cNvSpPr txBox="1"/>
          <p:nvPr/>
        </p:nvSpPr>
        <p:spPr>
          <a:xfrm>
            <a:off x="3867952" y="4859373"/>
            <a:ext cx="4457065" cy="829945"/>
          </a:xfrm>
          <a:prstGeom prst="rect">
            <a:avLst/>
          </a:prstGeom>
          <a:noFill/>
        </p:spPr>
        <p:txBody>
          <a:bodyPr wrap="none" rtlCol="0">
            <a:spAutoFit/>
          </a:bodyPr>
          <a:lstStyle/>
          <a:p>
            <a:pPr algn="ctr"/>
            <a:r>
              <a:rPr lang="en-US" sz="4800" dirty="0">
                <a:solidFill>
                  <a:srgbClr val="5BB7D7"/>
                </a:solidFill>
                <a:latin typeface="华文细黑" panose="02010600040101010101" pitchFamily="2" charset="-122"/>
                <a:ea typeface="华文细黑" panose="02010600040101010101" pitchFamily="2" charset="-122"/>
              </a:rPr>
              <a:t>RPC</a:t>
            </a:r>
            <a:r>
              <a:rPr lang="zh-CN" altLang="en-US" sz="4800" dirty="0">
                <a:solidFill>
                  <a:srgbClr val="5BB7D7"/>
                </a:solidFill>
                <a:latin typeface="华文细黑" panose="02010600040101010101" pitchFamily="2" charset="-122"/>
                <a:ea typeface="华文细黑" panose="02010600040101010101" pitchFamily="2" charset="-122"/>
              </a:rPr>
              <a:t>原理和设计</a:t>
            </a:r>
            <a:endParaRPr lang="zh-CN" altLang="en-US" sz="4800" dirty="0">
              <a:solidFill>
                <a:srgbClr val="5BB7D7"/>
              </a:solidFill>
              <a:latin typeface="华文细黑" panose="02010600040101010101" pitchFamily="2" charset="-122"/>
              <a:ea typeface="华文细黑" panose="02010600040101010101" pitchFamily="2" charset="-122"/>
            </a:endParaRPr>
          </a:p>
        </p:txBody>
      </p:sp>
      <p:grpSp>
        <p:nvGrpSpPr>
          <p:cNvPr id="37" name="组合 36"/>
          <p:cNvGrpSpPr>
            <a:grpSpLocks noChangeAspect="1"/>
          </p:cNvGrpSpPr>
          <p:nvPr/>
        </p:nvGrpSpPr>
        <p:grpSpPr>
          <a:xfrm>
            <a:off x="5779424" y="1575108"/>
            <a:ext cx="610717" cy="612000"/>
            <a:chOff x="4011923" y="917922"/>
            <a:chExt cx="4327014" cy="4336103"/>
          </a:xfrm>
        </p:grpSpPr>
        <p:sp>
          <p:nvSpPr>
            <p:cNvPr id="38" name="椭圆 37"/>
            <p:cNvSpPr>
              <a:spLocks noChangeAspect="1"/>
            </p:cNvSpPr>
            <p:nvPr/>
          </p:nvSpPr>
          <p:spPr>
            <a:xfrm>
              <a:off x="4018937" y="934025"/>
              <a:ext cx="4320000" cy="4320000"/>
            </a:xfrm>
            <a:prstGeom prst="ellipse">
              <a:avLst/>
            </a:pr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3" name="任意多边形 42"/>
            <p:cNvSpPr>
              <a:spLocks noChangeAspect="1"/>
            </p:cNvSpPr>
            <p:nvPr/>
          </p:nvSpPr>
          <p:spPr>
            <a:xfrm>
              <a:off x="4011923" y="917922"/>
              <a:ext cx="4320000" cy="4320000"/>
            </a:xfrm>
            <a:custGeom>
              <a:avLst/>
              <a:gdLst>
                <a:gd name="connsiteX0" fmla="*/ 2172331 w 4320000"/>
                <a:gd name="connsiteY0" fmla="*/ 195257 h 4320000"/>
                <a:gd name="connsiteX1" fmla="*/ 192331 w 4320000"/>
                <a:gd name="connsiteY1" fmla="*/ 2175257 h 4320000"/>
                <a:gd name="connsiteX2" fmla="*/ 2172331 w 4320000"/>
                <a:gd name="connsiteY2" fmla="*/ 4155257 h 4320000"/>
                <a:gd name="connsiteX3" fmla="*/ 4152331 w 4320000"/>
                <a:gd name="connsiteY3" fmla="*/ 2175257 h 4320000"/>
                <a:gd name="connsiteX4" fmla="*/ 2172331 w 4320000"/>
                <a:gd name="connsiteY4" fmla="*/ 195257 h 4320000"/>
                <a:gd name="connsiteX5" fmla="*/ 2160000 w 4320000"/>
                <a:gd name="connsiteY5" fmla="*/ 0 h 4320000"/>
                <a:gd name="connsiteX6" fmla="*/ 4320000 w 4320000"/>
                <a:gd name="connsiteY6" fmla="*/ 2160000 h 4320000"/>
                <a:gd name="connsiteX7" fmla="*/ 2160000 w 4320000"/>
                <a:gd name="connsiteY7" fmla="*/ 4320000 h 4320000"/>
                <a:gd name="connsiteX8" fmla="*/ 0 w 4320000"/>
                <a:gd name="connsiteY8" fmla="*/ 2160000 h 4320000"/>
                <a:gd name="connsiteX9" fmla="*/ 2160000 w 4320000"/>
                <a:gd name="connsiteY9" fmla="*/ 0 h 43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20000" h="4320000">
                  <a:moveTo>
                    <a:pt x="2172331" y="195257"/>
                  </a:moveTo>
                  <a:cubicBezTo>
                    <a:pt x="1078807" y="195257"/>
                    <a:pt x="192331" y="1081733"/>
                    <a:pt x="192331" y="2175257"/>
                  </a:cubicBezTo>
                  <a:cubicBezTo>
                    <a:pt x="192331" y="3268781"/>
                    <a:pt x="1078807" y="4155257"/>
                    <a:pt x="2172331" y="4155257"/>
                  </a:cubicBezTo>
                  <a:cubicBezTo>
                    <a:pt x="3265855" y="4155257"/>
                    <a:pt x="4152331" y="3268781"/>
                    <a:pt x="4152331" y="2175257"/>
                  </a:cubicBezTo>
                  <a:cubicBezTo>
                    <a:pt x="4152331" y="1081733"/>
                    <a:pt x="3265855" y="195257"/>
                    <a:pt x="2172331" y="195257"/>
                  </a:cubicBezTo>
                  <a:close/>
                  <a:moveTo>
                    <a:pt x="2160000" y="0"/>
                  </a:moveTo>
                  <a:cubicBezTo>
                    <a:pt x="3352935" y="0"/>
                    <a:pt x="4320000" y="967065"/>
                    <a:pt x="4320000" y="2160000"/>
                  </a:cubicBezTo>
                  <a:cubicBezTo>
                    <a:pt x="4320000" y="3352935"/>
                    <a:pt x="3352935" y="4320000"/>
                    <a:pt x="2160000" y="4320000"/>
                  </a:cubicBezTo>
                  <a:cubicBezTo>
                    <a:pt x="967065" y="4320000"/>
                    <a:pt x="0" y="3352935"/>
                    <a:pt x="0" y="2160000"/>
                  </a:cubicBezTo>
                  <a:cubicBezTo>
                    <a:pt x="0" y="967065"/>
                    <a:pt x="967065" y="0"/>
                    <a:pt x="2160000" y="0"/>
                  </a:cubicBezTo>
                  <a:close/>
                </a:path>
              </a:pathLst>
            </a:cu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2" name="矩形 1"/>
          <p:cNvSpPr/>
          <p:nvPr/>
        </p:nvSpPr>
        <p:spPr>
          <a:xfrm>
            <a:off x="5775654" y="5702306"/>
            <a:ext cx="640080" cy="368300"/>
          </a:xfrm>
          <a:prstGeom prst="rect">
            <a:avLst/>
          </a:prstGeom>
        </p:spPr>
        <p:txBody>
          <a:bodyPr wrap="none">
            <a:spAutoFit/>
          </a:bodyPr>
          <a:lstStyle/>
          <a:p>
            <a:r>
              <a:rPr lang="zh-CN" altLang="en-US" dirty="0">
                <a:solidFill>
                  <a:srgbClr val="5BB7D7"/>
                </a:solidFill>
                <a:latin typeface="华文细黑" panose="02010600040101010101" pitchFamily="2" charset="-122"/>
                <a:ea typeface="华文细黑" panose="02010600040101010101" pitchFamily="2" charset="-122"/>
              </a:rPr>
              <a:t>向旸</a:t>
            </a:r>
            <a:endParaRPr lang="zh-CN" altLang="en-US" dirty="0">
              <a:solidFill>
                <a:srgbClr val="5BB7D7"/>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1336040" y="1338580"/>
            <a:ext cx="8952865" cy="2799715"/>
          </a:xfrm>
          <a:prstGeom prst="rect">
            <a:avLst/>
          </a:prstGeom>
        </p:spPr>
        <p:txBody>
          <a:bodyPr wrap="square">
            <a:spAutoFit/>
          </a:bodyPr>
          <a:lstStyle/>
          <a:p>
            <a:pPr algn="l" fontAlgn="auto">
              <a:lnSpc>
                <a:spcPct val="22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1.</a:t>
            </a:r>
            <a:r>
              <a:rPr lang="zh-CN" altLang="en-US" sz="2000" dirty="0">
                <a:solidFill>
                  <a:srgbClr val="1F4E79"/>
                </a:solidFill>
                <a:latin typeface="华文细黑" panose="02010600040101010101" pitchFamily="2" charset="-122"/>
                <a:ea typeface="华文细黑" panose="02010600040101010101" pitchFamily="2" charset="-122"/>
              </a:rPr>
              <a:t>为什么有了</a:t>
            </a:r>
            <a:r>
              <a:rPr lang="en-US" altLang="zh-CN" sz="2000" dirty="0">
                <a:solidFill>
                  <a:srgbClr val="1F4E79"/>
                </a:solidFill>
                <a:latin typeface="华文细黑" panose="02010600040101010101" pitchFamily="2" charset="-122"/>
                <a:ea typeface="华文细黑" panose="02010600040101010101" pitchFamily="2" charset="-122"/>
              </a:rPr>
              <a:t>HTTP</a:t>
            </a:r>
            <a:r>
              <a:rPr lang="zh-CN" altLang="en-US" sz="2000" dirty="0">
                <a:solidFill>
                  <a:srgbClr val="1F4E79"/>
                </a:solidFill>
                <a:latin typeface="华文细黑" panose="02010600040101010101" pitchFamily="2" charset="-122"/>
                <a:ea typeface="华文细黑" panose="02010600040101010101" pitchFamily="2" charset="-122"/>
              </a:rPr>
              <a:t>协议还要设计</a:t>
            </a:r>
            <a:r>
              <a:rPr lang="en-US" altLang="zh-CN" sz="2000" dirty="0">
                <a:solidFill>
                  <a:srgbClr val="1F4E79"/>
                </a:solidFill>
                <a:latin typeface="华文细黑" panose="02010600040101010101" pitchFamily="2" charset="-122"/>
                <a:ea typeface="华文细黑" panose="02010600040101010101" pitchFamily="2" charset="-122"/>
              </a:rPr>
              <a:t>RPC</a:t>
            </a:r>
            <a:r>
              <a:rPr lang="zh-CN" altLang="en-US" sz="2000" dirty="0">
                <a:solidFill>
                  <a:srgbClr val="1F4E79"/>
                </a:solidFill>
                <a:latin typeface="华文细黑" panose="02010600040101010101" pitchFamily="2" charset="-122"/>
                <a:ea typeface="华文细黑" panose="02010600040101010101" pitchFamily="2" charset="-122"/>
              </a:rPr>
              <a:t>协议？</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22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2.</a:t>
            </a:r>
            <a:r>
              <a:rPr lang="zh-CN" sz="2000" dirty="0">
                <a:solidFill>
                  <a:srgbClr val="1F4E79"/>
                </a:solidFill>
                <a:latin typeface="华文细黑" panose="02010600040101010101" pitchFamily="2" charset="-122"/>
                <a:ea typeface="华文细黑" panose="02010600040101010101" pitchFamily="2" charset="-122"/>
              </a:rPr>
              <a:t>协议头：协议长度、序列化方式、消息类型、消息</a:t>
            </a:r>
            <a:r>
              <a:rPr lang="en-US" altLang="zh-CN" sz="2000" dirty="0">
                <a:solidFill>
                  <a:srgbClr val="1F4E79"/>
                </a:solidFill>
                <a:latin typeface="华文细黑" panose="02010600040101010101" pitchFamily="2" charset="-122"/>
                <a:ea typeface="华文细黑" panose="02010600040101010101" pitchFamily="2" charset="-122"/>
              </a:rPr>
              <a:t>ID</a:t>
            </a:r>
            <a:r>
              <a:rPr lang="zh-CN" altLang="en-US" sz="2000" dirty="0">
                <a:solidFill>
                  <a:srgbClr val="1F4E79"/>
                </a:solidFill>
                <a:latin typeface="华文细黑" panose="02010600040101010101" pitchFamily="2" charset="-122"/>
                <a:ea typeface="华文细黑" panose="02010600040101010101" pitchFamily="2" charset="-122"/>
              </a:rPr>
              <a:t>等</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22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3.</a:t>
            </a:r>
            <a:r>
              <a:rPr lang="zh-CN" sz="2000" dirty="0">
                <a:solidFill>
                  <a:srgbClr val="1F4E79"/>
                </a:solidFill>
                <a:latin typeface="华文细黑" panose="02010600040101010101" pitchFamily="2" charset="-122"/>
                <a:ea typeface="华文细黑" panose="02010600040101010101" pitchFamily="2" charset="-122"/>
              </a:rPr>
              <a:t>协议体：请求接口方法、请求的业务参数值和一些扩展属性等</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22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4.部分浏览器不支持，浏览器支持的程度与方式有区别，需要各种兼容写法。</a:t>
            </a:r>
            <a:endParaRPr lang="en-US" sz="2000" dirty="0">
              <a:solidFill>
                <a:srgbClr val="1F4E79"/>
              </a:solidFill>
              <a:latin typeface="华文细黑" panose="02010600040101010101" pitchFamily="2" charset="-122"/>
              <a:ea typeface="华文细黑" panose="02010600040101010101" pitchFamily="2" charset="-122"/>
            </a:endParaRPr>
          </a:p>
        </p:txBody>
      </p:sp>
      <p:grpSp>
        <p:nvGrpSpPr>
          <p:cNvPr id="18" name="组合 17"/>
          <p:cNvGrpSpPr/>
          <p:nvPr/>
        </p:nvGrpSpPr>
        <p:grpSpPr>
          <a:xfrm>
            <a:off x="4915976" y="1112588"/>
            <a:ext cx="1105135" cy="504096"/>
            <a:chOff x="4893159" y="1762174"/>
            <a:chExt cx="1105135" cy="504096"/>
          </a:xfrm>
        </p:grpSpPr>
        <p:sp>
          <p:nvSpPr>
            <p:cNvPr id="148" name="任意多边形 147"/>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7" name="任意多边形 146"/>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150" name="组合 149"/>
          <p:cNvGrpSpPr/>
          <p:nvPr/>
        </p:nvGrpSpPr>
        <p:grpSpPr>
          <a:xfrm>
            <a:off x="-33106" y="4348684"/>
            <a:ext cx="1105135" cy="504096"/>
            <a:chOff x="4893159" y="1762174"/>
            <a:chExt cx="1105135" cy="504096"/>
          </a:xfrm>
        </p:grpSpPr>
        <p:sp>
          <p:nvSpPr>
            <p:cNvPr id="151" name="任意多边形 150"/>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2" name="任意多边形 151"/>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5" name="文本框 4"/>
          <p:cNvSpPr txBox="1"/>
          <p:nvPr/>
        </p:nvSpPr>
        <p:spPr>
          <a:xfrm>
            <a:off x="1336040" y="476250"/>
            <a:ext cx="46113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设计</a:t>
            </a:r>
            <a:r>
              <a:rPr lang="en-US" altLang="zh-CN" sz="4000" dirty="0" smtClean="0">
                <a:solidFill>
                  <a:srgbClr val="5BB7D7"/>
                </a:solidFill>
                <a:latin typeface="华文细黑" panose="02010600040101010101" pitchFamily="2" charset="-122"/>
                <a:ea typeface="华文细黑" panose="02010600040101010101" pitchFamily="2" charset="-122"/>
              </a:rPr>
              <a:t>RPC</a:t>
            </a:r>
            <a:r>
              <a:rPr lang="zh-CN" altLang="en-US" sz="4000" dirty="0" smtClean="0">
                <a:solidFill>
                  <a:srgbClr val="5BB7D7"/>
                </a:solidFill>
                <a:latin typeface="华文细黑" panose="02010600040101010101" pitchFamily="2" charset="-122"/>
                <a:ea typeface="华文细黑" panose="02010600040101010101" pitchFamily="2" charset="-122"/>
              </a:rPr>
              <a:t>协议</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1336040" y="4629785"/>
            <a:ext cx="8990965" cy="16916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54025"/>
            <a:ext cx="46113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选择序列化协议</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
        <p:nvSpPr>
          <p:cNvPr id="3" name="文本框 2"/>
          <p:cNvSpPr txBox="1"/>
          <p:nvPr/>
        </p:nvSpPr>
        <p:spPr>
          <a:xfrm>
            <a:off x="1365250" y="1754505"/>
            <a:ext cx="7153275" cy="3415030"/>
          </a:xfrm>
          <a:prstGeom prst="rect">
            <a:avLst/>
          </a:prstGeom>
          <a:noFill/>
        </p:spPr>
        <p:txBody>
          <a:bodyPr wrap="square" rtlCol="0">
            <a:spAutoFit/>
          </a:bodyPr>
          <a:p>
            <a:r>
              <a:rPr lang="en-US" altLang="zh-CN"/>
              <a:t>1.XML: XML是一种常用的序列化和反序列化协议，具有跨机器，跨语言等优点。当这种标记文档的设计被用来序列化对象的时候，就显得冗长而复杂.</a:t>
            </a:r>
            <a:endParaRPr lang="en-US" altLang="zh-CN"/>
          </a:p>
          <a:p>
            <a:r>
              <a:rPr lang="en-US" altLang="zh-CN"/>
              <a:t>2.SOAP: SOAP具有安全、可扩展、跨语言、跨平台并支持多种传输层协议。</a:t>
            </a:r>
            <a:endParaRPr lang="en-US" altLang="zh-CN"/>
          </a:p>
          <a:p>
            <a:r>
              <a:rPr lang="en-US" altLang="zh-CN"/>
              <a:t>3.JSON: </a:t>
            </a:r>
            <a:r>
              <a:rPr lang="zh-CN" altLang="en-US"/>
              <a:t>可读性强，有良好的可扩展性和兼容性，适用</a:t>
            </a:r>
            <a:r>
              <a:rPr lang="en-US" altLang="zh-CN">
                <a:sym typeface="+mn-ea"/>
              </a:rPr>
              <a:t>于接口经常发生变化，并对可调</a:t>
            </a:r>
            <a:r>
              <a:rPr lang="zh-CN" altLang="en-US">
                <a:sym typeface="+mn-ea"/>
              </a:rPr>
              <a:t>试</a:t>
            </a:r>
            <a:r>
              <a:rPr lang="en-US" altLang="zh-CN">
                <a:sym typeface="+mn-ea"/>
              </a:rPr>
              <a:t>性要求高的场景，例如Mobile app与服务端的通讯。</a:t>
            </a:r>
            <a:endParaRPr lang="en-US" altLang="zh-CN">
              <a:sym typeface="+mn-ea"/>
            </a:endParaRPr>
          </a:p>
          <a:p>
            <a:r>
              <a:rPr lang="en-US" altLang="zh-CN"/>
              <a:t>4.Thrift: 相对于JSON和XML而言，Thrift在空间开销和解析性能上有了比较大的提升.但是由于Thrift的序列化被嵌入到Thrift框架里面，Thrift框架本身并没有透出序列化和反序列化接口，这导致其很难和其他传输层协议共同使用（例如HTTP）。</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54025"/>
            <a:ext cx="46113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选择序列化协议</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
        <p:nvSpPr>
          <p:cNvPr id="3" name="文本框 2"/>
          <p:cNvSpPr txBox="1"/>
          <p:nvPr/>
        </p:nvSpPr>
        <p:spPr>
          <a:xfrm>
            <a:off x="1365250" y="1754505"/>
            <a:ext cx="7153275" cy="1753235"/>
          </a:xfrm>
          <a:prstGeom prst="rect">
            <a:avLst/>
          </a:prstGeom>
          <a:noFill/>
        </p:spPr>
        <p:txBody>
          <a:bodyPr wrap="square" rtlCol="0">
            <a:spAutoFit/>
          </a:bodyPr>
          <a:p>
            <a:r>
              <a:rPr lang="en-US" altLang="zh-CN"/>
              <a:t>5.Protobuf: 序列化数据非常简洁，紧凑，与XML相比，其序列化之后的数据量约为1/3到1/10。解析速度非常快，比对应的XML快约20-100倍。提供了非常友好的动态库，使用非常简介，反序列化只需要一行代码。</a:t>
            </a:r>
            <a:endParaRPr lang="en-US" altLang="zh-CN"/>
          </a:p>
          <a:p>
            <a:r>
              <a:rPr lang="en-US" altLang="zh-CN"/>
              <a:t>6.Avro: Avro解析性能高并且序列化之后的数据非常简洁，比较适合于高性能的序列化服务。</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54025"/>
            <a:ext cx="46113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选择序列化协议</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stretch>
            <a:fillRect/>
          </a:stretch>
        </p:blipFill>
        <p:spPr>
          <a:xfrm>
            <a:off x="236220" y="1481455"/>
            <a:ext cx="5586730" cy="3445510"/>
          </a:xfrm>
          <a:prstGeom prst="rect">
            <a:avLst/>
          </a:prstGeom>
        </p:spPr>
      </p:pic>
      <p:pic>
        <p:nvPicPr>
          <p:cNvPr id="4" name="图片 3"/>
          <p:cNvPicPr>
            <a:picLocks noChangeAspect="1"/>
          </p:cNvPicPr>
          <p:nvPr/>
        </p:nvPicPr>
        <p:blipFill>
          <a:blip r:embed="rId2"/>
          <a:stretch>
            <a:fillRect/>
          </a:stretch>
        </p:blipFill>
        <p:spPr>
          <a:xfrm>
            <a:off x="6803390" y="1522730"/>
            <a:ext cx="5388610" cy="3362325"/>
          </a:xfrm>
          <a:prstGeom prst="rect">
            <a:avLst/>
          </a:prstGeom>
        </p:spPr>
      </p:pic>
      <p:sp>
        <p:nvSpPr>
          <p:cNvPr id="7" name="文本框 6"/>
          <p:cNvSpPr txBox="1"/>
          <p:nvPr/>
        </p:nvSpPr>
        <p:spPr>
          <a:xfrm>
            <a:off x="2569845" y="5377815"/>
            <a:ext cx="6939280" cy="922020"/>
          </a:xfrm>
          <a:prstGeom prst="rect">
            <a:avLst/>
          </a:prstGeom>
          <a:noFill/>
        </p:spPr>
        <p:txBody>
          <a:bodyPr wrap="square" rtlCol="0">
            <a:spAutoFit/>
          </a:bodyPr>
          <a:p>
            <a:r>
              <a:rPr lang="en-US" altLang="zh-CN"/>
              <a:t>1. </a:t>
            </a:r>
            <a:r>
              <a:rPr lang="zh-CN" altLang="en-US"/>
              <a:t>XML序列化（Xstream）无论在性能和简洁性上比较差。</a:t>
            </a:r>
            <a:endParaRPr lang="zh-CN" altLang="en-US"/>
          </a:p>
          <a:p>
            <a:r>
              <a:rPr lang="en-US" altLang="zh-CN"/>
              <a:t>2. Thrift与Protobuf相比在时空开销方面都有一定的劣势。</a:t>
            </a:r>
            <a:endParaRPr lang="en-US" altLang="zh-CN"/>
          </a:p>
          <a:p>
            <a:r>
              <a:rPr lang="en-US" altLang="zh-CN"/>
              <a:t>3.Protobuf和Avro在两方面表现都非常优越。</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54025"/>
            <a:ext cx="46113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选择序列化协议</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
        <p:nvSpPr>
          <p:cNvPr id="2" name="文本框 1"/>
          <p:cNvSpPr txBox="1"/>
          <p:nvPr/>
        </p:nvSpPr>
        <p:spPr>
          <a:xfrm>
            <a:off x="659765" y="1429385"/>
            <a:ext cx="10600690" cy="4246245"/>
          </a:xfrm>
          <a:prstGeom prst="rect">
            <a:avLst/>
          </a:prstGeom>
          <a:noFill/>
        </p:spPr>
        <p:txBody>
          <a:bodyPr wrap="square" rtlCol="0">
            <a:spAutoFit/>
          </a:bodyPr>
          <a:p>
            <a:endParaRPr lang="zh-CN" altLang="en-US"/>
          </a:p>
          <a:p>
            <a:r>
              <a:rPr lang="zh-CN" altLang="en-US"/>
              <a:t>1、对于公司间的系统调用，如果性能要求在100ms以上的服务，基于XML的SOAP协议是一个值得考虑的方案。</a:t>
            </a:r>
            <a:endParaRPr lang="zh-CN" altLang="en-US"/>
          </a:p>
          <a:p>
            <a:r>
              <a:rPr lang="zh-CN" altLang="en-US"/>
              <a:t>2、基于Web browser的Ajax，以及Mobile app与服务端之间的通讯，JSON协议是首选。对于性能要求不太高，或者以动态类型语言为主，或者传输数据载荷很小的的运用场景，JSON也是非常不错的选择。</a:t>
            </a:r>
            <a:endParaRPr lang="zh-CN" altLang="en-US"/>
          </a:p>
          <a:p>
            <a:r>
              <a:rPr lang="zh-CN" altLang="en-US"/>
              <a:t>3、对于调试环境比较恶劣的场景，采用JSON或XML能够极大的提高调试效率，降低系统开发成本。</a:t>
            </a:r>
            <a:endParaRPr lang="zh-CN" altLang="en-US"/>
          </a:p>
          <a:p>
            <a:r>
              <a:rPr lang="zh-CN" altLang="en-US"/>
              <a:t>4、当对性能和简洁性有极高要求的场景，Protobuf，Thrift，Avro之间具有一定的竞争关系。</a:t>
            </a:r>
            <a:endParaRPr lang="zh-CN" altLang="en-US"/>
          </a:p>
          <a:p>
            <a:r>
              <a:rPr lang="zh-CN" altLang="en-US"/>
              <a:t>5、对于T级别的数据的持久化应用场景，Protobuf和Avro是首要选择。如果持久化后的数据存储在Hadoop子项目里，Avro会是更好的选择。</a:t>
            </a:r>
            <a:endParaRPr lang="zh-CN" altLang="en-US"/>
          </a:p>
          <a:p>
            <a:r>
              <a:rPr lang="zh-CN" altLang="en-US"/>
              <a:t>6、由于Avro的设计理念偏向于动态类型语言，对于动态语言为主的应用场景，Avro是更好的选择。</a:t>
            </a:r>
            <a:endParaRPr lang="zh-CN" altLang="en-US"/>
          </a:p>
          <a:p>
            <a:r>
              <a:rPr lang="zh-CN" altLang="en-US"/>
              <a:t>7、对于持久层非Hadoop项目，以静态类型语言为主的应用场景，Protobuf会更符合静态类型语言工程师的开发习惯。</a:t>
            </a:r>
            <a:endParaRPr lang="zh-CN" altLang="en-US"/>
          </a:p>
          <a:p>
            <a:r>
              <a:rPr lang="zh-CN" altLang="en-US"/>
              <a:t>8、如果需要提供一个完整的RPC解决方案，Thrift是一个好的选择。</a:t>
            </a:r>
            <a:endParaRPr lang="zh-CN" altLang="en-US"/>
          </a:p>
          <a:p>
            <a:r>
              <a:rPr lang="zh-CN" altLang="en-US"/>
              <a:t>9、如果序列化之后需要支持不同的传输层协议，或者需要跨防火墙访问的高性能场景，Protobuf可以优先考虑。</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962025" y="1643380"/>
            <a:ext cx="5255895" cy="2707005"/>
          </a:xfrm>
          <a:prstGeom prst="rect">
            <a:avLst/>
          </a:prstGeom>
        </p:spPr>
        <p:txBody>
          <a:bodyPr wrap="square">
            <a:spAutoFit/>
          </a:bodyPr>
          <a:lstStyle/>
          <a:p>
            <a:pPr algn="l" fontAlgn="auto">
              <a:lnSpc>
                <a:spcPct val="170000"/>
              </a:lnSpc>
              <a:buClr>
                <a:srgbClr val="512373"/>
              </a:buClr>
              <a:buSzPct val="150000"/>
            </a:pPr>
            <a:r>
              <a:rPr sz="2000" dirty="0">
                <a:solidFill>
                  <a:srgbClr val="1F4E79"/>
                </a:solidFill>
                <a:latin typeface="华文细黑" panose="02010600040101010101" pitchFamily="2" charset="-122"/>
                <a:ea typeface="华文细黑" panose="02010600040101010101" pitchFamily="2" charset="-122"/>
              </a:rPr>
              <a:t>常见的网络 IO 模型分为</a:t>
            </a:r>
            <a:r>
              <a:rPr lang="zh-CN" sz="2000" dirty="0">
                <a:solidFill>
                  <a:srgbClr val="1F4E79"/>
                </a:solidFill>
                <a:latin typeface="华文细黑" panose="02010600040101010101" pitchFamily="2" charset="-122"/>
                <a:ea typeface="华文细黑" panose="02010600040101010101" pitchFamily="2" charset="-122"/>
              </a:rPr>
              <a:t>五</a:t>
            </a:r>
            <a:r>
              <a:rPr sz="2000" dirty="0">
                <a:solidFill>
                  <a:srgbClr val="1F4E79"/>
                </a:solidFill>
                <a:latin typeface="华文细黑" panose="02010600040101010101" pitchFamily="2" charset="-122"/>
                <a:ea typeface="华文细黑" panose="02010600040101010101" pitchFamily="2" charset="-122"/>
              </a:rPr>
              <a:t>种：同步阻塞 IO（BIO）、同步非阻塞 IO（NIO）、IO 多路复用</a:t>
            </a:r>
            <a:r>
              <a:rPr lang="zh-CN" sz="2000" dirty="0">
                <a:solidFill>
                  <a:srgbClr val="1F4E79"/>
                </a:solidFill>
                <a:latin typeface="华文细黑" panose="02010600040101010101" pitchFamily="2" charset="-122"/>
                <a:ea typeface="华文细黑" panose="02010600040101010101" pitchFamily="2" charset="-122"/>
              </a:rPr>
              <a:t>、信号驱动</a:t>
            </a:r>
            <a:r>
              <a:rPr lang="en-US" altLang="zh-CN" sz="2000" dirty="0">
                <a:solidFill>
                  <a:srgbClr val="1F4E79"/>
                </a:solidFill>
                <a:latin typeface="华文细黑" panose="02010600040101010101" pitchFamily="2" charset="-122"/>
                <a:ea typeface="华文细黑" panose="02010600040101010101" pitchFamily="2" charset="-122"/>
              </a:rPr>
              <a:t>IO</a:t>
            </a:r>
            <a:r>
              <a:rPr sz="2000" dirty="0">
                <a:solidFill>
                  <a:srgbClr val="1F4E79"/>
                </a:solidFill>
                <a:latin typeface="华文细黑" panose="02010600040101010101" pitchFamily="2" charset="-122"/>
                <a:ea typeface="华文细黑" panose="02010600040101010101" pitchFamily="2" charset="-122"/>
              </a:rPr>
              <a:t>和异步非阻塞 IO（AIO）。在这</a:t>
            </a:r>
            <a:r>
              <a:rPr lang="zh-CN" sz="2000" dirty="0">
                <a:solidFill>
                  <a:srgbClr val="1F4E79"/>
                </a:solidFill>
                <a:latin typeface="华文细黑" panose="02010600040101010101" pitchFamily="2" charset="-122"/>
                <a:ea typeface="华文细黑" panose="02010600040101010101" pitchFamily="2" charset="-122"/>
              </a:rPr>
              <a:t>五</a:t>
            </a:r>
            <a:r>
              <a:rPr sz="2000" dirty="0">
                <a:solidFill>
                  <a:srgbClr val="1F4E79"/>
                </a:solidFill>
                <a:latin typeface="华文细黑" panose="02010600040101010101" pitchFamily="2" charset="-122"/>
                <a:ea typeface="华文细黑" panose="02010600040101010101" pitchFamily="2" charset="-122"/>
              </a:rPr>
              <a:t>种 IO 模型中，只有 AIO 为异步 IO，其他都是同步 IO。</a:t>
            </a:r>
            <a:endParaRPr sz="2000" dirty="0">
              <a:solidFill>
                <a:srgbClr val="1F4E79"/>
              </a:solidFill>
              <a:latin typeface="华文细黑" panose="02010600040101010101" pitchFamily="2" charset="-122"/>
              <a:ea typeface="华文细黑" panose="02010600040101010101" pitchFamily="2" charset="-122"/>
            </a:endParaRPr>
          </a:p>
        </p:txBody>
      </p:sp>
      <p:grpSp>
        <p:nvGrpSpPr>
          <p:cNvPr id="18" name="组合 17"/>
          <p:cNvGrpSpPr/>
          <p:nvPr/>
        </p:nvGrpSpPr>
        <p:grpSpPr>
          <a:xfrm>
            <a:off x="4915976" y="1139258"/>
            <a:ext cx="1105135" cy="504096"/>
            <a:chOff x="4893159" y="1762174"/>
            <a:chExt cx="1105135" cy="504096"/>
          </a:xfrm>
        </p:grpSpPr>
        <p:sp>
          <p:nvSpPr>
            <p:cNvPr id="148" name="任意多边形 147"/>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7" name="任意多边形 146"/>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150" name="组合 149"/>
          <p:cNvGrpSpPr/>
          <p:nvPr/>
        </p:nvGrpSpPr>
        <p:grpSpPr>
          <a:xfrm>
            <a:off x="-33106" y="4348684"/>
            <a:ext cx="1105135" cy="504096"/>
            <a:chOff x="4893159" y="1762174"/>
            <a:chExt cx="1105135" cy="504096"/>
          </a:xfrm>
        </p:grpSpPr>
        <p:sp>
          <p:nvSpPr>
            <p:cNvPr id="151" name="任意多边形 150"/>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2" name="任意多边形 151"/>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5" name="文本框 4"/>
          <p:cNvSpPr txBox="1"/>
          <p:nvPr/>
        </p:nvSpPr>
        <p:spPr>
          <a:xfrm>
            <a:off x="1336040" y="476250"/>
            <a:ext cx="46113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网络通信</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6217920" y="1326515"/>
            <a:ext cx="5467350" cy="35909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962025" y="1643380"/>
            <a:ext cx="8909050" cy="2183765"/>
          </a:xfrm>
          <a:prstGeom prst="rect">
            <a:avLst/>
          </a:prstGeom>
        </p:spPr>
        <p:txBody>
          <a:bodyPr wrap="square">
            <a:spAutoFit/>
          </a:bodyPr>
          <a:lstStyle/>
          <a:p>
            <a:pPr algn="l" fontAlgn="auto">
              <a:lnSpc>
                <a:spcPct val="17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1.</a:t>
            </a:r>
            <a:r>
              <a:rPr lang="zh-CN" altLang="en-US" sz="2000" dirty="0">
                <a:solidFill>
                  <a:srgbClr val="1F4E79"/>
                </a:solidFill>
                <a:latin typeface="华文细黑" panose="02010600040101010101" pitchFamily="2" charset="-122"/>
                <a:ea typeface="华文细黑" panose="02010600040101010101" pitchFamily="2" charset="-122"/>
              </a:rPr>
              <a:t>为什么</a:t>
            </a:r>
            <a:r>
              <a:rPr lang="en-US" altLang="zh-CN" sz="2000" dirty="0">
                <a:solidFill>
                  <a:srgbClr val="1F4E79"/>
                </a:solidFill>
                <a:latin typeface="华文细黑" panose="02010600040101010101" pitchFamily="2" charset="-122"/>
                <a:ea typeface="华文细黑" panose="02010600040101010101" pitchFamily="2" charset="-122"/>
              </a:rPr>
              <a:t>BIO</a:t>
            </a:r>
            <a:r>
              <a:rPr lang="zh-CN" altLang="en-US" sz="2000" dirty="0">
                <a:solidFill>
                  <a:srgbClr val="1F4E79"/>
                </a:solidFill>
                <a:latin typeface="华文细黑" panose="02010600040101010101" pitchFamily="2" charset="-122"/>
                <a:ea typeface="华文细黑" panose="02010600040101010101" pitchFamily="2" charset="-122"/>
              </a:rPr>
              <a:t>和</a:t>
            </a:r>
            <a:r>
              <a:rPr lang="en-US" altLang="zh-CN" sz="2000" dirty="0">
                <a:solidFill>
                  <a:srgbClr val="1F4E79"/>
                </a:solidFill>
                <a:latin typeface="华文细黑" panose="02010600040101010101" pitchFamily="2" charset="-122"/>
                <a:ea typeface="华文细黑" panose="02010600040101010101" pitchFamily="2" charset="-122"/>
              </a:rPr>
              <a:t>IO</a:t>
            </a:r>
            <a:r>
              <a:rPr lang="zh-CN" altLang="en-US" sz="2000" dirty="0">
                <a:solidFill>
                  <a:srgbClr val="1F4E79"/>
                </a:solidFill>
                <a:latin typeface="华文细黑" panose="02010600040101010101" pitchFamily="2" charset="-122"/>
                <a:ea typeface="华文细黑" panose="02010600040101010101" pitchFamily="2" charset="-122"/>
              </a:rPr>
              <a:t>多路复用最常用？</a:t>
            </a:r>
            <a:r>
              <a:rPr sz="2000" dirty="0">
                <a:solidFill>
                  <a:srgbClr val="1F4E79"/>
                </a:solidFill>
                <a:latin typeface="华文细黑" panose="02010600040101010101" pitchFamily="2" charset="-122"/>
                <a:ea typeface="华文细黑" panose="02010600040101010101" pitchFamily="2" charset="-122"/>
              </a:rPr>
              <a:t>在系统内核的支持上，现在大多数系统内核都会支持阻塞 IO、非阻塞 IO 和 IO 多路复用，但像信号驱动 IO、异步 IO，只有高版本的 Linux 系统内核才会支持。</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2.RPC</a:t>
            </a:r>
            <a:r>
              <a:rPr lang="zh-CN" altLang="en-US" sz="2000" dirty="0">
                <a:solidFill>
                  <a:srgbClr val="1F4E79"/>
                </a:solidFill>
                <a:latin typeface="华文细黑" panose="02010600040101010101" pitchFamily="2" charset="-122"/>
                <a:ea typeface="华文细黑" panose="02010600040101010101" pitchFamily="2" charset="-122"/>
              </a:rPr>
              <a:t>常</a:t>
            </a:r>
            <a:r>
              <a:rPr lang="zh-CN" altLang="en-US" sz="2000" dirty="0">
                <a:solidFill>
                  <a:srgbClr val="1F4E79"/>
                </a:solidFill>
                <a:latin typeface="华文细黑" panose="02010600040101010101" pitchFamily="2" charset="-122"/>
                <a:ea typeface="华文细黑" panose="02010600040101010101" pitchFamily="2" charset="-122"/>
              </a:rPr>
              <a:t>用于高并发的场景，因从</a:t>
            </a:r>
            <a:r>
              <a:rPr lang="zh-CN" altLang="en-US" sz="2000" dirty="0">
                <a:solidFill>
                  <a:srgbClr val="1F4E79"/>
                </a:solidFill>
                <a:latin typeface="华文细黑" panose="02010600040101010101" pitchFamily="2" charset="-122"/>
                <a:ea typeface="华文细黑" panose="02010600040101010101" pitchFamily="2" charset="-122"/>
              </a:rPr>
              <a:t>一般使用</a:t>
            </a:r>
            <a:r>
              <a:rPr lang="en-US" altLang="zh-CN" sz="2000" dirty="0">
                <a:solidFill>
                  <a:srgbClr val="1F4E79"/>
                </a:solidFill>
                <a:latin typeface="华文细黑" panose="02010600040101010101" pitchFamily="2" charset="-122"/>
                <a:ea typeface="华文细黑" panose="02010600040101010101" pitchFamily="2" charset="-122"/>
              </a:rPr>
              <a:t>IO</a:t>
            </a:r>
            <a:r>
              <a:rPr lang="zh-CN" altLang="en-US" sz="2000" dirty="0">
                <a:solidFill>
                  <a:srgbClr val="1F4E79"/>
                </a:solidFill>
                <a:latin typeface="华文细黑" panose="02010600040101010101" pitchFamily="2" charset="-122"/>
                <a:ea typeface="华文细黑" panose="02010600040101010101" pitchFamily="2" charset="-122"/>
              </a:rPr>
              <a:t>多路复用</a:t>
            </a:r>
            <a:endParaRPr lang="zh-CN" altLang="en-US" sz="2000" dirty="0">
              <a:solidFill>
                <a:srgbClr val="1F4E79"/>
              </a:solidFill>
              <a:latin typeface="华文细黑" panose="02010600040101010101" pitchFamily="2" charset="-122"/>
              <a:ea typeface="华文细黑" panose="02010600040101010101" pitchFamily="2" charset="-122"/>
            </a:endParaRPr>
          </a:p>
        </p:txBody>
      </p:sp>
      <p:grpSp>
        <p:nvGrpSpPr>
          <p:cNvPr id="18" name="组合 17"/>
          <p:cNvGrpSpPr/>
          <p:nvPr/>
        </p:nvGrpSpPr>
        <p:grpSpPr>
          <a:xfrm>
            <a:off x="4915976" y="1139258"/>
            <a:ext cx="1105135" cy="504096"/>
            <a:chOff x="4893159" y="1762174"/>
            <a:chExt cx="1105135" cy="504096"/>
          </a:xfrm>
        </p:grpSpPr>
        <p:sp>
          <p:nvSpPr>
            <p:cNvPr id="148" name="任意多边形 147"/>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7" name="任意多边形 146"/>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150" name="组合 149"/>
          <p:cNvGrpSpPr/>
          <p:nvPr/>
        </p:nvGrpSpPr>
        <p:grpSpPr>
          <a:xfrm>
            <a:off x="-33106" y="4348684"/>
            <a:ext cx="1105135" cy="504096"/>
            <a:chOff x="4893159" y="1762174"/>
            <a:chExt cx="1105135" cy="504096"/>
          </a:xfrm>
        </p:grpSpPr>
        <p:sp>
          <p:nvSpPr>
            <p:cNvPr id="151" name="任意多边形 150"/>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2" name="任意多边形 151"/>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5" name="文本框 4"/>
          <p:cNvSpPr txBox="1"/>
          <p:nvPr/>
        </p:nvSpPr>
        <p:spPr>
          <a:xfrm>
            <a:off x="1336040" y="476250"/>
            <a:ext cx="46113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网络通信</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962025" y="1643380"/>
            <a:ext cx="9297035" cy="2183765"/>
          </a:xfrm>
          <a:prstGeom prst="rect">
            <a:avLst/>
          </a:prstGeom>
        </p:spPr>
        <p:txBody>
          <a:bodyPr wrap="square">
            <a:spAutoFit/>
          </a:bodyPr>
          <a:lstStyle/>
          <a:p>
            <a:pPr algn="l" fontAlgn="auto">
              <a:lnSpc>
                <a:spcPct val="170000"/>
              </a:lnSpc>
              <a:buClr>
                <a:srgbClr val="512373"/>
              </a:buClr>
              <a:buSzPct val="150000"/>
            </a:pPr>
            <a:r>
              <a:rPr sz="2000" dirty="0">
                <a:solidFill>
                  <a:srgbClr val="1F4E79"/>
                </a:solidFill>
                <a:latin typeface="华文细黑" panose="02010600040101010101" pitchFamily="2" charset="-122"/>
                <a:ea typeface="华文细黑" panose="02010600040101010101" pitchFamily="2" charset="-122"/>
              </a:rPr>
              <a:t>要想做到对调用者无感知，就得创建一个接口的代理对象；在这个代理对象中实现编码、调用、解码的过程。</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zh-CN" sz="2000" dirty="0">
                <a:solidFill>
                  <a:srgbClr val="1F4E79"/>
                </a:solidFill>
                <a:latin typeface="华文细黑" panose="02010600040101010101" pitchFamily="2" charset="-122"/>
                <a:ea typeface="华文细黑" panose="02010600040101010101" pitchFamily="2" charset="-122"/>
              </a:rPr>
              <a:t>常用的</a:t>
            </a:r>
            <a:r>
              <a:rPr lang="en-US" altLang="zh-CN" sz="2000" dirty="0">
                <a:solidFill>
                  <a:srgbClr val="1F4E79"/>
                </a:solidFill>
                <a:latin typeface="华文细黑" panose="02010600040101010101" pitchFamily="2" charset="-122"/>
                <a:ea typeface="华文细黑" panose="02010600040101010101" pitchFamily="2" charset="-122"/>
              </a:rPr>
              <a:t>RPC</a:t>
            </a:r>
            <a:r>
              <a:rPr lang="zh-CN" altLang="en-US" sz="2000" dirty="0">
                <a:solidFill>
                  <a:srgbClr val="1F4E79"/>
                </a:solidFill>
                <a:latin typeface="华文细黑" panose="02010600040101010101" pitchFamily="2" charset="-122"/>
                <a:ea typeface="华文细黑" panose="02010600040101010101" pitchFamily="2" charset="-122"/>
              </a:rPr>
              <a:t>动态代理框架：</a:t>
            </a:r>
            <a:r>
              <a:rPr lang="en-US" altLang="zh-CN" sz="2000" dirty="0">
                <a:solidFill>
                  <a:srgbClr val="1F4E79"/>
                </a:solidFill>
                <a:latin typeface="华文细黑" panose="02010600040101010101" pitchFamily="2" charset="-122"/>
                <a:ea typeface="华文细黑" panose="02010600040101010101" pitchFamily="2" charset="-122"/>
              </a:rPr>
              <a:t>JDK</a:t>
            </a:r>
            <a:r>
              <a:rPr lang="zh-CN" altLang="en-US" sz="2000" dirty="0">
                <a:solidFill>
                  <a:srgbClr val="1F4E79"/>
                </a:solidFill>
                <a:latin typeface="华文细黑" panose="02010600040101010101" pitchFamily="2" charset="-122"/>
                <a:ea typeface="华文细黑" panose="02010600040101010101" pitchFamily="2" charset="-122"/>
              </a:rPr>
              <a:t>动态代理、Javassist、Byte Buddy等</a:t>
            </a:r>
            <a:endParaRPr lang="zh-CN" altLang="en-US"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zh-CN" sz="2000" dirty="0">
                <a:solidFill>
                  <a:srgbClr val="1F4E79"/>
                </a:solidFill>
                <a:latin typeface="华文细黑" panose="02010600040101010101" pitchFamily="2" charset="-122"/>
                <a:ea typeface="华文细黑" panose="02010600040101010101" pitchFamily="2" charset="-122"/>
              </a:rPr>
              <a:t>选择动态代理框架：考虑</a:t>
            </a:r>
            <a:r>
              <a:rPr sz="2000" dirty="0">
                <a:solidFill>
                  <a:srgbClr val="1F4E79"/>
                </a:solidFill>
                <a:latin typeface="华文细黑" panose="02010600040101010101" pitchFamily="2" charset="-122"/>
                <a:ea typeface="华文细黑" panose="02010600040101010101" pitchFamily="2" charset="-122"/>
              </a:rPr>
              <a:t>代理框架生成代理类的速度、生成代理类的字节码大小</a:t>
            </a:r>
            <a:endParaRPr sz="2000" dirty="0">
              <a:solidFill>
                <a:srgbClr val="1F4E79"/>
              </a:solidFill>
              <a:latin typeface="华文细黑" panose="02010600040101010101" pitchFamily="2" charset="-122"/>
              <a:ea typeface="华文细黑" panose="02010600040101010101" pitchFamily="2" charset="-122"/>
            </a:endParaRPr>
          </a:p>
        </p:txBody>
      </p:sp>
      <p:grpSp>
        <p:nvGrpSpPr>
          <p:cNvPr id="18" name="组合 17"/>
          <p:cNvGrpSpPr/>
          <p:nvPr/>
        </p:nvGrpSpPr>
        <p:grpSpPr>
          <a:xfrm>
            <a:off x="4915976" y="1139258"/>
            <a:ext cx="1105135" cy="504096"/>
            <a:chOff x="4893159" y="1762174"/>
            <a:chExt cx="1105135" cy="504096"/>
          </a:xfrm>
        </p:grpSpPr>
        <p:sp>
          <p:nvSpPr>
            <p:cNvPr id="148" name="任意多边形 147"/>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7" name="任意多边形 146"/>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grpSp>
        <p:nvGrpSpPr>
          <p:cNvPr id="150" name="组合 149"/>
          <p:cNvGrpSpPr/>
          <p:nvPr/>
        </p:nvGrpSpPr>
        <p:grpSpPr>
          <a:xfrm>
            <a:off x="-33106" y="4348684"/>
            <a:ext cx="1105135" cy="504096"/>
            <a:chOff x="4893159" y="1762174"/>
            <a:chExt cx="1105135" cy="504096"/>
          </a:xfrm>
        </p:grpSpPr>
        <p:sp>
          <p:nvSpPr>
            <p:cNvPr id="151" name="任意多边形 150"/>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2" name="任意多边形 151"/>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5" name="文本框 4"/>
          <p:cNvSpPr txBox="1"/>
          <p:nvPr/>
        </p:nvSpPr>
        <p:spPr>
          <a:xfrm>
            <a:off x="1336040" y="476250"/>
            <a:ext cx="46113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动态代理</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rot="10800000">
            <a:off x="435857" y="-143175"/>
            <a:ext cx="11542133" cy="3096000"/>
          </a:xfrm>
          <a:custGeom>
            <a:avLst/>
            <a:gdLst>
              <a:gd name="connsiteX0" fmla="*/ 3064481 w 11542133"/>
              <a:gd name="connsiteY0" fmla="*/ 0 h 2965040"/>
              <a:gd name="connsiteX1" fmla="*/ 3805239 w 11542133"/>
              <a:gd name="connsiteY1" fmla="*/ 491008 h 2965040"/>
              <a:gd name="connsiteX2" fmla="*/ 3851921 w 11542133"/>
              <a:gd name="connsiteY2" fmla="*/ 641393 h 2965040"/>
              <a:gd name="connsiteX3" fmla="*/ 3917457 w 11542133"/>
              <a:gd name="connsiteY3" fmla="*/ 605821 h 2965040"/>
              <a:gd name="connsiteX4" fmla="*/ 3994911 w 11542133"/>
              <a:gd name="connsiteY4" fmla="*/ 581778 h 2965040"/>
              <a:gd name="connsiteX5" fmla="*/ 4041817 w 11542133"/>
              <a:gd name="connsiteY5" fmla="*/ 577050 h 2965040"/>
              <a:gd name="connsiteX6" fmla="*/ 4105515 w 11542133"/>
              <a:gd name="connsiteY6" fmla="*/ 459695 h 2965040"/>
              <a:gd name="connsiteX7" fmla="*/ 4716175 w 11542133"/>
              <a:gd name="connsiteY7" fmla="*/ 135010 h 2965040"/>
              <a:gd name="connsiteX8" fmla="*/ 5345991 w 11542133"/>
              <a:gd name="connsiteY8" fmla="*/ 489575 h 2965040"/>
              <a:gd name="connsiteX9" fmla="*/ 5361880 w 11542133"/>
              <a:gd name="connsiteY9" fmla="*/ 521572 h 2965040"/>
              <a:gd name="connsiteX10" fmla="*/ 5444039 w 11542133"/>
              <a:gd name="connsiteY10" fmla="*/ 496069 h 2965040"/>
              <a:gd name="connsiteX11" fmla="*/ 5563935 w 11542133"/>
              <a:gd name="connsiteY11" fmla="*/ 483982 h 2965040"/>
              <a:gd name="connsiteX12" fmla="*/ 5847503 w 11542133"/>
              <a:gd name="connsiteY12" fmla="*/ 555784 h 2965040"/>
              <a:gd name="connsiteX13" fmla="*/ 5853344 w 11542133"/>
              <a:gd name="connsiteY13" fmla="*/ 559936 h 2965040"/>
              <a:gd name="connsiteX14" fmla="*/ 5861194 w 11542133"/>
              <a:gd name="connsiteY14" fmla="*/ 534646 h 2965040"/>
              <a:gd name="connsiteX15" fmla="*/ 6464105 w 11542133"/>
              <a:gd name="connsiteY15" fmla="*/ 135010 h 2965040"/>
              <a:gd name="connsiteX16" fmla="*/ 6926787 w 11542133"/>
              <a:gd name="connsiteY16" fmla="*/ 326659 h 2965040"/>
              <a:gd name="connsiteX17" fmla="*/ 6997895 w 11542133"/>
              <a:gd name="connsiteY17" fmla="*/ 412843 h 2965040"/>
              <a:gd name="connsiteX18" fmla="*/ 7022713 w 11542133"/>
              <a:gd name="connsiteY18" fmla="*/ 385537 h 2965040"/>
              <a:gd name="connsiteX19" fmla="*/ 7953481 w 11542133"/>
              <a:gd name="connsiteY19" fmla="*/ 0 h 2965040"/>
              <a:gd name="connsiteX20" fmla="*/ 8969206 w 11542133"/>
              <a:gd name="connsiteY20" fmla="*/ 479013 h 2965040"/>
              <a:gd name="connsiteX21" fmla="*/ 9071919 w 11542133"/>
              <a:gd name="connsiteY21" fmla="*/ 623484 h 2965040"/>
              <a:gd name="connsiteX22" fmla="*/ 9127057 w 11542133"/>
              <a:gd name="connsiteY22" fmla="*/ 577991 h 2965040"/>
              <a:gd name="connsiteX23" fmla="*/ 9443828 w 11542133"/>
              <a:gd name="connsiteY23" fmla="*/ 481231 h 2965040"/>
              <a:gd name="connsiteX24" fmla="*/ 9824772 w 11542133"/>
              <a:gd name="connsiteY24" fmla="*/ 628414 h 2965040"/>
              <a:gd name="connsiteX25" fmla="*/ 9828172 w 11542133"/>
              <a:gd name="connsiteY25" fmla="*/ 632340 h 2965040"/>
              <a:gd name="connsiteX26" fmla="*/ 9931613 w 11542133"/>
              <a:gd name="connsiteY26" fmla="*/ 576194 h 2965040"/>
              <a:gd name="connsiteX27" fmla="*/ 10242488 w 11542133"/>
              <a:gd name="connsiteY27" fmla="*/ 513431 h 2965040"/>
              <a:gd name="connsiteX28" fmla="*/ 10403446 w 11542133"/>
              <a:gd name="connsiteY28" fmla="*/ 529657 h 2965040"/>
              <a:gd name="connsiteX29" fmla="*/ 10430028 w 11542133"/>
              <a:gd name="connsiteY29" fmla="*/ 536492 h 2965040"/>
              <a:gd name="connsiteX30" fmla="*/ 10451047 w 11542133"/>
              <a:gd name="connsiteY30" fmla="*/ 465721 h 2965040"/>
              <a:gd name="connsiteX31" fmla="*/ 10976990 w 11542133"/>
              <a:gd name="connsiteY31" fmla="*/ 107801 h 2965040"/>
              <a:gd name="connsiteX32" fmla="*/ 11542133 w 11542133"/>
              <a:gd name="connsiteY32" fmla="*/ 672944 h 2965040"/>
              <a:gd name="connsiteX33" fmla="*/ 11090886 w 11542133"/>
              <a:gd name="connsiteY33" fmla="*/ 1226605 h 2965040"/>
              <a:gd name="connsiteX34" fmla="*/ 11033117 w 11542133"/>
              <a:gd name="connsiteY34" fmla="*/ 1232429 h 2965040"/>
              <a:gd name="connsiteX35" fmla="*/ 11041148 w 11542133"/>
              <a:gd name="connsiteY35" fmla="*/ 1312091 h 2965040"/>
              <a:gd name="connsiteX36" fmla="*/ 10324146 w 11542133"/>
              <a:gd name="connsiteY36" fmla="*/ 2106628 h 2965040"/>
              <a:gd name="connsiteX37" fmla="*/ 10312869 w 11542133"/>
              <a:gd name="connsiteY37" fmla="*/ 2107197 h 2965040"/>
              <a:gd name="connsiteX38" fmla="*/ 10312869 w 11542133"/>
              <a:gd name="connsiteY38" fmla="*/ 2965040 h 2965040"/>
              <a:gd name="connsiteX39" fmla="*/ 1717511 w 11542133"/>
              <a:gd name="connsiteY39" fmla="*/ 2965040 h 2965040"/>
              <a:gd name="connsiteX40" fmla="*/ 1717511 w 11542133"/>
              <a:gd name="connsiteY40" fmla="*/ 1732960 h 2965040"/>
              <a:gd name="connsiteX41" fmla="*/ 1703614 w 11542133"/>
              <a:gd name="connsiteY41" fmla="*/ 1725417 h 2965040"/>
              <a:gd name="connsiteX42" fmla="*/ 1421131 w 11542133"/>
              <a:gd name="connsiteY42" fmla="*/ 1382379 h 2965040"/>
              <a:gd name="connsiteX43" fmla="*/ 1412411 w 11542133"/>
              <a:gd name="connsiteY43" fmla="*/ 1354288 h 2965040"/>
              <a:gd name="connsiteX44" fmla="*/ 1189459 w 11542133"/>
              <a:gd name="connsiteY44" fmla="*/ 1354288 h 2965040"/>
              <a:gd name="connsiteX45" fmla="*/ 1128708 w 11542133"/>
              <a:gd name="connsiteY45" fmla="*/ 1427918 h 2965040"/>
              <a:gd name="connsiteX46" fmla="*/ 661182 w 11542133"/>
              <a:gd name="connsiteY46" fmla="*/ 1621574 h 2965040"/>
              <a:gd name="connsiteX47" fmla="*/ 0 w 11542133"/>
              <a:gd name="connsiteY47" fmla="*/ 960392 h 2965040"/>
              <a:gd name="connsiteX48" fmla="*/ 661182 w 11542133"/>
              <a:gd name="connsiteY48" fmla="*/ 299210 h 2965040"/>
              <a:gd name="connsiteX49" fmla="*/ 716203 w 11542133"/>
              <a:gd name="connsiteY49" fmla="*/ 304757 h 2965040"/>
              <a:gd name="connsiteX50" fmla="*/ 739959 w 11542133"/>
              <a:gd name="connsiteY50" fmla="*/ 266365 h 2965040"/>
              <a:gd name="connsiteX51" fmla="*/ 1259059 w 11542133"/>
              <a:gd name="connsiteY51" fmla="*/ 24254 h 2965040"/>
              <a:gd name="connsiteX52" fmla="*/ 1835877 w 11542133"/>
              <a:gd name="connsiteY52" fmla="*/ 359645 h 2965040"/>
              <a:gd name="connsiteX53" fmla="*/ 1836161 w 11542133"/>
              <a:gd name="connsiteY53" fmla="*/ 360448 h 2965040"/>
              <a:gd name="connsiteX54" fmla="*/ 1982409 w 11542133"/>
              <a:gd name="connsiteY54" fmla="*/ 315051 h 2965040"/>
              <a:gd name="connsiteX55" fmla="*/ 2139542 w 11542133"/>
              <a:gd name="connsiteY55" fmla="*/ 299210 h 2965040"/>
              <a:gd name="connsiteX56" fmla="*/ 2371395 w 11542133"/>
              <a:gd name="connsiteY56" fmla="*/ 334263 h 2965040"/>
              <a:gd name="connsiteX57" fmla="*/ 2403924 w 11542133"/>
              <a:gd name="connsiteY57" fmla="*/ 347080 h 2965040"/>
              <a:gd name="connsiteX58" fmla="*/ 2496013 w 11542133"/>
              <a:gd name="connsiteY58" fmla="*/ 235468 h 2965040"/>
              <a:gd name="connsiteX59" fmla="*/ 3064481 w 11542133"/>
              <a:gd name="connsiteY59" fmla="*/ 0 h 296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542133" h="2965040">
                <a:moveTo>
                  <a:pt x="3064481" y="0"/>
                </a:moveTo>
                <a:cubicBezTo>
                  <a:pt x="3397483" y="0"/>
                  <a:pt x="3683196" y="202463"/>
                  <a:pt x="3805239" y="491008"/>
                </a:cubicBezTo>
                <a:lnTo>
                  <a:pt x="3851921" y="641393"/>
                </a:lnTo>
                <a:lnTo>
                  <a:pt x="3917457" y="605821"/>
                </a:lnTo>
                <a:cubicBezTo>
                  <a:pt x="3942140" y="595381"/>
                  <a:pt x="3968050" y="587275"/>
                  <a:pt x="3994911" y="581778"/>
                </a:cubicBezTo>
                <a:lnTo>
                  <a:pt x="4041817" y="577050"/>
                </a:lnTo>
                <a:lnTo>
                  <a:pt x="4105515" y="459695"/>
                </a:lnTo>
                <a:cubicBezTo>
                  <a:pt x="4237857" y="263803"/>
                  <a:pt x="4461975" y="135010"/>
                  <a:pt x="4716175" y="135010"/>
                </a:cubicBezTo>
                <a:cubicBezTo>
                  <a:pt x="4983086" y="135010"/>
                  <a:pt x="5216830" y="277005"/>
                  <a:pt x="5345991" y="489575"/>
                </a:cubicBezTo>
                <a:lnTo>
                  <a:pt x="5361880" y="521572"/>
                </a:lnTo>
                <a:lnTo>
                  <a:pt x="5444039" y="496069"/>
                </a:lnTo>
                <a:cubicBezTo>
                  <a:pt x="5482766" y="488144"/>
                  <a:pt x="5522864" y="483982"/>
                  <a:pt x="5563935" y="483982"/>
                </a:cubicBezTo>
                <a:cubicBezTo>
                  <a:pt x="5666609" y="483982"/>
                  <a:pt x="5763208" y="509993"/>
                  <a:pt x="5847503" y="555784"/>
                </a:cubicBezTo>
                <a:lnTo>
                  <a:pt x="5853344" y="559936"/>
                </a:lnTo>
                <a:lnTo>
                  <a:pt x="5861194" y="534646"/>
                </a:lnTo>
                <a:cubicBezTo>
                  <a:pt x="5960527" y="299797"/>
                  <a:pt x="6193072" y="135010"/>
                  <a:pt x="6464105" y="135010"/>
                </a:cubicBezTo>
                <a:cubicBezTo>
                  <a:pt x="6644793" y="135010"/>
                  <a:pt x="6808376" y="208249"/>
                  <a:pt x="6926787" y="326659"/>
                </a:cubicBezTo>
                <a:lnTo>
                  <a:pt x="6997895" y="412843"/>
                </a:lnTo>
                <a:lnTo>
                  <a:pt x="7022713" y="385537"/>
                </a:lnTo>
                <a:cubicBezTo>
                  <a:pt x="7260917" y="147333"/>
                  <a:pt x="7589993" y="0"/>
                  <a:pt x="7953481" y="0"/>
                </a:cubicBezTo>
                <a:cubicBezTo>
                  <a:pt x="8362404" y="0"/>
                  <a:pt x="8727776" y="186468"/>
                  <a:pt x="8969206" y="479013"/>
                </a:cubicBezTo>
                <a:lnTo>
                  <a:pt x="9071919" y="623484"/>
                </a:lnTo>
                <a:lnTo>
                  <a:pt x="9127057" y="577991"/>
                </a:lnTo>
                <a:cubicBezTo>
                  <a:pt x="9217481" y="516902"/>
                  <a:pt x="9326489" y="481231"/>
                  <a:pt x="9443828" y="481231"/>
                </a:cubicBezTo>
                <a:cubicBezTo>
                  <a:pt x="9590502" y="481231"/>
                  <a:pt x="9724158" y="536967"/>
                  <a:pt x="9824772" y="628414"/>
                </a:cubicBezTo>
                <a:lnTo>
                  <a:pt x="9828172" y="632340"/>
                </a:lnTo>
                <a:lnTo>
                  <a:pt x="9931613" y="576194"/>
                </a:lnTo>
                <a:cubicBezTo>
                  <a:pt x="10027164" y="535779"/>
                  <a:pt x="10132216" y="513431"/>
                  <a:pt x="10242488" y="513431"/>
                </a:cubicBezTo>
                <a:cubicBezTo>
                  <a:pt x="10297624" y="513431"/>
                  <a:pt x="10351455" y="519018"/>
                  <a:pt x="10403446" y="529657"/>
                </a:cubicBezTo>
                <a:lnTo>
                  <a:pt x="10430028" y="536492"/>
                </a:lnTo>
                <a:lnTo>
                  <a:pt x="10451047" y="465721"/>
                </a:lnTo>
                <a:cubicBezTo>
                  <a:pt x="10533698" y="256119"/>
                  <a:pt x="10738023" y="107801"/>
                  <a:pt x="10976990" y="107801"/>
                </a:cubicBezTo>
                <a:cubicBezTo>
                  <a:pt x="11289110" y="107801"/>
                  <a:pt x="11542133" y="360824"/>
                  <a:pt x="11542133" y="672944"/>
                </a:cubicBezTo>
                <a:cubicBezTo>
                  <a:pt x="11542133" y="946049"/>
                  <a:pt x="11348412" y="1173908"/>
                  <a:pt x="11090886" y="1226605"/>
                </a:cubicBezTo>
                <a:lnTo>
                  <a:pt x="11033117" y="1232429"/>
                </a:lnTo>
                <a:lnTo>
                  <a:pt x="11041148" y="1312091"/>
                </a:lnTo>
                <a:cubicBezTo>
                  <a:pt x="11041148" y="1725611"/>
                  <a:pt x="10726876" y="2065728"/>
                  <a:pt x="10324146" y="2106628"/>
                </a:cubicBezTo>
                <a:lnTo>
                  <a:pt x="10312869" y="2107197"/>
                </a:lnTo>
                <a:lnTo>
                  <a:pt x="10312869" y="2965040"/>
                </a:lnTo>
                <a:lnTo>
                  <a:pt x="1717511" y="2965040"/>
                </a:lnTo>
                <a:lnTo>
                  <a:pt x="1717511" y="1732960"/>
                </a:lnTo>
                <a:lnTo>
                  <a:pt x="1703614" y="1725417"/>
                </a:lnTo>
                <a:cubicBezTo>
                  <a:pt x="1579176" y="1641348"/>
                  <a:pt x="1480312" y="1522299"/>
                  <a:pt x="1421131" y="1382379"/>
                </a:cubicBezTo>
                <a:lnTo>
                  <a:pt x="1412411" y="1354288"/>
                </a:lnTo>
                <a:lnTo>
                  <a:pt x="1189459" y="1354288"/>
                </a:lnTo>
                <a:lnTo>
                  <a:pt x="1128708" y="1427918"/>
                </a:lnTo>
                <a:cubicBezTo>
                  <a:pt x="1009058" y="1547569"/>
                  <a:pt x="843762" y="1621574"/>
                  <a:pt x="661182" y="1621574"/>
                </a:cubicBezTo>
                <a:cubicBezTo>
                  <a:pt x="296021" y="1621574"/>
                  <a:pt x="0" y="1325553"/>
                  <a:pt x="0" y="960392"/>
                </a:cubicBezTo>
                <a:cubicBezTo>
                  <a:pt x="0" y="595231"/>
                  <a:pt x="296021" y="299210"/>
                  <a:pt x="661182" y="299210"/>
                </a:cubicBezTo>
                <a:lnTo>
                  <a:pt x="716203" y="304757"/>
                </a:lnTo>
                <a:lnTo>
                  <a:pt x="739959" y="266365"/>
                </a:lnTo>
                <a:cubicBezTo>
                  <a:pt x="852458" y="120293"/>
                  <a:pt x="1042973" y="24254"/>
                  <a:pt x="1259059" y="24254"/>
                </a:cubicBezTo>
                <a:cubicBezTo>
                  <a:pt x="1518361" y="24254"/>
                  <a:pt x="1740842" y="162550"/>
                  <a:pt x="1835877" y="359645"/>
                </a:cubicBezTo>
                <a:lnTo>
                  <a:pt x="1836161" y="360448"/>
                </a:lnTo>
                <a:lnTo>
                  <a:pt x="1982409" y="315051"/>
                </a:lnTo>
                <a:cubicBezTo>
                  <a:pt x="2033164" y="304664"/>
                  <a:pt x="2085716" y="299210"/>
                  <a:pt x="2139542" y="299210"/>
                </a:cubicBezTo>
                <a:cubicBezTo>
                  <a:pt x="2220280" y="299210"/>
                  <a:pt x="2298153" y="311482"/>
                  <a:pt x="2371395" y="334263"/>
                </a:cubicBezTo>
                <a:lnTo>
                  <a:pt x="2403924" y="347080"/>
                </a:lnTo>
                <a:lnTo>
                  <a:pt x="2496013" y="235468"/>
                </a:lnTo>
                <a:cubicBezTo>
                  <a:pt x="2641496" y="89983"/>
                  <a:pt x="2842480" y="0"/>
                  <a:pt x="306448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 name="任意多边形 3"/>
          <p:cNvSpPr/>
          <p:nvPr/>
        </p:nvSpPr>
        <p:spPr>
          <a:xfrm rot="10800000">
            <a:off x="-884025" y="5058"/>
            <a:ext cx="13356000" cy="3744000"/>
          </a:xfrm>
          <a:custGeom>
            <a:avLst/>
            <a:gdLst>
              <a:gd name="connsiteX0" fmla="*/ 710419 w 13296469"/>
              <a:gd name="connsiteY0" fmla="*/ 0 h 3943545"/>
              <a:gd name="connsiteX1" fmla="*/ 1420837 w 13296469"/>
              <a:gd name="connsiteY1" fmla="*/ 710419 h 3943545"/>
              <a:gd name="connsiteX2" fmla="*/ 1350783 w 13296469"/>
              <a:gd name="connsiteY2" fmla="*/ 1018415 h 3943545"/>
              <a:gd name="connsiteX3" fmla="*/ 1332491 w 13296469"/>
              <a:gd name="connsiteY3" fmla="*/ 1050240 h 3943545"/>
              <a:gd name="connsiteX4" fmla="*/ 1369476 w 13296469"/>
              <a:gd name="connsiteY4" fmla="*/ 1070315 h 3943545"/>
              <a:gd name="connsiteX5" fmla="*/ 1555847 w 13296469"/>
              <a:gd name="connsiteY5" fmla="*/ 1420837 h 3943545"/>
              <a:gd name="connsiteX6" fmla="*/ 1546023 w 13296469"/>
              <a:gd name="connsiteY6" fmla="*/ 1485816 h 3943545"/>
              <a:gd name="connsiteX7" fmla="*/ 1555846 w 13296469"/>
              <a:gd name="connsiteY7" fmla="*/ 1484825 h 3943545"/>
              <a:gd name="connsiteX8" fmla="*/ 1809504 w 13296469"/>
              <a:gd name="connsiteY8" fmla="*/ 1589894 h 3943545"/>
              <a:gd name="connsiteX9" fmla="*/ 1843433 w 13296469"/>
              <a:gd name="connsiteY9" fmla="*/ 1631017 h 3943545"/>
              <a:gd name="connsiteX10" fmla="*/ 1943582 w 13296469"/>
              <a:gd name="connsiteY10" fmla="*/ 1509635 h 3943545"/>
              <a:gd name="connsiteX11" fmla="*/ 2560319 w 13296469"/>
              <a:gd name="connsiteY11" fmla="*/ 1254174 h 3943545"/>
              <a:gd name="connsiteX12" fmla="*/ 3414797 w 13296469"/>
              <a:gd name="connsiteY12" fmla="*/ 1950593 h 3943545"/>
              <a:gd name="connsiteX13" fmla="*/ 3416267 w 13296469"/>
              <a:gd name="connsiteY13" fmla="*/ 1965179 h 3943545"/>
              <a:gd name="connsiteX14" fmla="*/ 3458851 w 13296469"/>
              <a:gd name="connsiteY14" fmla="*/ 1930043 h 3943545"/>
              <a:gd name="connsiteX15" fmla="*/ 3742005 w 13296469"/>
              <a:gd name="connsiteY15" fmla="*/ 1843551 h 3943545"/>
              <a:gd name="connsiteX16" fmla="*/ 4100109 w 13296469"/>
              <a:gd name="connsiteY16" fmla="*/ 1991883 h 3943545"/>
              <a:gd name="connsiteX17" fmla="*/ 4127485 w 13296469"/>
              <a:gd name="connsiteY17" fmla="*/ 2025063 h 3943545"/>
              <a:gd name="connsiteX18" fmla="*/ 4209856 w 13296469"/>
              <a:gd name="connsiteY18" fmla="*/ 1925228 h 3943545"/>
              <a:gd name="connsiteX19" fmla="*/ 4811049 w 13296469"/>
              <a:gd name="connsiteY19" fmla="*/ 1676205 h 3943545"/>
              <a:gd name="connsiteX20" fmla="*/ 5412244 w 13296469"/>
              <a:gd name="connsiteY20" fmla="*/ 1925228 h 3943545"/>
              <a:gd name="connsiteX21" fmla="*/ 5466469 w 13296469"/>
              <a:gd name="connsiteY21" fmla="*/ 1990949 h 3943545"/>
              <a:gd name="connsiteX22" fmla="*/ 5488894 w 13296469"/>
              <a:gd name="connsiteY22" fmla="*/ 1963771 h 3943545"/>
              <a:gd name="connsiteX23" fmla="*/ 5779129 w 13296469"/>
              <a:gd name="connsiteY23" fmla="*/ 1843551 h 3943545"/>
              <a:gd name="connsiteX24" fmla="*/ 6055111 w 13296469"/>
              <a:gd name="connsiteY24" fmla="*/ 1950180 h 3943545"/>
              <a:gd name="connsiteX25" fmla="*/ 6081150 w 13296469"/>
              <a:gd name="connsiteY25" fmla="*/ 1980249 h 3943545"/>
              <a:gd name="connsiteX26" fmla="*/ 6156228 w 13296469"/>
              <a:gd name="connsiteY26" fmla="*/ 1841930 h 3943545"/>
              <a:gd name="connsiteX27" fmla="*/ 7261661 w 13296469"/>
              <a:gd name="connsiteY27" fmla="*/ 1254174 h 3943545"/>
              <a:gd name="connsiteX28" fmla="*/ 8269689 w 13296469"/>
              <a:gd name="connsiteY28" fmla="*/ 1714863 h 3943545"/>
              <a:gd name="connsiteX29" fmla="*/ 8331545 w 13296469"/>
              <a:gd name="connsiteY29" fmla="*/ 1795553 h 3943545"/>
              <a:gd name="connsiteX30" fmla="*/ 8388202 w 13296469"/>
              <a:gd name="connsiteY30" fmla="*/ 1748807 h 3943545"/>
              <a:gd name="connsiteX31" fmla="*/ 8625884 w 13296469"/>
              <a:gd name="connsiteY31" fmla="*/ 1676205 h 3943545"/>
              <a:gd name="connsiteX32" fmla="*/ 8989448 w 13296469"/>
              <a:gd name="connsiteY32" fmla="*/ 1880879 h 3943545"/>
              <a:gd name="connsiteX33" fmla="*/ 9029352 w 13296469"/>
              <a:gd name="connsiteY33" fmla="*/ 1982520 h 3943545"/>
              <a:gd name="connsiteX34" fmla="*/ 9091050 w 13296469"/>
              <a:gd name="connsiteY34" fmla="*/ 1936383 h 3943545"/>
              <a:gd name="connsiteX35" fmla="*/ 9704550 w 13296469"/>
              <a:gd name="connsiteY35" fmla="*/ 1748985 h 3943545"/>
              <a:gd name="connsiteX36" fmla="*/ 10402522 w 13296469"/>
              <a:gd name="connsiteY36" fmla="*/ 1999551 h 3943545"/>
              <a:gd name="connsiteX37" fmla="*/ 10415497 w 13296469"/>
              <a:gd name="connsiteY37" fmla="*/ 2011343 h 3943545"/>
              <a:gd name="connsiteX38" fmla="*/ 10429890 w 13296469"/>
              <a:gd name="connsiteY38" fmla="*/ 1964977 h 3943545"/>
              <a:gd name="connsiteX39" fmla="*/ 10857957 w 13296469"/>
              <a:gd name="connsiteY39" fmla="*/ 1681235 h 3943545"/>
              <a:gd name="connsiteX40" fmla="*/ 11059370 w 13296469"/>
              <a:gd name="connsiteY40" fmla="*/ 1727048 h 3943545"/>
              <a:gd name="connsiteX41" fmla="*/ 11075423 w 13296469"/>
              <a:gd name="connsiteY41" fmla="*/ 1736274 h 3943545"/>
              <a:gd name="connsiteX42" fmla="*/ 11069116 w 13296469"/>
              <a:gd name="connsiteY42" fmla="*/ 1673714 h 3943545"/>
              <a:gd name="connsiteX43" fmla="*/ 11597680 w 13296469"/>
              <a:gd name="connsiteY43" fmla="*/ 1145150 h 3943545"/>
              <a:gd name="connsiteX44" fmla="*/ 11663084 w 13296469"/>
              <a:gd name="connsiteY44" fmla="*/ 1151743 h 3943545"/>
              <a:gd name="connsiteX45" fmla="*/ 11671626 w 13296469"/>
              <a:gd name="connsiteY45" fmla="*/ 1136007 h 3943545"/>
              <a:gd name="connsiteX46" fmla="*/ 11892244 w 13296469"/>
              <a:gd name="connsiteY46" fmla="*/ 915389 h 3943545"/>
              <a:gd name="connsiteX47" fmla="*/ 11935178 w 13296469"/>
              <a:gd name="connsiteY47" fmla="*/ 892085 h 3943545"/>
              <a:gd name="connsiteX48" fmla="*/ 11944248 w 13296469"/>
              <a:gd name="connsiteY48" fmla="*/ 802112 h 3943545"/>
              <a:gd name="connsiteX49" fmla="*/ 12613420 w 13296469"/>
              <a:gd name="connsiteY49" fmla="*/ 256721 h 3943545"/>
              <a:gd name="connsiteX50" fmla="*/ 13296469 w 13296469"/>
              <a:gd name="connsiteY50" fmla="*/ 939770 h 3943545"/>
              <a:gd name="connsiteX51" fmla="*/ 13179815 w 13296469"/>
              <a:gd name="connsiteY51" fmla="*/ 1321670 h 3943545"/>
              <a:gd name="connsiteX52" fmla="*/ 13133499 w 13296469"/>
              <a:gd name="connsiteY52" fmla="*/ 1377805 h 3943545"/>
              <a:gd name="connsiteX53" fmla="*/ 13149102 w 13296469"/>
              <a:gd name="connsiteY53" fmla="*/ 1428067 h 3943545"/>
              <a:gd name="connsiteX54" fmla="*/ 13165696 w 13296469"/>
              <a:gd name="connsiteY54" fmla="*/ 1592677 h 3943545"/>
              <a:gd name="connsiteX55" fmla="*/ 12513524 w 13296469"/>
              <a:gd name="connsiteY55" fmla="*/ 2392865 h 3943545"/>
              <a:gd name="connsiteX56" fmla="*/ 12459283 w 13296469"/>
              <a:gd name="connsiteY56" fmla="*/ 2401143 h 3943545"/>
              <a:gd name="connsiteX57" fmla="*/ 12459283 w 13296469"/>
              <a:gd name="connsiteY57" fmla="*/ 3923519 h 3943545"/>
              <a:gd name="connsiteX58" fmla="*/ 9910837 w 13296469"/>
              <a:gd name="connsiteY58" fmla="*/ 3923519 h 3943545"/>
              <a:gd name="connsiteX59" fmla="*/ 9816740 w 13296469"/>
              <a:gd name="connsiteY59" fmla="*/ 3937880 h 3943545"/>
              <a:gd name="connsiteX60" fmla="*/ 9704550 w 13296469"/>
              <a:gd name="connsiteY60" fmla="*/ 3943545 h 3943545"/>
              <a:gd name="connsiteX61" fmla="*/ 9592359 w 13296469"/>
              <a:gd name="connsiteY61" fmla="*/ 3937880 h 3943545"/>
              <a:gd name="connsiteX62" fmla="*/ 9498263 w 13296469"/>
              <a:gd name="connsiteY62" fmla="*/ 3923519 h 3943545"/>
              <a:gd name="connsiteX63" fmla="*/ 267286 w 13296469"/>
              <a:gd name="connsiteY63" fmla="*/ 3923519 h 3943545"/>
              <a:gd name="connsiteX64" fmla="*/ 267286 w 13296469"/>
              <a:gd name="connsiteY64" fmla="*/ 2031414 h 3943545"/>
              <a:gd name="connsiteX65" fmla="*/ 267286 w 13296469"/>
              <a:gd name="connsiteY65" fmla="*/ 1261614 h 3943545"/>
              <a:gd name="connsiteX66" fmla="*/ 208076 w 13296469"/>
              <a:gd name="connsiteY66" fmla="*/ 1212761 h 3943545"/>
              <a:gd name="connsiteX67" fmla="*/ 0 w 13296469"/>
              <a:gd name="connsiteY67" fmla="*/ 710419 h 3943545"/>
              <a:gd name="connsiteX68" fmla="*/ 710419 w 13296469"/>
              <a:gd name="connsiteY68" fmla="*/ 0 h 394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3296469" h="3943545">
                <a:moveTo>
                  <a:pt x="710419" y="0"/>
                </a:moveTo>
                <a:cubicBezTo>
                  <a:pt x="1102773" y="0"/>
                  <a:pt x="1420837" y="318065"/>
                  <a:pt x="1420837" y="710419"/>
                </a:cubicBezTo>
                <a:cubicBezTo>
                  <a:pt x="1420837" y="820769"/>
                  <a:pt x="1395678" y="925242"/>
                  <a:pt x="1350783" y="1018415"/>
                </a:cubicBezTo>
                <a:lnTo>
                  <a:pt x="1332491" y="1050240"/>
                </a:lnTo>
                <a:lnTo>
                  <a:pt x="1369476" y="1070315"/>
                </a:lnTo>
                <a:cubicBezTo>
                  <a:pt x="1481919" y="1146280"/>
                  <a:pt x="1555847" y="1274925"/>
                  <a:pt x="1555847" y="1420837"/>
                </a:cubicBezTo>
                <a:lnTo>
                  <a:pt x="1546023" y="1485816"/>
                </a:lnTo>
                <a:lnTo>
                  <a:pt x="1555846" y="1484825"/>
                </a:lnTo>
                <a:cubicBezTo>
                  <a:pt x="1654905" y="1484825"/>
                  <a:pt x="1744587" y="1524977"/>
                  <a:pt x="1809504" y="1589894"/>
                </a:cubicBezTo>
                <a:lnTo>
                  <a:pt x="1843433" y="1631017"/>
                </a:lnTo>
                <a:lnTo>
                  <a:pt x="1943582" y="1509635"/>
                </a:lnTo>
                <a:cubicBezTo>
                  <a:pt x="2101419" y="1351798"/>
                  <a:pt x="2319468" y="1254174"/>
                  <a:pt x="2560319" y="1254174"/>
                </a:cubicBezTo>
                <a:cubicBezTo>
                  <a:pt x="2981807" y="1254174"/>
                  <a:pt x="3333467" y="1553148"/>
                  <a:pt x="3414797" y="1950593"/>
                </a:cubicBezTo>
                <a:lnTo>
                  <a:pt x="3416267" y="1965179"/>
                </a:lnTo>
                <a:lnTo>
                  <a:pt x="3458851" y="1930043"/>
                </a:lnTo>
                <a:cubicBezTo>
                  <a:pt x="3539679" y="1875437"/>
                  <a:pt x="3637119" y="1843551"/>
                  <a:pt x="3742005" y="1843551"/>
                </a:cubicBezTo>
                <a:cubicBezTo>
                  <a:pt x="3881853" y="1843551"/>
                  <a:pt x="4008462" y="1900236"/>
                  <a:pt x="4100109" y="1991883"/>
                </a:cubicBezTo>
                <a:lnTo>
                  <a:pt x="4127485" y="2025063"/>
                </a:lnTo>
                <a:lnTo>
                  <a:pt x="4209856" y="1925228"/>
                </a:lnTo>
                <a:cubicBezTo>
                  <a:pt x="4363715" y="1771369"/>
                  <a:pt x="4576270" y="1676205"/>
                  <a:pt x="4811049" y="1676205"/>
                </a:cubicBezTo>
                <a:cubicBezTo>
                  <a:pt x="5045830" y="1676205"/>
                  <a:pt x="5258385" y="1771369"/>
                  <a:pt x="5412244" y="1925228"/>
                </a:cubicBezTo>
                <a:lnTo>
                  <a:pt x="5466469" y="1990949"/>
                </a:lnTo>
                <a:lnTo>
                  <a:pt x="5488894" y="1963771"/>
                </a:lnTo>
                <a:cubicBezTo>
                  <a:pt x="5563172" y="1889493"/>
                  <a:pt x="5665785" y="1843551"/>
                  <a:pt x="5779129" y="1843551"/>
                </a:cubicBezTo>
                <a:cubicBezTo>
                  <a:pt x="5885390" y="1843551"/>
                  <a:pt x="5982220" y="1883930"/>
                  <a:pt x="6055111" y="1950180"/>
                </a:cubicBezTo>
                <a:lnTo>
                  <a:pt x="6081150" y="1980249"/>
                </a:lnTo>
                <a:lnTo>
                  <a:pt x="6156228" y="1841930"/>
                </a:lnTo>
                <a:cubicBezTo>
                  <a:pt x="6395795" y="1487320"/>
                  <a:pt x="6801501" y="1254174"/>
                  <a:pt x="7261661" y="1254174"/>
                </a:cubicBezTo>
                <a:cubicBezTo>
                  <a:pt x="7664301" y="1254174"/>
                  <a:pt x="8025249" y="1432677"/>
                  <a:pt x="8269689" y="1714863"/>
                </a:cubicBezTo>
                <a:lnTo>
                  <a:pt x="8331545" y="1795553"/>
                </a:lnTo>
                <a:lnTo>
                  <a:pt x="8388202" y="1748807"/>
                </a:lnTo>
                <a:cubicBezTo>
                  <a:pt x="8456049" y="1702970"/>
                  <a:pt x="8537841" y="1676205"/>
                  <a:pt x="8625884" y="1676205"/>
                </a:cubicBezTo>
                <a:cubicBezTo>
                  <a:pt x="8779959" y="1676205"/>
                  <a:pt x="8914889" y="1758172"/>
                  <a:pt x="8989448" y="1880879"/>
                </a:cubicBezTo>
                <a:lnTo>
                  <a:pt x="9029352" y="1982520"/>
                </a:lnTo>
                <a:lnTo>
                  <a:pt x="9091050" y="1936383"/>
                </a:lnTo>
                <a:cubicBezTo>
                  <a:pt x="9266177" y="1818070"/>
                  <a:pt x="9477296" y="1748985"/>
                  <a:pt x="9704550" y="1748985"/>
                </a:cubicBezTo>
                <a:cubicBezTo>
                  <a:pt x="9969680" y="1748985"/>
                  <a:pt x="10212847" y="1843017"/>
                  <a:pt x="10402522" y="1999551"/>
                </a:cubicBezTo>
                <a:lnTo>
                  <a:pt x="10415497" y="2011343"/>
                </a:lnTo>
                <a:lnTo>
                  <a:pt x="10429890" y="1964977"/>
                </a:lnTo>
                <a:cubicBezTo>
                  <a:pt x="10500416" y="1798234"/>
                  <a:pt x="10665524" y="1681235"/>
                  <a:pt x="10857957" y="1681235"/>
                </a:cubicBezTo>
                <a:cubicBezTo>
                  <a:pt x="10930120" y="1681235"/>
                  <a:pt x="10998440" y="1697688"/>
                  <a:pt x="11059370" y="1727048"/>
                </a:cubicBezTo>
                <a:lnTo>
                  <a:pt x="11075423" y="1736274"/>
                </a:lnTo>
                <a:lnTo>
                  <a:pt x="11069116" y="1673714"/>
                </a:lnTo>
                <a:cubicBezTo>
                  <a:pt x="11069116" y="1381796"/>
                  <a:pt x="11305762" y="1145150"/>
                  <a:pt x="11597680" y="1145150"/>
                </a:cubicBezTo>
                <a:lnTo>
                  <a:pt x="11663084" y="1151743"/>
                </a:lnTo>
                <a:lnTo>
                  <a:pt x="11671626" y="1136007"/>
                </a:lnTo>
                <a:cubicBezTo>
                  <a:pt x="11730338" y="1049101"/>
                  <a:pt x="11805337" y="974101"/>
                  <a:pt x="11892244" y="915389"/>
                </a:cubicBezTo>
                <a:lnTo>
                  <a:pt x="11935178" y="892085"/>
                </a:lnTo>
                <a:lnTo>
                  <a:pt x="11944248" y="802112"/>
                </a:lnTo>
                <a:cubicBezTo>
                  <a:pt x="12007940" y="490858"/>
                  <a:pt x="12283337" y="256721"/>
                  <a:pt x="12613420" y="256721"/>
                </a:cubicBezTo>
                <a:cubicBezTo>
                  <a:pt x="12990658" y="256721"/>
                  <a:pt x="13296469" y="562532"/>
                  <a:pt x="13296469" y="939770"/>
                </a:cubicBezTo>
                <a:cubicBezTo>
                  <a:pt x="13296469" y="1081234"/>
                  <a:pt x="13253464" y="1212654"/>
                  <a:pt x="13179815" y="1321670"/>
                </a:cubicBezTo>
                <a:lnTo>
                  <a:pt x="13133499" y="1377805"/>
                </a:lnTo>
                <a:lnTo>
                  <a:pt x="13149102" y="1428067"/>
                </a:lnTo>
                <a:cubicBezTo>
                  <a:pt x="13159982" y="1481238"/>
                  <a:pt x="13165696" y="1536290"/>
                  <a:pt x="13165696" y="1592677"/>
                </a:cubicBezTo>
                <a:cubicBezTo>
                  <a:pt x="13165696" y="1987386"/>
                  <a:pt x="12885718" y="2316703"/>
                  <a:pt x="12513524" y="2392865"/>
                </a:cubicBezTo>
                <a:lnTo>
                  <a:pt x="12459283" y="2401143"/>
                </a:lnTo>
                <a:lnTo>
                  <a:pt x="12459283" y="3923519"/>
                </a:lnTo>
                <a:lnTo>
                  <a:pt x="9910837" y="3923519"/>
                </a:lnTo>
                <a:lnTo>
                  <a:pt x="9816740" y="3937880"/>
                </a:lnTo>
                <a:cubicBezTo>
                  <a:pt x="9779853" y="3941626"/>
                  <a:pt x="9742426" y="3943545"/>
                  <a:pt x="9704550" y="3943545"/>
                </a:cubicBezTo>
                <a:cubicBezTo>
                  <a:pt x="9666674" y="3943545"/>
                  <a:pt x="9629247" y="3941626"/>
                  <a:pt x="9592359" y="3937880"/>
                </a:cubicBezTo>
                <a:lnTo>
                  <a:pt x="9498263" y="3923519"/>
                </a:lnTo>
                <a:lnTo>
                  <a:pt x="267286" y="3923519"/>
                </a:lnTo>
                <a:lnTo>
                  <a:pt x="267286" y="2031414"/>
                </a:lnTo>
                <a:lnTo>
                  <a:pt x="267286" y="1261614"/>
                </a:lnTo>
                <a:lnTo>
                  <a:pt x="208076" y="1212761"/>
                </a:lnTo>
                <a:cubicBezTo>
                  <a:pt x="79516" y="1084201"/>
                  <a:pt x="0" y="906596"/>
                  <a:pt x="0" y="710419"/>
                </a:cubicBezTo>
                <a:cubicBezTo>
                  <a:pt x="0" y="318065"/>
                  <a:pt x="318065" y="0"/>
                  <a:pt x="7104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22" name="等腰三角形 21"/>
          <p:cNvSpPr>
            <a:spLocks noChangeAspect="1"/>
          </p:cNvSpPr>
          <p:nvPr/>
        </p:nvSpPr>
        <p:spPr>
          <a:xfrm rot="10800000">
            <a:off x="5982928" y="1587340"/>
            <a:ext cx="252000" cy="272413"/>
          </a:xfrm>
          <a:prstGeom prst="triangle">
            <a:avLst/>
          </a:pr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6" name="文本框 5"/>
          <p:cNvSpPr txBox="1"/>
          <p:nvPr/>
        </p:nvSpPr>
        <p:spPr>
          <a:xfrm>
            <a:off x="5013947" y="4649790"/>
            <a:ext cx="2418080" cy="768350"/>
          </a:xfrm>
          <a:prstGeom prst="rect">
            <a:avLst/>
          </a:prstGeom>
          <a:noFill/>
        </p:spPr>
        <p:txBody>
          <a:bodyPr wrap="none" rtlCol="0">
            <a:spAutoFit/>
          </a:bodyPr>
          <a:lstStyle/>
          <a:p>
            <a:r>
              <a:rPr lang="zh-CN" altLang="en-US" sz="4400" dirty="0">
                <a:solidFill>
                  <a:srgbClr val="5BB7D7"/>
                </a:solidFill>
                <a:latin typeface="华文细黑" panose="02010600040101010101" pitchFamily="2" charset="-122"/>
                <a:ea typeface="华文细黑" panose="02010600040101010101" pitchFamily="2" charset="-122"/>
              </a:rPr>
              <a:t>设计难点</a:t>
            </a:r>
            <a:endParaRPr lang="zh-CN" altLang="en-US" sz="4400" dirty="0">
              <a:solidFill>
                <a:srgbClr val="5BB7D7"/>
              </a:solidFill>
              <a:latin typeface="华文细黑" panose="02010600040101010101" pitchFamily="2" charset="-122"/>
              <a:ea typeface="华文细黑" panose="02010600040101010101" pitchFamily="2" charset="-122"/>
            </a:endParaRPr>
          </a:p>
        </p:txBody>
      </p:sp>
      <p:grpSp>
        <p:nvGrpSpPr>
          <p:cNvPr id="37" name="组合 36"/>
          <p:cNvGrpSpPr>
            <a:grpSpLocks noChangeAspect="1"/>
          </p:cNvGrpSpPr>
          <p:nvPr/>
        </p:nvGrpSpPr>
        <p:grpSpPr>
          <a:xfrm>
            <a:off x="5497473" y="133820"/>
            <a:ext cx="1224005" cy="1271005"/>
            <a:chOff x="2522863" y="2284605"/>
            <a:chExt cx="1038917" cy="1078810"/>
          </a:xfrm>
        </p:grpSpPr>
        <p:sp>
          <p:nvSpPr>
            <p:cNvPr id="38" name="椭圆 37"/>
            <p:cNvSpPr/>
            <p:nvPr/>
          </p:nvSpPr>
          <p:spPr>
            <a:xfrm>
              <a:off x="2522863" y="2324503"/>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0" name="文本框 39"/>
            <p:cNvSpPr txBox="1"/>
            <p:nvPr/>
          </p:nvSpPr>
          <p:spPr>
            <a:xfrm>
              <a:off x="2624017" y="2284605"/>
              <a:ext cx="875141" cy="940450"/>
            </a:xfrm>
            <a:prstGeom prst="rect">
              <a:avLst/>
            </a:prstGeom>
            <a:noFill/>
          </p:spPr>
          <p:txBody>
            <a:bodyPr wrap="none" rtlCol="0">
              <a:spAutoFit/>
            </a:bodyPr>
            <a:lstStyle/>
            <a:p>
              <a:r>
                <a:rPr lang="zh-CN" altLang="en-US" sz="6600" dirty="0">
                  <a:solidFill>
                    <a:prstClr val="white"/>
                  </a:solidFill>
                  <a:latin typeface="华文细黑" panose="02010600040101010101" pitchFamily="2" charset="-122"/>
                  <a:ea typeface="华文细黑" panose="02010600040101010101" pitchFamily="2" charset="-122"/>
                </a:rPr>
                <a:t>叁</a:t>
              </a:r>
              <a:endParaRPr lang="zh-CN" altLang="en-US" sz="6600" dirty="0">
                <a:solidFill>
                  <a:prstClr val="white"/>
                </a:solidFill>
                <a:latin typeface="华文细黑" panose="02010600040101010101" pitchFamily="2" charset="-122"/>
                <a:ea typeface="华文细黑" panose="02010600040101010101" pitchFamily="2" charset="-122"/>
              </a:endParaRPr>
            </a:p>
          </p:txBody>
        </p:sp>
      </p:grpSp>
      <p:grpSp>
        <p:nvGrpSpPr>
          <p:cNvPr id="25" name="组合 24"/>
          <p:cNvGrpSpPr/>
          <p:nvPr/>
        </p:nvGrpSpPr>
        <p:grpSpPr>
          <a:xfrm>
            <a:off x="4752462" y="2960702"/>
            <a:ext cx="2595781" cy="1440000"/>
            <a:chOff x="4752462" y="2960702"/>
            <a:chExt cx="2595781" cy="1440000"/>
          </a:xfrm>
          <a:solidFill>
            <a:srgbClr val="5BB7D7"/>
          </a:solidFill>
        </p:grpSpPr>
        <p:sp>
          <p:nvSpPr>
            <p:cNvPr id="26" name="任意多边形 25"/>
            <p:cNvSpPr/>
            <p:nvPr/>
          </p:nvSpPr>
          <p:spPr>
            <a:xfrm rot="2567651" flipH="1">
              <a:off x="4752462" y="2960702"/>
              <a:ext cx="1385648" cy="1406100"/>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rgbClr val="5BB7D7">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27" name="任意多边形 26"/>
            <p:cNvSpPr>
              <a:spLocks noChangeAspect="1"/>
            </p:cNvSpPr>
            <p:nvPr/>
          </p:nvSpPr>
          <p:spPr>
            <a:xfrm rot="3221536">
              <a:off x="5381158" y="3505058"/>
              <a:ext cx="928527" cy="848968"/>
            </a:xfrm>
            <a:custGeom>
              <a:avLst/>
              <a:gdLst>
                <a:gd name="connsiteX0" fmla="*/ 1600260 w 3879736"/>
                <a:gd name="connsiteY0" fmla="*/ 0 h 3547321"/>
                <a:gd name="connsiteX1" fmla="*/ 1876490 w 3879736"/>
                <a:gd name="connsiteY1" fmla="*/ 527008 h 3547321"/>
                <a:gd name="connsiteX2" fmla="*/ 1967343 w 3879736"/>
                <a:gd name="connsiteY2" fmla="*/ 533627 h 3547321"/>
                <a:gd name="connsiteX3" fmla="*/ 2309772 w 3879736"/>
                <a:gd name="connsiteY3" fmla="*/ 668898 h 3547321"/>
                <a:gd name="connsiteX4" fmla="*/ 2557518 w 3879736"/>
                <a:gd name="connsiteY4" fmla="*/ 1755120 h 3547321"/>
                <a:gd name="connsiteX5" fmla="*/ 2522942 w 3879736"/>
                <a:gd name="connsiteY5" fmla="*/ 1836894 h 3547321"/>
                <a:gd name="connsiteX6" fmla="*/ 2852890 w 3879736"/>
                <a:gd name="connsiteY6" fmla="*/ 1994477 h 3547321"/>
                <a:gd name="connsiteX7" fmla="*/ 3112001 w 3879736"/>
                <a:gd name="connsiteY7" fmla="*/ 1258361 h 3547321"/>
                <a:gd name="connsiteX8" fmla="*/ 2979687 w 3879736"/>
                <a:gd name="connsiteY8" fmla="*/ 2055036 h 3547321"/>
                <a:gd name="connsiteX9" fmla="*/ 3879736 w 3879736"/>
                <a:gd name="connsiteY9" fmla="*/ 2484900 h 3547321"/>
                <a:gd name="connsiteX10" fmla="*/ 3099090 w 3879736"/>
                <a:gd name="connsiteY10" fmla="*/ 3547321 h 3547321"/>
                <a:gd name="connsiteX11" fmla="*/ 2075296 w 3879736"/>
                <a:gd name="connsiteY11" fmla="*/ 2446117 h 3547321"/>
                <a:gd name="connsiteX12" fmla="*/ 2007589 w 3879736"/>
                <a:gd name="connsiteY12" fmla="*/ 2503546 h 3547321"/>
                <a:gd name="connsiteX13" fmla="*/ 896962 w 3879736"/>
                <a:gd name="connsiteY13" fmla="*/ 2591662 h 3547321"/>
                <a:gd name="connsiteX14" fmla="*/ 665558 w 3879736"/>
                <a:gd name="connsiteY14" fmla="*/ 2305291 h 3547321"/>
                <a:gd name="connsiteX15" fmla="*/ 662689 w 3879736"/>
                <a:gd name="connsiteY15" fmla="*/ 2298027 h 3547321"/>
                <a:gd name="connsiteX16" fmla="*/ 0 w 3879736"/>
                <a:gd name="connsiteY16" fmla="*/ 2177875 h 3547321"/>
                <a:gd name="connsiteX17" fmla="*/ 585165 w 3879736"/>
                <a:gd name="connsiteY17" fmla="*/ 1826710 h 3547321"/>
                <a:gd name="connsiteX18" fmla="*/ 585237 w 3879736"/>
                <a:gd name="connsiteY18" fmla="*/ 1823871 h 3547321"/>
                <a:gd name="connsiteX19" fmla="*/ 866256 w 3879736"/>
                <a:gd name="connsiteY19" fmla="*/ 1088665 h 3547321"/>
                <a:gd name="connsiteX20" fmla="*/ 1387100 w 3879736"/>
                <a:gd name="connsiteY20" fmla="*/ 643646 h 3547321"/>
                <a:gd name="connsiteX21" fmla="*/ 1451635 w 3879736"/>
                <a:gd name="connsiteY21" fmla="*/ 615095 h 354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9736" h="3547321">
                  <a:moveTo>
                    <a:pt x="1600260" y="0"/>
                  </a:moveTo>
                  <a:lnTo>
                    <a:pt x="1876490" y="527008"/>
                  </a:lnTo>
                  <a:lnTo>
                    <a:pt x="1967343" y="533627"/>
                  </a:lnTo>
                  <a:cubicBezTo>
                    <a:pt x="2091275" y="549776"/>
                    <a:pt x="2207998" y="594117"/>
                    <a:pt x="2309772" y="668898"/>
                  </a:cubicBezTo>
                  <a:cubicBezTo>
                    <a:pt x="2615095" y="893243"/>
                    <a:pt x="2699158" y="1327843"/>
                    <a:pt x="2557518" y="1755120"/>
                  </a:cubicBezTo>
                  <a:lnTo>
                    <a:pt x="2522942" y="1836894"/>
                  </a:lnTo>
                  <a:lnTo>
                    <a:pt x="2852890" y="1994477"/>
                  </a:lnTo>
                  <a:lnTo>
                    <a:pt x="3112001" y="1258361"/>
                  </a:lnTo>
                  <a:lnTo>
                    <a:pt x="2979687" y="2055036"/>
                  </a:lnTo>
                  <a:lnTo>
                    <a:pt x="3879736" y="2484900"/>
                  </a:lnTo>
                  <a:lnTo>
                    <a:pt x="3099090" y="3547321"/>
                  </a:lnTo>
                  <a:lnTo>
                    <a:pt x="2075296" y="2446117"/>
                  </a:lnTo>
                  <a:lnTo>
                    <a:pt x="2007589" y="2503546"/>
                  </a:lnTo>
                  <a:cubicBezTo>
                    <a:pt x="1642150" y="2766379"/>
                    <a:pt x="1202284" y="2816007"/>
                    <a:pt x="896962" y="2591662"/>
                  </a:cubicBezTo>
                  <a:cubicBezTo>
                    <a:pt x="795188" y="2516881"/>
                    <a:pt x="717999" y="2418737"/>
                    <a:pt x="665558" y="2305291"/>
                  </a:cubicBezTo>
                  <a:lnTo>
                    <a:pt x="662689" y="2298027"/>
                  </a:lnTo>
                  <a:lnTo>
                    <a:pt x="0" y="2177875"/>
                  </a:lnTo>
                  <a:lnTo>
                    <a:pt x="585165" y="1826710"/>
                  </a:lnTo>
                  <a:lnTo>
                    <a:pt x="585237" y="1823871"/>
                  </a:lnTo>
                  <a:cubicBezTo>
                    <a:pt x="602192" y="1580423"/>
                    <a:pt x="695571" y="1320958"/>
                    <a:pt x="866256" y="1088665"/>
                  </a:cubicBezTo>
                  <a:cubicBezTo>
                    <a:pt x="1012557" y="889556"/>
                    <a:pt x="1194879" y="738684"/>
                    <a:pt x="1387100" y="643646"/>
                  </a:cubicBezTo>
                  <a:lnTo>
                    <a:pt x="1451635" y="6150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8" name="任意多边形 27"/>
            <p:cNvSpPr>
              <a:spLocks noChangeAspect="1"/>
            </p:cNvSpPr>
            <p:nvPr/>
          </p:nvSpPr>
          <p:spPr>
            <a:xfrm rot="2567651" flipH="1">
              <a:off x="5676561" y="3270833"/>
              <a:ext cx="1093007" cy="1109139"/>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rgbClr val="5BB7D7">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29" name="任意多边形 28"/>
            <p:cNvSpPr>
              <a:spLocks noChangeAspect="1"/>
            </p:cNvSpPr>
            <p:nvPr/>
          </p:nvSpPr>
          <p:spPr>
            <a:xfrm rot="2567651" flipH="1">
              <a:off x="6205101" y="3691599"/>
              <a:ext cx="688190" cy="698347"/>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30" name="任意多边形 29"/>
            <p:cNvSpPr>
              <a:spLocks noChangeAspect="1"/>
            </p:cNvSpPr>
            <p:nvPr/>
          </p:nvSpPr>
          <p:spPr>
            <a:xfrm rot="3221536">
              <a:off x="6459495" y="3511955"/>
              <a:ext cx="928527" cy="848968"/>
            </a:xfrm>
            <a:custGeom>
              <a:avLst/>
              <a:gdLst>
                <a:gd name="connsiteX0" fmla="*/ 1600260 w 3879736"/>
                <a:gd name="connsiteY0" fmla="*/ 0 h 3547321"/>
                <a:gd name="connsiteX1" fmla="*/ 1876490 w 3879736"/>
                <a:gd name="connsiteY1" fmla="*/ 527008 h 3547321"/>
                <a:gd name="connsiteX2" fmla="*/ 1967343 w 3879736"/>
                <a:gd name="connsiteY2" fmla="*/ 533627 h 3547321"/>
                <a:gd name="connsiteX3" fmla="*/ 2309772 w 3879736"/>
                <a:gd name="connsiteY3" fmla="*/ 668898 h 3547321"/>
                <a:gd name="connsiteX4" fmla="*/ 2557518 w 3879736"/>
                <a:gd name="connsiteY4" fmla="*/ 1755120 h 3547321"/>
                <a:gd name="connsiteX5" fmla="*/ 2522942 w 3879736"/>
                <a:gd name="connsiteY5" fmla="*/ 1836894 h 3547321"/>
                <a:gd name="connsiteX6" fmla="*/ 2852890 w 3879736"/>
                <a:gd name="connsiteY6" fmla="*/ 1994477 h 3547321"/>
                <a:gd name="connsiteX7" fmla="*/ 3112001 w 3879736"/>
                <a:gd name="connsiteY7" fmla="*/ 1258361 h 3547321"/>
                <a:gd name="connsiteX8" fmla="*/ 2979687 w 3879736"/>
                <a:gd name="connsiteY8" fmla="*/ 2055036 h 3547321"/>
                <a:gd name="connsiteX9" fmla="*/ 3879736 w 3879736"/>
                <a:gd name="connsiteY9" fmla="*/ 2484900 h 3547321"/>
                <a:gd name="connsiteX10" fmla="*/ 3099090 w 3879736"/>
                <a:gd name="connsiteY10" fmla="*/ 3547321 h 3547321"/>
                <a:gd name="connsiteX11" fmla="*/ 2075296 w 3879736"/>
                <a:gd name="connsiteY11" fmla="*/ 2446117 h 3547321"/>
                <a:gd name="connsiteX12" fmla="*/ 2007589 w 3879736"/>
                <a:gd name="connsiteY12" fmla="*/ 2503546 h 3547321"/>
                <a:gd name="connsiteX13" fmla="*/ 896962 w 3879736"/>
                <a:gd name="connsiteY13" fmla="*/ 2591662 h 3547321"/>
                <a:gd name="connsiteX14" fmla="*/ 665558 w 3879736"/>
                <a:gd name="connsiteY14" fmla="*/ 2305291 h 3547321"/>
                <a:gd name="connsiteX15" fmla="*/ 662689 w 3879736"/>
                <a:gd name="connsiteY15" fmla="*/ 2298027 h 3547321"/>
                <a:gd name="connsiteX16" fmla="*/ 0 w 3879736"/>
                <a:gd name="connsiteY16" fmla="*/ 2177875 h 3547321"/>
                <a:gd name="connsiteX17" fmla="*/ 585165 w 3879736"/>
                <a:gd name="connsiteY17" fmla="*/ 1826710 h 3547321"/>
                <a:gd name="connsiteX18" fmla="*/ 585237 w 3879736"/>
                <a:gd name="connsiteY18" fmla="*/ 1823871 h 3547321"/>
                <a:gd name="connsiteX19" fmla="*/ 866256 w 3879736"/>
                <a:gd name="connsiteY19" fmla="*/ 1088665 h 3547321"/>
                <a:gd name="connsiteX20" fmla="*/ 1387100 w 3879736"/>
                <a:gd name="connsiteY20" fmla="*/ 643646 h 3547321"/>
                <a:gd name="connsiteX21" fmla="*/ 1451635 w 3879736"/>
                <a:gd name="connsiteY21" fmla="*/ 615095 h 354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9736" h="3547321">
                  <a:moveTo>
                    <a:pt x="1600260" y="0"/>
                  </a:moveTo>
                  <a:lnTo>
                    <a:pt x="1876490" y="527008"/>
                  </a:lnTo>
                  <a:lnTo>
                    <a:pt x="1967343" y="533627"/>
                  </a:lnTo>
                  <a:cubicBezTo>
                    <a:pt x="2091275" y="549776"/>
                    <a:pt x="2207998" y="594117"/>
                    <a:pt x="2309772" y="668898"/>
                  </a:cubicBezTo>
                  <a:cubicBezTo>
                    <a:pt x="2615095" y="893243"/>
                    <a:pt x="2699158" y="1327843"/>
                    <a:pt x="2557518" y="1755120"/>
                  </a:cubicBezTo>
                  <a:lnTo>
                    <a:pt x="2522942" y="1836894"/>
                  </a:lnTo>
                  <a:lnTo>
                    <a:pt x="2852890" y="1994477"/>
                  </a:lnTo>
                  <a:lnTo>
                    <a:pt x="3112001" y="1258361"/>
                  </a:lnTo>
                  <a:lnTo>
                    <a:pt x="2979687" y="2055036"/>
                  </a:lnTo>
                  <a:lnTo>
                    <a:pt x="3879736" y="2484900"/>
                  </a:lnTo>
                  <a:lnTo>
                    <a:pt x="3099090" y="3547321"/>
                  </a:lnTo>
                  <a:lnTo>
                    <a:pt x="2075296" y="2446117"/>
                  </a:lnTo>
                  <a:lnTo>
                    <a:pt x="2007589" y="2503546"/>
                  </a:lnTo>
                  <a:cubicBezTo>
                    <a:pt x="1642150" y="2766379"/>
                    <a:pt x="1202284" y="2816007"/>
                    <a:pt x="896962" y="2591662"/>
                  </a:cubicBezTo>
                  <a:cubicBezTo>
                    <a:pt x="795188" y="2516881"/>
                    <a:pt x="717999" y="2418737"/>
                    <a:pt x="665558" y="2305291"/>
                  </a:cubicBezTo>
                  <a:lnTo>
                    <a:pt x="662689" y="2298027"/>
                  </a:lnTo>
                  <a:lnTo>
                    <a:pt x="0" y="2177875"/>
                  </a:lnTo>
                  <a:lnTo>
                    <a:pt x="585165" y="1826710"/>
                  </a:lnTo>
                  <a:lnTo>
                    <a:pt x="585237" y="1823871"/>
                  </a:lnTo>
                  <a:cubicBezTo>
                    <a:pt x="602192" y="1580423"/>
                    <a:pt x="695571" y="1320958"/>
                    <a:pt x="866256" y="1088665"/>
                  </a:cubicBezTo>
                  <a:cubicBezTo>
                    <a:pt x="1012557" y="889556"/>
                    <a:pt x="1194879" y="738684"/>
                    <a:pt x="1387100" y="643646"/>
                  </a:cubicBezTo>
                  <a:lnTo>
                    <a:pt x="1451635" y="615095"/>
                  </a:lnTo>
                  <a:close/>
                </a:path>
              </a:pathLst>
            </a:custGeom>
            <a:solidFill>
              <a:srgbClr val="5BB7D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31" name="云形 30"/>
          <p:cNvSpPr/>
          <p:nvPr/>
        </p:nvSpPr>
        <p:spPr>
          <a:xfrm>
            <a:off x="4937855" y="4181913"/>
            <a:ext cx="2354958" cy="425157"/>
          </a:xfrm>
          <a:prstGeom prst="clou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nvGrpSpPr>
          <p:cNvPr id="150" name="组合 149"/>
          <p:cNvGrpSpPr/>
          <p:nvPr/>
        </p:nvGrpSpPr>
        <p:grpSpPr>
          <a:xfrm>
            <a:off x="-33106" y="4348684"/>
            <a:ext cx="1105135" cy="504096"/>
            <a:chOff x="4893159" y="1762174"/>
            <a:chExt cx="1105135" cy="504096"/>
          </a:xfrm>
        </p:grpSpPr>
        <p:sp>
          <p:nvSpPr>
            <p:cNvPr id="151" name="任意多边形 150"/>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2" name="任意多边形 151"/>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5" name="文本框 4"/>
          <p:cNvSpPr txBox="1"/>
          <p:nvPr/>
        </p:nvSpPr>
        <p:spPr>
          <a:xfrm>
            <a:off x="1336040" y="476250"/>
            <a:ext cx="4900295"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完善的</a:t>
            </a:r>
            <a:r>
              <a:rPr lang="en-US" altLang="zh-CN" sz="4000" dirty="0" smtClean="0">
                <a:solidFill>
                  <a:srgbClr val="5BB7D7"/>
                </a:solidFill>
                <a:latin typeface="华文细黑" panose="02010600040101010101" pitchFamily="2" charset="-122"/>
                <a:ea typeface="华文细黑" panose="02010600040101010101" pitchFamily="2" charset="-122"/>
              </a:rPr>
              <a:t>PRC</a:t>
            </a:r>
            <a:r>
              <a:rPr lang="zh-CN" altLang="en-US" sz="4000" dirty="0" smtClean="0">
                <a:solidFill>
                  <a:srgbClr val="5BB7D7"/>
                </a:solidFill>
                <a:latin typeface="华文细黑" panose="02010600040101010101" pitchFamily="2" charset="-122"/>
                <a:ea typeface="华文细黑" panose="02010600040101010101" pitchFamily="2" charset="-122"/>
              </a:rPr>
              <a:t>框架架构</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2885440" y="1329055"/>
            <a:ext cx="5705475" cy="42005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rot="10800000">
            <a:off x="435857" y="-212247"/>
            <a:ext cx="11542133" cy="2965040"/>
          </a:xfrm>
          <a:custGeom>
            <a:avLst/>
            <a:gdLst>
              <a:gd name="connsiteX0" fmla="*/ 3064481 w 11542133"/>
              <a:gd name="connsiteY0" fmla="*/ 0 h 2965040"/>
              <a:gd name="connsiteX1" fmla="*/ 3805239 w 11542133"/>
              <a:gd name="connsiteY1" fmla="*/ 491008 h 2965040"/>
              <a:gd name="connsiteX2" fmla="*/ 3851921 w 11542133"/>
              <a:gd name="connsiteY2" fmla="*/ 641393 h 2965040"/>
              <a:gd name="connsiteX3" fmla="*/ 3917457 w 11542133"/>
              <a:gd name="connsiteY3" fmla="*/ 605821 h 2965040"/>
              <a:gd name="connsiteX4" fmla="*/ 3994911 w 11542133"/>
              <a:gd name="connsiteY4" fmla="*/ 581778 h 2965040"/>
              <a:gd name="connsiteX5" fmla="*/ 4041817 w 11542133"/>
              <a:gd name="connsiteY5" fmla="*/ 577050 h 2965040"/>
              <a:gd name="connsiteX6" fmla="*/ 4105515 w 11542133"/>
              <a:gd name="connsiteY6" fmla="*/ 459695 h 2965040"/>
              <a:gd name="connsiteX7" fmla="*/ 4716175 w 11542133"/>
              <a:gd name="connsiteY7" fmla="*/ 135010 h 2965040"/>
              <a:gd name="connsiteX8" fmla="*/ 5345991 w 11542133"/>
              <a:gd name="connsiteY8" fmla="*/ 489575 h 2965040"/>
              <a:gd name="connsiteX9" fmla="*/ 5361880 w 11542133"/>
              <a:gd name="connsiteY9" fmla="*/ 521572 h 2965040"/>
              <a:gd name="connsiteX10" fmla="*/ 5444039 w 11542133"/>
              <a:gd name="connsiteY10" fmla="*/ 496069 h 2965040"/>
              <a:gd name="connsiteX11" fmla="*/ 5563935 w 11542133"/>
              <a:gd name="connsiteY11" fmla="*/ 483982 h 2965040"/>
              <a:gd name="connsiteX12" fmla="*/ 5847503 w 11542133"/>
              <a:gd name="connsiteY12" fmla="*/ 555784 h 2965040"/>
              <a:gd name="connsiteX13" fmla="*/ 5853344 w 11542133"/>
              <a:gd name="connsiteY13" fmla="*/ 559936 h 2965040"/>
              <a:gd name="connsiteX14" fmla="*/ 5861194 w 11542133"/>
              <a:gd name="connsiteY14" fmla="*/ 534646 h 2965040"/>
              <a:gd name="connsiteX15" fmla="*/ 6464105 w 11542133"/>
              <a:gd name="connsiteY15" fmla="*/ 135010 h 2965040"/>
              <a:gd name="connsiteX16" fmla="*/ 6926787 w 11542133"/>
              <a:gd name="connsiteY16" fmla="*/ 326659 h 2965040"/>
              <a:gd name="connsiteX17" fmla="*/ 6997895 w 11542133"/>
              <a:gd name="connsiteY17" fmla="*/ 412843 h 2965040"/>
              <a:gd name="connsiteX18" fmla="*/ 7022713 w 11542133"/>
              <a:gd name="connsiteY18" fmla="*/ 385537 h 2965040"/>
              <a:gd name="connsiteX19" fmla="*/ 7953481 w 11542133"/>
              <a:gd name="connsiteY19" fmla="*/ 0 h 2965040"/>
              <a:gd name="connsiteX20" fmla="*/ 8969206 w 11542133"/>
              <a:gd name="connsiteY20" fmla="*/ 479013 h 2965040"/>
              <a:gd name="connsiteX21" fmla="*/ 9071919 w 11542133"/>
              <a:gd name="connsiteY21" fmla="*/ 623484 h 2965040"/>
              <a:gd name="connsiteX22" fmla="*/ 9127057 w 11542133"/>
              <a:gd name="connsiteY22" fmla="*/ 577991 h 2965040"/>
              <a:gd name="connsiteX23" fmla="*/ 9443828 w 11542133"/>
              <a:gd name="connsiteY23" fmla="*/ 481231 h 2965040"/>
              <a:gd name="connsiteX24" fmla="*/ 9824772 w 11542133"/>
              <a:gd name="connsiteY24" fmla="*/ 628414 h 2965040"/>
              <a:gd name="connsiteX25" fmla="*/ 9828172 w 11542133"/>
              <a:gd name="connsiteY25" fmla="*/ 632340 h 2965040"/>
              <a:gd name="connsiteX26" fmla="*/ 9931613 w 11542133"/>
              <a:gd name="connsiteY26" fmla="*/ 576194 h 2965040"/>
              <a:gd name="connsiteX27" fmla="*/ 10242488 w 11542133"/>
              <a:gd name="connsiteY27" fmla="*/ 513431 h 2965040"/>
              <a:gd name="connsiteX28" fmla="*/ 10403446 w 11542133"/>
              <a:gd name="connsiteY28" fmla="*/ 529657 h 2965040"/>
              <a:gd name="connsiteX29" fmla="*/ 10430028 w 11542133"/>
              <a:gd name="connsiteY29" fmla="*/ 536492 h 2965040"/>
              <a:gd name="connsiteX30" fmla="*/ 10451047 w 11542133"/>
              <a:gd name="connsiteY30" fmla="*/ 465721 h 2965040"/>
              <a:gd name="connsiteX31" fmla="*/ 10976990 w 11542133"/>
              <a:gd name="connsiteY31" fmla="*/ 107801 h 2965040"/>
              <a:gd name="connsiteX32" fmla="*/ 11542133 w 11542133"/>
              <a:gd name="connsiteY32" fmla="*/ 672944 h 2965040"/>
              <a:gd name="connsiteX33" fmla="*/ 11090886 w 11542133"/>
              <a:gd name="connsiteY33" fmla="*/ 1226605 h 2965040"/>
              <a:gd name="connsiteX34" fmla="*/ 11033117 w 11542133"/>
              <a:gd name="connsiteY34" fmla="*/ 1232429 h 2965040"/>
              <a:gd name="connsiteX35" fmla="*/ 11041148 w 11542133"/>
              <a:gd name="connsiteY35" fmla="*/ 1312091 h 2965040"/>
              <a:gd name="connsiteX36" fmla="*/ 10324146 w 11542133"/>
              <a:gd name="connsiteY36" fmla="*/ 2106628 h 2965040"/>
              <a:gd name="connsiteX37" fmla="*/ 10312869 w 11542133"/>
              <a:gd name="connsiteY37" fmla="*/ 2107197 h 2965040"/>
              <a:gd name="connsiteX38" fmla="*/ 10312869 w 11542133"/>
              <a:gd name="connsiteY38" fmla="*/ 2965040 h 2965040"/>
              <a:gd name="connsiteX39" fmla="*/ 1717511 w 11542133"/>
              <a:gd name="connsiteY39" fmla="*/ 2965040 h 2965040"/>
              <a:gd name="connsiteX40" fmla="*/ 1717511 w 11542133"/>
              <a:gd name="connsiteY40" fmla="*/ 1732960 h 2965040"/>
              <a:gd name="connsiteX41" fmla="*/ 1703614 w 11542133"/>
              <a:gd name="connsiteY41" fmla="*/ 1725417 h 2965040"/>
              <a:gd name="connsiteX42" fmla="*/ 1421131 w 11542133"/>
              <a:gd name="connsiteY42" fmla="*/ 1382379 h 2965040"/>
              <a:gd name="connsiteX43" fmla="*/ 1412411 w 11542133"/>
              <a:gd name="connsiteY43" fmla="*/ 1354288 h 2965040"/>
              <a:gd name="connsiteX44" fmla="*/ 1189459 w 11542133"/>
              <a:gd name="connsiteY44" fmla="*/ 1354288 h 2965040"/>
              <a:gd name="connsiteX45" fmla="*/ 1128708 w 11542133"/>
              <a:gd name="connsiteY45" fmla="*/ 1427918 h 2965040"/>
              <a:gd name="connsiteX46" fmla="*/ 661182 w 11542133"/>
              <a:gd name="connsiteY46" fmla="*/ 1621574 h 2965040"/>
              <a:gd name="connsiteX47" fmla="*/ 0 w 11542133"/>
              <a:gd name="connsiteY47" fmla="*/ 960392 h 2965040"/>
              <a:gd name="connsiteX48" fmla="*/ 661182 w 11542133"/>
              <a:gd name="connsiteY48" fmla="*/ 299210 h 2965040"/>
              <a:gd name="connsiteX49" fmla="*/ 716203 w 11542133"/>
              <a:gd name="connsiteY49" fmla="*/ 304757 h 2965040"/>
              <a:gd name="connsiteX50" fmla="*/ 739959 w 11542133"/>
              <a:gd name="connsiteY50" fmla="*/ 266365 h 2965040"/>
              <a:gd name="connsiteX51" fmla="*/ 1259059 w 11542133"/>
              <a:gd name="connsiteY51" fmla="*/ 24254 h 2965040"/>
              <a:gd name="connsiteX52" fmla="*/ 1835877 w 11542133"/>
              <a:gd name="connsiteY52" fmla="*/ 359645 h 2965040"/>
              <a:gd name="connsiteX53" fmla="*/ 1836161 w 11542133"/>
              <a:gd name="connsiteY53" fmla="*/ 360448 h 2965040"/>
              <a:gd name="connsiteX54" fmla="*/ 1982409 w 11542133"/>
              <a:gd name="connsiteY54" fmla="*/ 315051 h 2965040"/>
              <a:gd name="connsiteX55" fmla="*/ 2139542 w 11542133"/>
              <a:gd name="connsiteY55" fmla="*/ 299210 h 2965040"/>
              <a:gd name="connsiteX56" fmla="*/ 2371395 w 11542133"/>
              <a:gd name="connsiteY56" fmla="*/ 334263 h 2965040"/>
              <a:gd name="connsiteX57" fmla="*/ 2403924 w 11542133"/>
              <a:gd name="connsiteY57" fmla="*/ 347080 h 2965040"/>
              <a:gd name="connsiteX58" fmla="*/ 2496013 w 11542133"/>
              <a:gd name="connsiteY58" fmla="*/ 235468 h 2965040"/>
              <a:gd name="connsiteX59" fmla="*/ 3064481 w 11542133"/>
              <a:gd name="connsiteY59" fmla="*/ 0 h 296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542133" h="2965040">
                <a:moveTo>
                  <a:pt x="3064481" y="0"/>
                </a:moveTo>
                <a:cubicBezTo>
                  <a:pt x="3397483" y="0"/>
                  <a:pt x="3683196" y="202463"/>
                  <a:pt x="3805239" y="491008"/>
                </a:cubicBezTo>
                <a:lnTo>
                  <a:pt x="3851921" y="641393"/>
                </a:lnTo>
                <a:lnTo>
                  <a:pt x="3917457" y="605821"/>
                </a:lnTo>
                <a:cubicBezTo>
                  <a:pt x="3942140" y="595381"/>
                  <a:pt x="3968050" y="587275"/>
                  <a:pt x="3994911" y="581778"/>
                </a:cubicBezTo>
                <a:lnTo>
                  <a:pt x="4041817" y="577050"/>
                </a:lnTo>
                <a:lnTo>
                  <a:pt x="4105515" y="459695"/>
                </a:lnTo>
                <a:cubicBezTo>
                  <a:pt x="4237857" y="263803"/>
                  <a:pt x="4461975" y="135010"/>
                  <a:pt x="4716175" y="135010"/>
                </a:cubicBezTo>
                <a:cubicBezTo>
                  <a:pt x="4983086" y="135010"/>
                  <a:pt x="5216830" y="277005"/>
                  <a:pt x="5345991" y="489575"/>
                </a:cubicBezTo>
                <a:lnTo>
                  <a:pt x="5361880" y="521572"/>
                </a:lnTo>
                <a:lnTo>
                  <a:pt x="5444039" y="496069"/>
                </a:lnTo>
                <a:cubicBezTo>
                  <a:pt x="5482766" y="488144"/>
                  <a:pt x="5522864" y="483982"/>
                  <a:pt x="5563935" y="483982"/>
                </a:cubicBezTo>
                <a:cubicBezTo>
                  <a:pt x="5666609" y="483982"/>
                  <a:pt x="5763208" y="509993"/>
                  <a:pt x="5847503" y="555784"/>
                </a:cubicBezTo>
                <a:lnTo>
                  <a:pt x="5853344" y="559936"/>
                </a:lnTo>
                <a:lnTo>
                  <a:pt x="5861194" y="534646"/>
                </a:lnTo>
                <a:cubicBezTo>
                  <a:pt x="5960527" y="299797"/>
                  <a:pt x="6193072" y="135010"/>
                  <a:pt x="6464105" y="135010"/>
                </a:cubicBezTo>
                <a:cubicBezTo>
                  <a:pt x="6644793" y="135010"/>
                  <a:pt x="6808376" y="208249"/>
                  <a:pt x="6926787" y="326659"/>
                </a:cubicBezTo>
                <a:lnTo>
                  <a:pt x="6997895" y="412843"/>
                </a:lnTo>
                <a:lnTo>
                  <a:pt x="7022713" y="385537"/>
                </a:lnTo>
                <a:cubicBezTo>
                  <a:pt x="7260917" y="147333"/>
                  <a:pt x="7589993" y="0"/>
                  <a:pt x="7953481" y="0"/>
                </a:cubicBezTo>
                <a:cubicBezTo>
                  <a:pt x="8362404" y="0"/>
                  <a:pt x="8727776" y="186468"/>
                  <a:pt x="8969206" y="479013"/>
                </a:cubicBezTo>
                <a:lnTo>
                  <a:pt x="9071919" y="623484"/>
                </a:lnTo>
                <a:lnTo>
                  <a:pt x="9127057" y="577991"/>
                </a:lnTo>
                <a:cubicBezTo>
                  <a:pt x="9217481" y="516902"/>
                  <a:pt x="9326489" y="481231"/>
                  <a:pt x="9443828" y="481231"/>
                </a:cubicBezTo>
                <a:cubicBezTo>
                  <a:pt x="9590502" y="481231"/>
                  <a:pt x="9724158" y="536967"/>
                  <a:pt x="9824772" y="628414"/>
                </a:cubicBezTo>
                <a:lnTo>
                  <a:pt x="9828172" y="632340"/>
                </a:lnTo>
                <a:lnTo>
                  <a:pt x="9931613" y="576194"/>
                </a:lnTo>
                <a:cubicBezTo>
                  <a:pt x="10027164" y="535779"/>
                  <a:pt x="10132216" y="513431"/>
                  <a:pt x="10242488" y="513431"/>
                </a:cubicBezTo>
                <a:cubicBezTo>
                  <a:pt x="10297624" y="513431"/>
                  <a:pt x="10351455" y="519018"/>
                  <a:pt x="10403446" y="529657"/>
                </a:cubicBezTo>
                <a:lnTo>
                  <a:pt x="10430028" y="536492"/>
                </a:lnTo>
                <a:lnTo>
                  <a:pt x="10451047" y="465721"/>
                </a:lnTo>
                <a:cubicBezTo>
                  <a:pt x="10533698" y="256119"/>
                  <a:pt x="10738023" y="107801"/>
                  <a:pt x="10976990" y="107801"/>
                </a:cubicBezTo>
                <a:cubicBezTo>
                  <a:pt x="11289110" y="107801"/>
                  <a:pt x="11542133" y="360824"/>
                  <a:pt x="11542133" y="672944"/>
                </a:cubicBezTo>
                <a:cubicBezTo>
                  <a:pt x="11542133" y="946049"/>
                  <a:pt x="11348412" y="1173908"/>
                  <a:pt x="11090886" y="1226605"/>
                </a:cubicBezTo>
                <a:lnTo>
                  <a:pt x="11033117" y="1232429"/>
                </a:lnTo>
                <a:lnTo>
                  <a:pt x="11041148" y="1312091"/>
                </a:lnTo>
                <a:cubicBezTo>
                  <a:pt x="11041148" y="1725611"/>
                  <a:pt x="10726876" y="2065728"/>
                  <a:pt x="10324146" y="2106628"/>
                </a:cubicBezTo>
                <a:lnTo>
                  <a:pt x="10312869" y="2107197"/>
                </a:lnTo>
                <a:lnTo>
                  <a:pt x="10312869" y="2965040"/>
                </a:lnTo>
                <a:lnTo>
                  <a:pt x="1717511" y="2965040"/>
                </a:lnTo>
                <a:lnTo>
                  <a:pt x="1717511" y="1732960"/>
                </a:lnTo>
                <a:lnTo>
                  <a:pt x="1703614" y="1725417"/>
                </a:lnTo>
                <a:cubicBezTo>
                  <a:pt x="1579176" y="1641348"/>
                  <a:pt x="1480312" y="1522299"/>
                  <a:pt x="1421131" y="1382379"/>
                </a:cubicBezTo>
                <a:lnTo>
                  <a:pt x="1412411" y="1354288"/>
                </a:lnTo>
                <a:lnTo>
                  <a:pt x="1189459" y="1354288"/>
                </a:lnTo>
                <a:lnTo>
                  <a:pt x="1128708" y="1427918"/>
                </a:lnTo>
                <a:cubicBezTo>
                  <a:pt x="1009058" y="1547569"/>
                  <a:pt x="843762" y="1621574"/>
                  <a:pt x="661182" y="1621574"/>
                </a:cubicBezTo>
                <a:cubicBezTo>
                  <a:pt x="296021" y="1621574"/>
                  <a:pt x="0" y="1325553"/>
                  <a:pt x="0" y="960392"/>
                </a:cubicBezTo>
                <a:cubicBezTo>
                  <a:pt x="0" y="595231"/>
                  <a:pt x="296021" y="299210"/>
                  <a:pt x="661182" y="299210"/>
                </a:cubicBezTo>
                <a:lnTo>
                  <a:pt x="716203" y="304757"/>
                </a:lnTo>
                <a:lnTo>
                  <a:pt x="739959" y="266365"/>
                </a:lnTo>
                <a:cubicBezTo>
                  <a:pt x="852458" y="120293"/>
                  <a:pt x="1042973" y="24254"/>
                  <a:pt x="1259059" y="24254"/>
                </a:cubicBezTo>
                <a:cubicBezTo>
                  <a:pt x="1518361" y="24254"/>
                  <a:pt x="1740842" y="162550"/>
                  <a:pt x="1835877" y="359645"/>
                </a:cubicBezTo>
                <a:lnTo>
                  <a:pt x="1836161" y="360448"/>
                </a:lnTo>
                <a:lnTo>
                  <a:pt x="1982409" y="315051"/>
                </a:lnTo>
                <a:cubicBezTo>
                  <a:pt x="2033164" y="304664"/>
                  <a:pt x="2085716" y="299210"/>
                  <a:pt x="2139542" y="299210"/>
                </a:cubicBezTo>
                <a:cubicBezTo>
                  <a:pt x="2220280" y="299210"/>
                  <a:pt x="2298153" y="311482"/>
                  <a:pt x="2371395" y="334263"/>
                </a:cubicBezTo>
                <a:lnTo>
                  <a:pt x="2403924" y="347080"/>
                </a:lnTo>
                <a:lnTo>
                  <a:pt x="2496013" y="235468"/>
                </a:lnTo>
                <a:cubicBezTo>
                  <a:pt x="2641496" y="89983"/>
                  <a:pt x="2842480" y="0"/>
                  <a:pt x="306448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6" name="任意多边形 45"/>
          <p:cNvSpPr>
            <a:spLocks noChangeAspect="1"/>
          </p:cNvSpPr>
          <p:nvPr/>
        </p:nvSpPr>
        <p:spPr>
          <a:xfrm rot="2567651" flipH="1">
            <a:off x="9430226" y="4307674"/>
            <a:ext cx="1241678" cy="1260000"/>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43" name="任意多边形 42"/>
          <p:cNvSpPr>
            <a:spLocks noChangeAspect="1"/>
          </p:cNvSpPr>
          <p:nvPr/>
        </p:nvSpPr>
        <p:spPr>
          <a:xfrm rot="2567651" flipH="1">
            <a:off x="1602680" y="4282304"/>
            <a:ext cx="1241678" cy="1260000"/>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4" name="任意多边形 3"/>
          <p:cNvSpPr/>
          <p:nvPr/>
        </p:nvSpPr>
        <p:spPr>
          <a:xfrm rot="10800000">
            <a:off x="-884025" y="-35554"/>
            <a:ext cx="13356000" cy="3456000"/>
          </a:xfrm>
          <a:custGeom>
            <a:avLst/>
            <a:gdLst>
              <a:gd name="connsiteX0" fmla="*/ 710419 w 13296469"/>
              <a:gd name="connsiteY0" fmla="*/ 0 h 3943545"/>
              <a:gd name="connsiteX1" fmla="*/ 1420837 w 13296469"/>
              <a:gd name="connsiteY1" fmla="*/ 710419 h 3943545"/>
              <a:gd name="connsiteX2" fmla="*/ 1350783 w 13296469"/>
              <a:gd name="connsiteY2" fmla="*/ 1018415 h 3943545"/>
              <a:gd name="connsiteX3" fmla="*/ 1332491 w 13296469"/>
              <a:gd name="connsiteY3" fmla="*/ 1050240 h 3943545"/>
              <a:gd name="connsiteX4" fmla="*/ 1369476 w 13296469"/>
              <a:gd name="connsiteY4" fmla="*/ 1070315 h 3943545"/>
              <a:gd name="connsiteX5" fmla="*/ 1555847 w 13296469"/>
              <a:gd name="connsiteY5" fmla="*/ 1420837 h 3943545"/>
              <a:gd name="connsiteX6" fmla="*/ 1546023 w 13296469"/>
              <a:gd name="connsiteY6" fmla="*/ 1485816 h 3943545"/>
              <a:gd name="connsiteX7" fmla="*/ 1555846 w 13296469"/>
              <a:gd name="connsiteY7" fmla="*/ 1484825 h 3943545"/>
              <a:gd name="connsiteX8" fmla="*/ 1809504 w 13296469"/>
              <a:gd name="connsiteY8" fmla="*/ 1589894 h 3943545"/>
              <a:gd name="connsiteX9" fmla="*/ 1843433 w 13296469"/>
              <a:gd name="connsiteY9" fmla="*/ 1631017 h 3943545"/>
              <a:gd name="connsiteX10" fmla="*/ 1943582 w 13296469"/>
              <a:gd name="connsiteY10" fmla="*/ 1509635 h 3943545"/>
              <a:gd name="connsiteX11" fmla="*/ 2560319 w 13296469"/>
              <a:gd name="connsiteY11" fmla="*/ 1254174 h 3943545"/>
              <a:gd name="connsiteX12" fmla="*/ 3414797 w 13296469"/>
              <a:gd name="connsiteY12" fmla="*/ 1950593 h 3943545"/>
              <a:gd name="connsiteX13" fmla="*/ 3416267 w 13296469"/>
              <a:gd name="connsiteY13" fmla="*/ 1965179 h 3943545"/>
              <a:gd name="connsiteX14" fmla="*/ 3458851 w 13296469"/>
              <a:gd name="connsiteY14" fmla="*/ 1930043 h 3943545"/>
              <a:gd name="connsiteX15" fmla="*/ 3742005 w 13296469"/>
              <a:gd name="connsiteY15" fmla="*/ 1843551 h 3943545"/>
              <a:gd name="connsiteX16" fmla="*/ 4100109 w 13296469"/>
              <a:gd name="connsiteY16" fmla="*/ 1991883 h 3943545"/>
              <a:gd name="connsiteX17" fmla="*/ 4127485 w 13296469"/>
              <a:gd name="connsiteY17" fmla="*/ 2025063 h 3943545"/>
              <a:gd name="connsiteX18" fmla="*/ 4209856 w 13296469"/>
              <a:gd name="connsiteY18" fmla="*/ 1925228 h 3943545"/>
              <a:gd name="connsiteX19" fmla="*/ 4811049 w 13296469"/>
              <a:gd name="connsiteY19" fmla="*/ 1676205 h 3943545"/>
              <a:gd name="connsiteX20" fmla="*/ 5412244 w 13296469"/>
              <a:gd name="connsiteY20" fmla="*/ 1925228 h 3943545"/>
              <a:gd name="connsiteX21" fmla="*/ 5466469 w 13296469"/>
              <a:gd name="connsiteY21" fmla="*/ 1990949 h 3943545"/>
              <a:gd name="connsiteX22" fmla="*/ 5488894 w 13296469"/>
              <a:gd name="connsiteY22" fmla="*/ 1963771 h 3943545"/>
              <a:gd name="connsiteX23" fmla="*/ 5779129 w 13296469"/>
              <a:gd name="connsiteY23" fmla="*/ 1843551 h 3943545"/>
              <a:gd name="connsiteX24" fmla="*/ 6055111 w 13296469"/>
              <a:gd name="connsiteY24" fmla="*/ 1950180 h 3943545"/>
              <a:gd name="connsiteX25" fmla="*/ 6081150 w 13296469"/>
              <a:gd name="connsiteY25" fmla="*/ 1980249 h 3943545"/>
              <a:gd name="connsiteX26" fmla="*/ 6156228 w 13296469"/>
              <a:gd name="connsiteY26" fmla="*/ 1841930 h 3943545"/>
              <a:gd name="connsiteX27" fmla="*/ 7261661 w 13296469"/>
              <a:gd name="connsiteY27" fmla="*/ 1254174 h 3943545"/>
              <a:gd name="connsiteX28" fmla="*/ 8269689 w 13296469"/>
              <a:gd name="connsiteY28" fmla="*/ 1714863 h 3943545"/>
              <a:gd name="connsiteX29" fmla="*/ 8331545 w 13296469"/>
              <a:gd name="connsiteY29" fmla="*/ 1795553 h 3943545"/>
              <a:gd name="connsiteX30" fmla="*/ 8388202 w 13296469"/>
              <a:gd name="connsiteY30" fmla="*/ 1748807 h 3943545"/>
              <a:gd name="connsiteX31" fmla="*/ 8625884 w 13296469"/>
              <a:gd name="connsiteY31" fmla="*/ 1676205 h 3943545"/>
              <a:gd name="connsiteX32" fmla="*/ 8989448 w 13296469"/>
              <a:gd name="connsiteY32" fmla="*/ 1880879 h 3943545"/>
              <a:gd name="connsiteX33" fmla="*/ 9029352 w 13296469"/>
              <a:gd name="connsiteY33" fmla="*/ 1982520 h 3943545"/>
              <a:gd name="connsiteX34" fmla="*/ 9091050 w 13296469"/>
              <a:gd name="connsiteY34" fmla="*/ 1936383 h 3943545"/>
              <a:gd name="connsiteX35" fmla="*/ 9704550 w 13296469"/>
              <a:gd name="connsiteY35" fmla="*/ 1748985 h 3943545"/>
              <a:gd name="connsiteX36" fmla="*/ 10402522 w 13296469"/>
              <a:gd name="connsiteY36" fmla="*/ 1999551 h 3943545"/>
              <a:gd name="connsiteX37" fmla="*/ 10415497 w 13296469"/>
              <a:gd name="connsiteY37" fmla="*/ 2011343 h 3943545"/>
              <a:gd name="connsiteX38" fmla="*/ 10429890 w 13296469"/>
              <a:gd name="connsiteY38" fmla="*/ 1964977 h 3943545"/>
              <a:gd name="connsiteX39" fmla="*/ 10857957 w 13296469"/>
              <a:gd name="connsiteY39" fmla="*/ 1681235 h 3943545"/>
              <a:gd name="connsiteX40" fmla="*/ 11059370 w 13296469"/>
              <a:gd name="connsiteY40" fmla="*/ 1727048 h 3943545"/>
              <a:gd name="connsiteX41" fmla="*/ 11075423 w 13296469"/>
              <a:gd name="connsiteY41" fmla="*/ 1736274 h 3943545"/>
              <a:gd name="connsiteX42" fmla="*/ 11069116 w 13296469"/>
              <a:gd name="connsiteY42" fmla="*/ 1673714 h 3943545"/>
              <a:gd name="connsiteX43" fmla="*/ 11597680 w 13296469"/>
              <a:gd name="connsiteY43" fmla="*/ 1145150 h 3943545"/>
              <a:gd name="connsiteX44" fmla="*/ 11663084 w 13296469"/>
              <a:gd name="connsiteY44" fmla="*/ 1151743 h 3943545"/>
              <a:gd name="connsiteX45" fmla="*/ 11671626 w 13296469"/>
              <a:gd name="connsiteY45" fmla="*/ 1136007 h 3943545"/>
              <a:gd name="connsiteX46" fmla="*/ 11892244 w 13296469"/>
              <a:gd name="connsiteY46" fmla="*/ 915389 h 3943545"/>
              <a:gd name="connsiteX47" fmla="*/ 11935178 w 13296469"/>
              <a:gd name="connsiteY47" fmla="*/ 892085 h 3943545"/>
              <a:gd name="connsiteX48" fmla="*/ 11944248 w 13296469"/>
              <a:gd name="connsiteY48" fmla="*/ 802112 h 3943545"/>
              <a:gd name="connsiteX49" fmla="*/ 12613420 w 13296469"/>
              <a:gd name="connsiteY49" fmla="*/ 256721 h 3943545"/>
              <a:gd name="connsiteX50" fmla="*/ 13296469 w 13296469"/>
              <a:gd name="connsiteY50" fmla="*/ 939770 h 3943545"/>
              <a:gd name="connsiteX51" fmla="*/ 13179815 w 13296469"/>
              <a:gd name="connsiteY51" fmla="*/ 1321670 h 3943545"/>
              <a:gd name="connsiteX52" fmla="*/ 13133499 w 13296469"/>
              <a:gd name="connsiteY52" fmla="*/ 1377805 h 3943545"/>
              <a:gd name="connsiteX53" fmla="*/ 13149102 w 13296469"/>
              <a:gd name="connsiteY53" fmla="*/ 1428067 h 3943545"/>
              <a:gd name="connsiteX54" fmla="*/ 13165696 w 13296469"/>
              <a:gd name="connsiteY54" fmla="*/ 1592677 h 3943545"/>
              <a:gd name="connsiteX55" fmla="*/ 12513524 w 13296469"/>
              <a:gd name="connsiteY55" fmla="*/ 2392865 h 3943545"/>
              <a:gd name="connsiteX56" fmla="*/ 12459283 w 13296469"/>
              <a:gd name="connsiteY56" fmla="*/ 2401143 h 3943545"/>
              <a:gd name="connsiteX57" fmla="*/ 12459283 w 13296469"/>
              <a:gd name="connsiteY57" fmla="*/ 3923519 h 3943545"/>
              <a:gd name="connsiteX58" fmla="*/ 9910837 w 13296469"/>
              <a:gd name="connsiteY58" fmla="*/ 3923519 h 3943545"/>
              <a:gd name="connsiteX59" fmla="*/ 9816740 w 13296469"/>
              <a:gd name="connsiteY59" fmla="*/ 3937880 h 3943545"/>
              <a:gd name="connsiteX60" fmla="*/ 9704550 w 13296469"/>
              <a:gd name="connsiteY60" fmla="*/ 3943545 h 3943545"/>
              <a:gd name="connsiteX61" fmla="*/ 9592359 w 13296469"/>
              <a:gd name="connsiteY61" fmla="*/ 3937880 h 3943545"/>
              <a:gd name="connsiteX62" fmla="*/ 9498263 w 13296469"/>
              <a:gd name="connsiteY62" fmla="*/ 3923519 h 3943545"/>
              <a:gd name="connsiteX63" fmla="*/ 267286 w 13296469"/>
              <a:gd name="connsiteY63" fmla="*/ 3923519 h 3943545"/>
              <a:gd name="connsiteX64" fmla="*/ 267286 w 13296469"/>
              <a:gd name="connsiteY64" fmla="*/ 2031414 h 3943545"/>
              <a:gd name="connsiteX65" fmla="*/ 267286 w 13296469"/>
              <a:gd name="connsiteY65" fmla="*/ 1261614 h 3943545"/>
              <a:gd name="connsiteX66" fmla="*/ 208076 w 13296469"/>
              <a:gd name="connsiteY66" fmla="*/ 1212761 h 3943545"/>
              <a:gd name="connsiteX67" fmla="*/ 0 w 13296469"/>
              <a:gd name="connsiteY67" fmla="*/ 710419 h 3943545"/>
              <a:gd name="connsiteX68" fmla="*/ 710419 w 13296469"/>
              <a:gd name="connsiteY68" fmla="*/ 0 h 394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3296469" h="3943545">
                <a:moveTo>
                  <a:pt x="710419" y="0"/>
                </a:moveTo>
                <a:cubicBezTo>
                  <a:pt x="1102773" y="0"/>
                  <a:pt x="1420837" y="318065"/>
                  <a:pt x="1420837" y="710419"/>
                </a:cubicBezTo>
                <a:cubicBezTo>
                  <a:pt x="1420837" y="820769"/>
                  <a:pt x="1395678" y="925242"/>
                  <a:pt x="1350783" y="1018415"/>
                </a:cubicBezTo>
                <a:lnTo>
                  <a:pt x="1332491" y="1050240"/>
                </a:lnTo>
                <a:lnTo>
                  <a:pt x="1369476" y="1070315"/>
                </a:lnTo>
                <a:cubicBezTo>
                  <a:pt x="1481919" y="1146280"/>
                  <a:pt x="1555847" y="1274925"/>
                  <a:pt x="1555847" y="1420837"/>
                </a:cubicBezTo>
                <a:lnTo>
                  <a:pt x="1546023" y="1485816"/>
                </a:lnTo>
                <a:lnTo>
                  <a:pt x="1555846" y="1484825"/>
                </a:lnTo>
                <a:cubicBezTo>
                  <a:pt x="1654905" y="1484825"/>
                  <a:pt x="1744587" y="1524977"/>
                  <a:pt x="1809504" y="1589894"/>
                </a:cubicBezTo>
                <a:lnTo>
                  <a:pt x="1843433" y="1631017"/>
                </a:lnTo>
                <a:lnTo>
                  <a:pt x="1943582" y="1509635"/>
                </a:lnTo>
                <a:cubicBezTo>
                  <a:pt x="2101419" y="1351798"/>
                  <a:pt x="2319468" y="1254174"/>
                  <a:pt x="2560319" y="1254174"/>
                </a:cubicBezTo>
                <a:cubicBezTo>
                  <a:pt x="2981807" y="1254174"/>
                  <a:pt x="3333467" y="1553148"/>
                  <a:pt x="3414797" y="1950593"/>
                </a:cubicBezTo>
                <a:lnTo>
                  <a:pt x="3416267" y="1965179"/>
                </a:lnTo>
                <a:lnTo>
                  <a:pt x="3458851" y="1930043"/>
                </a:lnTo>
                <a:cubicBezTo>
                  <a:pt x="3539679" y="1875437"/>
                  <a:pt x="3637119" y="1843551"/>
                  <a:pt x="3742005" y="1843551"/>
                </a:cubicBezTo>
                <a:cubicBezTo>
                  <a:pt x="3881853" y="1843551"/>
                  <a:pt x="4008462" y="1900236"/>
                  <a:pt x="4100109" y="1991883"/>
                </a:cubicBezTo>
                <a:lnTo>
                  <a:pt x="4127485" y="2025063"/>
                </a:lnTo>
                <a:lnTo>
                  <a:pt x="4209856" y="1925228"/>
                </a:lnTo>
                <a:cubicBezTo>
                  <a:pt x="4363715" y="1771369"/>
                  <a:pt x="4576270" y="1676205"/>
                  <a:pt x="4811049" y="1676205"/>
                </a:cubicBezTo>
                <a:cubicBezTo>
                  <a:pt x="5045830" y="1676205"/>
                  <a:pt x="5258385" y="1771369"/>
                  <a:pt x="5412244" y="1925228"/>
                </a:cubicBezTo>
                <a:lnTo>
                  <a:pt x="5466469" y="1990949"/>
                </a:lnTo>
                <a:lnTo>
                  <a:pt x="5488894" y="1963771"/>
                </a:lnTo>
                <a:cubicBezTo>
                  <a:pt x="5563172" y="1889493"/>
                  <a:pt x="5665785" y="1843551"/>
                  <a:pt x="5779129" y="1843551"/>
                </a:cubicBezTo>
                <a:cubicBezTo>
                  <a:pt x="5885390" y="1843551"/>
                  <a:pt x="5982220" y="1883930"/>
                  <a:pt x="6055111" y="1950180"/>
                </a:cubicBezTo>
                <a:lnTo>
                  <a:pt x="6081150" y="1980249"/>
                </a:lnTo>
                <a:lnTo>
                  <a:pt x="6156228" y="1841930"/>
                </a:lnTo>
                <a:cubicBezTo>
                  <a:pt x="6395795" y="1487320"/>
                  <a:pt x="6801501" y="1254174"/>
                  <a:pt x="7261661" y="1254174"/>
                </a:cubicBezTo>
                <a:cubicBezTo>
                  <a:pt x="7664301" y="1254174"/>
                  <a:pt x="8025249" y="1432677"/>
                  <a:pt x="8269689" y="1714863"/>
                </a:cubicBezTo>
                <a:lnTo>
                  <a:pt x="8331545" y="1795553"/>
                </a:lnTo>
                <a:lnTo>
                  <a:pt x="8388202" y="1748807"/>
                </a:lnTo>
                <a:cubicBezTo>
                  <a:pt x="8456049" y="1702970"/>
                  <a:pt x="8537841" y="1676205"/>
                  <a:pt x="8625884" y="1676205"/>
                </a:cubicBezTo>
                <a:cubicBezTo>
                  <a:pt x="8779959" y="1676205"/>
                  <a:pt x="8914889" y="1758172"/>
                  <a:pt x="8989448" y="1880879"/>
                </a:cubicBezTo>
                <a:lnTo>
                  <a:pt x="9029352" y="1982520"/>
                </a:lnTo>
                <a:lnTo>
                  <a:pt x="9091050" y="1936383"/>
                </a:lnTo>
                <a:cubicBezTo>
                  <a:pt x="9266177" y="1818070"/>
                  <a:pt x="9477296" y="1748985"/>
                  <a:pt x="9704550" y="1748985"/>
                </a:cubicBezTo>
                <a:cubicBezTo>
                  <a:pt x="9969680" y="1748985"/>
                  <a:pt x="10212847" y="1843017"/>
                  <a:pt x="10402522" y="1999551"/>
                </a:cubicBezTo>
                <a:lnTo>
                  <a:pt x="10415497" y="2011343"/>
                </a:lnTo>
                <a:lnTo>
                  <a:pt x="10429890" y="1964977"/>
                </a:lnTo>
                <a:cubicBezTo>
                  <a:pt x="10500416" y="1798234"/>
                  <a:pt x="10665524" y="1681235"/>
                  <a:pt x="10857957" y="1681235"/>
                </a:cubicBezTo>
                <a:cubicBezTo>
                  <a:pt x="10930120" y="1681235"/>
                  <a:pt x="10998440" y="1697688"/>
                  <a:pt x="11059370" y="1727048"/>
                </a:cubicBezTo>
                <a:lnTo>
                  <a:pt x="11075423" y="1736274"/>
                </a:lnTo>
                <a:lnTo>
                  <a:pt x="11069116" y="1673714"/>
                </a:lnTo>
                <a:cubicBezTo>
                  <a:pt x="11069116" y="1381796"/>
                  <a:pt x="11305762" y="1145150"/>
                  <a:pt x="11597680" y="1145150"/>
                </a:cubicBezTo>
                <a:lnTo>
                  <a:pt x="11663084" y="1151743"/>
                </a:lnTo>
                <a:lnTo>
                  <a:pt x="11671626" y="1136007"/>
                </a:lnTo>
                <a:cubicBezTo>
                  <a:pt x="11730338" y="1049101"/>
                  <a:pt x="11805337" y="974101"/>
                  <a:pt x="11892244" y="915389"/>
                </a:cubicBezTo>
                <a:lnTo>
                  <a:pt x="11935178" y="892085"/>
                </a:lnTo>
                <a:lnTo>
                  <a:pt x="11944248" y="802112"/>
                </a:lnTo>
                <a:cubicBezTo>
                  <a:pt x="12007940" y="490858"/>
                  <a:pt x="12283337" y="256721"/>
                  <a:pt x="12613420" y="256721"/>
                </a:cubicBezTo>
                <a:cubicBezTo>
                  <a:pt x="12990658" y="256721"/>
                  <a:pt x="13296469" y="562532"/>
                  <a:pt x="13296469" y="939770"/>
                </a:cubicBezTo>
                <a:cubicBezTo>
                  <a:pt x="13296469" y="1081234"/>
                  <a:pt x="13253464" y="1212654"/>
                  <a:pt x="13179815" y="1321670"/>
                </a:cubicBezTo>
                <a:lnTo>
                  <a:pt x="13133499" y="1377805"/>
                </a:lnTo>
                <a:lnTo>
                  <a:pt x="13149102" y="1428067"/>
                </a:lnTo>
                <a:cubicBezTo>
                  <a:pt x="13159982" y="1481238"/>
                  <a:pt x="13165696" y="1536290"/>
                  <a:pt x="13165696" y="1592677"/>
                </a:cubicBezTo>
                <a:cubicBezTo>
                  <a:pt x="13165696" y="1987386"/>
                  <a:pt x="12885718" y="2316703"/>
                  <a:pt x="12513524" y="2392865"/>
                </a:cubicBezTo>
                <a:lnTo>
                  <a:pt x="12459283" y="2401143"/>
                </a:lnTo>
                <a:lnTo>
                  <a:pt x="12459283" y="3923519"/>
                </a:lnTo>
                <a:lnTo>
                  <a:pt x="9910837" y="3923519"/>
                </a:lnTo>
                <a:lnTo>
                  <a:pt x="9816740" y="3937880"/>
                </a:lnTo>
                <a:cubicBezTo>
                  <a:pt x="9779853" y="3941626"/>
                  <a:pt x="9742426" y="3943545"/>
                  <a:pt x="9704550" y="3943545"/>
                </a:cubicBezTo>
                <a:cubicBezTo>
                  <a:pt x="9666674" y="3943545"/>
                  <a:pt x="9629247" y="3941626"/>
                  <a:pt x="9592359" y="3937880"/>
                </a:cubicBezTo>
                <a:lnTo>
                  <a:pt x="9498263" y="3923519"/>
                </a:lnTo>
                <a:lnTo>
                  <a:pt x="267286" y="3923519"/>
                </a:lnTo>
                <a:lnTo>
                  <a:pt x="267286" y="2031414"/>
                </a:lnTo>
                <a:lnTo>
                  <a:pt x="267286" y="1261614"/>
                </a:lnTo>
                <a:lnTo>
                  <a:pt x="208076" y="1212761"/>
                </a:lnTo>
                <a:cubicBezTo>
                  <a:pt x="79516" y="1084201"/>
                  <a:pt x="0" y="906596"/>
                  <a:pt x="0" y="710419"/>
                </a:cubicBezTo>
                <a:cubicBezTo>
                  <a:pt x="0" y="318065"/>
                  <a:pt x="318065" y="0"/>
                  <a:pt x="7104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nvGrpSpPr>
          <p:cNvPr id="21" name="组合 20"/>
          <p:cNvGrpSpPr>
            <a:grpSpLocks noChangeAspect="1"/>
          </p:cNvGrpSpPr>
          <p:nvPr/>
        </p:nvGrpSpPr>
        <p:grpSpPr>
          <a:xfrm>
            <a:off x="4676566" y="1028228"/>
            <a:ext cx="2876593" cy="432000"/>
            <a:chOff x="3081337" y="3558273"/>
            <a:chExt cx="6029325" cy="905470"/>
          </a:xfrm>
        </p:grpSpPr>
        <p:sp>
          <p:nvSpPr>
            <p:cNvPr id="11" name="任意多边形 10"/>
            <p:cNvSpPr/>
            <p:nvPr/>
          </p:nvSpPr>
          <p:spPr>
            <a:xfrm>
              <a:off x="3130912" y="3558273"/>
              <a:ext cx="5942840" cy="245379"/>
            </a:xfrm>
            <a:custGeom>
              <a:avLst/>
              <a:gdLst>
                <a:gd name="connsiteX0" fmla="*/ 4756382 w 5942840"/>
                <a:gd name="connsiteY0" fmla="*/ 14287 h 245379"/>
                <a:gd name="connsiteX1" fmla="*/ 5358243 w 5942840"/>
                <a:gd name="connsiteY1" fmla="*/ 14287 h 245379"/>
                <a:gd name="connsiteX2" fmla="*/ 5358243 w 5942840"/>
                <a:gd name="connsiteY2" fmla="*/ 102989 h 245379"/>
                <a:gd name="connsiteX3" fmla="*/ 5105236 w 5942840"/>
                <a:gd name="connsiteY3" fmla="*/ 102989 h 245379"/>
                <a:gd name="connsiteX4" fmla="*/ 5105236 w 5942840"/>
                <a:gd name="connsiteY4" fmla="*/ 245379 h 245379"/>
                <a:gd name="connsiteX5" fmla="*/ 5008200 w 5942840"/>
                <a:gd name="connsiteY5" fmla="*/ 245379 h 245379"/>
                <a:gd name="connsiteX6" fmla="*/ 5008200 w 5942840"/>
                <a:gd name="connsiteY6" fmla="*/ 102989 h 245379"/>
                <a:gd name="connsiteX7" fmla="*/ 4756382 w 5942840"/>
                <a:gd name="connsiteY7" fmla="*/ 102989 h 245379"/>
                <a:gd name="connsiteX8" fmla="*/ 4516472 w 5942840"/>
                <a:gd name="connsiteY8" fmla="*/ 14287 h 245379"/>
                <a:gd name="connsiteX9" fmla="*/ 4614103 w 5942840"/>
                <a:gd name="connsiteY9" fmla="*/ 14287 h 245379"/>
                <a:gd name="connsiteX10" fmla="*/ 4614103 w 5942840"/>
                <a:gd name="connsiteY10" fmla="*/ 245379 h 245379"/>
                <a:gd name="connsiteX11" fmla="*/ 4516472 w 5942840"/>
                <a:gd name="connsiteY11" fmla="*/ 245379 h 245379"/>
                <a:gd name="connsiteX12" fmla="*/ 3913420 w 5942840"/>
                <a:gd name="connsiteY12" fmla="*/ 14287 h 245379"/>
                <a:gd name="connsiteX13" fmla="*/ 4040817 w 5942840"/>
                <a:gd name="connsiteY13" fmla="*/ 14287 h 245379"/>
                <a:gd name="connsiteX14" fmla="*/ 4188109 w 5942840"/>
                <a:gd name="connsiteY14" fmla="*/ 245379 h 245379"/>
                <a:gd name="connsiteX15" fmla="*/ 4076151 w 5942840"/>
                <a:gd name="connsiteY15" fmla="*/ 245379 h 245379"/>
                <a:gd name="connsiteX16" fmla="*/ 4036055 w 5942840"/>
                <a:gd name="connsiteY16" fmla="*/ 183356 h 245379"/>
                <a:gd name="connsiteX17" fmla="*/ 4008670 w 5942840"/>
                <a:gd name="connsiteY17" fmla="*/ 128587 h 245379"/>
                <a:gd name="connsiteX18" fmla="*/ 4005694 w 5942840"/>
                <a:gd name="connsiteY18" fmla="*/ 128587 h 245379"/>
                <a:gd name="connsiteX19" fmla="*/ 4008819 w 5942840"/>
                <a:gd name="connsiteY19" fmla="*/ 175468 h 245379"/>
                <a:gd name="connsiteX20" fmla="*/ 4009820 w 5942840"/>
                <a:gd name="connsiteY20" fmla="*/ 245379 h 245379"/>
                <a:gd name="connsiteX21" fmla="*/ 3913420 w 5942840"/>
                <a:gd name="connsiteY21" fmla="*/ 245379 h 245379"/>
                <a:gd name="connsiteX22" fmla="*/ 3284770 w 5942840"/>
                <a:gd name="connsiteY22" fmla="*/ 14287 h 245379"/>
                <a:gd name="connsiteX23" fmla="*/ 3725301 w 5942840"/>
                <a:gd name="connsiteY23" fmla="*/ 14287 h 245379"/>
                <a:gd name="connsiteX24" fmla="*/ 3725301 w 5942840"/>
                <a:gd name="connsiteY24" fmla="*/ 102989 h 245379"/>
                <a:gd name="connsiteX25" fmla="*/ 3380615 w 5942840"/>
                <a:gd name="connsiteY25" fmla="*/ 102989 h 245379"/>
                <a:gd name="connsiteX26" fmla="*/ 3380615 w 5942840"/>
                <a:gd name="connsiteY26" fmla="*/ 245379 h 245379"/>
                <a:gd name="connsiteX27" fmla="*/ 3284770 w 5942840"/>
                <a:gd name="connsiteY27" fmla="*/ 245379 h 245379"/>
                <a:gd name="connsiteX28" fmla="*/ 2546583 w 5942840"/>
                <a:gd name="connsiteY28" fmla="*/ 14287 h 245379"/>
                <a:gd name="connsiteX29" fmla="*/ 3148444 w 5942840"/>
                <a:gd name="connsiteY29" fmla="*/ 14287 h 245379"/>
                <a:gd name="connsiteX30" fmla="*/ 3148444 w 5942840"/>
                <a:gd name="connsiteY30" fmla="*/ 102989 h 245379"/>
                <a:gd name="connsiteX31" fmla="*/ 2895436 w 5942840"/>
                <a:gd name="connsiteY31" fmla="*/ 102989 h 245379"/>
                <a:gd name="connsiteX32" fmla="*/ 2895436 w 5942840"/>
                <a:gd name="connsiteY32" fmla="*/ 245379 h 245379"/>
                <a:gd name="connsiteX33" fmla="*/ 2798400 w 5942840"/>
                <a:gd name="connsiteY33" fmla="*/ 245379 h 245379"/>
                <a:gd name="connsiteX34" fmla="*/ 2798400 w 5942840"/>
                <a:gd name="connsiteY34" fmla="*/ 102989 h 245379"/>
                <a:gd name="connsiteX35" fmla="*/ 2546583 w 5942840"/>
                <a:gd name="connsiteY35" fmla="*/ 102989 h 245379"/>
                <a:gd name="connsiteX36" fmla="*/ 2306672 w 5942840"/>
                <a:gd name="connsiteY36" fmla="*/ 14287 h 245379"/>
                <a:gd name="connsiteX37" fmla="*/ 2404303 w 5942840"/>
                <a:gd name="connsiteY37" fmla="*/ 14287 h 245379"/>
                <a:gd name="connsiteX38" fmla="*/ 2404303 w 5942840"/>
                <a:gd name="connsiteY38" fmla="*/ 245379 h 245379"/>
                <a:gd name="connsiteX39" fmla="*/ 2306672 w 5942840"/>
                <a:gd name="connsiteY39" fmla="*/ 245379 h 245379"/>
                <a:gd name="connsiteX40" fmla="*/ 1703620 w 5942840"/>
                <a:gd name="connsiteY40" fmla="*/ 14287 h 245379"/>
                <a:gd name="connsiteX41" fmla="*/ 1831017 w 5942840"/>
                <a:gd name="connsiteY41" fmla="*/ 14287 h 245379"/>
                <a:gd name="connsiteX42" fmla="*/ 1978309 w 5942840"/>
                <a:gd name="connsiteY42" fmla="*/ 245379 h 245379"/>
                <a:gd name="connsiteX43" fmla="*/ 1866351 w 5942840"/>
                <a:gd name="connsiteY43" fmla="*/ 245379 h 245379"/>
                <a:gd name="connsiteX44" fmla="*/ 1826255 w 5942840"/>
                <a:gd name="connsiteY44" fmla="*/ 183356 h 245379"/>
                <a:gd name="connsiteX45" fmla="*/ 1798870 w 5942840"/>
                <a:gd name="connsiteY45" fmla="*/ 128587 h 245379"/>
                <a:gd name="connsiteX46" fmla="*/ 1795894 w 5942840"/>
                <a:gd name="connsiteY46" fmla="*/ 128587 h 245379"/>
                <a:gd name="connsiteX47" fmla="*/ 1799020 w 5942840"/>
                <a:gd name="connsiteY47" fmla="*/ 175468 h 245379"/>
                <a:gd name="connsiteX48" fmla="*/ 1800020 w 5942840"/>
                <a:gd name="connsiteY48" fmla="*/ 245379 h 245379"/>
                <a:gd name="connsiteX49" fmla="*/ 1703620 w 5942840"/>
                <a:gd name="connsiteY49" fmla="*/ 245379 h 245379"/>
                <a:gd name="connsiteX50" fmla="*/ 5757102 w 5942840"/>
                <a:gd name="connsiteY50" fmla="*/ 0 h 245379"/>
                <a:gd name="connsiteX51" fmla="*/ 5942840 w 5942840"/>
                <a:gd name="connsiteY51" fmla="*/ 30956 h 245379"/>
                <a:gd name="connsiteX52" fmla="*/ 5942840 w 5942840"/>
                <a:gd name="connsiteY52" fmla="*/ 142279 h 245379"/>
                <a:gd name="connsiteX53" fmla="*/ 5744601 w 5942840"/>
                <a:gd name="connsiteY53" fmla="*/ 89297 h 245379"/>
                <a:gd name="connsiteX54" fmla="*/ 5608572 w 5942840"/>
                <a:gd name="connsiteY54" fmla="*/ 125015 h 245379"/>
                <a:gd name="connsiteX55" fmla="*/ 5555887 w 5942840"/>
                <a:gd name="connsiteY55" fmla="*/ 223837 h 245379"/>
                <a:gd name="connsiteX56" fmla="*/ 5559750 w 5942840"/>
                <a:gd name="connsiteY56" fmla="*/ 245379 h 245379"/>
                <a:gd name="connsiteX57" fmla="*/ 5456834 w 5942840"/>
                <a:gd name="connsiteY57" fmla="*/ 245379 h 245379"/>
                <a:gd name="connsiteX58" fmla="*/ 5454684 w 5942840"/>
                <a:gd name="connsiteY58" fmla="*/ 232172 h 245379"/>
                <a:gd name="connsiteX59" fmla="*/ 5541897 w 5942840"/>
                <a:gd name="connsiteY59" fmla="*/ 62508 h 245379"/>
                <a:gd name="connsiteX60" fmla="*/ 5757102 w 5942840"/>
                <a:gd name="connsiteY60" fmla="*/ 0 h 245379"/>
                <a:gd name="connsiteX61" fmla="*/ 1126763 w 5942840"/>
                <a:gd name="connsiteY61" fmla="*/ 0 h 245379"/>
                <a:gd name="connsiteX62" fmla="*/ 1418465 w 5942840"/>
                <a:gd name="connsiteY62" fmla="*/ 122932 h 245379"/>
                <a:gd name="connsiteX63" fmla="*/ 1466909 w 5942840"/>
                <a:gd name="connsiteY63" fmla="*/ 188918 h 245379"/>
                <a:gd name="connsiteX64" fmla="*/ 1492949 w 5942840"/>
                <a:gd name="connsiteY64" fmla="*/ 245379 h 245379"/>
                <a:gd name="connsiteX65" fmla="*/ 1385692 w 5942840"/>
                <a:gd name="connsiteY65" fmla="*/ 245379 h 245379"/>
                <a:gd name="connsiteX66" fmla="*/ 1383212 w 5942840"/>
                <a:gd name="connsiteY66" fmla="*/ 239204 h 245379"/>
                <a:gd name="connsiteX67" fmla="*/ 1347921 w 5942840"/>
                <a:gd name="connsiteY67" fmla="*/ 185737 h 245379"/>
                <a:gd name="connsiteX68" fmla="*/ 1119619 w 5942840"/>
                <a:gd name="connsiteY68" fmla="*/ 88106 h 245379"/>
                <a:gd name="connsiteX69" fmla="*/ 890126 w 5942840"/>
                <a:gd name="connsiteY69" fmla="*/ 191393 h 245379"/>
                <a:gd name="connsiteX70" fmla="*/ 860446 w 5942840"/>
                <a:gd name="connsiteY70" fmla="*/ 245379 h 245379"/>
                <a:gd name="connsiteX71" fmla="*/ 744003 w 5942840"/>
                <a:gd name="connsiteY71" fmla="*/ 245379 h 245379"/>
                <a:gd name="connsiteX72" fmla="*/ 766859 w 5942840"/>
                <a:gd name="connsiteY72" fmla="*/ 194592 h 245379"/>
                <a:gd name="connsiteX73" fmla="*/ 816605 w 5942840"/>
                <a:gd name="connsiteY73" fmla="*/ 126206 h 245379"/>
                <a:gd name="connsiteX74" fmla="*/ 1126763 w 5942840"/>
                <a:gd name="connsiteY74" fmla="*/ 0 h 245379"/>
                <a:gd name="connsiteX75" fmla="*/ 395719 w 5942840"/>
                <a:gd name="connsiteY75" fmla="*/ 0 h 245379"/>
                <a:gd name="connsiteX76" fmla="*/ 601697 w 5942840"/>
                <a:gd name="connsiteY76" fmla="*/ 36314 h 245379"/>
                <a:gd name="connsiteX77" fmla="*/ 601697 w 5942840"/>
                <a:gd name="connsiteY77" fmla="*/ 139898 h 245379"/>
                <a:gd name="connsiteX78" fmla="*/ 393933 w 5942840"/>
                <a:gd name="connsiteY78" fmla="*/ 88106 h 245379"/>
                <a:gd name="connsiteX79" fmla="*/ 144497 w 5942840"/>
                <a:gd name="connsiteY79" fmla="*/ 193476 h 245379"/>
                <a:gd name="connsiteX80" fmla="*/ 114434 w 5942840"/>
                <a:gd name="connsiteY80" fmla="*/ 245379 h 245379"/>
                <a:gd name="connsiteX81" fmla="*/ 0 w 5942840"/>
                <a:gd name="connsiteY81" fmla="*/ 245379 h 245379"/>
                <a:gd name="connsiteX82" fmla="*/ 20412 w 5942840"/>
                <a:gd name="connsiteY82" fmla="*/ 203559 h 245379"/>
                <a:gd name="connsiteX83" fmla="*/ 74845 w 5942840"/>
                <a:gd name="connsiteY83" fmla="*/ 132754 h 245379"/>
                <a:gd name="connsiteX84" fmla="*/ 395719 w 5942840"/>
                <a:gd name="connsiteY84" fmla="*/ 0 h 24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942840" h="245379">
                  <a:moveTo>
                    <a:pt x="4756382" y="14287"/>
                  </a:moveTo>
                  <a:lnTo>
                    <a:pt x="5358243" y="14287"/>
                  </a:lnTo>
                  <a:lnTo>
                    <a:pt x="5358243" y="102989"/>
                  </a:lnTo>
                  <a:lnTo>
                    <a:pt x="5105236" y="102989"/>
                  </a:lnTo>
                  <a:lnTo>
                    <a:pt x="5105236" y="245379"/>
                  </a:lnTo>
                  <a:lnTo>
                    <a:pt x="5008200" y="245379"/>
                  </a:lnTo>
                  <a:lnTo>
                    <a:pt x="5008200" y="102989"/>
                  </a:lnTo>
                  <a:lnTo>
                    <a:pt x="4756382" y="102989"/>
                  </a:lnTo>
                  <a:close/>
                  <a:moveTo>
                    <a:pt x="4516472" y="14287"/>
                  </a:moveTo>
                  <a:lnTo>
                    <a:pt x="4614103" y="14287"/>
                  </a:lnTo>
                  <a:lnTo>
                    <a:pt x="4614103" y="245379"/>
                  </a:lnTo>
                  <a:lnTo>
                    <a:pt x="4516472" y="245379"/>
                  </a:lnTo>
                  <a:close/>
                  <a:moveTo>
                    <a:pt x="3913420" y="14287"/>
                  </a:moveTo>
                  <a:lnTo>
                    <a:pt x="4040817" y="14287"/>
                  </a:lnTo>
                  <a:lnTo>
                    <a:pt x="4188109" y="245379"/>
                  </a:lnTo>
                  <a:lnTo>
                    <a:pt x="4076151" y="245379"/>
                  </a:lnTo>
                  <a:lnTo>
                    <a:pt x="4036055" y="183356"/>
                  </a:lnTo>
                  <a:cubicBezTo>
                    <a:pt x="4026530" y="168672"/>
                    <a:pt x="4017401" y="150415"/>
                    <a:pt x="4008670" y="128587"/>
                  </a:cubicBezTo>
                  <a:lnTo>
                    <a:pt x="4005694" y="128587"/>
                  </a:lnTo>
                  <a:cubicBezTo>
                    <a:pt x="4007083" y="139898"/>
                    <a:pt x="4008125" y="155525"/>
                    <a:pt x="4008819" y="175468"/>
                  </a:cubicBezTo>
                  <a:lnTo>
                    <a:pt x="4009820" y="245379"/>
                  </a:lnTo>
                  <a:lnTo>
                    <a:pt x="3913420" y="245379"/>
                  </a:lnTo>
                  <a:close/>
                  <a:moveTo>
                    <a:pt x="3284770" y="14287"/>
                  </a:moveTo>
                  <a:lnTo>
                    <a:pt x="3725301" y="14287"/>
                  </a:lnTo>
                  <a:lnTo>
                    <a:pt x="3725301" y="102989"/>
                  </a:lnTo>
                  <a:lnTo>
                    <a:pt x="3380615" y="102989"/>
                  </a:lnTo>
                  <a:lnTo>
                    <a:pt x="3380615" y="245379"/>
                  </a:lnTo>
                  <a:lnTo>
                    <a:pt x="3284770" y="245379"/>
                  </a:lnTo>
                  <a:close/>
                  <a:moveTo>
                    <a:pt x="2546583" y="14287"/>
                  </a:moveTo>
                  <a:lnTo>
                    <a:pt x="3148444" y="14287"/>
                  </a:lnTo>
                  <a:lnTo>
                    <a:pt x="3148444" y="102989"/>
                  </a:lnTo>
                  <a:lnTo>
                    <a:pt x="2895436" y="102989"/>
                  </a:lnTo>
                  <a:lnTo>
                    <a:pt x="2895436" y="245379"/>
                  </a:lnTo>
                  <a:lnTo>
                    <a:pt x="2798400" y="245379"/>
                  </a:lnTo>
                  <a:lnTo>
                    <a:pt x="2798400" y="102989"/>
                  </a:lnTo>
                  <a:lnTo>
                    <a:pt x="2546583" y="102989"/>
                  </a:lnTo>
                  <a:close/>
                  <a:moveTo>
                    <a:pt x="2306672" y="14287"/>
                  </a:moveTo>
                  <a:lnTo>
                    <a:pt x="2404303" y="14287"/>
                  </a:lnTo>
                  <a:lnTo>
                    <a:pt x="2404303" y="245379"/>
                  </a:lnTo>
                  <a:lnTo>
                    <a:pt x="2306672" y="245379"/>
                  </a:lnTo>
                  <a:close/>
                  <a:moveTo>
                    <a:pt x="1703620" y="14287"/>
                  </a:moveTo>
                  <a:lnTo>
                    <a:pt x="1831017" y="14287"/>
                  </a:lnTo>
                  <a:lnTo>
                    <a:pt x="1978309" y="245379"/>
                  </a:lnTo>
                  <a:lnTo>
                    <a:pt x="1866351" y="245379"/>
                  </a:lnTo>
                  <a:lnTo>
                    <a:pt x="1826255" y="183356"/>
                  </a:lnTo>
                  <a:cubicBezTo>
                    <a:pt x="1816730" y="168672"/>
                    <a:pt x="1807602" y="150415"/>
                    <a:pt x="1798870" y="128587"/>
                  </a:cubicBezTo>
                  <a:lnTo>
                    <a:pt x="1795894" y="128587"/>
                  </a:lnTo>
                  <a:cubicBezTo>
                    <a:pt x="1797283" y="139898"/>
                    <a:pt x="1798325" y="155525"/>
                    <a:pt x="1799020" y="175468"/>
                  </a:cubicBezTo>
                  <a:lnTo>
                    <a:pt x="1800020" y="245379"/>
                  </a:lnTo>
                  <a:lnTo>
                    <a:pt x="1703620" y="245379"/>
                  </a:lnTo>
                  <a:close/>
                  <a:moveTo>
                    <a:pt x="5757102" y="0"/>
                  </a:moveTo>
                  <a:cubicBezTo>
                    <a:pt x="5843621" y="0"/>
                    <a:pt x="5905534" y="10319"/>
                    <a:pt x="5942840" y="30956"/>
                  </a:cubicBezTo>
                  <a:lnTo>
                    <a:pt x="5942840" y="142279"/>
                  </a:lnTo>
                  <a:cubicBezTo>
                    <a:pt x="5892040" y="106958"/>
                    <a:pt x="5825960" y="89297"/>
                    <a:pt x="5744601" y="89297"/>
                  </a:cubicBezTo>
                  <a:cubicBezTo>
                    <a:pt x="5689038" y="89297"/>
                    <a:pt x="5643696" y="101203"/>
                    <a:pt x="5608572" y="125015"/>
                  </a:cubicBezTo>
                  <a:cubicBezTo>
                    <a:pt x="5573448" y="148828"/>
                    <a:pt x="5555887" y="181768"/>
                    <a:pt x="5555887" y="223837"/>
                  </a:cubicBezTo>
                  <a:lnTo>
                    <a:pt x="5559750" y="245379"/>
                  </a:lnTo>
                  <a:lnTo>
                    <a:pt x="5456834" y="245379"/>
                  </a:lnTo>
                  <a:lnTo>
                    <a:pt x="5454684" y="232172"/>
                  </a:lnTo>
                  <a:cubicBezTo>
                    <a:pt x="5454684" y="160734"/>
                    <a:pt x="5483754" y="104179"/>
                    <a:pt x="5541897" y="62508"/>
                  </a:cubicBezTo>
                  <a:cubicBezTo>
                    <a:pt x="5600040" y="20836"/>
                    <a:pt x="5671774" y="0"/>
                    <a:pt x="5757102" y="0"/>
                  </a:cubicBezTo>
                  <a:close/>
                  <a:moveTo>
                    <a:pt x="1126763" y="0"/>
                  </a:moveTo>
                  <a:cubicBezTo>
                    <a:pt x="1247412" y="0"/>
                    <a:pt x="1344647" y="40977"/>
                    <a:pt x="1418465" y="122932"/>
                  </a:cubicBezTo>
                  <a:cubicBezTo>
                    <a:pt x="1436920" y="143421"/>
                    <a:pt x="1453068" y="165416"/>
                    <a:pt x="1466909" y="188918"/>
                  </a:cubicBezTo>
                  <a:lnTo>
                    <a:pt x="1492949" y="245379"/>
                  </a:lnTo>
                  <a:lnTo>
                    <a:pt x="1385692" y="245379"/>
                  </a:lnTo>
                  <a:lnTo>
                    <a:pt x="1383212" y="239204"/>
                  </a:lnTo>
                  <a:cubicBezTo>
                    <a:pt x="1373129" y="219831"/>
                    <a:pt x="1361366" y="202009"/>
                    <a:pt x="1347921" y="185737"/>
                  </a:cubicBezTo>
                  <a:cubicBezTo>
                    <a:pt x="1294144" y="120650"/>
                    <a:pt x="1218044" y="88106"/>
                    <a:pt x="1119619" y="88106"/>
                  </a:cubicBezTo>
                  <a:cubicBezTo>
                    <a:pt x="1023972" y="88106"/>
                    <a:pt x="947474" y="122535"/>
                    <a:pt x="890126" y="191393"/>
                  </a:cubicBezTo>
                  <a:lnTo>
                    <a:pt x="860446" y="245379"/>
                  </a:lnTo>
                  <a:lnTo>
                    <a:pt x="744003" y="245379"/>
                  </a:lnTo>
                  <a:lnTo>
                    <a:pt x="766859" y="194592"/>
                  </a:lnTo>
                  <a:cubicBezTo>
                    <a:pt x="781072" y="170036"/>
                    <a:pt x="797654" y="147240"/>
                    <a:pt x="816605" y="126206"/>
                  </a:cubicBezTo>
                  <a:cubicBezTo>
                    <a:pt x="892408" y="42068"/>
                    <a:pt x="995794" y="0"/>
                    <a:pt x="1126763" y="0"/>
                  </a:cubicBezTo>
                  <a:close/>
                  <a:moveTo>
                    <a:pt x="395719" y="0"/>
                  </a:moveTo>
                  <a:cubicBezTo>
                    <a:pt x="478665" y="0"/>
                    <a:pt x="547325" y="12104"/>
                    <a:pt x="601697" y="36314"/>
                  </a:cubicBezTo>
                  <a:lnTo>
                    <a:pt x="601697" y="139898"/>
                  </a:lnTo>
                  <a:cubicBezTo>
                    <a:pt x="539388" y="105370"/>
                    <a:pt x="470133" y="88106"/>
                    <a:pt x="393933" y="88106"/>
                  </a:cubicBezTo>
                  <a:cubicBezTo>
                    <a:pt x="289555" y="88106"/>
                    <a:pt x="206409" y="123229"/>
                    <a:pt x="144497" y="193476"/>
                  </a:cubicBezTo>
                  <a:lnTo>
                    <a:pt x="114434" y="245379"/>
                  </a:lnTo>
                  <a:lnTo>
                    <a:pt x="0" y="245379"/>
                  </a:lnTo>
                  <a:lnTo>
                    <a:pt x="20412" y="203559"/>
                  </a:lnTo>
                  <a:cubicBezTo>
                    <a:pt x="35964" y="178482"/>
                    <a:pt x="54109" y="154880"/>
                    <a:pt x="74845" y="132754"/>
                  </a:cubicBezTo>
                  <a:cubicBezTo>
                    <a:pt x="157792" y="44251"/>
                    <a:pt x="264750" y="0"/>
                    <a:pt x="395719" y="0"/>
                  </a:cubicBezTo>
                  <a:close/>
                </a:path>
              </a:pathLst>
            </a:custGeom>
            <a:solidFill>
              <a:srgbClr val="189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2" name="任意多边形 11"/>
            <p:cNvSpPr/>
            <p:nvPr/>
          </p:nvSpPr>
          <p:spPr>
            <a:xfrm>
              <a:off x="3082645" y="3789363"/>
              <a:ext cx="5869166" cy="221644"/>
            </a:xfrm>
            <a:custGeom>
              <a:avLst/>
              <a:gdLst>
                <a:gd name="connsiteX0" fmla="*/ 5503197 w 5869166"/>
                <a:gd name="connsiteY0" fmla="*/ 0 h 221644"/>
                <a:gd name="connsiteX1" fmla="*/ 5605455 w 5869166"/>
                <a:gd name="connsiteY1" fmla="*/ 0 h 221644"/>
                <a:gd name="connsiteX2" fmla="*/ 5613456 w 5869166"/>
                <a:gd name="connsiteY2" fmla="*/ 44613 h 221644"/>
                <a:gd name="connsiteX3" fmla="*/ 5641361 w 5869166"/>
                <a:gd name="connsiteY3" fmla="*/ 85913 h 221644"/>
                <a:gd name="connsiteX4" fmla="*/ 5795845 w 5869166"/>
                <a:gd name="connsiteY4" fmla="*/ 179079 h 221644"/>
                <a:gd name="connsiteX5" fmla="*/ 5869166 w 5869166"/>
                <a:gd name="connsiteY5" fmla="*/ 221644 h 221644"/>
                <a:gd name="connsiteX6" fmla="*/ 5670919 w 5869166"/>
                <a:gd name="connsiteY6" fmla="*/ 221644 h 221644"/>
                <a:gd name="connsiteX7" fmla="*/ 5617474 w 5869166"/>
                <a:gd name="connsiteY7" fmla="*/ 190465 h 221644"/>
                <a:gd name="connsiteX8" fmla="*/ 5550873 w 5869166"/>
                <a:gd name="connsiteY8" fmla="*/ 134728 h 221644"/>
                <a:gd name="connsiteX9" fmla="*/ 5502951 w 5869166"/>
                <a:gd name="connsiteY9" fmla="*/ 1081 h 221644"/>
                <a:gd name="connsiteX10" fmla="*/ 5056467 w 5869166"/>
                <a:gd name="connsiteY10" fmla="*/ 0 h 221644"/>
                <a:gd name="connsiteX11" fmla="*/ 5153503 w 5869166"/>
                <a:gd name="connsiteY11" fmla="*/ 0 h 221644"/>
                <a:gd name="connsiteX12" fmla="*/ 5153503 w 5869166"/>
                <a:gd name="connsiteY12" fmla="*/ 221644 h 221644"/>
                <a:gd name="connsiteX13" fmla="*/ 5056467 w 5869166"/>
                <a:gd name="connsiteY13" fmla="*/ 221644 h 221644"/>
                <a:gd name="connsiteX14" fmla="*/ 4564739 w 5869166"/>
                <a:gd name="connsiteY14" fmla="*/ 0 h 221644"/>
                <a:gd name="connsiteX15" fmla="*/ 4662370 w 5869166"/>
                <a:gd name="connsiteY15" fmla="*/ 0 h 221644"/>
                <a:gd name="connsiteX16" fmla="*/ 4662370 w 5869166"/>
                <a:gd name="connsiteY16" fmla="*/ 221644 h 221644"/>
                <a:gd name="connsiteX17" fmla="*/ 4564739 w 5869166"/>
                <a:gd name="connsiteY17" fmla="*/ 221644 h 221644"/>
                <a:gd name="connsiteX18" fmla="*/ 4115181 w 5869166"/>
                <a:gd name="connsiteY18" fmla="*/ 0 h 221644"/>
                <a:gd name="connsiteX19" fmla="*/ 4227269 w 5869166"/>
                <a:gd name="connsiteY19" fmla="*/ 0 h 221644"/>
                <a:gd name="connsiteX20" fmla="*/ 4368539 w 5869166"/>
                <a:gd name="connsiteY20" fmla="*/ 221644 h 221644"/>
                <a:gd name="connsiteX21" fmla="*/ 4258466 w 5869166"/>
                <a:gd name="connsiteY21" fmla="*/ 221644 h 221644"/>
                <a:gd name="connsiteX22" fmla="*/ 3961687 w 5869166"/>
                <a:gd name="connsiteY22" fmla="*/ 0 h 221644"/>
                <a:gd name="connsiteX23" fmla="*/ 4057883 w 5869166"/>
                <a:gd name="connsiteY23" fmla="*/ 0 h 221644"/>
                <a:gd name="connsiteX24" fmla="*/ 4058128 w 5869166"/>
                <a:gd name="connsiteY24" fmla="*/ 17154 h 221644"/>
                <a:gd name="connsiteX25" fmla="*/ 4058128 w 5869166"/>
                <a:gd name="connsiteY25" fmla="*/ 221644 h 221644"/>
                <a:gd name="connsiteX26" fmla="*/ 3961687 w 5869166"/>
                <a:gd name="connsiteY26" fmla="*/ 221644 h 221644"/>
                <a:gd name="connsiteX27" fmla="*/ 3333037 w 5869166"/>
                <a:gd name="connsiteY27" fmla="*/ 0 h 221644"/>
                <a:gd name="connsiteX28" fmla="*/ 3428882 w 5869166"/>
                <a:gd name="connsiteY28" fmla="*/ 0 h 221644"/>
                <a:gd name="connsiteX29" fmla="*/ 3428882 w 5869166"/>
                <a:gd name="connsiteY29" fmla="*/ 169554 h 221644"/>
                <a:gd name="connsiteX30" fmla="*/ 3747375 w 5869166"/>
                <a:gd name="connsiteY30" fmla="*/ 169554 h 221644"/>
                <a:gd name="connsiteX31" fmla="*/ 3747375 w 5869166"/>
                <a:gd name="connsiteY31" fmla="*/ 221644 h 221644"/>
                <a:gd name="connsiteX32" fmla="*/ 3333037 w 5869166"/>
                <a:gd name="connsiteY32" fmla="*/ 221644 h 221644"/>
                <a:gd name="connsiteX33" fmla="*/ 2846667 w 5869166"/>
                <a:gd name="connsiteY33" fmla="*/ 0 h 221644"/>
                <a:gd name="connsiteX34" fmla="*/ 2943703 w 5869166"/>
                <a:gd name="connsiteY34" fmla="*/ 0 h 221644"/>
                <a:gd name="connsiteX35" fmla="*/ 2943703 w 5869166"/>
                <a:gd name="connsiteY35" fmla="*/ 221644 h 221644"/>
                <a:gd name="connsiteX36" fmla="*/ 2846667 w 5869166"/>
                <a:gd name="connsiteY36" fmla="*/ 221644 h 221644"/>
                <a:gd name="connsiteX37" fmla="*/ 2354939 w 5869166"/>
                <a:gd name="connsiteY37" fmla="*/ 0 h 221644"/>
                <a:gd name="connsiteX38" fmla="*/ 2452570 w 5869166"/>
                <a:gd name="connsiteY38" fmla="*/ 0 h 221644"/>
                <a:gd name="connsiteX39" fmla="*/ 2452570 w 5869166"/>
                <a:gd name="connsiteY39" fmla="*/ 221644 h 221644"/>
                <a:gd name="connsiteX40" fmla="*/ 2354939 w 5869166"/>
                <a:gd name="connsiteY40" fmla="*/ 221644 h 221644"/>
                <a:gd name="connsiteX41" fmla="*/ 1905381 w 5869166"/>
                <a:gd name="connsiteY41" fmla="*/ 0 h 221644"/>
                <a:gd name="connsiteX42" fmla="*/ 2017469 w 5869166"/>
                <a:gd name="connsiteY42" fmla="*/ 0 h 221644"/>
                <a:gd name="connsiteX43" fmla="*/ 2158739 w 5869166"/>
                <a:gd name="connsiteY43" fmla="*/ 221644 h 221644"/>
                <a:gd name="connsiteX44" fmla="*/ 2048666 w 5869166"/>
                <a:gd name="connsiteY44" fmla="*/ 221644 h 221644"/>
                <a:gd name="connsiteX45" fmla="*/ 1751887 w 5869166"/>
                <a:gd name="connsiteY45" fmla="*/ 0 h 221644"/>
                <a:gd name="connsiteX46" fmla="*/ 1848083 w 5869166"/>
                <a:gd name="connsiteY46" fmla="*/ 0 h 221644"/>
                <a:gd name="connsiteX47" fmla="*/ 1848328 w 5869166"/>
                <a:gd name="connsiteY47" fmla="*/ 17154 h 221644"/>
                <a:gd name="connsiteX48" fmla="*/ 1848328 w 5869166"/>
                <a:gd name="connsiteY48" fmla="*/ 221644 h 221644"/>
                <a:gd name="connsiteX49" fmla="*/ 1751887 w 5869166"/>
                <a:gd name="connsiteY49" fmla="*/ 221644 h 221644"/>
                <a:gd name="connsiteX50" fmla="*/ 1426125 w 5869166"/>
                <a:gd name="connsiteY50" fmla="*/ 0 h 221644"/>
                <a:gd name="connsiteX51" fmla="*/ 1534626 w 5869166"/>
                <a:gd name="connsiteY51" fmla="*/ 0 h 221644"/>
                <a:gd name="connsiteX52" fmla="*/ 1549779 w 5869166"/>
                <a:gd name="connsiteY52" fmla="*/ 32855 h 221644"/>
                <a:gd name="connsiteX53" fmla="*/ 1577461 w 5869166"/>
                <a:gd name="connsiteY53" fmla="*/ 210035 h 221644"/>
                <a:gd name="connsiteX54" fmla="*/ 1576648 w 5869166"/>
                <a:gd name="connsiteY54" fmla="*/ 221644 h 221644"/>
                <a:gd name="connsiteX55" fmla="*/ 1476597 w 5869166"/>
                <a:gd name="connsiteY55" fmla="*/ 221644 h 221644"/>
                <a:gd name="connsiteX56" fmla="*/ 1465510 w 5869166"/>
                <a:gd name="connsiteY56" fmla="*/ 105754 h 221644"/>
                <a:gd name="connsiteX57" fmla="*/ 1431479 w 5869166"/>
                <a:gd name="connsiteY57" fmla="*/ 8113 h 221644"/>
                <a:gd name="connsiteX58" fmla="*/ 798700 w 5869166"/>
                <a:gd name="connsiteY58" fmla="*/ 0 h 221644"/>
                <a:gd name="connsiteX59" fmla="*/ 916568 w 5869166"/>
                <a:gd name="connsiteY59" fmla="*/ 0 h 221644"/>
                <a:gd name="connsiteX60" fmla="*/ 873876 w 5869166"/>
                <a:gd name="connsiteY60" fmla="*/ 77653 h 221644"/>
                <a:gd name="connsiteX61" fmla="*/ 852590 w 5869166"/>
                <a:gd name="connsiteY61" fmla="*/ 221644 h 221644"/>
                <a:gd name="connsiteX62" fmla="*/ 751907 w 5869166"/>
                <a:gd name="connsiteY62" fmla="*/ 221644 h 221644"/>
                <a:gd name="connsiteX63" fmla="*/ 758274 w 5869166"/>
                <a:gd name="connsiteY63" fmla="*/ 131975 h 221644"/>
                <a:gd name="connsiteX64" fmla="*/ 779593 w 5869166"/>
                <a:gd name="connsiteY64" fmla="*/ 42455 h 221644"/>
                <a:gd name="connsiteX65" fmla="*/ 55241 w 5869166"/>
                <a:gd name="connsiteY65" fmla="*/ 0 h 221644"/>
                <a:gd name="connsiteX66" fmla="*/ 170977 w 5869166"/>
                <a:gd name="connsiteY66" fmla="*/ 0 h 221644"/>
                <a:gd name="connsiteX67" fmla="*/ 123112 w 5869166"/>
                <a:gd name="connsiteY67" fmla="*/ 82639 h 221644"/>
                <a:gd name="connsiteX68" fmla="*/ 101600 w 5869166"/>
                <a:gd name="connsiteY68" fmla="*/ 221644 h 221644"/>
                <a:gd name="connsiteX69" fmla="*/ 0 w 5869166"/>
                <a:gd name="connsiteY69" fmla="*/ 221644 h 221644"/>
                <a:gd name="connsiteX70" fmla="*/ 6469 w 5869166"/>
                <a:gd name="connsiteY70" fmla="*/ 140644 h 221644"/>
                <a:gd name="connsiteX71" fmla="*/ 29797 w 5869166"/>
                <a:gd name="connsiteY71" fmla="*/ 52129 h 22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869166" h="221644">
                  <a:moveTo>
                    <a:pt x="5503197" y="0"/>
                  </a:moveTo>
                  <a:lnTo>
                    <a:pt x="5605455" y="0"/>
                  </a:lnTo>
                  <a:lnTo>
                    <a:pt x="5613456" y="44613"/>
                  </a:lnTo>
                  <a:cubicBezTo>
                    <a:pt x="5619657" y="60141"/>
                    <a:pt x="5628959" y="73908"/>
                    <a:pt x="5641361" y="85913"/>
                  </a:cubicBezTo>
                  <a:cubicBezTo>
                    <a:pt x="5666166" y="109924"/>
                    <a:pt x="5717661" y="140979"/>
                    <a:pt x="5795845" y="179079"/>
                  </a:cubicBezTo>
                  <a:lnTo>
                    <a:pt x="5869166" y="221644"/>
                  </a:lnTo>
                  <a:lnTo>
                    <a:pt x="5670919" y="221644"/>
                  </a:lnTo>
                  <a:lnTo>
                    <a:pt x="5617474" y="190465"/>
                  </a:lnTo>
                  <a:cubicBezTo>
                    <a:pt x="5589048" y="171067"/>
                    <a:pt x="5566848" y="152489"/>
                    <a:pt x="5550873" y="134728"/>
                  </a:cubicBezTo>
                  <a:cubicBezTo>
                    <a:pt x="5518925" y="99208"/>
                    <a:pt x="5502951" y="54659"/>
                    <a:pt x="5502951" y="1081"/>
                  </a:cubicBezTo>
                  <a:close/>
                  <a:moveTo>
                    <a:pt x="5056467" y="0"/>
                  </a:moveTo>
                  <a:lnTo>
                    <a:pt x="5153503" y="0"/>
                  </a:lnTo>
                  <a:lnTo>
                    <a:pt x="5153503" y="221644"/>
                  </a:lnTo>
                  <a:lnTo>
                    <a:pt x="5056467" y="221644"/>
                  </a:lnTo>
                  <a:close/>
                  <a:moveTo>
                    <a:pt x="4564739" y="0"/>
                  </a:moveTo>
                  <a:lnTo>
                    <a:pt x="4662370" y="0"/>
                  </a:lnTo>
                  <a:lnTo>
                    <a:pt x="4662370" y="221644"/>
                  </a:lnTo>
                  <a:lnTo>
                    <a:pt x="4564739" y="221644"/>
                  </a:lnTo>
                  <a:close/>
                  <a:moveTo>
                    <a:pt x="4115181" y="0"/>
                  </a:moveTo>
                  <a:lnTo>
                    <a:pt x="4227269" y="0"/>
                  </a:lnTo>
                  <a:lnTo>
                    <a:pt x="4368539" y="221644"/>
                  </a:lnTo>
                  <a:lnTo>
                    <a:pt x="4258466" y="221644"/>
                  </a:lnTo>
                  <a:close/>
                  <a:moveTo>
                    <a:pt x="3961687" y="0"/>
                  </a:moveTo>
                  <a:lnTo>
                    <a:pt x="4057883" y="0"/>
                  </a:lnTo>
                  <a:lnTo>
                    <a:pt x="4058128" y="17154"/>
                  </a:lnTo>
                  <a:lnTo>
                    <a:pt x="4058128" y="221644"/>
                  </a:lnTo>
                  <a:lnTo>
                    <a:pt x="3961687" y="221644"/>
                  </a:lnTo>
                  <a:close/>
                  <a:moveTo>
                    <a:pt x="3333037" y="0"/>
                  </a:moveTo>
                  <a:lnTo>
                    <a:pt x="3428882" y="0"/>
                  </a:lnTo>
                  <a:lnTo>
                    <a:pt x="3428882" y="169554"/>
                  </a:lnTo>
                  <a:lnTo>
                    <a:pt x="3747375" y="169554"/>
                  </a:lnTo>
                  <a:lnTo>
                    <a:pt x="3747375" y="221644"/>
                  </a:lnTo>
                  <a:lnTo>
                    <a:pt x="3333037" y="221644"/>
                  </a:lnTo>
                  <a:close/>
                  <a:moveTo>
                    <a:pt x="2846667" y="0"/>
                  </a:moveTo>
                  <a:lnTo>
                    <a:pt x="2943703" y="0"/>
                  </a:lnTo>
                  <a:lnTo>
                    <a:pt x="2943703" y="221644"/>
                  </a:lnTo>
                  <a:lnTo>
                    <a:pt x="2846667" y="221644"/>
                  </a:lnTo>
                  <a:close/>
                  <a:moveTo>
                    <a:pt x="2354939" y="0"/>
                  </a:moveTo>
                  <a:lnTo>
                    <a:pt x="2452570" y="0"/>
                  </a:lnTo>
                  <a:lnTo>
                    <a:pt x="2452570" y="221644"/>
                  </a:lnTo>
                  <a:lnTo>
                    <a:pt x="2354939" y="221644"/>
                  </a:lnTo>
                  <a:close/>
                  <a:moveTo>
                    <a:pt x="1905381" y="0"/>
                  </a:moveTo>
                  <a:lnTo>
                    <a:pt x="2017469" y="0"/>
                  </a:lnTo>
                  <a:lnTo>
                    <a:pt x="2158739" y="221644"/>
                  </a:lnTo>
                  <a:lnTo>
                    <a:pt x="2048666" y="221644"/>
                  </a:lnTo>
                  <a:close/>
                  <a:moveTo>
                    <a:pt x="1751887" y="0"/>
                  </a:moveTo>
                  <a:lnTo>
                    <a:pt x="1848083" y="0"/>
                  </a:lnTo>
                  <a:lnTo>
                    <a:pt x="1848328" y="17154"/>
                  </a:lnTo>
                  <a:lnTo>
                    <a:pt x="1848328" y="221644"/>
                  </a:lnTo>
                  <a:lnTo>
                    <a:pt x="1751887" y="221644"/>
                  </a:lnTo>
                  <a:close/>
                  <a:moveTo>
                    <a:pt x="1426125" y="0"/>
                  </a:moveTo>
                  <a:lnTo>
                    <a:pt x="1534626" y="0"/>
                  </a:lnTo>
                  <a:lnTo>
                    <a:pt x="1549779" y="32855"/>
                  </a:lnTo>
                  <a:cubicBezTo>
                    <a:pt x="1568234" y="85888"/>
                    <a:pt x="1577461" y="144948"/>
                    <a:pt x="1577461" y="210035"/>
                  </a:cubicBezTo>
                  <a:lnTo>
                    <a:pt x="1576648" y="221644"/>
                  </a:lnTo>
                  <a:lnTo>
                    <a:pt x="1476597" y="221644"/>
                  </a:lnTo>
                  <a:lnTo>
                    <a:pt x="1465510" y="105754"/>
                  </a:lnTo>
                  <a:cubicBezTo>
                    <a:pt x="1457948" y="69719"/>
                    <a:pt x="1446604" y="37172"/>
                    <a:pt x="1431479" y="8113"/>
                  </a:cubicBezTo>
                  <a:close/>
                  <a:moveTo>
                    <a:pt x="798700" y="0"/>
                  </a:moveTo>
                  <a:lnTo>
                    <a:pt x="916568" y="0"/>
                  </a:lnTo>
                  <a:lnTo>
                    <a:pt x="873876" y="77653"/>
                  </a:lnTo>
                  <a:lnTo>
                    <a:pt x="852590" y="221644"/>
                  </a:lnTo>
                  <a:lnTo>
                    <a:pt x="751907" y="221644"/>
                  </a:lnTo>
                  <a:lnTo>
                    <a:pt x="758274" y="131975"/>
                  </a:lnTo>
                  <a:cubicBezTo>
                    <a:pt x="763011" y="100374"/>
                    <a:pt x="770118" y="70534"/>
                    <a:pt x="779593" y="42455"/>
                  </a:cubicBezTo>
                  <a:close/>
                  <a:moveTo>
                    <a:pt x="55241" y="0"/>
                  </a:moveTo>
                  <a:lnTo>
                    <a:pt x="170977" y="0"/>
                  </a:lnTo>
                  <a:lnTo>
                    <a:pt x="123112" y="82639"/>
                  </a:lnTo>
                  <a:lnTo>
                    <a:pt x="101600" y="221644"/>
                  </a:lnTo>
                  <a:lnTo>
                    <a:pt x="0" y="221644"/>
                  </a:lnTo>
                  <a:lnTo>
                    <a:pt x="6469" y="140644"/>
                  </a:lnTo>
                  <a:cubicBezTo>
                    <a:pt x="11653" y="109663"/>
                    <a:pt x="19429" y="80158"/>
                    <a:pt x="29797" y="52129"/>
                  </a:cubicBezTo>
                  <a:close/>
                </a:path>
              </a:pathLst>
            </a:custGeom>
            <a:solidFill>
              <a:srgbClr val="A98B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3" name="任意多边形 12"/>
            <p:cNvSpPr/>
            <p:nvPr/>
          </p:nvSpPr>
          <p:spPr>
            <a:xfrm>
              <a:off x="3081337" y="3990975"/>
              <a:ext cx="6029325" cy="244476"/>
            </a:xfrm>
            <a:custGeom>
              <a:avLst/>
              <a:gdLst>
                <a:gd name="connsiteX0" fmla="*/ 5637890 w 6029325"/>
                <a:gd name="connsiteY0" fmla="*/ 0 h 244476"/>
                <a:gd name="connsiteX1" fmla="*/ 5835968 w 6029325"/>
                <a:gd name="connsiteY1" fmla="*/ 0 h 244476"/>
                <a:gd name="connsiteX2" fmla="*/ 5911750 w 6029325"/>
                <a:gd name="connsiteY2" fmla="*/ 43994 h 244476"/>
                <a:gd name="connsiteX3" fmla="*/ 5981699 w 6029325"/>
                <a:gd name="connsiteY3" fmla="*/ 106650 h 244476"/>
                <a:gd name="connsiteX4" fmla="*/ 6029325 w 6029325"/>
                <a:gd name="connsiteY4" fmla="*/ 238214 h 244476"/>
                <a:gd name="connsiteX5" fmla="*/ 6028044 w 6029325"/>
                <a:gd name="connsiteY5" fmla="*/ 244476 h 244476"/>
                <a:gd name="connsiteX6" fmla="*/ 5928467 w 6029325"/>
                <a:gd name="connsiteY6" fmla="*/ 244476 h 244476"/>
                <a:gd name="connsiteX7" fmla="*/ 5908773 w 6029325"/>
                <a:gd name="connsiteY7" fmla="*/ 175111 h 244476"/>
                <a:gd name="connsiteX8" fmla="*/ 5856684 w 6029325"/>
                <a:gd name="connsiteY8" fmla="*/ 123319 h 244476"/>
                <a:gd name="connsiteX9" fmla="*/ 5722739 w 6029325"/>
                <a:gd name="connsiteY9" fmla="*/ 49500 h 244476"/>
                <a:gd name="connsiteX10" fmla="*/ 5057775 w 6029325"/>
                <a:gd name="connsiteY10" fmla="*/ 0 h 244476"/>
                <a:gd name="connsiteX11" fmla="*/ 5154811 w 6029325"/>
                <a:gd name="connsiteY11" fmla="*/ 0 h 244476"/>
                <a:gd name="connsiteX12" fmla="*/ 5154811 w 6029325"/>
                <a:gd name="connsiteY12" fmla="*/ 244476 h 244476"/>
                <a:gd name="connsiteX13" fmla="*/ 5057775 w 6029325"/>
                <a:gd name="connsiteY13" fmla="*/ 244476 h 244476"/>
                <a:gd name="connsiteX14" fmla="*/ 4566047 w 6029325"/>
                <a:gd name="connsiteY14" fmla="*/ 0 h 244476"/>
                <a:gd name="connsiteX15" fmla="*/ 4663678 w 6029325"/>
                <a:gd name="connsiteY15" fmla="*/ 0 h 244476"/>
                <a:gd name="connsiteX16" fmla="*/ 4663678 w 6029325"/>
                <a:gd name="connsiteY16" fmla="*/ 244476 h 244476"/>
                <a:gd name="connsiteX17" fmla="*/ 4566853 w 6029325"/>
                <a:gd name="connsiteY17" fmla="*/ 244476 h 244476"/>
                <a:gd name="connsiteX18" fmla="*/ 4566047 w 6029325"/>
                <a:gd name="connsiteY18" fmla="*/ 207258 h 244476"/>
                <a:gd name="connsiteX19" fmla="*/ 4246824 w 6029325"/>
                <a:gd name="connsiteY19" fmla="*/ 0 h 244476"/>
                <a:gd name="connsiteX20" fmla="*/ 4357079 w 6029325"/>
                <a:gd name="connsiteY20" fmla="*/ 0 h 244476"/>
                <a:gd name="connsiteX21" fmla="*/ 4512902 w 6029325"/>
                <a:gd name="connsiteY21" fmla="*/ 244476 h 244476"/>
                <a:gd name="connsiteX22" fmla="*/ 4404869 w 6029325"/>
                <a:gd name="connsiteY22" fmla="*/ 244476 h 244476"/>
                <a:gd name="connsiteX23" fmla="*/ 3962995 w 6029325"/>
                <a:gd name="connsiteY23" fmla="*/ 0 h 244476"/>
                <a:gd name="connsiteX24" fmla="*/ 4059436 w 6029325"/>
                <a:gd name="connsiteY24" fmla="*/ 0 h 244476"/>
                <a:gd name="connsiteX25" fmla="*/ 4059436 w 6029325"/>
                <a:gd name="connsiteY25" fmla="*/ 244476 h 244476"/>
                <a:gd name="connsiteX26" fmla="*/ 3962995 w 6029325"/>
                <a:gd name="connsiteY26" fmla="*/ 244476 h 244476"/>
                <a:gd name="connsiteX27" fmla="*/ 3334345 w 6029325"/>
                <a:gd name="connsiteY27" fmla="*/ 0 h 244476"/>
                <a:gd name="connsiteX28" fmla="*/ 3748683 w 6029325"/>
                <a:gd name="connsiteY28" fmla="*/ 0 h 244476"/>
                <a:gd name="connsiteX29" fmla="*/ 3748683 w 6029325"/>
                <a:gd name="connsiteY29" fmla="*/ 56048 h 244476"/>
                <a:gd name="connsiteX30" fmla="*/ 3430190 w 6029325"/>
                <a:gd name="connsiteY30" fmla="*/ 56048 h 244476"/>
                <a:gd name="connsiteX31" fmla="*/ 3430190 w 6029325"/>
                <a:gd name="connsiteY31" fmla="*/ 244476 h 244476"/>
                <a:gd name="connsiteX32" fmla="*/ 3334345 w 6029325"/>
                <a:gd name="connsiteY32" fmla="*/ 244476 h 244476"/>
                <a:gd name="connsiteX33" fmla="*/ 2847975 w 6029325"/>
                <a:gd name="connsiteY33" fmla="*/ 0 h 244476"/>
                <a:gd name="connsiteX34" fmla="*/ 2945011 w 6029325"/>
                <a:gd name="connsiteY34" fmla="*/ 0 h 244476"/>
                <a:gd name="connsiteX35" fmla="*/ 2945011 w 6029325"/>
                <a:gd name="connsiteY35" fmla="*/ 244476 h 244476"/>
                <a:gd name="connsiteX36" fmla="*/ 2847975 w 6029325"/>
                <a:gd name="connsiteY36" fmla="*/ 244476 h 244476"/>
                <a:gd name="connsiteX37" fmla="*/ 2356247 w 6029325"/>
                <a:gd name="connsiteY37" fmla="*/ 0 h 244476"/>
                <a:gd name="connsiteX38" fmla="*/ 2453878 w 6029325"/>
                <a:gd name="connsiteY38" fmla="*/ 0 h 244476"/>
                <a:gd name="connsiteX39" fmla="*/ 2453878 w 6029325"/>
                <a:gd name="connsiteY39" fmla="*/ 244476 h 244476"/>
                <a:gd name="connsiteX40" fmla="*/ 2357053 w 6029325"/>
                <a:gd name="connsiteY40" fmla="*/ 244476 h 244476"/>
                <a:gd name="connsiteX41" fmla="*/ 2356247 w 6029325"/>
                <a:gd name="connsiteY41" fmla="*/ 207258 h 244476"/>
                <a:gd name="connsiteX42" fmla="*/ 2037024 w 6029325"/>
                <a:gd name="connsiteY42" fmla="*/ 0 h 244476"/>
                <a:gd name="connsiteX43" fmla="*/ 2147279 w 6029325"/>
                <a:gd name="connsiteY43" fmla="*/ 0 h 244476"/>
                <a:gd name="connsiteX44" fmla="*/ 2303101 w 6029325"/>
                <a:gd name="connsiteY44" fmla="*/ 244476 h 244476"/>
                <a:gd name="connsiteX45" fmla="*/ 2195069 w 6029325"/>
                <a:gd name="connsiteY45" fmla="*/ 244476 h 244476"/>
                <a:gd name="connsiteX46" fmla="*/ 1753195 w 6029325"/>
                <a:gd name="connsiteY46" fmla="*/ 0 h 244476"/>
                <a:gd name="connsiteX47" fmla="*/ 1849636 w 6029325"/>
                <a:gd name="connsiteY47" fmla="*/ 0 h 244476"/>
                <a:gd name="connsiteX48" fmla="*/ 1849636 w 6029325"/>
                <a:gd name="connsiteY48" fmla="*/ 244476 h 244476"/>
                <a:gd name="connsiteX49" fmla="*/ 1753195 w 6029325"/>
                <a:gd name="connsiteY49" fmla="*/ 244476 h 244476"/>
                <a:gd name="connsiteX50" fmla="*/ 1476754 w 6029325"/>
                <a:gd name="connsiteY50" fmla="*/ 0 h 244476"/>
                <a:gd name="connsiteX51" fmla="*/ 1578143 w 6029325"/>
                <a:gd name="connsiteY51" fmla="*/ 0 h 244476"/>
                <a:gd name="connsiteX52" fmla="*/ 1578769 w 6029325"/>
                <a:gd name="connsiteY52" fmla="*/ 8423 h 244476"/>
                <a:gd name="connsiteX53" fmla="*/ 1550790 w 6029325"/>
                <a:gd name="connsiteY53" fmla="*/ 197807 h 244476"/>
                <a:gd name="connsiteX54" fmla="*/ 1530160 w 6029325"/>
                <a:gd name="connsiteY54" fmla="*/ 244476 h 244476"/>
                <a:gd name="connsiteX55" fmla="*/ 1424991 w 6029325"/>
                <a:gd name="connsiteY55" fmla="*/ 244476 h 244476"/>
                <a:gd name="connsiteX56" fmla="*/ 1431113 w 6029325"/>
                <a:gd name="connsiteY56" fmla="*/ 235628 h 244476"/>
                <a:gd name="connsiteX57" fmla="*/ 1478161 w 6029325"/>
                <a:gd name="connsiteY57" fmla="*/ 22711 h 244476"/>
                <a:gd name="connsiteX58" fmla="*/ 754638 w 6029325"/>
                <a:gd name="connsiteY58" fmla="*/ 0 h 244476"/>
                <a:gd name="connsiteX59" fmla="*/ 856859 w 6029325"/>
                <a:gd name="connsiteY59" fmla="*/ 0 h 244476"/>
                <a:gd name="connsiteX60" fmla="*/ 853678 w 6029325"/>
                <a:gd name="connsiteY60" fmla="*/ 21520 h 244476"/>
                <a:gd name="connsiteX61" fmla="*/ 874663 w 6029325"/>
                <a:gd name="connsiteY61" fmla="*/ 166330 h 244476"/>
                <a:gd name="connsiteX62" fmla="*/ 916880 w 6029325"/>
                <a:gd name="connsiteY62" fmla="*/ 244476 h 244476"/>
                <a:gd name="connsiteX63" fmla="*/ 797759 w 6029325"/>
                <a:gd name="connsiteY63" fmla="*/ 244476 h 244476"/>
                <a:gd name="connsiteX64" fmla="*/ 780604 w 6029325"/>
                <a:gd name="connsiteY64" fmla="*/ 207779 h 244476"/>
                <a:gd name="connsiteX65" fmla="*/ 752475 w 6029325"/>
                <a:gd name="connsiteY65" fmla="*/ 30450 h 244476"/>
                <a:gd name="connsiteX66" fmla="*/ 2908 w 6029325"/>
                <a:gd name="connsiteY66" fmla="*/ 0 h 244476"/>
                <a:gd name="connsiteX67" fmla="*/ 106008 w 6029325"/>
                <a:gd name="connsiteY67" fmla="*/ 0 h 244476"/>
                <a:gd name="connsiteX68" fmla="*/ 101203 w 6029325"/>
                <a:gd name="connsiteY68" fmla="*/ 31045 h 244476"/>
                <a:gd name="connsiteX69" fmla="*/ 123081 w 6029325"/>
                <a:gd name="connsiteY69" fmla="*/ 173920 h 244476"/>
                <a:gd name="connsiteX70" fmla="*/ 164022 w 6029325"/>
                <a:gd name="connsiteY70" fmla="*/ 244476 h 244476"/>
                <a:gd name="connsiteX71" fmla="*/ 43754 w 6029325"/>
                <a:gd name="connsiteY71" fmla="*/ 244476 h 244476"/>
                <a:gd name="connsiteX72" fmla="*/ 28129 w 6029325"/>
                <a:gd name="connsiteY72" fmla="*/ 211500 h 244476"/>
                <a:gd name="connsiteX73" fmla="*/ 0 w 6029325"/>
                <a:gd name="connsiteY73" fmla="*/ 36403 h 24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29325" h="244476">
                  <a:moveTo>
                    <a:pt x="5637890" y="0"/>
                  </a:moveTo>
                  <a:lnTo>
                    <a:pt x="5835968" y="0"/>
                  </a:lnTo>
                  <a:lnTo>
                    <a:pt x="5911750" y="43994"/>
                  </a:lnTo>
                  <a:cubicBezTo>
                    <a:pt x="5942508" y="65524"/>
                    <a:pt x="5965824" y="86410"/>
                    <a:pt x="5981699" y="106650"/>
                  </a:cubicBezTo>
                  <a:cubicBezTo>
                    <a:pt x="6013449" y="147131"/>
                    <a:pt x="6029325" y="190986"/>
                    <a:pt x="6029325" y="238214"/>
                  </a:cubicBezTo>
                  <a:lnTo>
                    <a:pt x="6028044" y="244476"/>
                  </a:lnTo>
                  <a:lnTo>
                    <a:pt x="5928467" y="244476"/>
                  </a:lnTo>
                  <a:lnTo>
                    <a:pt x="5908773" y="175111"/>
                  </a:lnTo>
                  <a:cubicBezTo>
                    <a:pt x="5895479" y="154870"/>
                    <a:pt x="5878115" y="137606"/>
                    <a:pt x="5856684" y="123319"/>
                  </a:cubicBezTo>
                  <a:cubicBezTo>
                    <a:pt x="5835253" y="109031"/>
                    <a:pt x="5790604" y="84425"/>
                    <a:pt x="5722739" y="49500"/>
                  </a:cubicBezTo>
                  <a:close/>
                  <a:moveTo>
                    <a:pt x="5057775" y="0"/>
                  </a:moveTo>
                  <a:lnTo>
                    <a:pt x="5154811" y="0"/>
                  </a:lnTo>
                  <a:lnTo>
                    <a:pt x="5154811" y="244476"/>
                  </a:lnTo>
                  <a:lnTo>
                    <a:pt x="5057775" y="244476"/>
                  </a:lnTo>
                  <a:close/>
                  <a:moveTo>
                    <a:pt x="4566047" y="0"/>
                  </a:moveTo>
                  <a:lnTo>
                    <a:pt x="4663678" y="0"/>
                  </a:lnTo>
                  <a:lnTo>
                    <a:pt x="4663678" y="244476"/>
                  </a:lnTo>
                  <a:lnTo>
                    <a:pt x="4566853" y="244476"/>
                  </a:lnTo>
                  <a:lnTo>
                    <a:pt x="4566047" y="207258"/>
                  </a:lnTo>
                  <a:close/>
                  <a:moveTo>
                    <a:pt x="4246824" y="0"/>
                  </a:moveTo>
                  <a:lnTo>
                    <a:pt x="4357079" y="0"/>
                  </a:lnTo>
                  <a:lnTo>
                    <a:pt x="4512902" y="244476"/>
                  </a:lnTo>
                  <a:lnTo>
                    <a:pt x="4404869" y="244476"/>
                  </a:lnTo>
                  <a:close/>
                  <a:moveTo>
                    <a:pt x="3962995" y="0"/>
                  </a:moveTo>
                  <a:lnTo>
                    <a:pt x="4059436" y="0"/>
                  </a:lnTo>
                  <a:lnTo>
                    <a:pt x="4059436" y="244476"/>
                  </a:lnTo>
                  <a:lnTo>
                    <a:pt x="3962995" y="244476"/>
                  </a:lnTo>
                  <a:close/>
                  <a:moveTo>
                    <a:pt x="3334345" y="0"/>
                  </a:moveTo>
                  <a:lnTo>
                    <a:pt x="3748683" y="0"/>
                  </a:lnTo>
                  <a:lnTo>
                    <a:pt x="3748683" y="56048"/>
                  </a:lnTo>
                  <a:lnTo>
                    <a:pt x="3430190" y="56048"/>
                  </a:lnTo>
                  <a:lnTo>
                    <a:pt x="3430190" y="244476"/>
                  </a:lnTo>
                  <a:lnTo>
                    <a:pt x="3334345" y="244476"/>
                  </a:lnTo>
                  <a:close/>
                  <a:moveTo>
                    <a:pt x="2847975" y="0"/>
                  </a:moveTo>
                  <a:lnTo>
                    <a:pt x="2945011" y="0"/>
                  </a:lnTo>
                  <a:lnTo>
                    <a:pt x="2945011" y="244476"/>
                  </a:lnTo>
                  <a:lnTo>
                    <a:pt x="2847975" y="244476"/>
                  </a:lnTo>
                  <a:close/>
                  <a:moveTo>
                    <a:pt x="2356247" y="0"/>
                  </a:moveTo>
                  <a:lnTo>
                    <a:pt x="2453878" y="0"/>
                  </a:lnTo>
                  <a:lnTo>
                    <a:pt x="2453878" y="244476"/>
                  </a:lnTo>
                  <a:lnTo>
                    <a:pt x="2357053" y="244476"/>
                  </a:lnTo>
                  <a:lnTo>
                    <a:pt x="2356247" y="207258"/>
                  </a:lnTo>
                  <a:close/>
                  <a:moveTo>
                    <a:pt x="2037024" y="0"/>
                  </a:moveTo>
                  <a:lnTo>
                    <a:pt x="2147279" y="0"/>
                  </a:lnTo>
                  <a:lnTo>
                    <a:pt x="2303101" y="244476"/>
                  </a:lnTo>
                  <a:lnTo>
                    <a:pt x="2195069" y="244476"/>
                  </a:lnTo>
                  <a:close/>
                  <a:moveTo>
                    <a:pt x="1753195" y="0"/>
                  </a:moveTo>
                  <a:lnTo>
                    <a:pt x="1849636" y="0"/>
                  </a:lnTo>
                  <a:lnTo>
                    <a:pt x="1849636" y="244476"/>
                  </a:lnTo>
                  <a:lnTo>
                    <a:pt x="1753195" y="244476"/>
                  </a:lnTo>
                  <a:close/>
                  <a:moveTo>
                    <a:pt x="1476754" y="0"/>
                  </a:moveTo>
                  <a:lnTo>
                    <a:pt x="1578143" y="0"/>
                  </a:lnTo>
                  <a:lnTo>
                    <a:pt x="1578769" y="8423"/>
                  </a:lnTo>
                  <a:cubicBezTo>
                    <a:pt x="1578769" y="78472"/>
                    <a:pt x="1569443" y="141600"/>
                    <a:pt x="1550790" y="197807"/>
                  </a:cubicBezTo>
                  <a:lnTo>
                    <a:pt x="1530160" y="244476"/>
                  </a:lnTo>
                  <a:lnTo>
                    <a:pt x="1424991" y="244476"/>
                  </a:lnTo>
                  <a:lnTo>
                    <a:pt x="1431113" y="235628"/>
                  </a:lnTo>
                  <a:cubicBezTo>
                    <a:pt x="1462478" y="178218"/>
                    <a:pt x="1478161" y="107245"/>
                    <a:pt x="1478161" y="22711"/>
                  </a:cubicBezTo>
                  <a:close/>
                  <a:moveTo>
                    <a:pt x="754638" y="0"/>
                  </a:moveTo>
                  <a:lnTo>
                    <a:pt x="856859" y="0"/>
                  </a:lnTo>
                  <a:lnTo>
                    <a:pt x="853678" y="21520"/>
                  </a:lnTo>
                  <a:cubicBezTo>
                    <a:pt x="853678" y="74503"/>
                    <a:pt x="860673" y="122773"/>
                    <a:pt x="874663" y="166330"/>
                  </a:cubicBezTo>
                  <a:lnTo>
                    <a:pt x="916880" y="244476"/>
                  </a:lnTo>
                  <a:lnTo>
                    <a:pt x="797759" y="244476"/>
                  </a:lnTo>
                  <a:lnTo>
                    <a:pt x="780604" y="207779"/>
                  </a:lnTo>
                  <a:cubicBezTo>
                    <a:pt x="761851" y="154647"/>
                    <a:pt x="752475" y="95538"/>
                    <a:pt x="752475" y="30450"/>
                  </a:cubicBezTo>
                  <a:close/>
                  <a:moveTo>
                    <a:pt x="2908" y="0"/>
                  </a:moveTo>
                  <a:lnTo>
                    <a:pt x="106008" y="0"/>
                  </a:lnTo>
                  <a:lnTo>
                    <a:pt x="101203" y="31045"/>
                  </a:lnTo>
                  <a:cubicBezTo>
                    <a:pt x="101203" y="83631"/>
                    <a:pt x="108496" y="131256"/>
                    <a:pt x="123081" y="173920"/>
                  </a:cubicBezTo>
                  <a:lnTo>
                    <a:pt x="164022" y="244476"/>
                  </a:lnTo>
                  <a:lnTo>
                    <a:pt x="43754" y="244476"/>
                  </a:lnTo>
                  <a:lnTo>
                    <a:pt x="28129" y="211500"/>
                  </a:lnTo>
                  <a:cubicBezTo>
                    <a:pt x="9377" y="159062"/>
                    <a:pt x="0" y="100697"/>
                    <a:pt x="0" y="36403"/>
                  </a:cubicBezTo>
                  <a:close/>
                </a:path>
              </a:pathLst>
            </a:custGeom>
            <a:solidFill>
              <a:srgbClr val="F1A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 name="任意多边形 13"/>
            <p:cNvSpPr/>
            <p:nvPr/>
          </p:nvSpPr>
          <p:spPr>
            <a:xfrm>
              <a:off x="3118321" y="4221164"/>
              <a:ext cx="5992341" cy="242579"/>
            </a:xfrm>
            <a:custGeom>
              <a:avLst/>
              <a:gdLst>
                <a:gd name="connsiteX0" fmla="*/ 5887426 w 5992341"/>
                <a:gd name="connsiteY0" fmla="*/ 0 h 242579"/>
                <a:gd name="connsiteX1" fmla="*/ 5989436 w 5992341"/>
                <a:gd name="connsiteY1" fmla="*/ 0 h 242579"/>
                <a:gd name="connsiteX2" fmla="*/ 5992341 w 5992341"/>
                <a:gd name="connsiteY2" fmla="*/ 8026 h 242579"/>
                <a:gd name="connsiteX3" fmla="*/ 5910187 w 5992341"/>
                <a:gd name="connsiteY3" fmla="*/ 182155 h 242579"/>
                <a:gd name="connsiteX4" fmla="*/ 5682778 w 5992341"/>
                <a:gd name="connsiteY4" fmla="*/ 242579 h 242579"/>
                <a:gd name="connsiteX5" fmla="*/ 5567585 w 5992341"/>
                <a:gd name="connsiteY5" fmla="*/ 227994 h 242579"/>
                <a:gd name="connsiteX6" fmla="*/ 5466084 w 5992341"/>
                <a:gd name="connsiteY6" fmla="*/ 191977 h 242579"/>
                <a:gd name="connsiteX7" fmla="*/ 5466084 w 5992341"/>
                <a:gd name="connsiteY7" fmla="*/ 75892 h 242579"/>
                <a:gd name="connsiteX8" fmla="*/ 5574729 w 5992341"/>
                <a:gd name="connsiteY8" fmla="*/ 132446 h 242579"/>
                <a:gd name="connsiteX9" fmla="*/ 5700637 w 5992341"/>
                <a:gd name="connsiteY9" fmla="*/ 153877 h 242579"/>
                <a:gd name="connsiteX10" fmla="*/ 5891733 w 5992341"/>
                <a:gd name="connsiteY10" fmla="*/ 15170 h 242579"/>
                <a:gd name="connsiteX11" fmla="*/ 5020791 w 5992341"/>
                <a:gd name="connsiteY11" fmla="*/ 0 h 242579"/>
                <a:gd name="connsiteX12" fmla="*/ 5117827 w 5992341"/>
                <a:gd name="connsiteY12" fmla="*/ 0 h 242579"/>
                <a:gd name="connsiteX13" fmla="*/ 5117827 w 5992341"/>
                <a:gd name="connsiteY13" fmla="*/ 227696 h 242579"/>
                <a:gd name="connsiteX14" fmla="*/ 5020791 w 5992341"/>
                <a:gd name="connsiteY14" fmla="*/ 227696 h 242579"/>
                <a:gd name="connsiteX15" fmla="*/ 4358649 w 5992341"/>
                <a:gd name="connsiteY15" fmla="*/ 0 h 242579"/>
                <a:gd name="connsiteX16" fmla="*/ 4466811 w 5992341"/>
                <a:gd name="connsiteY16" fmla="*/ 0 h 242579"/>
                <a:gd name="connsiteX17" fmla="*/ 4498107 w 5992341"/>
                <a:gd name="connsiteY17" fmla="*/ 49102 h 242579"/>
                <a:gd name="connsiteX18" fmla="*/ 4533230 w 5992341"/>
                <a:gd name="connsiteY18" fmla="*/ 106848 h 242579"/>
                <a:gd name="connsiteX19" fmla="*/ 4535611 w 5992341"/>
                <a:gd name="connsiteY19" fmla="*/ 106848 h 242579"/>
                <a:gd name="connsiteX20" fmla="*/ 4530700 w 5992341"/>
                <a:gd name="connsiteY20" fmla="*/ 52675 h 242579"/>
                <a:gd name="connsiteX21" fmla="*/ 4529560 w 5992341"/>
                <a:gd name="connsiteY21" fmla="*/ 0 h 242579"/>
                <a:gd name="connsiteX22" fmla="*/ 4626694 w 5992341"/>
                <a:gd name="connsiteY22" fmla="*/ 0 h 242579"/>
                <a:gd name="connsiteX23" fmla="*/ 4626694 w 5992341"/>
                <a:gd name="connsiteY23" fmla="*/ 227696 h 242579"/>
                <a:gd name="connsiteX24" fmla="*/ 4505846 w 5992341"/>
                <a:gd name="connsiteY24" fmla="*/ 227696 h 242579"/>
                <a:gd name="connsiteX25" fmla="*/ 3926011 w 5992341"/>
                <a:gd name="connsiteY25" fmla="*/ 0 h 242579"/>
                <a:gd name="connsiteX26" fmla="*/ 4022452 w 5992341"/>
                <a:gd name="connsiteY26" fmla="*/ 0 h 242579"/>
                <a:gd name="connsiteX27" fmla="*/ 4022452 w 5992341"/>
                <a:gd name="connsiteY27" fmla="*/ 227696 h 242579"/>
                <a:gd name="connsiteX28" fmla="*/ 3926011 w 5992341"/>
                <a:gd name="connsiteY28" fmla="*/ 227696 h 242579"/>
                <a:gd name="connsiteX29" fmla="*/ 3297361 w 5992341"/>
                <a:gd name="connsiteY29" fmla="*/ 0 h 242579"/>
                <a:gd name="connsiteX30" fmla="*/ 3393206 w 5992341"/>
                <a:gd name="connsiteY30" fmla="*/ 0 h 242579"/>
                <a:gd name="connsiteX31" fmla="*/ 3393206 w 5992341"/>
                <a:gd name="connsiteY31" fmla="*/ 139590 h 242579"/>
                <a:gd name="connsiteX32" fmla="*/ 3757538 w 5992341"/>
                <a:gd name="connsiteY32" fmla="*/ 139590 h 242579"/>
                <a:gd name="connsiteX33" fmla="*/ 3757538 w 5992341"/>
                <a:gd name="connsiteY33" fmla="*/ 227696 h 242579"/>
                <a:gd name="connsiteX34" fmla="*/ 3297361 w 5992341"/>
                <a:gd name="connsiteY34" fmla="*/ 227696 h 242579"/>
                <a:gd name="connsiteX35" fmla="*/ 2810991 w 5992341"/>
                <a:gd name="connsiteY35" fmla="*/ 0 h 242579"/>
                <a:gd name="connsiteX36" fmla="*/ 2908027 w 5992341"/>
                <a:gd name="connsiteY36" fmla="*/ 0 h 242579"/>
                <a:gd name="connsiteX37" fmla="*/ 2908027 w 5992341"/>
                <a:gd name="connsiteY37" fmla="*/ 227696 h 242579"/>
                <a:gd name="connsiteX38" fmla="*/ 2810991 w 5992341"/>
                <a:gd name="connsiteY38" fmla="*/ 227696 h 242579"/>
                <a:gd name="connsiteX39" fmla="*/ 2148848 w 5992341"/>
                <a:gd name="connsiteY39" fmla="*/ 0 h 242579"/>
                <a:gd name="connsiteX40" fmla="*/ 2257010 w 5992341"/>
                <a:gd name="connsiteY40" fmla="*/ 0 h 242579"/>
                <a:gd name="connsiteX41" fmla="*/ 2288306 w 5992341"/>
                <a:gd name="connsiteY41" fmla="*/ 49102 h 242579"/>
                <a:gd name="connsiteX42" fmla="*/ 2323430 w 5992341"/>
                <a:gd name="connsiteY42" fmla="*/ 106848 h 242579"/>
                <a:gd name="connsiteX43" fmla="*/ 2325811 w 5992341"/>
                <a:gd name="connsiteY43" fmla="*/ 106848 h 242579"/>
                <a:gd name="connsiteX44" fmla="*/ 2320900 w 5992341"/>
                <a:gd name="connsiteY44" fmla="*/ 52675 h 242579"/>
                <a:gd name="connsiteX45" fmla="*/ 2319760 w 5992341"/>
                <a:gd name="connsiteY45" fmla="*/ 0 h 242579"/>
                <a:gd name="connsiteX46" fmla="*/ 2416894 w 5992341"/>
                <a:gd name="connsiteY46" fmla="*/ 0 h 242579"/>
                <a:gd name="connsiteX47" fmla="*/ 2416894 w 5992341"/>
                <a:gd name="connsiteY47" fmla="*/ 227696 h 242579"/>
                <a:gd name="connsiteX48" fmla="*/ 2296045 w 5992341"/>
                <a:gd name="connsiteY48" fmla="*/ 227696 h 242579"/>
                <a:gd name="connsiteX49" fmla="*/ 1716211 w 5992341"/>
                <a:gd name="connsiteY49" fmla="*/ 0 h 242579"/>
                <a:gd name="connsiteX50" fmla="*/ 1812652 w 5992341"/>
                <a:gd name="connsiteY50" fmla="*/ 0 h 242579"/>
                <a:gd name="connsiteX51" fmla="*/ 1812652 w 5992341"/>
                <a:gd name="connsiteY51" fmla="*/ 227696 h 242579"/>
                <a:gd name="connsiteX52" fmla="*/ 1716211 w 5992341"/>
                <a:gd name="connsiteY52" fmla="*/ 227696 h 242579"/>
                <a:gd name="connsiteX53" fmla="*/ 754096 w 5992341"/>
                <a:gd name="connsiteY53" fmla="*/ 0 h 242579"/>
                <a:gd name="connsiteX54" fmla="*/ 872177 w 5992341"/>
                <a:gd name="connsiteY54" fmla="*/ 0 h 242579"/>
                <a:gd name="connsiteX55" fmla="*/ 900633 w 5992341"/>
                <a:gd name="connsiteY55" fmla="*/ 52674 h 242579"/>
                <a:gd name="connsiteX56" fmla="*/ 1124471 w 5992341"/>
                <a:gd name="connsiteY56" fmla="*/ 155068 h 242579"/>
                <a:gd name="connsiteX57" fmla="*/ 1357535 w 5992341"/>
                <a:gd name="connsiteY57" fmla="*/ 58330 h 242579"/>
                <a:gd name="connsiteX58" fmla="*/ 1394129 w 5992341"/>
                <a:gd name="connsiteY58" fmla="*/ 5440 h 242579"/>
                <a:gd name="connsiteX59" fmla="*/ 1396425 w 5992341"/>
                <a:gd name="connsiteY59" fmla="*/ 0 h 242579"/>
                <a:gd name="connsiteX60" fmla="*/ 1499492 w 5992341"/>
                <a:gd name="connsiteY60" fmla="*/ 0 h 242579"/>
                <a:gd name="connsiteX61" fmla="*/ 1478831 w 5992341"/>
                <a:gd name="connsiteY61" fmla="*/ 46740 h 242579"/>
                <a:gd name="connsiteX62" fmla="*/ 1429866 w 5992341"/>
                <a:gd name="connsiteY62" fmla="*/ 115480 h 242579"/>
                <a:gd name="connsiteX63" fmla="*/ 1125066 w 5992341"/>
                <a:gd name="connsiteY63" fmla="*/ 242579 h 242579"/>
                <a:gd name="connsiteX64" fmla="*/ 828005 w 5992341"/>
                <a:gd name="connsiteY64" fmla="*/ 119052 h 242579"/>
                <a:gd name="connsiteX65" fmla="*/ 778781 w 5992341"/>
                <a:gd name="connsiteY65" fmla="*/ 52805 h 242579"/>
                <a:gd name="connsiteX66" fmla="*/ 0 w 5992341"/>
                <a:gd name="connsiteY66" fmla="*/ 0 h 242579"/>
                <a:gd name="connsiteX67" fmla="*/ 118747 w 5992341"/>
                <a:gd name="connsiteY67" fmla="*/ 0 h 242579"/>
                <a:gd name="connsiteX68" fmla="*/ 151730 w 5992341"/>
                <a:gd name="connsiteY68" fmla="*/ 56842 h 242579"/>
                <a:gd name="connsiteX69" fmla="*/ 385093 w 5992341"/>
                <a:gd name="connsiteY69" fmla="*/ 155068 h 242579"/>
                <a:gd name="connsiteX70" fmla="*/ 614288 w 5992341"/>
                <a:gd name="connsiteY70" fmla="*/ 96727 h 242579"/>
                <a:gd name="connsiteX71" fmla="*/ 614288 w 5992341"/>
                <a:gd name="connsiteY71" fmla="*/ 190192 h 242579"/>
                <a:gd name="connsiteX72" fmla="*/ 373186 w 5992341"/>
                <a:gd name="connsiteY72" fmla="*/ 242579 h 242579"/>
                <a:gd name="connsiteX73" fmla="*/ 75530 w 5992341"/>
                <a:gd name="connsiteY73" fmla="*/ 120838 h 242579"/>
                <a:gd name="connsiteX74" fmla="*/ 26306 w 5992341"/>
                <a:gd name="connsiteY74" fmla="*/ 55521 h 24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92341" h="242579">
                  <a:moveTo>
                    <a:pt x="5887426" y="0"/>
                  </a:moveTo>
                  <a:lnTo>
                    <a:pt x="5989436" y="0"/>
                  </a:lnTo>
                  <a:lnTo>
                    <a:pt x="5992341" y="8026"/>
                  </a:lnTo>
                  <a:cubicBezTo>
                    <a:pt x="5992341" y="83829"/>
                    <a:pt x="5964956" y="141872"/>
                    <a:pt x="5910187" y="182155"/>
                  </a:cubicBezTo>
                  <a:cubicBezTo>
                    <a:pt x="5855419" y="222438"/>
                    <a:pt x="5779615" y="242579"/>
                    <a:pt x="5682778" y="242579"/>
                  </a:cubicBezTo>
                  <a:cubicBezTo>
                    <a:pt x="5652219" y="242579"/>
                    <a:pt x="5613821" y="237717"/>
                    <a:pt x="5567585" y="227994"/>
                  </a:cubicBezTo>
                  <a:cubicBezTo>
                    <a:pt x="5521349" y="218270"/>
                    <a:pt x="5487515" y="206265"/>
                    <a:pt x="5466084" y="191977"/>
                  </a:cubicBezTo>
                  <a:lnTo>
                    <a:pt x="5466084" y="75892"/>
                  </a:lnTo>
                  <a:cubicBezTo>
                    <a:pt x="5493071" y="99307"/>
                    <a:pt x="5529287" y="118159"/>
                    <a:pt x="5574729" y="132446"/>
                  </a:cubicBezTo>
                  <a:cubicBezTo>
                    <a:pt x="5620171" y="146734"/>
                    <a:pt x="5662140" y="153877"/>
                    <a:pt x="5700637" y="153877"/>
                  </a:cubicBezTo>
                  <a:cubicBezTo>
                    <a:pt x="5828034" y="153877"/>
                    <a:pt x="5891733" y="107641"/>
                    <a:pt x="5891733" y="15170"/>
                  </a:cubicBezTo>
                  <a:close/>
                  <a:moveTo>
                    <a:pt x="5020791" y="0"/>
                  </a:moveTo>
                  <a:lnTo>
                    <a:pt x="5117827" y="0"/>
                  </a:lnTo>
                  <a:lnTo>
                    <a:pt x="5117827" y="227696"/>
                  </a:lnTo>
                  <a:lnTo>
                    <a:pt x="5020791" y="227696"/>
                  </a:lnTo>
                  <a:close/>
                  <a:moveTo>
                    <a:pt x="4358649" y="0"/>
                  </a:moveTo>
                  <a:lnTo>
                    <a:pt x="4466811" y="0"/>
                  </a:lnTo>
                  <a:lnTo>
                    <a:pt x="4498107" y="49102"/>
                  </a:lnTo>
                  <a:cubicBezTo>
                    <a:pt x="4518744" y="81249"/>
                    <a:pt x="4530452" y="100498"/>
                    <a:pt x="4533230" y="106848"/>
                  </a:cubicBezTo>
                  <a:lnTo>
                    <a:pt x="4535611" y="106848"/>
                  </a:lnTo>
                  <a:cubicBezTo>
                    <a:pt x="4533429" y="92362"/>
                    <a:pt x="4531792" y="74305"/>
                    <a:pt x="4530700" y="52675"/>
                  </a:cubicBezTo>
                  <a:lnTo>
                    <a:pt x="4529560" y="0"/>
                  </a:lnTo>
                  <a:lnTo>
                    <a:pt x="4626694" y="0"/>
                  </a:lnTo>
                  <a:lnTo>
                    <a:pt x="4626694" y="227696"/>
                  </a:lnTo>
                  <a:lnTo>
                    <a:pt x="4505846" y="227696"/>
                  </a:lnTo>
                  <a:close/>
                  <a:moveTo>
                    <a:pt x="3926011" y="0"/>
                  </a:moveTo>
                  <a:lnTo>
                    <a:pt x="4022452" y="0"/>
                  </a:lnTo>
                  <a:lnTo>
                    <a:pt x="4022452" y="227696"/>
                  </a:lnTo>
                  <a:lnTo>
                    <a:pt x="3926011" y="227696"/>
                  </a:lnTo>
                  <a:close/>
                  <a:moveTo>
                    <a:pt x="3297361" y="0"/>
                  </a:moveTo>
                  <a:lnTo>
                    <a:pt x="3393206" y="0"/>
                  </a:lnTo>
                  <a:lnTo>
                    <a:pt x="3393206" y="139590"/>
                  </a:lnTo>
                  <a:lnTo>
                    <a:pt x="3757538" y="139590"/>
                  </a:lnTo>
                  <a:lnTo>
                    <a:pt x="3757538" y="227696"/>
                  </a:lnTo>
                  <a:lnTo>
                    <a:pt x="3297361" y="227696"/>
                  </a:lnTo>
                  <a:close/>
                  <a:moveTo>
                    <a:pt x="2810991" y="0"/>
                  </a:moveTo>
                  <a:lnTo>
                    <a:pt x="2908027" y="0"/>
                  </a:lnTo>
                  <a:lnTo>
                    <a:pt x="2908027" y="227696"/>
                  </a:lnTo>
                  <a:lnTo>
                    <a:pt x="2810991" y="227696"/>
                  </a:lnTo>
                  <a:close/>
                  <a:moveTo>
                    <a:pt x="2148848" y="0"/>
                  </a:moveTo>
                  <a:lnTo>
                    <a:pt x="2257010" y="0"/>
                  </a:lnTo>
                  <a:lnTo>
                    <a:pt x="2288306" y="49102"/>
                  </a:lnTo>
                  <a:cubicBezTo>
                    <a:pt x="2308944" y="81249"/>
                    <a:pt x="2320652" y="100498"/>
                    <a:pt x="2323430" y="106848"/>
                  </a:cubicBezTo>
                  <a:lnTo>
                    <a:pt x="2325811" y="106848"/>
                  </a:lnTo>
                  <a:cubicBezTo>
                    <a:pt x="2323628" y="92362"/>
                    <a:pt x="2321991" y="74305"/>
                    <a:pt x="2320900" y="52675"/>
                  </a:cubicBezTo>
                  <a:lnTo>
                    <a:pt x="2319760" y="0"/>
                  </a:lnTo>
                  <a:lnTo>
                    <a:pt x="2416894" y="0"/>
                  </a:lnTo>
                  <a:lnTo>
                    <a:pt x="2416894" y="227696"/>
                  </a:lnTo>
                  <a:lnTo>
                    <a:pt x="2296045" y="227696"/>
                  </a:lnTo>
                  <a:close/>
                  <a:moveTo>
                    <a:pt x="1716211" y="0"/>
                  </a:moveTo>
                  <a:lnTo>
                    <a:pt x="1812652" y="0"/>
                  </a:lnTo>
                  <a:lnTo>
                    <a:pt x="1812652" y="227696"/>
                  </a:lnTo>
                  <a:lnTo>
                    <a:pt x="1716211" y="227696"/>
                  </a:lnTo>
                  <a:close/>
                  <a:moveTo>
                    <a:pt x="754096" y="0"/>
                  </a:moveTo>
                  <a:lnTo>
                    <a:pt x="872177" y="0"/>
                  </a:lnTo>
                  <a:lnTo>
                    <a:pt x="900633" y="52674"/>
                  </a:lnTo>
                  <a:cubicBezTo>
                    <a:pt x="956593" y="120937"/>
                    <a:pt x="1031205" y="155068"/>
                    <a:pt x="1124471" y="155068"/>
                  </a:cubicBezTo>
                  <a:cubicBezTo>
                    <a:pt x="1224086" y="155068"/>
                    <a:pt x="1301775" y="122822"/>
                    <a:pt x="1357535" y="58330"/>
                  </a:cubicBezTo>
                  <a:cubicBezTo>
                    <a:pt x="1371476" y="42207"/>
                    <a:pt x="1383673" y="24577"/>
                    <a:pt x="1394129" y="5440"/>
                  </a:cubicBezTo>
                  <a:lnTo>
                    <a:pt x="1396425" y="0"/>
                  </a:lnTo>
                  <a:lnTo>
                    <a:pt x="1499492" y="0"/>
                  </a:lnTo>
                  <a:lnTo>
                    <a:pt x="1478831" y="46740"/>
                  </a:lnTo>
                  <a:cubicBezTo>
                    <a:pt x="1464841" y="71384"/>
                    <a:pt x="1448520" y="94297"/>
                    <a:pt x="1429866" y="115480"/>
                  </a:cubicBezTo>
                  <a:cubicBezTo>
                    <a:pt x="1355253" y="200213"/>
                    <a:pt x="1253654" y="242579"/>
                    <a:pt x="1125066" y="242579"/>
                  </a:cubicBezTo>
                  <a:cubicBezTo>
                    <a:pt x="1002035" y="242579"/>
                    <a:pt x="903014" y="201403"/>
                    <a:pt x="828005" y="119052"/>
                  </a:cubicBezTo>
                  <a:cubicBezTo>
                    <a:pt x="809253" y="98464"/>
                    <a:pt x="792845" y="76382"/>
                    <a:pt x="778781" y="52805"/>
                  </a:cubicBezTo>
                  <a:close/>
                  <a:moveTo>
                    <a:pt x="0" y="0"/>
                  </a:moveTo>
                  <a:lnTo>
                    <a:pt x="118747" y="0"/>
                  </a:lnTo>
                  <a:lnTo>
                    <a:pt x="151730" y="56842"/>
                  </a:lnTo>
                  <a:cubicBezTo>
                    <a:pt x="210071" y="122326"/>
                    <a:pt x="287858" y="155068"/>
                    <a:pt x="385093" y="155068"/>
                  </a:cubicBezTo>
                  <a:cubicBezTo>
                    <a:pt x="473199" y="155068"/>
                    <a:pt x="549597" y="135621"/>
                    <a:pt x="614288" y="96727"/>
                  </a:cubicBezTo>
                  <a:lnTo>
                    <a:pt x="614288" y="190192"/>
                  </a:lnTo>
                  <a:cubicBezTo>
                    <a:pt x="549597" y="225116"/>
                    <a:pt x="469230" y="242579"/>
                    <a:pt x="373186" y="242579"/>
                  </a:cubicBezTo>
                  <a:cubicBezTo>
                    <a:pt x="249758" y="242579"/>
                    <a:pt x="150540" y="201999"/>
                    <a:pt x="75530" y="120838"/>
                  </a:cubicBezTo>
                  <a:cubicBezTo>
                    <a:pt x="56778" y="100548"/>
                    <a:pt x="40370" y="78776"/>
                    <a:pt x="26306" y="55521"/>
                  </a:cubicBezTo>
                  <a:close/>
                </a:path>
              </a:pathLst>
            </a:custGeom>
            <a:solidFill>
              <a:srgbClr val="FB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22" name="等腰三角形 21"/>
          <p:cNvSpPr>
            <a:spLocks noChangeAspect="1"/>
          </p:cNvSpPr>
          <p:nvPr/>
        </p:nvSpPr>
        <p:spPr>
          <a:xfrm rot="10800000">
            <a:off x="5982928" y="1587340"/>
            <a:ext cx="252000" cy="272413"/>
          </a:xfrm>
          <a:prstGeom prst="triangle">
            <a:avLst/>
          </a:pr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nvGrpSpPr>
          <p:cNvPr id="2" name="组合 1"/>
          <p:cNvGrpSpPr/>
          <p:nvPr/>
        </p:nvGrpSpPr>
        <p:grpSpPr>
          <a:xfrm>
            <a:off x="1593975" y="2264177"/>
            <a:ext cx="1241678" cy="1930519"/>
            <a:chOff x="1593975" y="2264177"/>
            <a:chExt cx="1241678" cy="1930519"/>
          </a:xfrm>
        </p:grpSpPr>
        <p:sp>
          <p:nvSpPr>
            <p:cNvPr id="45" name="任意多边形 44"/>
            <p:cNvSpPr>
              <a:spLocks noChangeAspect="1"/>
            </p:cNvSpPr>
            <p:nvPr/>
          </p:nvSpPr>
          <p:spPr>
            <a:xfrm rot="2567651" flipH="1">
              <a:off x="1593975" y="2264177"/>
              <a:ext cx="1241678" cy="1260000"/>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25" name="椭圆 24"/>
            <p:cNvSpPr/>
            <p:nvPr/>
          </p:nvSpPr>
          <p:spPr>
            <a:xfrm>
              <a:off x="1712179" y="3155784"/>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3" name="文本框 22"/>
            <p:cNvSpPr txBox="1"/>
            <p:nvPr/>
          </p:nvSpPr>
          <p:spPr>
            <a:xfrm>
              <a:off x="1804804" y="3164395"/>
              <a:ext cx="877163" cy="923330"/>
            </a:xfrm>
            <a:prstGeom prst="rect">
              <a:avLst/>
            </a:prstGeom>
            <a:noFill/>
          </p:spPr>
          <p:txBody>
            <a:bodyPr wrap="none" rtlCol="0">
              <a:spAutoFit/>
            </a:bodyPr>
            <a:lstStyle/>
            <a:p>
              <a:r>
                <a:rPr lang="zh-CN" altLang="en-US" sz="5400" dirty="0">
                  <a:solidFill>
                    <a:schemeClr val="bg1"/>
                  </a:solidFill>
                  <a:latin typeface="华文细黑" panose="02010600040101010101" pitchFamily="2" charset="-122"/>
                  <a:ea typeface="华文细黑" panose="02010600040101010101" pitchFamily="2" charset="-122"/>
                </a:rPr>
                <a:t>壹</a:t>
              </a:r>
              <a:endParaRPr lang="zh-CN" altLang="en-US" sz="5400" dirty="0">
                <a:solidFill>
                  <a:schemeClr val="bg1"/>
                </a:solidFill>
                <a:latin typeface="华文细黑" panose="02010600040101010101" pitchFamily="2" charset="-122"/>
                <a:ea typeface="华文细黑" panose="02010600040101010101" pitchFamily="2" charset="-122"/>
              </a:endParaRPr>
            </a:p>
          </p:txBody>
        </p:sp>
      </p:grpSp>
      <p:sp>
        <p:nvSpPr>
          <p:cNvPr id="44" name="任意多边形 43"/>
          <p:cNvSpPr>
            <a:spLocks noChangeAspect="1"/>
          </p:cNvSpPr>
          <p:nvPr/>
        </p:nvSpPr>
        <p:spPr>
          <a:xfrm rot="2567651" flipH="1">
            <a:off x="9392561" y="2283562"/>
            <a:ext cx="1241678" cy="1260000"/>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30" name="椭圆 29"/>
          <p:cNvSpPr/>
          <p:nvPr/>
        </p:nvSpPr>
        <p:spPr>
          <a:xfrm>
            <a:off x="9522525" y="3204774"/>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2" name="文本框 31"/>
          <p:cNvSpPr txBox="1"/>
          <p:nvPr/>
        </p:nvSpPr>
        <p:spPr>
          <a:xfrm>
            <a:off x="9603401" y="3213575"/>
            <a:ext cx="877163" cy="923330"/>
          </a:xfrm>
          <a:prstGeom prst="rect">
            <a:avLst/>
          </a:prstGeom>
          <a:noFill/>
        </p:spPr>
        <p:txBody>
          <a:bodyPr wrap="none" rtlCol="0">
            <a:spAutoFit/>
          </a:bodyPr>
          <a:lstStyle/>
          <a:p>
            <a:r>
              <a:rPr lang="zh-CN" altLang="en-US" sz="5400" dirty="0" smtClean="0">
                <a:solidFill>
                  <a:schemeClr val="bg1"/>
                </a:solidFill>
                <a:latin typeface="华文细黑" panose="02010600040101010101" pitchFamily="2" charset="-122"/>
                <a:ea typeface="华文细黑" panose="02010600040101010101" pitchFamily="2" charset="-122"/>
              </a:rPr>
              <a:t>贰</a:t>
            </a:r>
            <a:endParaRPr lang="zh-CN" altLang="en-US" sz="5400" dirty="0">
              <a:solidFill>
                <a:schemeClr val="bg1"/>
              </a:solidFill>
              <a:latin typeface="华文细黑" panose="02010600040101010101" pitchFamily="2" charset="-122"/>
              <a:ea typeface="华文细黑" panose="02010600040101010101" pitchFamily="2" charset="-122"/>
            </a:endParaRPr>
          </a:p>
        </p:txBody>
      </p:sp>
      <p:sp>
        <p:nvSpPr>
          <p:cNvPr id="39" name="椭圆 38"/>
          <p:cNvSpPr/>
          <p:nvPr/>
        </p:nvSpPr>
        <p:spPr>
          <a:xfrm>
            <a:off x="9560184" y="5257495"/>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nvGrpSpPr>
          <p:cNvPr id="47" name="组合 46"/>
          <p:cNvGrpSpPr/>
          <p:nvPr/>
        </p:nvGrpSpPr>
        <p:grpSpPr>
          <a:xfrm>
            <a:off x="1723928" y="5165562"/>
            <a:ext cx="1038917" cy="1038912"/>
            <a:chOff x="2938374" y="4922672"/>
            <a:chExt cx="1038917" cy="1038912"/>
          </a:xfrm>
        </p:grpSpPr>
        <p:sp>
          <p:nvSpPr>
            <p:cNvPr id="36" name="椭圆 35"/>
            <p:cNvSpPr/>
            <p:nvPr/>
          </p:nvSpPr>
          <p:spPr>
            <a:xfrm>
              <a:off x="2938374" y="4922672"/>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1" name="文本框 40"/>
            <p:cNvSpPr txBox="1"/>
            <p:nvPr/>
          </p:nvSpPr>
          <p:spPr>
            <a:xfrm>
              <a:off x="3026875" y="4941383"/>
              <a:ext cx="877163" cy="923330"/>
            </a:xfrm>
            <a:prstGeom prst="rect">
              <a:avLst/>
            </a:prstGeom>
            <a:noFill/>
          </p:spPr>
          <p:txBody>
            <a:bodyPr wrap="none" rtlCol="0">
              <a:spAutoFit/>
            </a:bodyPr>
            <a:lstStyle/>
            <a:p>
              <a:r>
                <a:rPr lang="zh-CN" altLang="en-US" sz="5400" dirty="0" smtClean="0">
                  <a:solidFill>
                    <a:schemeClr val="bg1"/>
                  </a:solidFill>
                  <a:latin typeface="华文细黑" panose="02010600040101010101" pitchFamily="2" charset="-122"/>
                  <a:ea typeface="华文细黑" panose="02010600040101010101" pitchFamily="2" charset="-122"/>
                </a:rPr>
                <a:t>叁</a:t>
              </a:r>
              <a:endParaRPr lang="zh-CN" altLang="en-US" sz="5400" dirty="0">
                <a:solidFill>
                  <a:schemeClr val="bg1"/>
                </a:solidFill>
                <a:latin typeface="华文细黑" panose="02010600040101010101" pitchFamily="2" charset="-122"/>
                <a:ea typeface="华文细黑" panose="02010600040101010101" pitchFamily="2" charset="-122"/>
              </a:endParaRPr>
            </a:p>
          </p:txBody>
        </p:sp>
      </p:grpSp>
      <p:sp>
        <p:nvSpPr>
          <p:cNvPr id="42" name="文本框 41"/>
          <p:cNvSpPr txBox="1"/>
          <p:nvPr/>
        </p:nvSpPr>
        <p:spPr>
          <a:xfrm>
            <a:off x="9655348" y="5274350"/>
            <a:ext cx="877163" cy="923330"/>
          </a:xfrm>
          <a:prstGeom prst="rect">
            <a:avLst/>
          </a:prstGeom>
          <a:noFill/>
        </p:spPr>
        <p:txBody>
          <a:bodyPr wrap="none" rtlCol="0">
            <a:spAutoFit/>
          </a:bodyPr>
          <a:lstStyle/>
          <a:p>
            <a:r>
              <a:rPr lang="zh-CN" altLang="en-US" sz="5400" dirty="0">
                <a:solidFill>
                  <a:schemeClr val="bg1"/>
                </a:solidFill>
                <a:latin typeface="华文细黑" panose="02010600040101010101" pitchFamily="2" charset="-122"/>
                <a:ea typeface="华文细黑" panose="02010600040101010101" pitchFamily="2" charset="-122"/>
              </a:rPr>
              <a:t>肆</a:t>
            </a:r>
            <a:endParaRPr lang="zh-CN" altLang="en-US" sz="5400" dirty="0">
              <a:solidFill>
                <a:schemeClr val="bg1"/>
              </a:solidFill>
              <a:latin typeface="华文细黑" panose="02010600040101010101" pitchFamily="2" charset="-122"/>
              <a:ea typeface="华文细黑" panose="02010600040101010101" pitchFamily="2" charset="-122"/>
            </a:endParaRPr>
          </a:p>
        </p:txBody>
      </p:sp>
      <p:sp>
        <p:nvSpPr>
          <p:cNvPr id="48" name="文本框 47"/>
          <p:cNvSpPr txBox="1"/>
          <p:nvPr/>
        </p:nvSpPr>
        <p:spPr>
          <a:xfrm>
            <a:off x="2753900" y="3454290"/>
            <a:ext cx="1609725" cy="521970"/>
          </a:xfrm>
          <a:prstGeom prst="rect">
            <a:avLst/>
          </a:prstGeom>
          <a:noFill/>
        </p:spPr>
        <p:txBody>
          <a:bodyPr wrap="none" rtlCol="0">
            <a:spAutoFit/>
          </a:bodyPr>
          <a:lstStyle/>
          <a:p>
            <a:r>
              <a:rPr lang="en-US" altLang="zh-CN" sz="2800" dirty="0">
                <a:solidFill>
                  <a:schemeClr val="bg1">
                    <a:lumMod val="50000"/>
                  </a:schemeClr>
                </a:solidFill>
                <a:latin typeface="华文细黑" panose="02010600040101010101" pitchFamily="2" charset="-122"/>
                <a:ea typeface="华文细黑" panose="02010600040101010101" pitchFamily="2" charset="-122"/>
              </a:rPr>
              <a:t>RPC</a:t>
            </a:r>
            <a:r>
              <a:rPr lang="zh-CN" altLang="en-US" sz="2800" dirty="0">
                <a:solidFill>
                  <a:schemeClr val="bg1">
                    <a:lumMod val="50000"/>
                  </a:schemeClr>
                </a:solidFill>
                <a:latin typeface="华文细黑" panose="02010600040101010101" pitchFamily="2" charset="-122"/>
                <a:ea typeface="华文细黑" panose="02010600040101010101" pitchFamily="2" charset="-122"/>
              </a:rPr>
              <a:t>简介</a:t>
            </a:r>
            <a:endParaRPr lang="zh-CN" altLang="en-US" sz="28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49" name="文本框 48"/>
          <p:cNvSpPr txBox="1"/>
          <p:nvPr/>
        </p:nvSpPr>
        <p:spPr>
          <a:xfrm>
            <a:off x="6226397" y="3451318"/>
            <a:ext cx="1605280" cy="521970"/>
          </a:xfrm>
          <a:prstGeom prst="rect">
            <a:avLst/>
          </a:prstGeom>
          <a:noFill/>
        </p:spPr>
        <p:txBody>
          <a:bodyPr wrap="none" rtlCol="0">
            <a:spAutoFit/>
          </a:bodyPr>
          <a:lstStyle/>
          <a:p>
            <a:r>
              <a:rPr lang="zh-CN" altLang="en-US" sz="2800" dirty="0">
                <a:solidFill>
                  <a:schemeClr val="bg1">
                    <a:lumMod val="50000"/>
                  </a:schemeClr>
                </a:solidFill>
                <a:latin typeface="华文细黑" panose="02010600040101010101" pitchFamily="2" charset="-122"/>
                <a:ea typeface="华文细黑" panose="02010600040101010101" pitchFamily="2" charset="-122"/>
              </a:rPr>
              <a:t>核心原理</a:t>
            </a:r>
            <a:endParaRPr lang="zh-CN" altLang="en-US" sz="28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50" name="文本框 49"/>
          <p:cNvSpPr txBox="1"/>
          <p:nvPr/>
        </p:nvSpPr>
        <p:spPr>
          <a:xfrm>
            <a:off x="2746974" y="5503988"/>
            <a:ext cx="1605280" cy="521970"/>
          </a:xfrm>
          <a:prstGeom prst="rect">
            <a:avLst/>
          </a:prstGeom>
          <a:noFill/>
        </p:spPr>
        <p:txBody>
          <a:bodyPr wrap="none" rtlCol="0">
            <a:spAutoFit/>
          </a:bodyPr>
          <a:lstStyle/>
          <a:p>
            <a:r>
              <a:rPr lang="zh-CN" altLang="en-US" sz="2800" dirty="0">
                <a:solidFill>
                  <a:schemeClr val="bg1">
                    <a:lumMod val="50000"/>
                  </a:schemeClr>
                </a:solidFill>
                <a:latin typeface="华文细黑" panose="02010600040101010101" pitchFamily="2" charset="-122"/>
                <a:ea typeface="华文细黑" panose="02010600040101010101" pitchFamily="2" charset="-122"/>
              </a:rPr>
              <a:t>设计难</a:t>
            </a:r>
            <a:r>
              <a:rPr lang="zh-CN" altLang="en-US" sz="2800" dirty="0">
                <a:solidFill>
                  <a:schemeClr val="bg1">
                    <a:lumMod val="50000"/>
                  </a:schemeClr>
                </a:solidFill>
                <a:latin typeface="华文细黑" panose="02010600040101010101" pitchFamily="2" charset="-122"/>
                <a:ea typeface="华文细黑" panose="02010600040101010101" pitchFamily="2" charset="-122"/>
              </a:rPr>
              <a:t>点</a:t>
            </a:r>
            <a:endParaRPr lang="zh-CN" altLang="en-US" sz="28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51" name="文本框 50"/>
          <p:cNvSpPr txBox="1"/>
          <p:nvPr/>
        </p:nvSpPr>
        <p:spPr>
          <a:xfrm>
            <a:off x="6273439" y="5503987"/>
            <a:ext cx="894080" cy="521970"/>
          </a:xfrm>
          <a:prstGeom prst="rect">
            <a:avLst/>
          </a:prstGeom>
          <a:noFill/>
        </p:spPr>
        <p:txBody>
          <a:bodyPr wrap="none" rtlCol="0">
            <a:spAutoFit/>
          </a:bodyPr>
          <a:lstStyle/>
          <a:p>
            <a:r>
              <a:rPr lang="zh-CN" altLang="en-US" sz="2800" dirty="0">
                <a:solidFill>
                  <a:schemeClr val="bg1">
                    <a:lumMod val="50000"/>
                  </a:schemeClr>
                </a:solidFill>
                <a:latin typeface="华文细黑" panose="02010600040101010101" pitchFamily="2" charset="-122"/>
                <a:ea typeface="华文细黑" panose="02010600040101010101" pitchFamily="2" charset="-122"/>
              </a:rPr>
              <a:t>总结</a:t>
            </a:r>
            <a:endParaRPr lang="zh-CN" altLang="en-US" sz="2800" dirty="0">
              <a:solidFill>
                <a:schemeClr val="bg1">
                  <a:lumMod val="50000"/>
                </a:schemeClr>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nvGrpSpPr>
          <p:cNvPr id="150" name="组合 149"/>
          <p:cNvGrpSpPr/>
          <p:nvPr/>
        </p:nvGrpSpPr>
        <p:grpSpPr>
          <a:xfrm>
            <a:off x="-33106" y="4348684"/>
            <a:ext cx="1105135" cy="504096"/>
            <a:chOff x="4893159" y="1762174"/>
            <a:chExt cx="1105135" cy="504096"/>
          </a:xfrm>
        </p:grpSpPr>
        <p:sp>
          <p:nvSpPr>
            <p:cNvPr id="151" name="任意多边形 150"/>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2" name="任意多边形 151"/>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5" name="文本框 4"/>
          <p:cNvSpPr txBox="1"/>
          <p:nvPr/>
        </p:nvSpPr>
        <p:spPr>
          <a:xfrm>
            <a:off x="1438275" y="405765"/>
            <a:ext cx="46113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服务发现</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stretch>
            <a:fillRect/>
          </a:stretch>
        </p:blipFill>
        <p:spPr>
          <a:xfrm>
            <a:off x="5861685" y="1691005"/>
            <a:ext cx="5591175" cy="3067050"/>
          </a:xfrm>
          <a:prstGeom prst="rect">
            <a:avLst/>
          </a:prstGeom>
        </p:spPr>
      </p:pic>
      <p:sp>
        <p:nvSpPr>
          <p:cNvPr id="3" name="文本框 2"/>
          <p:cNvSpPr txBox="1"/>
          <p:nvPr/>
        </p:nvSpPr>
        <p:spPr>
          <a:xfrm>
            <a:off x="208280" y="2183130"/>
            <a:ext cx="5334000" cy="1476375"/>
          </a:xfrm>
          <a:prstGeom prst="rect">
            <a:avLst/>
          </a:prstGeom>
          <a:noFill/>
        </p:spPr>
        <p:txBody>
          <a:bodyPr wrap="square" rtlCol="0">
            <a:spAutoFit/>
          </a:bodyPr>
          <a:p>
            <a:r>
              <a:rPr lang="zh-CN" altLang="en-US"/>
              <a:t>为了高可用，在生产环境中服务提供方都是以集群的方式对外提供服务，集群里面的这些 IP 随时可能变化，我们也需要用一本“通信录”及时获取到对应的服务节点，这个获取的过程我们一般叫作“服务发现”</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76250"/>
            <a:ext cx="492760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为什么不用</a:t>
            </a:r>
            <a:r>
              <a:rPr lang="en-US" altLang="zh-CN" sz="4000" dirty="0" smtClean="0">
                <a:solidFill>
                  <a:srgbClr val="5BB7D7"/>
                </a:solidFill>
                <a:latin typeface="华文细黑" panose="02010600040101010101" pitchFamily="2" charset="-122"/>
                <a:ea typeface="华文细黑" panose="02010600040101010101" pitchFamily="2" charset="-122"/>
              </a:rPr>
              <a:t>DNS</a:t>
            </a:r>
            <a:endParaRPr lang="en-US" altLang="zh-CN" sz="4000" dirty="0" smtClean="0">
              <a:solidFill>
                <a:srgbClr val="5BB7D7"/>
              </a:solidFill>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1336040" y="2896870"/>
            <a:ext cx="9549765" cy="3371850"/>
          </a:xfrm>
          <a:prstGeom prst="rect">
            <a:avLst/>
          </a:prstGeom>
        </p:spPr>
      </p:pic>
      <p:sp>
        <p:nvSpPr>
          <p:cNvPr id="4" name="文本框 3"/>
          <p:cNvSpPr txBox="1"/>
          <p:nvPr/>
        </p:nvSpPr>
        <p:spPr>
          <a:xfrm>
            <a:off x="1508125" y="1407795"/>
            <a:ext cx="5826760" cy="1476375"/>
          </a:xfrm>
          <a:prstGeom prst="rect">
            <a:avLst/>
          </a:prstGeom>
          <a:noFill/>
        </p:spPr>
        <p:txBody>
          <a:bodyPr wrap="square" rtlCol="0">
            <a:spAutoFit/>
          </a:bodyPr>
          <a:p>
            <a:r>
              <a:rPr lang="en-US" altLang="zh-CN"/>
              <a:t>1.</a:t>
            </a:r>
            <a:r>
              <a:rPr lang="zh-CN" altLang="en-US"/>
              <a:t>如果这个 IP 端口下线了，服务调用者能否及时摘除服务节点呢？</a:t>
            </a:r>
            <a:endParaRPr lang="zh-CN" altLang="en-US"/>
          </a:p>
          <a:p>
            <a:r>
              <a:rPr lang="en-US" altLang="zh-CN"/>
              <a:t>2.</a:t>
            </a:r>
            <a:r>
              <a:rPr lang="zh-CN" altLang="en-US"/>
              <a:t>如果在之前已经上线了一部分服务节点，这时我突然对这个服务进行扩容，那么新上线的服务节点能否及时接收到流量呢？</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473075" y="1463040"/>
            <a:ext cx="6151880" cy="5323205"/>
          </a:xfrm>
          <a:prstGeom prst="rect">
            <a:avLst/>
          </a:prstGeom>
        </p:spPr>
        <p:txBody>
          <a:bodyPr wrap="square">
            <a:spAutoFit/>
          </a:bodyPr>
          <a:lstStyle/>
          <a:p>
            <a:pPr algn="l" fontAlgn="auto">
              <a:lnSpc>
                <a:spcPct val="17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1.</a:t>
            </a:r>
            <a:r>
              <a:rPr sz="2000" dirty="0">
                <a:solidFill>
                  <a:srgbClr val="1F4E79"/>
                </a:solidFill>
                <a:latin typeface="华文细黑" panose="02010600040101010101" pitchFamily="2" charset="-122"/>
                <a:ea typeface="华文细黑" panose="02010600040101010101" pitchFamily="2" charset="-122"/>
              </a:rPr>
              <a:t>搭建负载均衡设备或 TCP/IP 四层代理，需求额外成本；</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2.</a:t>
            </a:r>
            <a:r>
              <a:rPr sz="2000" dirty="0">
                <a:solidFill>
                  <a:srgbClr val="1F4E79"/>
                </a:solidFill>
                <a:latin typeface="华文细黑" panose="02010600040101010101" pitchFamily="2" charset="-122"/>
                <a:ea typeface="华文细黑" panose="02010600040101010101" pitchFamily="2" charset="-122"/>
              </a:rPr>
              <a:t>请求流量都经过负载均衡设备，多经过一次网络传输，会额外浪费些性能；</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3.</a:t>
            </a:r>
            <a:r>
              <a:rPr sz="2000" dirty="0">
                <a:solidFill>
                  <a:srgbClr val="1F4E79"/>
                </a:solidFill>
                <a:latin typeface="华文细黑" panose="02010600040101010101" pitchFamily="2" charset="-122"/>
                <a:ea typeface="华文细黑" panose="02010600040101010101" pitchFamily="2" charset="-122"/>
              </a:rPr>
              <a:t>负载均衡添加节点和摘除节点，一般都要手动添加，当大批量扩容和下线时，会有大量的人工操作和生效延迟；</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4.</a:t>
            </a:r>
            <a:r>
              <a:rPr sz="2000" dirty="0">
                <a:solidFill>
                  <a:srgbClr val="1F4E79"/>
                </a:solidFill>
                <a:latin typeface="华文细黑" panose="02010600040101010101" pitchFamily="2" charset="-122"/>
                <a:ea typeface="华文细黑" panose="02010600040101010101" pitchFamily="2" charset="-122"/>
              </a:rPr>
              <a:t>我们在服务治理的时候，需要更灵活的负载均衡策略，目前的负载均衡设备的算法还满足不了灵活的需求。</a:t>
            </a:r>
            <a:endParaRPr sz="2000" dirty="0">
              <a:solidFill>
                <a:srgbClr val="1F4E79"/>
              </a:solidFill>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76250"/>
            <a:ext cx="5978525"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可以用</a:t>
            </a:r>
            <a:r>
              <a:rPr lang="en-US" altLang="zh-CN" sz="4000" dirty="0" smtClean="0">
                <a:solidFill>
                  <a:srgbClr val="5BB7D7"/>
                </a:solidFill>
                <a:latin typeface="华文细黑" panose="02010600040101010101" pitchFamily="2" charset="-122"/>
                <a:ea typeface="华文细黑" panose="02010600040101010101" pitchFamily="2" charset="-122"/>
              </a:rPr>
              <a:t>DNS</a:t>
            </a:r>
            <a:r>
              <a:rPr lang="zh-CN" altLang="en-US" sz="4000" dirty="0" smtClean="0">
                <a:solidFill>
                  <a:srgbClr val="5BB7D7"/>
                </a:solidFill>
                <a:latin typeface="华文细黑" panose="02010600040101010101" pitchFamily="2" charset="-122"/>
                <a:ea typeface="华文细黑" panose="02010600040101010101" pitchFamily="2" charset="-122"/>
              </a:rPr>
              <a:t>加负载均衡吗</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stretch>
            <a:fillRect/>
          </a:stretch>
        </p:blipFill>
        <p:spPr>
          <a:xfrm>
            <a:off x="6754495" y="2128520"/>
            <a:ext cx="5172075" cy="26003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555115" y="474345"/>
            <a:ext cx="699897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基于</a:t>
            </a:r>
            <a:r>
              <a:rPr lang="en-US" altLang="zh-CN" sz="4000" dirty="0" smtClean="0">
                <a:solidFill>
                  <a:srgbClr val="5BB7D7"/>
                </a:solidFill>
                <a:latin typeface="华文细黑" panose="02010600040101010101" pitchFamily="2" charset="-122"/>
                <a:ea typeface="华文细黑" panose="02010600040101010101" pitchFamily="2" charset="-122"/>
              </a:rPr>
              <a:t>ZooKeeper</a:t>
            </a:r>
            <a:r>
              <a:rPr lang="zh-CN" altLang="en-US" sz="4000" dirty="0" smtClean="0">
                <a:solidFill>
                  <a:srgbClr val="5BB7D7"/>
                </a:solidFill>
                <a:latin typeface="华文细黑" panose="02010600040101010101" pitchFamily="2" charset="-122"/>
                <a:ea typeface="华文细黑" panose="02010600040101010101" pitchFamily="2" charset="-122"/>
              </a:rPr>
              <a:t>的服务发现</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1168400" y="1537335"/>
            <a:ext cx="9854565" cy="413639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483235" y="1783080"/>
            <a:ext cx="5447665" cy="3753485"/>
          </a:xfrm>
          <a:prstGeom prst="rect">
            <a:avLst/>
          </a:prstGeom>
        </p:spPr>
        <p:txBody>
          <a:bodyPr wrap="square">
            <a:spAutoFit/>
          </a:bodyPr>
          <a:lstStyle/>
          <a:p>
            <a:pPr algn="l" fontAlgn="auto">
              <a:lnSpc>
                <a:spcPct val="170000"/>
              </a:lnSpc>
              <a:buClr>
                <a:srgbClr val="512373"/>
              </a:buClr>
              <a:buSzPct val="150000"/>
            </a:pPr>
            <a:r>
              <a:rPr lang="zh-CN" sz="2000" dirty="0">
                <a:solidFill>
                  <a:srgbClr val="1F4E79"/>
                </a:solidFill>
                <a:latin typeface="华文细黑" panose="02010600040101010101" pitchFamily="2" charset="-122"/>
                <a:ea typeface="华文细黑" panose="02010600040101010101" pitchFamily="2" charset="-122"/>
              </a:rPr>
              <a:t>通过两个维度判断节点状态：</a:t>
            </a:r>
            <a:endParaRPr lang="zh-CN"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zh-CN" sz="2000" dirty="0">
                <a:solidFill>
                  <a:srgbClr val="1F4E79"/>
                </a:solidFill>
                <a:latin typeface="华文细黑" panose="02010600040101010101" pitchFamily="2" charset="-122"/>
                <a:ea typeface="华文细黑" panose="02010600040101010101" pitchFamily="2" charset="-122"/>
              </a:rPr>
              <a:t>心跳是否正常 </a:t>
            </a:r>
            <a:r>
              <a:rPr lang="en-US" altLang="zh-CN" sz="2000" dirty="0">
                <a:solidFill>
                  <a:srgbClr val="1F4E79"/>
                </a:solidFill>
                <a:latin typeface="华文细黑" panose="02010600040101010101" pitchFamily="2" charset="-122"/>
                <a:ea typeface="华文细黑" panose="02010600040101010101" pitchFamily="2" charset="-122"/>
              </a:rPr>
              <a:t>+ </a:t>
            </a:r>
            <a:r>
              <a:rPr lang="zh-CN" altLang="en-US" sz="2000" dirty="0">
                <a:solidFill>
                  <a:srgbClr val="1F4E79"/>
                </a:solidFill>
                <a:latin typeface="华文细黑" panose="02010600040101010101" pitchFamily="2" charset="-122"/>
                <a:ea typeface="华文细黑" panose="02010600040101010101" pitchFamily="2" charset="-122"/>
              </a:rPr>
              <a:t>业务请求可用率</a:t>
            </a:r>
            <a:endParaRPr lang="zh-CN" altLang="en-US"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zh-CN" altLang="en-US" sz="2000" dirty="0">
                <a:solidFill>
                  <a:srgbClr val="1F4E79"/>
                </a:solidFill>
                <a:latin typeface="华文细黑" panose="02010600040101010101" pitchFamily="2" charset="-122"/>
                <a:ea typeface="华文细黑" panose="02010600040101010101" pitchFamily="2" charset="-122"/>
              </a:rPr>
              <a:t>某一个时间窗口内接口调用成功次数的百分比（成功次数 / 总调用次数）。当可用率低于某个比例就认为这个节点存在问题，把它挪到亚健康列表，这样既考虑了高低频的调用接口，也兼顾了接口响应时间不同的问题。</a:t>
            </a:r>
            <a:endParaRPr lang="zh-CN" altLang="en-US" sz="2000" dirty="0">
              <a:solidFill>
                <a:srgbClr val="1F4E79"/>
              </a:solidFill>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76250"/>
            <a:ext cx="4253865"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健康检测</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stretch>
            <a:fillRect/>
          </a:stretch>
        </p:blipFill>
        <p:spPr>
          <a:xfrm>
            <a:off x="6372225" y="1708150"/>
            <a:ext cx="5448300" cy="282892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1072515" y="1524000"/>
            <a:ext cx="9700895" cy="1137285"/>
          </a:xfrm>
          <a:prstGeom prst="rect">
            <a:avLst/>
          </a:prstGeom>
        </p:spPr>
        <p:txBody>
          <a:bodyPr wrap="square">
            <a:spAutoFit/>
          </a:bodyPr>
          <a:lstStyle/>
          <a:p>
            <a:pPr algn="l" fontAlgn="auto">
              <a:lnSpc>
                <a:spcPct val="170000"/>
              </a:lnSpc>
              <a:buClr>
                <a:srgbClr val="512373"/>
              </a:buClr>
              <a:buSzPct val="150000"/>
            </a:pP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endParaRPr sz="2000" dirty="0">
              <a:solidFill>
                <a:srgbClr val="1F4E79"/>
              </a:solidFill>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76250"/>
            <a:ext cx="5436235" cy="706755"/>
          </a:xfrm>
          <a:prstGeom prst="rect">
            <a:avLst/>
          </a:prstGeom>
          <a:noFill/>
        </p:spPr>
        <p:txBody>
          <a:bodyPr wrap="square" rtlCol="0">
            <a:spAutoFit/>
          </a:bodyPr>
          <a:p>
            <a:r>
              <a:rPr lang="zh-CN" altLang="en-US" sz="4000" u="heavy" dirty="0" smtClean="0">
                <a:solidFill>
                  <a:srgbClr val="5BB7D7"/>
                </a:solidFill>
                <a:latin typeface="华文细黑" panose="02010600040101010101" pitchFamily="2" charset="-122"/>
                <a:ea typeface="华文细黑" panose="02010600040101010101" pitchFamily="2" charset="-122"/>
              </a:rPr>
              <a:t>路由策略</a:t>
            </a:r>
            <a:endParaRPr lang="zh-CN" altLang="en-US" sz="4000" u="heavy" dirty="0" smtClean="0">
              <a:solidFill>
                <a:srgbClr val="5BB7D7"/>
              </a:solidFill>
              <a:latin typeface="华文细黑" panose="02010600040101010101" pitchFamily="2" charset="-122"/>
              <a:ea typeface="华文细黑" panose="02010600040101010101" pitchFamily="2" charset="-122"/>
            </a:endParaRPr>
          </a:p>
        </p:txBody>
      </p:sp>
      <p:sp>
        <p:nvSpPr>
          <p:cNvPr id="2" name="文本框 1"/>
          <p:cNvSpPr txBox="1"/>
          <p:nvPr/>
        </p:nvSpPr>
        <p:spPr>
          <a:xfrm>
            <a:off x="732155" y="1354455"/>
            <a:ext cx="4704715" cy="1476375"/>
          </a:xfrm>
          <a:prstGeom prst="rect">
            <a:avLst/>
          </a:prstGeom>
          <a:noFill/>
        </p:spPr>
        <p:txBody>
          <a:bodyPr wrap="square" rtlCol="0">
            <a:spAutoFit/>
          </a:bodyPr>
          <a:p>
            <a:r>
              <a:rPr lang="zh-CN" altLang="en-US"/>
              <a:t>比如我们要求新上线的节点只允许某个 IP 可以调用，那我们的注册中心会把这条规则下发到服务调用方。在调用方收到规则后，在选择具体要发请求的节点前，会先通过筛选规则过滤节点集合</a:t>
            </a:r>
            <a:endParaRPr lang="zh-CN" altLang="en-US"/>
          </a:p>
        </p:txBody>
      </p:sp>
      <p:pic>
        <p:nvPicPr>
          <p:cNvPr id="3" name="图片 2"/>
          <p:cNvPicPr>
            <a:picLocks noChangeAspect="1"/>
          </p:cNvPicPr>
          <p:nvPr/>
        </p:nvPicPr>
        <p:blipFill>
          <a:blip r:embed="rId1"/>
          <a:stretch>
            <a:fillRect/>
          </a:stretch>
        </p:blipFill>
        <p:spPr>
          <a:xfrm>
            <a:off x="6558915" y="1524000"/>
            <a:ext cx="5092700" cy="3766820"/>
          </a:xfrm>
          <a:prstGeom prst="rect">
            <a:avLst/>
          </a:prstGeom>
        </p:spPr>
      </p:pic>
      <p:pic>
        <p:nvPicPr>
          <p:cNvPr id="4" name="图片 3"/>
          <p:cNvPicPr>
            <a:picLocks noChangeAspect="1"/>
          </p:cNvPicPr>
          <p:nvPr/>
        </p:nvPicPr>
        <p:blipFill>
          <a:blip r:embed="rId2"/>
          <a:stretch>
            <a:fillRect/>
          </a:stretch>
        </p:blipFill>
        <p:spPr>
          <a:xfrm>
            <a:off x="874395" y="3068955"/>
            <a:ext cx="4420235" cy="353631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1118870" y="1390650"/>
            <a:ext cx="8199755" cy="2183765"/>
          </a:xfrm>
          <a:prstGeom prst="rect">
            <a:avLst/>
          </a:prstGeom>
        </p:spPr>
        <p:txBody>
          <a:bodyPr wrap="square">
            <a:spAutoFit/>
          </a:bodyPr>
          <a:lstStyle/>
          <a:p>
            <a:pPr algn="l" fontAlgn="auto">
              <a:lnSpc>
                <a:spcPct val="170000"/>
              </a:lnSpc>
              <a:buClr>
                <a:srgbClr val="512373"/>
              </a:buClr>
              <a:buSzPct val="150000"/>
            </a:pPr>
            <a:r>
              <a:rPr sz="2000" dirty="0">
                <a:solidFill>
                  <a:srgbClr val="1F4E79"/>
                </a:solidFill>
                <a:latin typeface="华文细黑" panose="02010600040101010101" pitchFamily="2" charset="-122"/>
                <a:ea typeface="华文细黑" panose="02010600040101010101" pitchFamily="2" charset="-122"/>
              </a:rPr>
              <a:t>RPC 的负载均衡完全由 RPC 框架自身实现，RPC 的服务调用者会与“注册中心”下发的所有服务节点建立长连接，在每次发起 RPC 调用时，服务调用者都会通过配置的负载均衡插件，自主选择一个服务节点，发起 RPC 调用请求。</a:t>
            </a:r>
            <a:endParaRPr sz="2000" dirty="0">
              <a:solidFill>
                <a:srgbClr val="1F4E79"/>
              </a:solidFill>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76250"/>
            <a:ext cx="4253865"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负载均衡</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3467100" y="3298190"/>
            <a:ext cx="5419725" cy="34861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271145" y="1864360"/>
            <a:ext cx="4672330" cy="3230245"/>
          </a:xfrm>
          <a:prstGeom prst="rect">
            <a:avLst/>
          </a:prstGeom>
        </p:spPr>
        <p:txBody>
          <a:bodyPr wrap="square">
            <a:spAutoFit/>
          </a:bodyPr>
          <a:lstStyle/>
          <a:p>
            <a:pPr algn="l" fontAlgn="auto">
              <a:lnSpc>
                <a:spcPct val="170000"/>
              </a:lnSpc>
              <a:buClr>
                <a:srgbClr val="512373"/>
              </a:buClr>
              <a:buSzPct val="150000"/>
            </a:pPr>
            <a:r>
              <a:rPr sz="2000" dirty="0">
                <a:solidFill>
                  <a:srgbClr val="1F4E79"/>
                </a:solidFill>
                <a:latin typeface="华文细黑" panose="02010600040101010101" pitchFamily="2" charset="-122"/>
                <a:ea typeface="华文细黑" panose="02010600040101010101" pitchFamily="2" charset="-122"/>
              </a:rPr>
              <a:t>1.保证被重试的业务服务是幂等的，</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sz="2000" dirty="0">
                <a:solidFill>
                  <a:srgbClr val="1F4E79"/>
                </a:solidFill>
                <a:latin typeface="华文细黑" panose="02010600040101010101" pitchFamily="2" charset="-122"/>
                <a:ea typeface="华文细黑" panose="02010600040101010101" pitchFamily="2" charset="-122"/>
              </a:rPr>
              <a:t>2.超时重试前重置计时</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sz="2000" dirty="0">
                <a:solidFill>
                  <a:srgbClr val="1F4E79"/>
                </a:solidFill>
                <a:latin typeface="华文细黑" panose="02010600040101010101" pitchFamily="2" charset="-122"/>
                <a:ea typeface="华文细黑" panose="02010600040101010101" pitchFamily="2" charset="-122"/>
              </a:rPr>
              <a:t>3.针对业务返回的异常，设置重试异常名单</a:t>
            </a:r>
            <a:endParaRPr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sz="2000" dirty="0">
                <a:solidFill>
                  <a:srgbClr val="1F4E79"/>
                </a:solidFill>
                <a:latin typeface="华文细黑" panose="02010600040101010101" pitchFamily="2" charset="-122"/>
                <a:ea typeface="华文细黑" panose="02010600040101010101" pitchFamily="2" charset="-122"/>
              </a:rPr>
              <a:t>4.重试时负载均衡选取节点时要剔除前一次访问的节点</a:t>
            </a:r>
            <a:endParaRPr sz="2000" dirty="0">
              <a:solidFill>
                <a:srgbClr val="1F4E79"/>
              </a:solidFill>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76250"/>
            <a:ext cx="4253865"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异常重试</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4943475" y="2293620"/>
            <a:ext cx="7248525" cy="289496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76250"/>
            <a:ext cx="4253865"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优雅关闭 </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
        <p:nvSpPr>
          <p:cNvPr id="2" name="文本框 1"/>
          <p:cNvSpPr txBox="1"/>
          <p:nvPr/>
        </p:nvSpPr>
        <p:spPr>
          <a:xfrm>
            <a:off x="711835" y="2987040"/>
            <a:ext cx="3805555" cy="2861310"/>
          </a:xfrm>
          <a:prstGeom prst="rect">
            <a:avLst/>
          </a:prstGeom>
          <a:noFill/>
        </p:spPr>
        <p:txBody>
          <a:bodyPr wrap="square" rtlCol="0">
            <a:spAutoFit/>
          </a:bodyPr>
          <a:p>
            <a:r>
              <a:rPr lang="zh-CN" altLang="en-US"/>
              <a:t>优雅关闭：jvm中使用Runtime.addShutDownhook，关闭时执行以下流程</a:t>
            </a:r>
            <a:endParaRPr lang="zh-CN" altLang="en-US"/>
          </a:p>
          <a:p>
            <a:r>
              <a:rPr lang="zh-CN" altLang="en-US"/>
              <a:t>1. 开启关闭挡板，拒绝新的请求</a:t>
            </a:r>
            <a:endParaRPr lang="zh-CN" altLang="en-US"/>
          </a:p>
          <a:p>
            <a:r>
              <a:rPr lang="zh-CN" altLang="en-US"/>
              <a:t>2. 利用计数器来确保执行中的服务完整执行完</a:t>
            </a:r>
            <a:endParaRPr lang="zh-CN" altLang="en-US"/>
          </a:p>
          <a:p>
            <a:r>
              <a:rPr lang="zh-CN" altLang="en-US"/>
              <a:t>3. 设置超时时间，保证服务正常关闭</a:t>
            </a:r>
            <a:endParaRPr lang="zh-CN" altLang="en-US"/>
          </a:p>
          <a:p>
            <a:r>
              <a:rPr lang="zh-CN" altLang="en-US"/>
              <a:t>4. 执行关闭时，通知服务调用方列表。</a:t>
            </a:r>
            <a:endParaRPr lang="zh-CN" altLang="en-US"/>
          </a:p>
        </p:txBody>
      </p:sp>
      <p:pic>
        <p:nvPicPr>
          <p:cNvPr id="3" name="图片 2"/>
          <p:cNvPicPr>
            <a:picLocks noChangeAspect="1"/>
          </p:cNvPicPr>
          <p:nvPr/>
        </p:nvPicPr>
        <p:blipFill>
          <a:blip r:embed="rId1"/>
          <a:stretch>
            <a:fillRect/>
          </a:stretch>
        </p:blipFill>
        <p:spPr>
          <a:xfrm>
            <a:off x="5788025" y="847725"/>
            <a:ext cx="5086350" cy="5000625"/>
          </a:xfrm>
          <a:prstGeom prst="rect">
            <a:avLst/>
          </a:prstGeom>
        </p:spPr>
      </p:pic>
      <p:sp>
        <p:nvSpPr>
          <p:cNvPr id="7" name="文本框 6"/>
          <p:cNvSpPr txBox="1"/>
          <p:nvPr/>
        </p:nvSpPr>
        <p:spPr>
          <a:xfrm>
            <a:off x="773430" y="1417955"/>
            <a:ext cx="4551045" cy="922020"/>
          </a:xfrm>
          <a:prstGeom prst="rect">
            <a:avLst/>
          </a:prstGeom>
          <a:noFill/>
        </p:spPr>
        <p:txBody>
          <a:bodyPr wrap="square" rtlCol="0">
            <a:spAutoFit/>
          </a:bodyPr>
          <a:p>
            <a:r>
              <a:rPr lang="zh-CN" altLang="en-US"/>
              <a:t>让服务提供方在停机应用的时候，保证所有调用方都能“安全”地切走流量，不再调用自己，从而做到对业务无损</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220" y="133814"/>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289685" y="133985"/>
            <a:ext cx="4999355"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优雅启动</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
        <p:nvSpPr>
          <p:cNvPr id="3" name="文本框 2"/>
          <p:cNvSpPr txBox="1"/>
          <p:nvPr/>
        </p:nvSpPr>
        <p:spPr>
          <a:xfrm>
            <a:off x="1049020" y="1295400"/>
            <a:ext cx="4918075" cy="1198880"/>
          </a:xfrm>
          <a:prstGeom prst="rect">
            <a:avLst/>
          </a:prstGeom>
          <a:noFill/>
        </p:spPr>
        <p:txBody>
          <a:bodyPr wrap="square" rtlCol="0">
            <a:spAutoFit/>
          </a:bodyPr>
          <a:p>
            <a:r>
              <a:rPr lang="zh-CN" altLang="en-US"/>
              <a:t>启动预热：</a:t>
            </a:r>
            <a:r>
              <a:rPr lang="zh-CN" altLang="en-US"/>
              <a:t>让刚启动的服务提供方应用不承担全部的流量，而是让它被调用的次数随着时间的移动慢慢增加，最终让流量缓和地增加到跟已经运行一段时间后的水平一样。</a:t>
            </a:r>
            <a:endParaRPr lang="zh-CN" altLang="en-US"/>
          </a:p>
        </p:txBody>
      </p:sp>
      <p:pic>
        <p:nvPicPr>
          <p:cNvPr id="4" name="图片 3"/>
          <p:cNvPicPr>
            <a:picLocks noChangeAspect="1"/>
          </p:cNvPicPr>
          <p:nvPr/>
        </p:nvPicPr>
        <p:blipFill>
          <a:blip r:embed="rId1"/>
          <a:stretch>
            <a:fillRect/>
          </a:stretch>
        </p:blipFill>
        <p:spPr>
          <a:xfrm>
            <a:off x="7341235" y="534670"/>
            <a:ext cx="3876675" cy="5257800"/>
          </a:xfrm>
          <a:prstGeom prst="rect">
            <a:avLst/>
          </a:prstGeom>
        </p:spPr>
      </p:pic>
      <p:sp>
        <p:nvSpPr>
          <p:cNvPr id="7" name="文本框 6"/>
          <p:cNvSpPr txBox="1"/>
          <p:nvPr/>
        </p:nvSpPr>
        <p:spPr>
          <a:xfrm>
            <a:off x="1033145" y="3540760"/>
            <a:ext cx="5255895" cy="922020"/>
          </a:xfrm>
          <a:prstGeom prst="rect">
            <a:avLst/>
          </a:prstGeom>
          <a:noFill/>
        </p:spPr>
        <p:txBody>
          <a:bodyPr wrap="square" rtlCol="0">
            <a:spAutoFit/>
          </a:bodyPr>
          <a:p>
            <a:r>
              <a:rPr lang="zh-CN" altLang="en-US"/>
              <a:t>延迟暴露：</a:t>
            </a:r>
            <a:endParaRPr lang="zh-CN" altLang="en-US"/>
          </a:p>
          <a:p>
            <a:r>
              <a:rPr lang="en-US" altLang="zh-CN"/>
              <a:t>1.</a:t>
            </a:r>
            <a:r>
              <a:rPr lang="zh-CN" altLang="en-US"/>
              <a:t>等服务资源完全启动完成，再去注册服务。、</a:t>
            </a:r>
            <a:endParaRPr lang="zh-CN" altLang="en-US"/>
          </a:p>
          <a:p>
            <a:r>
              <a:rPr lang="en-US" altLang="zh-CN"/>
              <a:t>2.</a:t>
            </a:r>
            <a:r>
              <a:rPr lang="zh-CN" altLang="en-US"/>
              <a:t>在注册前提前预热</a:t>
            </a:r>
            <a:r>
              <a:rPr lang="en-US" altLang="zh-CN"/>
              <a:t>JVM</a:t>
            </a:r>
            <a:r>
              <a:rPr lang="zh-CN" altLang="en-US"/>
              <a:t>，比如提前加载业务缓存</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stretch>
            <a:fillRect/>
          </a:stretch>
        </p:blipFill>
        <p:spPr>
          <a:xfrm>
            <a:off x="2533650" y="161925"/>
            <a:ext cx="7124700" cy="653415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220" y="133814"/>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289685" y="133985"/>
            <a:ext cx="4999355"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服务保护</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
        <p:nvSpPr>
          <p:cNvPr id="3" name="文本框 2"/>
          <p:cNvSpPr txBox="1"/>
          <p:nvPr/>
        </p:nvSpPr>
        <p:spPr>
          <a:xfrm>
            <a:off x="1049020" y="1295400"/>
            <a:ext cx="4918075" cy="2030095"/>
          </a:xfrm>
          <a:prstGeom prst="rect">
            <a:avLst/>
          </a:prstGeom>
          <a:noFill/>
        </p:spPr>
        <p:txBody>
          <a:bodyPr wrap="square" rtlCol="0">
            <a:spAutoFit/>
          </a:bodyPr>
          <a:p>
            <a:r>
              <a:rPr lang="zh-CN" altLang="en-US"/>
              <a:t>限流的落地方式有：Guava RateLimiter、lua+Redis、Sentinel等；</a:t>
            </a:r>
            <a:endParaRPr lang="zh-CN" altLang="en-US"/>
          </a:p>
          <a:p>
            <a:r>
              <a:rPr lang="zh-CN" altLang="en-US"/>
              <a:t>熔断：Hystrix、Resilience4j；</a:t>
            </a:r>
            <a:endParaRPr lang="zh-CN" altLang="en-US"/>
          </a:p>
          <a:p>
            <a:r>
              <a:rPr lang="zh-CN" altLang="en-US"/>
              <a:t>降级：服务降级，就是对不怎么重要的服务进行低优先级的处理。尽可能的把系统资源让给优先级高的服务。</a:t>
            </a:r>
            <a:endParaRPr lang="zh-CN" altLang="en-US"/>
          </a:p>
          <a:p>
            <a:r>
              <a:rPr lang="zh-CN" altLang="en-US"/>
              <a:t>在动态代理整合熔断器。</a:t>
            </a:r>
            <a:endParaRPr lang="zh-CN" altLang="en-US"/>
          </a:p>
        </p:txBody>
      </p:sp>
      <p:pic>
        <p:nvPicPr>
          <p:cNvPr id="2" name="图片 1"/>
          <p:cNvPicPr>
            <a:picLocks noChangeAspect="1"/>
          </p:cNvPicPr>
          <p:nvPr/>
        </p:nvPicPr>
        <p:blipFill>
          <a:blip r:embed="rId1"/>
          <a:stretch>
            <a:fillRect/>
          </a:stretch>
        </p:blipFill>
        <p:spPr>
          <a:xfrm>
            <a:off x="6612890" y="1161415"/>
            <a:ext cx="5191125" cy="42291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220" y="133814"/>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 name="文本框 4"/>
          <p:cNvSpPr txBox="1"/>
          <p:nvPr/>
        </p:nvSpPr>
        <p:spPr>
          <a:xfrm>
            <a:off x="1289685" y="133985"/>
            <a:ext cx="4999355"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业务分组</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
        <p:nvSpPr>
          <p:cNvPr id="3" name="文本框 2"/>
          <p:cNvSpPr txBox="1"/>
          <p:nvPr/>
        </p:nvSpPr>
        <p:spPr>
          <a:xfrm>
            <a:off x="1049020" y="1295400"/>
            <a:ext cx="4918075" cy="2030095"/>
          </a:xfrm>
          <a:prstGeom prst="rect">
            <a:avLst/>
          </a:prstGeom>
          <a:noFill/>
        </p:spPr>
        <p:txBody>
          <a:bodyPr wrap="square" rtlCol="0">
            <a:spAutoFit/>
          </a:bodyPr>
          <a:p>
            <a:r>
              <a:rPr lang="en-US" altLang="zh-CN"/>
              <a:t>1.</a:t>
            </a:r>
            <a:r>
              <a:rPr lang="zh-CN" altLang="en-US"/>
              <a:t>调用方应用服务发现时带上特定分组名。</a:t>
            </a:r>
            <a:endParaRPr lang="zh-CN" altLang="en-US"/>
          </a:p>
          <a:p>
            <a:r>
              <a:rPr lang="en-US" altLang="zh-CN"/>
              <a:t>2.</a:t>
            </a:r>
            <a:r>
              <a:rPr lang="zh-CN" altLang="en-US"/>
              <a:t>配置的分组区分为主次分组，只有在主分组上的节点都不可用的情况下才去选择次分组节点；只要主分组里面的节点恢复正常，我们就必须把流量都切换到主节点上，整个切换过程对于应用层完全透明，从而在一定程度上保障调用方应用的高可用。</a:t>
            </a:r>
            <a:endParaRPr lang="zh-CN" altLang="en-US"/>
          </a:p>
        </p:txBody>
      </p:sp>
      <p:pic>
        <p:nvPicPr>
          <p:cNvPr id="4" name="图片 3"/>
          <p:cNvPicPr>
            <a:picLocks noChangeAspect="1"/>
          </p:cNvPicPr>
          <p:nvPr/>
        </p:nvPicPr>
        <p:blipFill>
          <a:blip r:embed="rId1"/>
          <a:stretch>
            <a:fillRect/>
          </a:stretch>
        </p:blipFill>
        <p:spPr>
          <a:xfrm>
            <a:off x="6289040" y="695960"/>
            <a:ext cx="5476875" cy="477202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rot="10800000">
            <a:off x="435857" y="-143175"/>
            <a:ext cx="11542133" cy="3096000"/>
          </a:xfrm>
          <a:custGeom>
            <a:avLst/>
            <a:gdLst>
              <a:gd name="connsiteX0" fmla="*/ 3064481 w 11542133"/>
              <a:gd name="connsiteY0" fmla="*/ 0 h 2965040"/>
              <a:gd name="connsiteX1" fmla="*/ 3805239 w 11542133"/>
              <a:gd name="connsiteY1" fmla="*/ 491008 h 2965040"/>
              <a:gd name="connsiteX2" fmla="*/ 3851921 w 11542133"/>
              <a:gd name="connsiteY2" fmla="*/ 641393 h 2965040"/>
              <a:gd name="connsiteX3" fmla="*/ 3917457 w 11542133"/>
              <a:gd name="connsiteY3" fmla="*/ 605821 h 2965040"/>
              <a:gd name="connsiteX4" fmla="*/ 3994911 w 11542133"/>
              <a:gd name="connsiteY4" fmla="*/ 581778 h 2965040"/>
              <a:gd name="connsiteX5" fmla="*/ 4041817 w 11542133"/>
              <a:gd name="connsiteY5" fmla="*/ 577050 h 2965040"/>
              <a:gd name="connsiteX6" fmla="*/ 4105515 w 11542133"/>
              <a:gd name="connsiteY6" fmla="*/ 459695 h 2965040"/>
              <a:gd name="connsiteX7" fmla="*/ 4716175 w 11542133"/>
              <a:gd name="connsiteY7" fmla="*/ 135010 h 2965040"/>
              <a:gd name="connsiteX8" fmla="*/ 5345991 w 11542133"/>
              <a:gd name="connsiteY8" fmla="*/ 489575 h 2965040"/>
              <a:gd name="connsiteX9" fmla="*/ 5361880 w 11542133"/>
              <a:gd name="connsiteY9" fmla="*/ 521572 h 2965040"/>
              <a:gd name="connsiteX10" fmla="*/ 5444039 w 11542133"/>
              <a:gd name="connsiteY10" fmla="*/ 496069 h 2965040"/>
              <a:gd name="connsiteX11" fmla="*/ 5563935 w 11542133"/>
              <a:gd name="connsiteY11" fmla="*/ 483982 h 2965040"/>
              <a:gd name="connsiteX12" fmla="*/ 5847503 w 11542133"/>
              <a:gd name="connsiteY12" fmla="*/ 555784 h 2965040"/>
              <a:gd name="connsiteX13" fmla="*/ 5853344 w 11542133"/>
              <a:gd name="connsiteY13" fmla="*/ 559936 h 2965040"/>
              <a:gd name="connsiteX14" fmla="*/ 5861194 w 11542133"/>
              <a:gd name="connsiteY14" fmla="*/ 534646 h 2965040"/>
              <a:gd name="connsiteX15" fmla="*/ 6464105 w 11542133"/>
              <a:gd name="connsiteY15" fmla="*/ 135010 h 2965040"/>
              <a:gd name="connsiteX16" fmla="*/ 6926787 w 11542133"/>
              <a:gd name="connsiteY16" fmla="*/ 326659 h 2965040"/>
              <a:gd name="connsiteX17" fmla="*/ 6997895 w 11542133"/>
              <a:gd name="connsiteY17" fmla="*/ 412843 h 2965040"/>
              <a:gd name="connsiteX18" fmla="*/ 7022713 w 11542133"/>
              <a:gd name="connsiteY18" fmla="*/ 385537 h 2965040"/>
              <a:gd name="connsiteX19" fmla="*/ 7953481 w 11542133"/>
              <a:gd name="connsiteY19" fmla="*/ 0 h 2965040"/>
              <a:gd name="connsiteX20" fmla="*/ 8969206 w 11542133"/>
              <a:gd name="connsiteY20" fmla="*/ 479013 h 2965040"/>
              <a:gd name="connsiteX21" fmla="*/ 9071919 w 11542133"/>
              <a:gd name="connsiteY21" fmla="*/ 623484 h 2965040"/>
              <a:gd name="connsiteX22" fmla="*/ 9127057 w 11542133"/>
              <a:gd name="connsiteY22" fmla="*/ 577991 h 2965040"/>
              <a:gd name="connsiteX23" fmla="*/ 9443828 w 11542133"/>
              <a:gd name="connsiteY23" fmla="*/ 481231 h 2965040"/>
              <a:gd name="connsiteX24" fmla="*/ 9824772 w 11542133"/>
              <a:gd name="connsiteY24" fmla="*/ 628414 h 2965040"/>
              <a:gd name="connsiteX25" fmla="*/ 9828172 w 11542133"/>
              <a:gd name="connsiteY25" fmla="*/ 632340 h 2965040"/>
              <a:gd name="connsiteX26" fmla="*/ 9931613 w 11542133"/>
              <a:gd name="connsiteY26" fmla="*/ 576194 h 2965040"/>
              <a:gd name="connsiteX27" fmla="*/ 10242488 w 11542133"/>
              <a:gd name="connsiteY27" fmla="*/ 513431 h 2965040"/>
              <a:gd name="connsiteX28" fmla="*/ 10403446 w 11542133"/>
              <a:gd name="connsiteY28" fmla="*/ 529657 h 2965040"/>
              <a:gd name="connsiteX29" fmla="*/ 10430028 w 11542133"/>
              <a:gd name="connsiteY29" fmla="*/ 536492 h 2965040"/>
              <a:gd name="connsiteX30" fmla="*/ 10451047 w 11542133"/>
              <a:gd name="connsiteY30" fmla="*/ 465721 h 2965040"/>
              <a:gd name="connsiteX31" fmla="*/ 10976990 w 11542133"/>
              <a:gd name="connsiteY31" fmla="*/ 107801 h 2965040"/>
              <a:gd name="connsiteX32" fmla="*/ 11542133 w 11542133"/>
              <a:gd name="connsiteY32" fmla="*/ 672944 h 2965040"/>
              <a:gd name="connsiteX33" fmla="*/ 11090886 w 11542133"/>
              <a:gd name="connsiteY33" fmla="*/ 1226605 h 2965040"/>
              <a:gd name="connsiteX34" fmla="*/ 11033117 w 11542133"/>
              <a:gd name="connsiteY34" fmla="*/ 1232429 h 2965040"/>
              <a:gd name="connsiteX35" fmla="*/ 11041148 w 11542133"/>
              <a:gd name="connsiteY35" fmla="*/ 1312091 h 2965040"/>
              <a:gd name="connsiteX36" fmla="*/ 10324146 w 11542133"/>
              <a:gd name="connsiteY36" fmla="*/ 2106628 h 2965040"/>
              <a:gd name="connsiteX37" fmla="*/ 10312869 w 11542133"/>
              <a:gd name="connsiteY37" fmla="*/ 2107197 h 2965040"/>
              <a:gd name="connsiteX38" fmla="*/ 10312869 w 11542133"/>
              <a:gd name="connsiteY38" fmla="*/ 2965040 h 2965040"/>
              <a:gd name="connsiteX39" fmla="*/ 1717511 w 11542133"/>
              <a:gd name="connsiteY39" fmla="*/ 2965040 h 2965040"/>
              <a:gd name="connsiteX40" fmla="*/ 1717511 w 11542133"/>
              <a:gd name="connsiteY40" fmla="*/ 1732960 h 2965040"/>
              <a:gd name="connsiteX41" fmla="*/ 1703614 w 11542133"/>
              <a:gd name="connsiteY41" fmla="*/ 1725417 h 2965040"/>
              <a:gd name="connsiteX42" fmla="*/ 1421131 w 11542133"/>
              <a:gd name="connsiteY42" fmla="*/ 1382379 h 2965040"/>
              <a:gd name="connsiteX43" fmla="*/ 1412411 w 11542133"/>
              <a:gd name="connsiteY43" fmla="*/ 1354288 h 2965040"/>
              <a:gd name="connsiteX44" fmla="*/ 1189459 w 11542133"/>
              <a:gd name="connsiteY44" fmla="*/ 1354288 h 2965040"/>
              <a:gd name="connsiteX45" fmla="*/ 1128708 w 11542133"/>
              <a:gd name="connsiteY45" fmla="*/ 1427918 h 2965040"/>
              <a:gd name="connsiteX46" fmla="*/ 661182 w 11542133"/>
              <a:gd name="connsiteY46" fmla="*/ 1621574 h 2965040"/>
              <a:gd name="connsiteX47" fmla="*/ 0 w 11542133"/>
              <a:gd name="connsiteY47" fmla="*/ 960392 h 2965040"/>
              <a:gd name="connsiteX48" fmla="*/ 661182 w 11542133"/>
              <a:gd name="connsiteY48" fmla="*/ 299210 h 2965040"/>
              <a:gd name="connsiteX49" fmla="*/ 716203 w 11542133"/>
              <a:gd name="connsiteY49" fmla="*/ 304757 h 2965040"/>
              <a:gd name="connsiteX50" fmla="*/ 739959 w 11542133"/>
              <a:gd name="connsiteY50" fmla="*/ 266365 h 2965040"/>
              <a:gd name="connsiteX51" fmla="*/ 1259059 w 11542133"/>
              <a:gd name="connsiteY51" fmla="*/ 24254 h 2965040"/>
              <a:gd name="connsiteX52" fmla="*/ 1835877 w 11542133"/>
              <a:gd name="connsiteY52" fmla="*/ 359645 h 2965040"/>
              <a:gd name="connsiteX53" fmla="*/ 1836161 w 11542133"/>
              <a:gd name="connsiteY53" fmla="*/ 360448 h 2965040"/>
              <a:gd name="connsiteX54" fmla="*/ 1982409 w 11542133"/>
              <a:gd name="connsiteY54" fmla="*/ 315051 h 2965040"/>
              <a:gd name="connsiteX55" fmla="*/ 2139542 w 11542133"/>
              <a:gd name="connsiteY55" fmla="*/ 299210 h 2965040"/>
              <a:gd name="connsiteX56" fmla="*/ 2371395 w 11542133"/>
              <a:gd name="connsiteY56" fmla="*/ 334263 h 2965040"/>
              <a:gd name="connsiteX57" fmla="*/ 2403924 w 11542133"/>
              <a:gd name="connsiteY57" fmla="*/ 347080 h 2965040"/>
              <a:gd name="connsiteX58" fmla="*/ 2496013 w 11542133"/>
              <a:gd name="connsiteY58" fmla="*/ 235468 h 2965040"/>
              <a:gd name="connsiteX59" fmla="*/ 3064481 w 11542133"/>
              <a:gd name="connsiteY59" fmla="*/ 0 h 296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542133" h="2965040">
                <a:moveTo>
                  <a:pt x="3064481" y="0"/>
                </a:moveTo>
                <a:cubicBezTo>
                  <a:pt x="3397483" y="0"/>
                  <a:pt x="3683196" y="202463"/>
                  <a:pt x="3805239" y="491008"/>
                </a:cubicBezTo>
                <a:lnTo>
                  <a:pt x="3851921" y="641393"/>
                </a:lnTo>
                <a:lnTo>
                  <a:pt x="3917457" y="605821"/>
                </a:lnTo>
                <a:cubicBezTo>
                  <a:pt x="3942140" y="595381"/>
                  <a:pt x="3968050" y="587275"/>
                  <a:pt x="3994911" y="581778"/>
                </a:cubicBezTo>
                <a:lnTo>
                  <a:pt x="4041817" y="577050"/>
                </a:lnTo>
                <a:lnTo>
                  <a:pt x="4105515" y="459695"/>
                </a:lnTo>
                <a:cubicBezTo>
                  <a:pt x="4237857" y="263803"/>
                  <a:pt x="4461975" y="135010"/>
                  <a:pt x="4716175" y="135010"/>
                </a:cubicBezTo>
                <a:cubicBezTo>
                  <a:pt x="4983086" y="135010"/>
                  <a:pt x="5216830" y="277005"/>
                  <a:pt x="5345991" y="489575"/>
                </a:cubicBezTo>
                <a:lnTo>
                  <a:pt x="5361880" y="521572"/>
                </a:lnTo>
                <a:lnTo>
                  <a:pt x="5444039" y="496069"/>
                </a:lnTo>
                <a:cubicBezTo>
                  <a:pt x="5482766" y="488144"/>
                  <a:pt x="5522864" y="483982"/>
                  <a:pt x="5563935" y="483982"/>
                </a:cubicBezTo>
                <a:cubicBezTo>
                  <a:pt x="5666609" y="483982"/>
                  <a:pt x="5763208" y="509993"/>
                  <a:pt x="5847503" y="555784"/>
                </a:cubicBezTo>
                <a:lnTo>
                  <a:pt x="5853344" y="559936"/>
                </a:lnTo>
                <a:lnTo>
                  <a:pt x="5861194" y="534646"/>
                </a:lnTo>
                <a:cubicBezTo>
                  <a:pt x="5960527" y="299797"/>
                  <a:pt x="6193072" y="135010"/>
                  <a:pt x="6464105" y="135010"/>
                </a:cubicBezTo>
                <a:cubicBezTo>
                  <a:pt x="6644793" y="135010"/>
                  <a:pt x="6808376" y="208249"/>
                  <a:pt x="6926787" y="326659"/>
                </a:cubicBezTo>
                <a:lnTo>
                  <a:pt x="6997895" y="412843"/>
                </a:lnTo>
                <a:lnTo>
                  <a:pt x="7022713" y="385537"/>
                </a:lnTo>
                <a:cubicBezTo>
                  <a:pt x="7260917" y="147333"/>
                  <a:pt x="7589993" y="0"/>
                  <a:pt x="7953481" y="0"/>
                </a:cubicBezTo>
                <a:cubicBezTo>
                  <a:pt x="8362404" y="0"/>
                  <a:pt x="8727776" y="186468"/>
                  <a:pt x="8969206" y="479013"/>
                </a:cubicBezTo>
                <a:lnTo>
                  <a:pt x="9071919" y="623484"/>
                </a:lnTo>
                <a:lnTo>
                  <a:pt x="9127057" y="577991"/>
                </a:lnTo>
                <a:cubicBezTo>
                  <a:pt x="9217481" y="516902"/>
                  <a:pt x="9326489" y="481231"/>
                  <a:pt x="9443828" y="481231"/>
                </a:cubicBezTo>
                <a:cubicBezTo>
                  <a:pt x="9590502" y="481231"/>
                  <a:pt x="9724158" y="536967"/>
                  <a:pt x="9824772" y="628414"/>
                </a:cubicBezTo>
                <a:lnTo>
                  <a:pt x="9828172" y="632340"/>
                </a:lnTo>
                <a:lnTo>
                  <a:pt x="9931613" y="576194"/>
                </a:lnTo>
                <a:cubicBezTo>
                  <a:pt x="10027164" y="535779"/>
                  <a:pt x="10132216" y="513431"/>
                  <a:pt x="10242488" y="513431"/>
                </a:cubicBezTo>
                <a:cubicBezTo>
                  <a:pt x="10297624" y="513431"/>
                  <a:pt x="10351455" y="519018"/>
                  <a:pt x="10403446" y="529657"/>
                </a:cubicBezTo>
                <a:lnTo>
                  <a:pt x="10430028" y="536492"/>
                </a:lnTo>
                <a:lnTo>
                  <a:pt x="10451047" y="465721"/>
                </a:lnTo>
                <a:cubicBezTo>
                  <a:pt x="10533698" y="256119"/>
                  <a:pt x="10738023" y="107801"/>
                  <a:pt x="10976990" y="107801"/>
                </a:cubicBezTo>
                <a:cubicBezTo>
                  <a:pt x="11289110" y="107801"/>
                  <a:pt x="11542133" y="360824"/>
                  <a:pt x="11542133" y="672944"/>
                </a:cubicBezTo>
                <a:cubicBezTo>
                  <a:pt x="11542133" y="946049"/>
                  <a:pt x="11348412" y="1173908"/>
                  <a:pt x="11090886" y="1226605"/>
                </a:cubicBezTo>
                <a:lnTo>
                  <a:pt x="11033117" y="1232429"/>
                </a:lnTo>
                <a:lnTo>
                  <a:pt x="11041148" y="1312091"/>
                </a:lnTo>
                <a:cubicBezTo>
                  <a:pt x="11041148" y="1725611"/>
                  <a:pt x="10726876" y="2065728"/>
                  <a:pt x="10324146" y="2106628"/>
                </a:cubicBezTo>
                <a:lnTo>
                  <a:pt x="10312869" y="2107197"/>
                </a:lnTo>
                <a:lnTo>
                  <a:pt x="10312869" y="2965040"/>
                </a:lnTo>
                <a:lnTo>
                  <a:pt x="1717511" y="2965040"/>
                </a:lnTo>
                <a:lnTo>
                  <a:pt x="1717511" y="1732960"/>
                </a:lnTo>
                <a:lnTo>
                  <a:pt x="1703614" y="1725417"/>
                </a:lnTo>
                <a:cubicBezTo>
                  <a:pt x="1579176" y="1641348"/>
                  <a:pt x="1480312" y="1522299"/>
                  <a:pt x="1421131" y="1382379"/>
                </a:cubicBezTo>
                <a:lnTo>
                  <a:pt x="1412411" y="1354288"/>
                </a:lnTo>
                <a:lnTo>
                  <a:pt x="1189459" y="1354288"/>
                </a:lnTo>
                <a:lnTo>
                  <a:pt x="1128708" y="1427918"/>
                </a:lnTo>
                <a:cubicBezTo>
                  <a:pt x="1009058" y="1547569"/>
                  <a:pt x="843762" y="1621574"/>
                  <a:pt x="661182" y="1621574"/>
                </a:cubicBezTo>
                <a:cubicBezTo>
                  <a:pt x="296021" y="1621574"/>
                  <a:pt x="0" y="1325553"/>
                  <a:pt x="0" y="960392"/>
                </a:cubicBezTo>
                <a:cubicBezTo>
                  <a:pt x="0" y="595231"/>
                  <a:pt x="296021" y="299210"/>
                  <a:pt x="661182" y="299210"/>
                </a:cubicBezTo>
                <a:lnTo>
                  <a:pt x="716203" y="304757"/>
                </a:lnTo>
                <a:lnTo>
                  <a:pt x="739959" y="266365"/>
                </a:lnTo>
                <a:cubicBezTo>
                  <a:pt x="852458" y="120293"/>
                  <a:pt x="1042973" y="24254"/>
                  <a:pt x="1259059" y="24254"/>
                </a:cubicBezTo>
                <a:cubicBezTo>
                  <a:pt x="1518361" y="24254"/>
                  <a:pt x="1740842" y="162550"/>
                  <a:pt x="1835877" y="359645"/>
                </a:cubicBezTo>
                <a:lnTo>
                  <a:pt x="1836161" y="360448"/>
                </a:lnTo>
                <a:lnTo>
                  <a:pt x="1982409" y="315051"/>
                </a:lnTo>
                <a:cubicBezTo>
                  <a:pt x="2033164" y="304664"/>
                  <a:pt x="2085716" y="299210"/>
                  <a:pt x="2139542" y="299210"/>
                </a:cubicBezTo>
                <a:cubicBezTo>
                  <a:pt x="2220280" y="299210"/>
                  <a:pt x="2298153" y="311482"/>
                  <a:pt x="2371395" y="334263"/>
                </a:cubicBezTo>
                <a:lnTo>
                  <a:pt x="2403924" y="347080"/>
                </a:lnTo>
                <a:lnTo>
                  <a:pt x="2496013" y="235468"/>
                </a:lnTo>
                <a:cubicBezTo>
                  <a:pt x="2641496" y="89983"/>
                  <a:pt x="2842480" y="0"/>
                  <a:pt x="306448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 name="任意多边形 3"/>
          <p:cNvSpPr/>
          <p:nvPr/>
        </p:nvSpPr>
        <p:spPr>
          <a:xfrm rot="10800000">
            <a:off x="-884025" y="5058"/>
            <a:ext cx="13356000" cy="3744000"/>
          </a:xfrm>
          <a:custGeom>
            <a:avLst/>
            <a:gdLst>
              <a:gd name="connsiteX0" fmla="*/ 710419 w 13296469"/>
              <a:gd name="connsiteY0" fmla="*/ 0 h 3943545"/>
              <a:gd name="connsiteX1" fmla="*/ 1420837 w 13296469"/>
              <a:gd name="connsiteY1" fmla="*/ 710419 h 3943545"/>
              <a:gd name="connsiteX2" fmla="*/ 1350783 w 13296469"/>
              <a:gd name="connsiteY2" fmla="*/ 1018415 h 3943545"/>
              <a:gd name="connsiteX3" fmla="*/ 1332491 w 13296469"/>
              <a:gd name="connsiteY3" fmla="*/ 1050240 h 3943545"/>
              <a:gd name="connsiteX4" fmla="*/ 1369476 w 13296469"/>
              <a:gd name="connsiteY4" fmla="*/ 1070315 h 3943545"/>
              <a:gd name="connsiteX5" fmla="*/ 1555847 w 13296469"/>
              <a:gd name="connsiteY5" fmla="*/ 1420837 h 3943545"/>
              <a:gd name="connsiteX6" fmla="*/ 1546023 w 13296469"/>
              <a:gd name="connsiteY6" fmla="*/ 1485816 h 3943545"/>
              <a:gd name="connsiteX7" fmla="*/ 1555846 w 13296469"/>
              <a:gd name="connsiteY7" fmla="*/ 1484825 h 3943545"/>
              <a:gd name="connsiteX8" fmla="*/ 1809504 w 13296469"/>
              <a:gd name="connsiteY8" fmla="*/ 1589894 h 3943545"/>
              <a:gd name="connsiteX9" fmla="*/ 1843433 w 13296469"/>
              <a:gd name="connsiteY9" fmla="*/ 1631017 h 3943545"/>
              <a:gd name="connsiteX10" fmla="*/ 1943582 w 13296469"/>
              <a:gd name="connsiteY10" fmla="*/ 1509635 h 3943545"/>
              <a:gd name="connsiteX11" fmla="*/ 2560319 w 13296469"/>
              <a:gd name="connsiteY11" fmla="*/ 1254174 h 3943545"/>
              <a:gd name="connsiteX12" fmla="*/ 3414797 w 13296469"/>
              <a:gd name="connsiteY12" fmla="*/ 1950593 h 3943545"/>
              <a:gd name="connsiteX13" fmla="*/ 3416267 w 13296469"/>
              <a:gd name="connsiteY13" fmla="*/ 1965179 h 3943545"/>
              <a:gd name="connsiteX14" fmla="*/ 3458851 w 13296469"/>
              <a:gd name="connsiteY14" fmla="*/ 1930043 h 3943545"/>
              <a:gd name="connsiteX15" fmla="*/ 3742005 w 13296469"/>
              <a:gd name="connsiteY15" fmla="*/ 1843551 h 3943545"/>
              <a:gd name="connsiteX16" fmla="*/ 4100109 w 13296469"/>
              <a:gd name="connsiteY16" fmla="*/ 1991883 h 3943545"/>
              <a:gd name="connsiteX17" fmla="*/ 4127485 w 13296469"/>
              <a:gd name="connsiteY17" fmla="*/ 2025063 h 3943545"/>
              <a:gd name="connsiteX18" fmla="*/ 4209856 w 13296469"/>
              <a:gd name="connsiteY18" fmla="*/ 1925228 h 3943545"/>
              <a:gd name="connsiteX19" fmla="*/ 4811049 w 13296469"/>
              <a:gd name="connsiteY19" fmla="*/ 1676205 h 3943545"/>
              <a:gd name="connsiteX20" fmla="*/ 5412244 w 13296469"/>
              <a:gd name="connsiteY20" fmla="*/ 1925228 h 3943545"/>
              <a:gd name="connsiteX21" fmla="*/ 5466469 w 13296469"/>
              <a:gd name="connsiteY21" fmla="*/ 1990949 h 3943545"/>
              <a:gd name="connsiteX22" fmla="*/ 5488894 w 13296469"/>
              <a:gd name="connsiteY22" fmla="*/ 1963771 h 3943545"/>
              <a:gd name="connsiteX23" fmla="*/ 5779129 w 13296469"/>
              <a:gd name="connsiteY23" fmla="*/ 1843551 h 3943545"/>
              <a:gd name="connsiteX24" fmla="*/ 6055111 w 13296469"/>
              <a:gd name="connsiteY24" fmla="*/ 1950180 h 3943545"/>
              <a:gd name="connsiteX25" fmla="*/ 6081150 w 13296469"/>
              <a:gd name="connsiteY25" fmla="*/ 1980249 h 3943545"/>
              <a:gd name="connsiteX26" fmla="*/ 6156228 w 13296469"/>
              <a:gd name="connsiteY26" fmla="*/ 1841930 h 3943545"/>
              <a:gd name="connsiteX27" fmla="*/ 7261661 w 13296469"/>
              <a:gd name="connsiteY27" fmla="*/ 1254174 h 3943545"/>
              <a:gd name="connsiteX28" fmla="*/ 8269689 w 13296469"/>
              <a:gd name="connsiteY28" fmla="*/ 1714863 h 3943545"/>
              <a:gd name="connsiteX29" fmla="*/ 8331545 w 13296469"/>
              <a:gd name="connsiteY29" fmla="*/ 1795553 h 3943545"/>
              <a:gd name="connsiteX30" fmla="*/ 8388202 w 13296469"/>
              <a:gd name="connsiteY30" fmla="*/ 1748807 h 3943545"/>
              <a:gd name="connsiteX31" fmla="*/ 8625884 w 13296469"/>
              <a:gd name="connsiteY31" fmla="*/ 1676205 h 3943545"/>
              <a:gd name="connsiteX32" fmla="*/ 8989448 w 13296469"/>
              <a:gd name="connsiteY32" fmla="*/ 1880879 h 3943545"/>
              <a:gd name="connsiteX33" fmla="*/ 9029352 w 13296469"/>
              <a:gd name="connsiteY33" fmla="*/ 1982520 h 3943545"/>
              <a:gd name="connsiteX34" fmla="*/ 9091050 w 13296469"/>
              <a:gd name="connsiteY34" fmla="*/ 1936383 h 3943545"/>
              <a:gd name="connsiteX35" fmla="*/ 9704550 w 13296469"/>
              <a:gd name="connsiteY35" fmla="*/ 1748985 h 3943545"/>
              <a:gd name="connsiteX36" fmla="*/ 10402522 w 13296469"/>
              <a:gd name="connsiteY36" fmla="*/ 1999551 h 3943545"/>
              <a:gd name="connsiteX37" fmla="*/ 10415497 w 13296469"/>
              <a:gd name="connsiteY37" fmla="*/ 2011343 h 3943545"/>
              <a:gd name="connsiteX38" fmla="*/ 10429890 w 13296469"/>
              <a:gd name="connsiteY38" fmla="*/ 1964977 h 3943545"/>
              <a:gd name="connsiteX39" fmla="*/ 10857957 w 13296469"/>
              <a:gd name="connsiteY39" fmla="*/ 1681235 h 3943545"/>
              <a:gd name="connsiteX40" fmla="*/ 11059370 w 13296469"/>
              <a:gd name="connsiteY40" fmla="*/ 1727048 h 3943545"/>
              <a:gd name="connsiteX41" fmla="*/ 11075423 w 13296469"/>
              <a:gd name="connsiteY41" fmla="*/ 1736274 h 3943545"/>
              <a:gd name="connsiteX42" fmla="*/ 11069116 w 13296469"/>
              <a:gd name="connsiteY42" fmla="*/ 1673714 h 3943545"/>
              <a:gd name="connsiteX43" fmla="*/ 11597680 w 13296469"/>
              <a:gd name="connsiteY43" fmla="*/ 1145150 h 3943545"/>
              <a:gd name="connsiteX44" fmla="*/ 11663084 w 13296469"/>
              <a:gd name="connsiteY44" fmla="*/ 1151743 h 3943545"/>
              <a:gd name="connsiteX45" fmla="*/ 11671626 w 13296469"/>
              <a:gd name="connsiteY45" fmla="*/ 1136007 h 3943545"/>
              <a:gd name="connsiteX46" fmla="*/ 11892244 w 13296469"/>
              <a:gd name="connsiteY46" fmla="*/ 915389 h 3943545"/>
              <a:gd name="connsiteX47" fmla="*/ 11935178 w 13296469"/>
              <a:gd name="connsiteY47" fmla="*/ 892085 h 3943545"/>
              <a:gd name="connsiteX48" fmla="*/ 11944248 w 13296469"/>
              <a:gd name="connsiteY48" fmla="*/ 802112 h 3943545"/>
              <a:gd name="connsiteX49" fmla="*/ 12613420 w 13296469"/>
              <a:gd name="connsiteY49" fmla="*/ 256721 h 3943545"/>
              <a:gd name="connsiteX50" fmla="*/ 13296469 w 13296469"/>
              <a:gd name="connsiteY50" fmla="*/ 939770 h 3943545"/>
              <a:gd name="connsiteX51" fmla="*/ 13179815 w 13296469"/>
              <a:gd name="connsiteY51" fmla="*/ 1321670 h 3943545"/>
              <a:gd name="connsiteX52" fmla="*/ 13133499 w 13296469"/>
              <a:gd name="connsiteY52" fmla="*/ 1377805 h 3943545"/>
              <a:gd name="connsiteX53" fmla="*/ 13149102 w 13296469"/>
              <a:gd name="connsiteY53" fmla="*/ 1428067 h 3943545"/>
              <a:gd name="connsiteX54" fmla="*/ 13165696 w 13296469"/>
              <a:gd name="connsiteY54" fmla="*/ 1592677 h 3943545"/>
              <a:gd name="connsiteX55" fmla="*/ 12513524 w 13296469"/>
              <a:gd name="connsiteY55" fmla="*/ 2392865 h 3943545"/>
              <a:gd name="connsiteX56" fmla="*/ 12459283 w 13296469"/>
              <a:gd name="connsiteY56" fmla="*/ 2401143 h 3943545"/>
              <a:gd name="connsiteX57" fmla="*/ 12459283 w 13296469"/>
              <a:gd name="connsiteY57" fmla="*/ 3923519 h 3943545"/>
              <a:gd name="connsiteX58" fmla="*/ 9910837 w 13296469"/>
              <a:gd name="connsiteY58" fmla="*/ 3923519 h 3943545"/>
              <a:gd name="connsiteX59" fmla="*/ 9816740 w 13296469"/>
              <a:gd name="connsiteY59" fmla="*/ 3937880 h 3943545"/>
              <a:gd name="connsiteX60" fmla="*/ 9704550 w 13296469"/>
              <a:gd name="connsiteY60" fmla="*/ 3943545 h 3943545"/>
              <a:gd name="connsiteX61" fmla="*/ 9592359 w 13296469"/>
              <a:gd name="connsiteY61" fmla="*/ 3937880 h 3943545"/>
              <a:gd name="connsiteX62" fmla="*/ 9498263 w 13296469"/>
              <a:gd name="connsiteY62" fmla="*/ 3923519 h 3943545"/>
              <a:gd name="connsiteX63" fmla="*/ 267286 w 13296469"/>
              <a:gd name="connsiteY63" fmla="*/ 3923519 h 3943545"/>
              <a:gd name="connsiteX64" fmla="*/ 267286 w 13296469"/>
              <a:gd name="connsiteY64" fmla="*/ 2031414 h 3943545"/>
              <a:gd name="connsiteX65" fmla="*/ 267286 w 13296469"/>
              <a:gd name="connsiteY65" fmla="*/ 1261614 h 3943545"/>
              <a:gd name="connsiteX66" fmla="*/ 208076 w 13296469"/>
              <a:gd name="connsiteY66" fmla="*/ 1212761 h 3943545"/>
              <a:gd name="connsiteX67" fmla="*/ 0 w 13296469"/>
              <a:gd name="connsiteY67" fmla="*/ 710419 h 3943545"/>
              <a:gd name="connsiteX68" fmla="*/ 710419 w 13296469"/>
              <a:gd name="connsiteY68" fmla="*/ 0 h 394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3296469" h="3943545">
                <a:moveTo>
                  <a:pt x="710419" y="0"/>
                </a:moveTo>
                <a:cubicBezTo>
                  <a:pt x="1102773" y="0"/>
                  <a:pt x="1420837" y="318065"/>
                  <a:pt x="1420837" y="710419"/>
                </a:cubicBezTo>
                <a:cubicBezTo>
                  <a:pt x="1420837" y="820769"/>
                  <a:pt x="1395678" y="925242"/>
                  <a:pt x="1350783" y="1018415"/>
                </a:cubicBezTo>
                <a:lnTo>
                  <a:pt x="1332491" y="1050240"/>
                </a:lnTo>
                <a:lnTo>
                  <a:pt x="1369476" y="1070315"/>
                </a:lnTo>
                <a:cubicBezTo>
                  <a:pt x="1481919" y="1146280"/>
                  <a:pt x="1555847" y="1274925"/>
                  <a:pt x="1555847" y="1420837"/>
                </a:cubicBezTo>
                <a:lnTo>
                  <a:pt x="1546023" y="1485816"/>
                </a:lnTo>
                <a:lnTo>
                  <a:pt x="1555846" y="1484825"/>
                </a:lnTo>
                <a:cubicBezTo>
                  <a:pt x="1654905" y="1484825"/>
                  <a:pt x="1744587" y="1524977"/>
                  <a:pt x="1809504" y="1589894"/>
                </a:cubicBezTo>
                <a:lnTo>
                  <a:pt x="1843433" y="1631017"/>
                </a:lnTo>
                <a:lnTo>
                  <a:pt x="1943582" y="1509635"/>
                </a:lnTo>
                <a:cubicBezTo>
                  <a:pt x="2101419" y="1351798"/>
                  <a:pt x="2319468" y="1254174"/>
                  <a:pt x="2560319" y="1254174"/>
                </a:cubicBezTo>
                <a:cubicBezTo>
                  <a:pt x="2981807" y="1254174"/>
                  <a:pt x="3333467" y="1553148"/>
                  <a:pt x="3414797" y="1950593"/>
                </a:cubicBezTo>
                <a:lnTo>
                  <a:pt x="3416267" y="1965179"/>
                </a:lnTo>
                <a:lnTo>
                  <a:pt x="3458851" y="1930043"/>
                </a:lnTo>
                <a:cubicBezTo>
                  <a:pt x="3539679" y="1875437"/>
                  <a:pt x="3637119" y="1843551"/>
                  <a:pt x="3742005" y="1843551"/>
                </a:cubicBezTo>
                <a:cubicBezTo>
                  <a:pt x="3881853" y="1843551"/>
                  <a:pt x="4008462" y="1900236"/>
                  <a:pt x="4100109" y="1991883"/>
                </a:cubicBezTo>
                <a:lnTo>
                  <a:pt x="4127485" y="2025063"/>
                </a:lnTo>
                <a:lnTo>
                  <a:pt x="4209856" y="1925228"/>
                </a:lnTo>
                <a:cubicBezTo>
                  <a:pt x="4363715" y="1771369"/>
                  <a:pt x="4576270" y="1676205"/>
                  <a:pt x="4811049" y="1676205"/>
                </a:cubicBezTo>
                <a:cubicBezTo>
                  <a:pt x="5045830" y="1676205"/>
                  <a:pt x="5258385" y="1771369"/>
                  <a:pt x="5412244" y="1925228"/>
                </a:cubicBezTo>
                <a:lnTo>
                  <a:pt x="5466469" y="1990949"/>
                </a:lnTo>
                <a:lnTo>
                  <a:pt x="5488894" y="1963771"/>
                </a:lnTo>
                <a:cubicBezTo>
                  <a:pt x="5563172" y="1889493"/>
                  <a:pt x="5665785" y="1843551"/>
                  <a:pt x="5779129" y="1843551"/>
                </a:cubicBezTo>
                <a:cubicBezTo>
                  <a:pt x="5885390" y="1843551"/>
                  <a:pt x="5982220" y="1883930"/>
                  <a:pt x="6055111" y="1950180"/>
                </a:cubicBezTo>
                <a:lnTo>
                  <a:pt x="6081150" y="1980249"/>
                </a:lnTo>
                <a:lnTo>
                  <a:pt x="6156228" y="1841930"/>
                </a:lnTo>
                <a:cubicBezTo>
                  <a:pt x="6395795" y="1487320"/>
                  <a:pt x="6801501" y="1254174"/>
                  <a:pt x="7261661" y="1254174"/>
                </a:cubicBezTo>
                <a:cubicBezTo>
                  <a:pt x="7664301" y="1254174"/>
                  <a:pt x="8025249" y="1432677"/>
                  <a:pt x="8269689" y="1714863"/>
                </a:cubicBezTo>
                <a:lnTo>
                  <a:pt x="8331545" y="1795553"/>
                </a:lnTo>
                <a:lnTo>
                  <a:pt x="8388202" y="1748807"/>
                </a:lnTo>
                <a:cubicBezTo>
                  <a:pt x="8456049" y="1702970"/>
                  <a:pt x="8537841" y="1676205"/>
                  <a:pt x="8625884" y="1676205"/>
                </a:cubicBezTo>
                <a:cubicBezTo>
                  <a:pt x="8779959" y="1676205"/>
                  <a:pt x="8914889" y="1758172"/>
                  <a:pt x="8989448" y="1880879"/>
                </a:cubicBezTo>
                <a:lnTo>
                  <a:pt x="9029352" y="1982520"/>
                </a:lnTo>
                <a:lnTo>
                  <a:pt x="9091050" y="1936383"/>
                </a:lnTo>
                <a:cubicBezTo>
                  <a:pt x="9266177" y="1818070"/>
                  <a:pt x="9477296" y="1748985"/>
                  <a:pt x="9704550" y="1748985"/>
                </a:cubicBezTo>
                <a:cubicBezTo>
                  <a:pt x="9969680" y="1748985"/>
                  <a:pt x="10212847" y="1843017"/>
                  <a:pt x="10402522" y="1999551"/>
                </a:cubicBezTo>
                <a:lnTo>
                  <a:pt x="10415497" y="2011343"/>
                </a:lnTo>
                <a:lnTo>
                  <a:pt x="10429890" y="1964977"/>
                </a:lnTo>
                <a:cubicBezTo>
                  <a:pt x="10500416" y="1798234"/>
                  <a:pt x="10665524" y="1681235"/>
                  <a:pt x="10857957" y="1681235"/>
                </a:cubicBezTo>
                <a:cubicBezTo>
                  <a:pt x="10930120" y="1681235"/>
                  <a:pt x="10998440" y="1697688"/>
                  <a:pt x="11059370" y="1727048"/>
                </a:cubicBezTo>
                <a:lnTo>
                  <a:pt x="11075423" y="1736274"/>
                </a:lnTo>
                <a:lnTo>
                  <a:pt x="11069116" y="1673714"/>
                </a:lnTo>
                <a:cubicBezTo>
                  <a:pt x="11069116" y="1381796"/>
                  <a:pt x="11305762" y="1145150"/>
                  <a:pt x="11597680" y="1145150"/>
                </a:cubicBezTo>
                <a:lnTo>
                  <a:pt x="11663084" y="1151743"/>
                </a:lnTo>
                <a:lnTo>
                  <a:pt x="11671626" y="1136007"/>
                </a:lnTo>
                <a:cubicBezTo>
                  <a:pt x="11730338" y="1049101"/>
                  <a:pt x="11805337" y="974101"/>
                  <a:pt x="11892244" y="915389"/>
                </a:cubicBezTo>
                <a:lnTo>
                  <a:pt x="11935178" y="892085"/>
                </a:lnTo>
                <a:lnTo>
                  <a:pt x="11944248" y="802112"/>
                </a:lnTo>
                <a:cubicBezTo>
                  <a:pt x="12007940" y="490858"/>
                  <a:pt x="12283337" y="256721"/>
                  <a:pt x="12613420" y="256721"/>
                </a:cubicBezTo>
                <a:cubicBezTo>
                  <a:pt x="12990658" y="256721"/>
                  <a:pt x="13296469" y="562532"/>
                  <a:pt x="13296469" y="939770"/>
                </a:cubicBezTo>
                <a:cubicBezTo>
                  <a:pt x="13296469" y="1081234"/>
                  <a:pt x="13253464" y="1212654"/>
                  <a:pt x="13179815" y="1321670"/>
                </a:cubicBezTo>
                <a:lnTo>
                  <a:pt x="13133499" y="1377805"/>
                </a:lnTo>
                <a:lnTo>
                  <a:pt x="13149102" y="1428067"/>
                </a:lnTo>
                <a:cubicBezTo>
                  <a:pt x="13159982" y="1481238"/>
                  <a:pt x="13165696" y="1536290"/>
                  <a:pt x="13165696" y="1592677"/>
                </a:cubicBezTo>
                <a:cubicBezTo>
                  <a:pt x="13165696" y="1987386"/>
                  <a:pt x="12885718" y="2316703"/>
                  <a:pt x="12513524" y="2392865"/>
                </a:cubicBezTo>
                <a:lnTo>
                  <a:pt x="12459283" y="2401143"/>
                </a:lnTo>
                <a:lnTo>
                  <a:pt x="12459283" y="3923519"/>
                </a:lnTo>
                <a:lnTo>
                  <a:pt x="9910837" y="3923519"/>
                </a:lnTo>
                <a:lnTo>
                  <a:pt x="9816740" y="3937880"/>
                </a:lnTo>
                <a:cubicBezTo>
                  <a:pt x="9779853" y="3941626"/>
                  <a:pt x="9742426" y="3943545"/>
                  <a:pt x="9704550" y="3943545"/>
                </a:cubicBezTo>
                <a:cubicBezTo>
                  <a:pt x="9666674" y="3943545"/>
                  <a:pt x="9629247" y="3941626"/>
                  <a:pt x="9592359" y="3937880"/>
                </a:cubicBezTo>
                <a:lnTo>
                  <a:pt x="9498263" y="3923519"/>
                </a:lnTo>
                <a:lnTo>
                  <a:pt x="267286" y="3923519"/>
                </a:lnTo>
                <a:lnTo>
                  <a:pt x="267286" y="2031414"/>
                </a:lnTo>
                <a:lnTo>
                  <a:pt x="267286" y="1261614"/>
                </a:lnTo>
                <a:lnTo>
                  <a:pt x="208076" y="1212761"/>
                </a:lnTo>
                <a:cubicBezTo>
                  <a:pt x="79516" y="1084201"/>
                  <a:pt x="0" y="906596"/>
                  <a:pt x="0" y="710419"/>
                </a:cubicBezTo>
                <a:cubicBezTo>
                  <a:pt x="0" y="318065"/>
                  <a:pt x="318065" y="0"/>
                  <a:pt x="7104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22" name="等腰三角形 21"/>
          <p:cNvSpPr>
            <a:spLocks noChangeAspect="1"/>
          </p:cNvSpPr>
          <p:nvPr/>
        </p:nvSpPr>
        <p:spPr>
          <a:xfrm rot="10800000">
            <a:off x="5982928" y="1587340"/>
            <a:ext cx="252000" cy="272413"/>
          </a:xfrm>
          <a:prstGeom prst="triangle">
            <a:avLst/>
          </a:pr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6" name="文本框 5"/>
          <p:cNvSpPr txBox="1"/>
          <p:nvPr/>
        </p:nvSpPr>
        <p:spPr>
          <a:xfrm>
            <a:off x="5420982" y="4649790"/>
            <a:ext cx="1300480" cy="768350"/>
          </a:xfrm>
          <a:prstGeom prst="rect">
            <a:avLst/>
          </a:prstGeom>
          <a:noFill/>
        </p:spPr>
        <p:txBody>
          <a:bodyPr wrap="none" rtlCol="0">
            <a:spAutoFit/>
          </a:bodyPr>
          <a:lstStyle/>
          <a:p>
            <a:r>
              <a:rPr lang="zh-CN" altLang="en-US" sz="4400" dirty="0">
                <a:solidFill>
                  <a:srgbClr val="5BB7D7"/>
                </a:solidFill>
                <a:latin typeface="华文细黑" panose="02010600040101010101" pitchFamily="2" charset="-122"/>
                <a:ea typeface="华文细黑" panose="02010600040101010101" pitchFamily="2" charset="-122"/>
              </a:rPr>
              <a:t>总结</a:t>
            </a:r>
            <a:endParaRPr lang="zh-CN" altLang="en-US" sz="4400" dirty="0">
              <a:solidFill>
                <a:srgbClr val="5BB7D7"/>
              </a:solidFill>
              <a:latin typeface="华文细黑" panose="02010600040101010101" pitchFamily="2" charset="-122"/>
              <a:ea typeface="华文细黑" panose="02010600040101010101" pitchFamily="2" charset="-122"/>
            </a:endParaRPr>
          </a:p>
        </p:txBody>
      </p:sp>
      <p:grpSp>
        <p:nvGrpSpPr>
          <p:cNvPr id="37" name="组合 36"/>
          <p:cNvGrpSpPr>
            <a:grpSpLocks noChangeAspect="1"/>
          </p:cNvGrpSpPr>
          <p:nvPr/>
        </p:nvGrpSpPr>
        <p:grpSpPr>
          <a:xfrm>
            <a:off x="5497473" y="174178"/>
            <a:ext cx="1224005" cy="1230646"/>
            <a:chOff x="2522863" y="2318861"/>
            <a:chExt cx="1038917" cy="1044554"/>
          </a:xfrm>
        </p:grpSpPr>
        <p:sp>
          <p:nvSpPr>
            <p:cNvPr id="38" name="椭圆 37"/>
            <p:cNvSpPr/>
            <p:nvPr/>
          </p:nvSpPr>
          <p:spPr>
            <a:xfrm>
              <a:off x="2522863" y="2324503"/>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0" name="文本框 39"/>
            <p:cNvSpPr txBox="1"/>
            <p:nvPr/>
          </p:nvSpPr>
          <p:spPr>
            <a:xfrm>
              <a:off x="2609723" y="2318861"/>
              <a:ext cx="875141" cy="940450"/>
            </a:xfrm>
            <a:prstGeom prst="rect">
              <a:avLst/>
            </a:prstGeom>
            <a:noFill/>
          </p:spPr>
          <p:txBody>
            <a:bodyPr wrap="none" rtlCol="0">
              <a:spAutoFit/>
            </a:bodyPr>
            <a:lstStyle/>
            <a:p>
              <a:r>
                <a:rPr lang="zh-CN" altLang="en-US" sz="6600" dirty="0" smtClean="0">
                  <a:solidFill>
                    <a:prstClr val="white"/>
                  </a:solidFill>
                  <a:latin typeface="华文细黑" panose="02010600040101010101" pitchFamily="2" charset="-122"/>
                  <a:ea typeface="华文细黑" panose="02010600040101010101" pitchFamily="2" charset="-122"/>
                </a:rPr>
                <a:t>肆</a:t>
              </a:r>
              <a:endParaRPr lang="zh-CN" altLang="en-US" sz="6600" dirty="0">
                <a:solidFill>
                  <a:prstClr val="white"/>
                </a:solidFill>
                <a:latin typeface="华文细黑" panose="02010600040101010101" pitchFamily="2" charset="-122"/>
                <a:ea typeface="华文细黑" panose="02010600040101010101" pitchFamily="2" charset="-122"/>
              </a:endParaRPr>
            </a:p>
          </p:txBody>
        </p:sp>
      </p:grpSp>
      <p:grpSp>
        <p:nvGrpSpPr>
          <p:cNvPr id="17" name="组合 16"/>
          <p:cNvGrpSpPr/>
          <p:nvPr/>
        </p:nvGrpSpPr>
        <p:grpSpPr>
          <a:xfrm>
            <a:off x="4752462" y="2960702"/>
            <a:ext cx="2595781" cy="1440000"/>
            <a:chOff x="4752462" y="2960702"/>
            <a:chExt cx="2595781" cy="1440000"/>
          </a:xfrm>
          <a:solidFill>
            <a:srgbClr val="5BB7D7"/>
          </a:solidFill>
        </p:grpSpPr>
        <p:sp>
          <p:nvSpPr>
            <p:cNvPr id="18" name="任意多边形 17"/>
            <p:cNvSpPr/>
            <p:nvPr/>
          </p:nvSpPr>
          <p:spPr>
            <a:xfrm rot="2567651" flipH="1">
              <a:off x="4752462" y="2960702"/>
              <a:ext cx="1385648" cy="1406100"/>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rgbClr val="5BB7D7">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19" name="任意多边形 18"/>
            <p:cNvSpPr>
              <a:spLocks noChangeAspect="1"/>
            </p:cNvSpPr>
            <p:nvPr/>
          </p:nvSpPr>
          <p:spPr>
            <a:xfrm rot="3221536">
              <a:off x="5381158" y="3505058"/>
              <a:ext cx="928527" cy="848968"/>
            </a:xfrm>
            <a:custGeom>
              <a:avLst/>
              <a:gdLst>
                <a:gd name="connsiteX0" fmla="*/ 1600260 w 3879736"/>
                <a:gd name="connsiteY0" fmla="*/ 0 h 3547321"/>
                <a:gd name="connsiteX1" fmla="*/ 1876490 w 3879736"/>
                <a:gd name="connsiteY1" fmla="*/ 527008 h 3547321"/>
                <a:gd name="connsiteX2" fmla="*/ 1967343 w 3879736"/>
                <a:gd name="connsiteY2" fmla="*/ 533627 h 3547321"/>
                <a:gd name="connsiteX3" fmla="*/ 2309772 w 3879736"/>
                <a:gd name="connsiteY3" fmla="*/ 668898 h 3547321"/>
                <a:gd name="connsiteX4" fmla="*/ 2557518 w 3879736"/>
                <a:gd name="connsiteY4" fmla="*/ 1755120 h 3547321"/>
                <a:gd name="connsiteX5" fmla="*/ 2522942 w 3879736"/>
                <a:gd name="connsiteY5" fmla="*/ 1836894 h 3547321"/>
                <a:gd name="connsiteX6" fmla="*/ 2852890 w 3879736"/>
                <a:gd name="connsiteY6" fmla="*/ 1994477 h 3547321"/>
                <a:gd name="connsiteX7" fmla="*/ 3112001 w 3879736"/>
                <a:gd name="connsiteY7" fmla="*/ 1258361 h 3547321"/>
                <a:gd name="connsiteX8" fmla="*/ 2979687 w 3879736"/>
                <a:gd name="connsiteY8" fmla="*/ 2055036 h 3547321"/>
                <a:gd name="connsiteX9" fmla="*/ 3879736 w 3879736"/>
                <a:gd name="connsiteY9" fmla="*/ 2484900 h 3547321"/>
                <a:gd name="connsiteX10" fmla="*/ 3099090 w 3879736"/>
                <a:gd name="connsiteY10" fmla="*/ 3547321 h 3547321"/>
                <a:gd name="connsiteX11" fmla="*/ 2075296 w 3879736"/>
                <a:gd name="connsiteY11" fmla="*/ 2446117 h 3547321"/>
                <a:gd name="connsiteX12" fmla="*/ 2007589 w 3879736"/>
                <a:gd name="connsiteY12" fmla="*/ 2503546 h 3547321"/>
                <a:gd name="connsiteX13" fmla="*/ 896962 w 3879736"/>
                <a:gd name="connsiteY13" fmla="*/ 2591662 h 3547321"/>
                <a:gd name="connsiteX14" fmla="*/ 665558 w 3879736"/>
                <a:gd name="connsiteY14" fmla="*/ 2305291 h 3547321"/>
                <a:gd name="connsiteX15" fmla="*/ 662689 w 3879736"/>
                <a:gd name="connsiteY15" fmla="*/ 2298027 h 3547321"/>
                <a:gd name="connsiteX16" fmla="*/ 0 w 3879736"/>
                <a:gd name="connsiteY16" fmla="*/ 2177875 h 3547321"/>
                <a:gd name="connsiteX17" fmla="*/ 585165 w 3879736"/>
                <a:gd name="connsiteY17" fmla="*/ 1826710 h 3547321"/>
                <a:gd name="connsiteX18" fmla="*/ 585237 w 3879736"/>
                <a:gd name="connsiteY18" fmla="*/ 1823871 h 3547321"/>
                <a:gd name="connsiteX19" fmla="*/ 866256 w 3879736"/>
                <a:gd name="connsiteY19" fmla="*/ 1088665 h 3547321"/>
                <a:gd name="connsiteX20" fmla="*/ 1387100 w 3879736"/>
                <a:gd name="connsiteY20" fmla="*/ 643646 h 3547321"/>
                <a:gd name="connsiteX21" fmla="*/ 1451635 w 3879736"/>
                <a:gd name="connsiteY21" fmla="*/ 615095 h 354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9736" h="3547321">
                  <a:moveTo>
                    <a:pt x="1600260" y="0"/>
                  </a:moveTo>
                  <a:lnTo>
                    <a:pt x="1876490" y="527008"/>
                  </a:lnTo>
                  <a:lnTo>
                    <a:pt x="1967343" y="533627"/>
                  </a:lnTo>
                  <a:cubicBezTo>
                    <a:pt x="2091275" y="549776"/>
                    <a:pt x="2207998" y="594117"/>
                    <a:pt x="2309772" y="668898"/>
                  </a:cubicBezTo>
                  <a:cubicBezTo>
                    <a:pt x="2615095" y="893243"/>
                    <a:pt x="2699158" y="1327843"/>
                    <a:pt x="2557518" y="1755120"/>
                  </a:cubicBezTo>
                  <a:lnTo>
                    <a:pt x="2522942" y="1836894"/>
                  </a:lnTo>
                  <a:lnTo>
                    <a:pt x="2852890" y="1994477"/>
                  </a:lnTo>
                  <a:lnTo>
                    <a:pt x="3112001" y="1258361"/>
                  </a:lnTo>
                  <a:lnTo>
                    <a:pt x="2979687" y="2055036"/>
                  </a:lnTo>
                  <a:lnTo>
                    <a:pt x="3879736" y="2484900"/>
                  </a:lnTo>
                  <a:lnTo>
                    <a:pt x="3099090" y="3547321"/>
                  </a:lnTo>
                  <a:lnTo>
                    <a:pt x="2075296" y="2446117"/>
                  </a:lnTo>
                  <a:lnTo>
                    <a:pt x="2007589" y="2503546"/>
                  </a:lnTo>
                  <a:cubicBezTo>
                    <a:pt x="1642150" y="2766379"/>
                    <a:pt x="1202284" y="2816007"/>
                    <a:pt x="896962" y="2591662"/>
                  </a:cubicBezTo>
                  <a:cubicBezTo>
                    <a:pt x="795188" y="2516881"/>
                    <a:pt x="717999" y="2418737"/>
                    <a:pt x="665558" y="2305291"/>
                  </a:cubicBezTo>
                  <a:lnTo>
                    <a:pt x="662689" y="2298027"/>
                  </a:lnTo>
                  <a:lnTo>
                    <a:pt x="0" y="2177875"/>
                  </a:lnTo>
                  <a:lnTo>
                    <a:pt x="585165" y="1826710"/>
                  </a:lnTo>
                  <a:lnTo>
                    <a:pt x="585237" y="1823871"/>
                  </a:lnTo>
                  <a:cubicBezTo>
                    <a:pt x="602192" y="1580423"/>
                    <a:pt x="695571" y="1320958"/>
                    <a:pt x="866256" y="1088665"/>
                  </a:cubicBezTo>
                  <a:cubicBezTo>
                    <a:pt x="1012557" y="889556"/>
                    <a:pt x="1194879" y="738684"/>
                    <a:pt x="1387100" y="643646"/>
                  </a:cubicBezTo>
                  <a:lnTo>
                    <a:pt x="1451635" y="6150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0" name="任意多边形 19"/>
            <p:cNvSpPr>
              <a:spLocks noChangeAspect="1"/>
            </p:cNvSpPr>
            <p:nvPr/>
          </p:nvSpPr>
          <p:spPr>
            <a:xfrm rot="2567651" flipH="1">
              <a:off x="5676561" y="3270833"/>
              <a:ext cx="1093007" cy="1109139"/>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rgbClr val="5BB7D7">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21" name="任意多边形 20"/>
            <p:cNvSpPr>
              <a:spLocks noChangeAspect="1"/>
            </p:cNvSpPr>
            <p:nvPr/>
          </p:nvSpPr>
          <p:spPr>
            <a:xfrm rot="2567651" flipH="1">
              <a:off x="6205101" y="3691599"/>
              <a:ext cx="688190" cy="698347"/>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23" name="任意多边形 22"/>
            <p:cNvSpPr>
              <a:spLocks noChangeAspect="1"/>
            </p:cNvSpPr>
            <p:nvPr/>
          </p:nvSpPr>
          <p:spPr>
            <a:xfrm rot="3221536">
              <a:off x="6459495" y="3511955"/>
              <a:ext cx="928527" cy="848968"/>
            </a:xfrm>
            <a:custGeom>
              <a:avLst/>
              <a:gdLst>
                <a:gd name="connsiteX0" fmla="*/ 1600260 w 3879736"/>
                <a:gd name="connsiteY0" fmla="*/ 0 h 3547321"/>
                <a:gd name="connsiteX1" fmla="*/ 1876490 w 3879736"/>
                <a:gd name="connsiteY1" fmla="*/ 527008 h 3547321"/>
                <a:gd name="connsiteX2" fmla="*/ 1967343 w 3879736"/>
                <a:gd name="connsiteY2" fmla="*/ 533627 h 3547321"/>
                <a:gd name="connsiteX3" fmla="*/ 2309772 w 3879736"/>
                <a:gd name="connsiteY3" fmla="*/ 668898 h 3547321"/>
                <a:gd name="connsiteX4" fmla="*/ 2557518 w 3879736"/>
                <a:gd name="connsiteY4" fmla="*/ 1755120 h 3547321"/>
                <a:gd name="connsiteX5" fmla="*/ 2522942 w 3879736"/>
                <a:gd name="connsiteY5" fmla="*/ 1836894 h 3547321"/>
                <a:gd name="connsiteX6" fmla="*/ 2852890 w 3879736"/>
                <a:gd name="connsiteY6" fmla="*/ 1994477 h 3547321"/>
                <a:gd name="connsiteX7" fmla="*/ 3112001 w 3879736"/>
                <a:gd name="connsiteY7" fmla="*/ 1258361 h 3547321"/>
                <a:gd name="connsiteX8" fmla="*/ 2979687 w 3879736"/>
                <a:gd name="connsiteY8" fmla="*/ 2055036 h 3547321"/>
                <a:gd name="connsiteX9" fmla="*/ 3879736 w 3879736"/>
                <a:gd name="connsiteY9" fmla="*/ 2484900 h 3547321"/>
                <a:gd name="connsiteX10" fmla="*/ 3099090 w 3879736"/>
                <a:gd name="connsiteY10" fmla="*/ 3547321 h 3547321"/>
                <a:gd name="connsiteX11" fmla="*/ 2075296 w 3879736"/>
                <a:gd name="connsiteY11" fmla="*/ 2446117 h 3547321"/>
                <a:gd name="connsiteX12" fmla="*/ 2007589 w 3879736"/>
                <a:gd name="connsiteY12" fmla="*/ 2503546 h 3547321"/>
                <a:gd name="connsiteX13" fmla="*/ 896962 w 3879736"/>
                <a:gd name="connsiteY13" fmla="*/ 2591662 h 3547321"/>
                <a:gd name="connsiteX14" fmla="*/ 665558 w 3879736"/>
                <a:gd name="connsiteY14" fmla="*/ 2305291 h 3547321"/>
                <a:gd name="connsiteX15" fmla="*/ 662689 w 3879736"/>
                <a:gd name="connsiteY15" fmla="*/ 2298027 h 3547321"/>
                <a:gd name="connsiteX16" fmla="*/ 0 w 3879736"/>
                <a:gd name="connsiteY16" fmla="*/ 2177875 h 3547321"/>
                <a:gd name="connsiteX17" fmla="*/ 585165 w 3879736"/>
                <a:gd name="connsiteY17" fmla="*/ 1826710 h 3547321"/>
                <a:gd name="connsiteX18" fmla="*/ 585237 w 3879736"/>
                <a:gd name="connsiteY18" fmla="*/ 1823871 h 3547321"/>
                <a:gd name="connsiteX19" fmla="*/ 866256 w 3879736"/>
                <a:gd name="connsiteY19" fmla="*/ 1088665 h 3547321"/>
                <a:gd name="connsiteX20" fmla="*/ 1387100 w 3879736"/>
                <a:gd name="connsiteY20" fmla="*/ 643646 h 3547321"/>
                <a:gd name="connsiteX21" fmla="*/ 1451635 w 3879736"/>
                <a:gd name="connsiteY21" fmla="*/ 615095 h 354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9736" h="3547321">
                  <a:moveTo>
                    <a:pt x="1600260" y="0"/>
                  </a:moveTo>
                  <a:lnTo>
                    <a:pt x="1876490" y="527008"/>
                  </a:lnTo>
                  <a:lnTo>
                    <a:pt x="1967343" y="533627"/>
                  </a:lnTo>
                  <a:cubicBezTo>
                    <a:pt x="2091275" y="549776"/>
                    <a:pt x="2207998" y="594117"/>
                    <a:pt x="2309772" y="668898"/>
                  </a:cubicBezTo>
                  <a:cubicBezTo>
                    <a:pt x="2615095" y="893243"/>
                    <a:pt x="2699158" y="1327843"/>
                    <a:pt x="2557518" y="1755120"/>
                  </a:cubicBezTo>
                  <a:lnTo>
                    <a:pt x="2522942" y="1836894"/>
                  </a:lnTo>
                  <a:lnTo>
                    <a:pt x="2852890" y="1994477"/>
                  </a:lnTo>
                  <a:lnTo>
                    <a:pt x="3112001" y="1258361"/>
                  </a:lnTo>
                  <a:lnTo>
                    <a:pt x="2979687" y="2055036"/>
                  </a:lnTo>
                  <a:lnTo>
                    <a:pt x="3879736" y="2484900"/>
                  </a:lnTo>
                  <a:lnTo>
                    <a:pt x="3099090" y="3547321"/>
                  </a:lnTo>
                  <a:lnTo>
                    <a:pt x="2075296" y="2446117"/>
                  </a:lnTo>
                  <a:lnTo>
                    <a:pt x="2007589" y="2503546"/>
                  </a:lnTo>
                  <a:cubicBezTo>
                    <a:pt x="1642150" y="2766379"/>
                    <a:pt x="1202284" y="2816007"/>
                    <a:pt x="896962" y="2591662"/>
                  </a:cubicBezTo>
                  <a:cubicBezTo>
                    <a:pt x="795188" y="2516881"/>
                    <a:pt x="717999" y="2418737"/>
                    <a:pt x="665558" y="2305291"/>
                  </a:cubicBezTo>
                  <a:lnTo>
                    <a:pt x="662689" y="2298027"/>
                  </a:lnTo>
                  <a:lnTo>
                    <a:pt x="0" y="2177875"/>
                  </a:lnTo>
                  <a:lnTo>
                    <a:pt x="585165" y="1826710"/>
                  </a:lnTo>
                  <a:lnTo>
                    <a:pt x="585237" y="1823871"/>
                  </a:lnTo>
                  <a:cubicBezTo>
                    <a:pt x="602192" y="1580423"/>
                    <a:pt x="695571" y="1320958"/>
                    <a:pt x="866256" y="1088665"/>
                  </a:cubicBezTo>
                  <a:cubicBezTo>
                    <a:pt x="1012557" y="889556"/>
                    <a:pt x="1194879" y="738684"/>
                    <a:pt x="1387100" y="643646"/>
                  </a:cubicBezTo>
                  <a:lnTo>
                    <a:pt x="1451635" y="615095"/>
                  </a:lnTo>
                  <a:close/>
                </a:path>
              </a:pathLst>
            </a:custGeom>
            <a:solidFill>
              <a:srgbClr val="5BB7D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24" name="云形 23"/>
          <p:cNvSpPr/>
          <p:nvPr/>
        </p:nvSpPr>
        <p:spPr>
          <a:xfrm>
            <a:off x="4937855" y="4181913"/>
            <a:ext cx="2354958" cy="425157"/>
          </a:xfrm>
          <a:prstGeom prst="clou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962025" y="1643380"/>
            <a:ext cx="5255895" cy="3076575"/>
          </a:xfrm>
          <a:prstGeom prst="rect">
            <a:avLst/>
          </a:prstGeom>
        </p:spPr>
        <p:txBody>
          <a:bodyPr wrap="square">
            <a:spAutoFit/>
          </a:bodyPr>
          <a:lstStyle/>
          <a:p>
            <a:pPr algn="l" fontAlgn="auto">
              <a:lnSpc>
                <a:spcPct val="17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1. </a:t>
            </a:r>
            <a:r>
              <a:rPr lang="zh-CN" altLang="en-US" sz="2000" dirty="0">
                <a:solidFill>
                  <a:srgbClr val="1F4E79"/>
                </a:solidFill>
                <a:latin typeface="华文细黑" panose="02010600040101010101" pitchFamily="2" charset="-122"/>
                <a:ea typeface="华文细黑" panose="02010600040101010101" pitchFamily="2" charset="-122"/>
              </a:rPr>
              <a:t>学习路线，从宏观到微观</a:t>
            </a:r>
            <a:r>
              <a:rPr lang="en-US" altLang="zh-CN" sz="2000" dirty="0">
                <a:solidFill>
                  <a:srgbClr val="1F4E79"/>
                </a:solidFill>
                <a:latin typeface="华文细黑" panose="02010600040101010101" pitchFamily="2" charset="-122"/>
                <a:ea typeface="华文细黑" panose="02010600040101010101" pitchFamily="2" charset="-122"/>
              </a:rPr>
              <a:t>OR</a:t>
            </a:r>
            <a:r>
              <a:rPr lang="zh-CN" altLang="en-US" sz="2000" dirty="0">
                <a:solidFill>
                  <a:srgbClr val="1F4E79"/>
                </a:solidFill>
                <a:latin typeface="华文细黑" panose="02010600040101010101" pitchFamily="2" charset="-122"/>
                <a:ea typeface="华文细黑" panose="02010600040101010101" pitchFamily="2" charset="-122"/>
              </a:rPr>
              <a:t>从细节到整体？</a:t>
            </a:r>
            <a:endParaRPr lang="en-US"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2.</a:t>
            </a:r>
            <a:r>
              <a:rPr lang="zh-CN" altLang="en-US" sz="2000" dirty="0">
                <a:solidFill>
                  <a:srgbClr val="1F4E79"/>
                </a:solidFill>
                <a:latin typeface="华文细黑" panose="02010600040101010101" pitchFamily="2" charset="-122"/>
                <a:ea typeface="华文细黑" panose="02010600040101010101" pitchFamily="2" charset="-122"/>
              </a:rPr>
              <a:t>理解设计思想比学会某种框架更重要</a:t>
            </a:r>
            <a:endParaRPr lang="zh-CN" altLang="en-US"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3.</a:t>
            </a:r>
            <a:r>
              <a:rPr lang="zh-CN" altLang="en-US" sz="2000" dirty="0">
                <a:solidFill>
                  <a:srgbClr val="1F4E79"/>
                </a:solidFill>
                <a:latin typeface="华文细黑" panose="02010600040101010101" pitchFamily="2" charset="-122"/>
                <a:ea typeface="华文细黑" panose="02010600040101010101" pitchFamily="2" charset="-122"/>
              </a:rPr>
              <a:t>理论与实践结合</a:t>
            </a:r>
            <a:endParaRPr lang="zh-CN" altLang="en-US"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endParaRPr lang="zh-CN" altLang="en-US" sz="2000" dirty="0">
              <a:solidFill>
                <a:srgbClr val="1F4E79"/>
              </a:solidFill>
              <a:latin typeface="华文细黑" panose="02010600040101010101" pitchFamily="2" charset="-122"/>
              <a:ea typeface="华文细黑" panose="02010600040101010101" pitchFamily="2" charset="-122"/>
            </a:endParaRPr>
          </a:p>
          <a:p>
            <a:pPr algn="l" fontAlgn="auto">
              <a:lnSpc>
                <a:spcPct val="170000"/>
              </a:lnSpc>
              <a:buClr>
                <a:srgbClr val="512373"/>
              </a:buClr>
              <a:buSzPct val="150000"/>
            </a:pPr>
            <a:endParaRPr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endParaRPr lang="zh-CN" altLang="en-US" sz="2000" dirty="0">
              <a:solidFill>
                <a:srgbClr val="1F4E79"/>
              </a:solidFill>
              <a:latin typeface="华文细黑" panose="02010600040101010101" pitchFamily="2" charset="-122"/>
              <a:ea typeface="华文细黑" panose="02010600040101010101" pitchFamily="2" charset="-122"/>
            </a:endParaRPr>
          </a:p>
        </p:txBody>
      </p:sp>
      <p:grpSp>
        <p:nvGrpSpPr>
          <p:cNvPr id="150" name="组合 149"/>
          <p:cNvGrpSpPr/>
          <p:nvPr/>
        </p:nvGrpSpPr>
        <p:grpSpPr>
          <a:xfrm>
            <a:off x="-33106" y="4348684"/>
            <a:ext cx="1105135" cy="504096"/>
            <a:chOff x="4893159" y="1762174"/>
            <a:chExt cx="1105135" cy="504096"/>
          </a:xfrm>
        </p:grpSpPr>
        <p:sp>
          <p:nvSpPr>
            <p:cNvPr id="151" name="任意多边形 150"/>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2" name="任意多边形 151"/>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5" name="文本框 4"/>
          <p:cNvSpPr txBox="1"/>
          <p:nvPr/>
        </p:nvSpPr>
        <p:spPr>
          <a:xfrm>
            <a:off x="1336040" y="476250"/>
            <a:ext cx="5544820" cy="706755"/>
          </a:xfrm>
          <a:prstGeom prst="rect">
            <a:avLst/>
          </a:prstGeom>
          <a:noFill/>
        </p:spPr>
        <p:txBody>
          <a:bodyPr wrap="square" rtlCol="0">
            <a:spAutoFit/>
          </a:bodyPr>
          <a:p>
            <a:r>
              <a:rPr lang="zh-CN" altLang="en-US" sz="4000" dirty="0" smtClean="0">
                <a:solidFill>
                  <a:srgbClr val="5BB7D7"/>
                </a:solidFill>
                <a:latin typeface="华文细黑" panose="02010600040101010101" pitchFamily="2" charset="-122"/>
                <a:ea typeface="华文细黑" panose="02010600040101010101" pitchFamily="2" charset="-122"/>
              </a:rPr>
              <a:t>总结</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657718" y="327552"/>
            <a:ext cx="6115981" cy="4072996"/>
            <a:chOff x="5343526" y="327552"/>
            <a:chExt cx="6115981" cy="4072996"/>
          </a:xfrm>
        </p:grpSpPr>
        <p:sp>
          <p:nvSpPr>
            <p:cNvPr id="11" name="任意多边形 10"/>
            <p:cNvSpPr/>
            <p:nvPr/>
          </p:nvSpPr>
          <p:spPr>
            <a:xfrm>
              <a:off x="5343526" y="1271585"/>
              <a:ext cx="4743450" cy="3128963"/>
            </a:xfrm>
            <a:custGeom>
              <a:avLst/>
              <a:gdLst>
                <a:gd name="connsiteX0" fmla="*/ 4743450 w 4743450"/>
                <a:gd name="connsiteY0" fmla="*/ 0 h 3128963"/>
                <a:gd name="connsiteX1" fmla="*/ 3543300 w 4743450"/>
                <a:gd name="connsiteY1" fmla="*/ 685800 h 3128963"/>
                <a:gd name="connsiteX2" fmla="*/ 3657600 w 4743450"/>
                <a:gd name="connsiteY2" fmla="*/ 228600 h 3128963"/>
                <a:gd name="connsiteX3" fmla="*/ 4086225 w 4743450"/>
                <a:gd name="connsiteY3" fmla="*/ 1471613 h 3128963"/>
                <a:gd name="connsiteX4" fmla="*/ 0 w 4743450"/>
                <a:gd name="connsiteY4" fmla="*/ 3128963 h 3128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3128963">
                  <a:moveTo>
                    <a:pt x="4743450" y="0"/>
                  </a:moveTo>
                  <a:cubicBezTo>
                    <a:pt x="4233862" y="323850"/>
                    <a:pt x="3724275" y="647700"/>
                    <a:pt x="3543300" y="685800"/>
                  </a:cubicBezTo>
                  <a:cubicBezTo>
                    <a:pt x="3362325" y="723900"/>
                    <a:pt x="3567113" y="97631"/>
                    <a:pt x="3657600" y="228600"/>
                  </a:cubicBezTo>
                  <a:cubicBezTo>
                    <a:pt x="3748087" y="359569"/>
                    <a:pt x="4695825" y="988219"/>
                    <a:pt x="4086225" y="1471613"/>
                  </a:cubicBezTo>
                  <a:cubicBezTo>
                    <a:pt x="3476625" y="1955007"/>
                    <a:pt x="666750" y="2874169"/>
                    <a:pt x="0" y="3128963"/>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nvGrpSpPr>
            <p:cNvPr id="5" name="组合 4"/>
            <p:cNvGrpSpPr>
              <a:grpSpLocks noChangeAspect="1"/>
            </p:cNvGrpSpPr>
            <p:nvPr/>
          </p:nvGrpSpPr>
          <p:grpSpPr>
            <a:xfrm rot="3111275">
              <a:off x="10232020" y="108065"/>
              <a:ext cx="1008000" cy="1446974"/>
              <a:chOff x="4989172" y="938595"/>
              <a:chExt cx="2232000" cy="3204000"/>
            </a:xfrm>
          </p:grpSpPr>
          <p:grpSp>
            <p:nvGrpSpPr>
              <p:cNvPr id="84" name="组合 83"/>
              <p:cNvGrpSpPr>
                <a:grpSpLocks noChangeAspect="1"/>
              </p:cNvGrpSpPr>
              <p:nvPr/>
            </p:nvGrpSpPr>
            <p:grpSpPr>
              <a:xfrm>
                <a:off x="4989172" y="938595"/>
                <a:ext cx="2232000" cy="3204000"/>
                <a:chOff x="4032564" y="502494"/>
                <a:chExt cx="4140000" cy="4968000"/>
              </a:xfrm>
            </p:grpSpPr>
            <p:sp>
              <p:nvSpPr>
                <p:cNvPr id="85" name="任意多边形 84"/>
                <p:cNvSpPr/>
                <p:nvPr/>
              </p:nvSpPr>
              <p:spPr>
                <a:xfrm rot="10800000">
                  <a:off x="4032564" y="2760690"/>
                  <a:ext cx="2069451" cy="880008"/>
                </a:xfrm>
                <a:custGeom>
                  <a:avLst/>
                  <a:gdLst>
                    <a:gd name="connsiteX0" fmla="*/ 1184554 w 2197557"/>
                    <a:gd name="connsiteY0" fmla="*/ 880008 h 880008"/>
                    <a:gd name="connsiteX1" fmla="*/ 0 w 2197557"/>
                    <a:gd name="connsiteY1" fmla="*/ 880008 h 880008"/>
                    <a:gd name="connsiteX2" fmla="*/ 0 w 2197557"/>
                    <a:gd name="connsiteY2" fmla="*/ 259794 h 880008"/>
                    <a:gd name="connsiteX3" fmla="*/ 1241675 w 2197557"/>
                    <a:gd name="connsiteY3" fmla="*/ 259794 h 880008"/>
                    <a:gd name="connsiteX4" fmla="*/ 1913681 w 2197557"/>
                    <a:gd name="connsiteY4" fmla="*/ 0 h 880008"/>
                    <a:gd name="connsiteX5" fmla="*/ 2197557 w 2197557"/>
                    <a:gd name="connsiteY5" fmla="*/ 297379 h 880008"/>
                    <a:gd name="connsiteX6" fmla="*/ 1848656 w 2197557"/>
                    <a:gd name="connsiteY6" fmla="*/ 683679 h 8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7557" h="880008">
                      <a:moveTo>
                        <a:pt x="1184554" y="880008"/>
                      </a:moveTo>
                      <a:lnTo>
                        <a:pt x="0" y="880008"/>
                      </a:lnTo>
                      <a:lnTo>
                        <a:pt x="0" y="259794"/>
                      </a:lnTo>
                      <a:lnTo>
                        <a:pt x="1241675" y="259794"/>
                      </a:lnTo>
                      <a:lnTo>
                        <a:pt x="1913681" y="0"/>
                      </a:lnTo>
                      <a:lnTo>
                        <a:pt x="2197557" y="297379"/>
                      </a:lnTo>
                      <a:lnTo>
                        <a:pt x="1848656" y="683679"/>
                      </a:lnTo>
                      <a:close/>
                    </a:path>
                  </a:pathLst>
                </a:cu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86" name="任意多边形 85"/>
                <p:cNvSpPr/>
                <p:nvPr/>
              </p:nvSpPr>
              <p:spPr>
                <a:xfrm rot="10800000" flipH="1">
                  <a:off x="6103113" y="2759548"/>
                  <a:ext cx="2069451" cy="880008"/>
                </a:xfrm>
                <a:custGeom>
                  <a:avLst/>
                  <a:gdLst>
                    <a:gd name="connsiteX0" fmla="*/ 1184554 w 2197557"/>
                    <a:gd name="connsiteY0" fmla="*/ 880008 h 880008"/>
                    <a:gd name="connsiteX1" fmla="*/ 0 w 2197557"/>
                    <a:gd name="connsiteY1" fmla="*/ 880008 h 880008"/>
                    <a:gd name="connsiteX2" fmla="*/ 0 w 2197557"/>
                    <a:gd name="connsiteY2" fmla="*/ 259794 h 880008"/>
                    <a:gd name="connsiteX3" fmla="*/ 1241675 w 2197557"/>
                    <a:gd name="connsiteY3" fmla="*/ 259794 h 880008"/>
                    <a:gd name="connsiteX4" fmla="*/ 1913681 w 2197557"/>
                    <a:gd name="connsiteY4" fmla="*/ 0 h 880008"/>
                    <a:gd name="connsiteX5" fmla="*/ 2197557 w 2197557"/>
                    <a:gd name="connsiteY5" fmla="*/ 297379 h 880008"/>
                    <a:gd name="connsiteX6" fmla="*/ 1848656 w 2197557"/>
                    <a:gd name="connsiteY6" fmla="*/ 683679 h 8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7557" h="880008">
                      <a:moveTo>
                        <a:pt x="1184554" y="880008"/>
                      </a:moveTo>
                      <a:lnTo>
                        <a:pt x="0" y="880008"/>
                      </a:lnTo>
                      <a:lnTo>
                        <a:pt x="0" y="259794"/>
                      </a:lnTo>
                      <a:lnTo>
                        <a:pt x="1241675" y="259794"/>
                      </a:lnTo>
                      <a:lnTo>
                        <a:pt x="1913681" y="0"/>
                      </a:lnTo>
                      <a:lnTo>
                        <a:pt x="2197557" y="297379"/>
                      </a:lnTo>
                      <a:lnTo>
                        <a:pt x="1848656" y="683679"/>
                      </a:lnTo>
                      <a:close/>
                    </a:path>
                  </a:pathLst>
                </a:cu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nvGrpSpPr>
                <p:cNvPr id="87" name="组合 86"/>
                <p:cNvGrpSpPr>
                  <a:grpSpLocks noChangeAspect="1"/>
                </p:cNvGrpSpPr>
                <p:nvPr/>
              </p:nvGrpSpPr>
              <p:grpSpPr>
                <a:xfrm>
                  <a:off x="5001617" y="502494"/>
                  <a:ext cx="2159701" cy="4968000"/>
                  <a:chOff x="4467040" y="-510380"/>
                  <a:chExt cx="3259116" cy="7497005"/>
                </a:xfrm>
              </p:grpSpPr>
              <p:grpSp>
                <p:nvGrpSpPr>
                  <p:cNvPr id="90" name="组合 89"/>
                  <p:cNvGrpSpPr/>
                  <p:nvPr/>
                </p:nvGrpSpPr>
                <p:grpSpPr>
                  <a:xfrm>
                    <a:off x="4869768" y="4318000"/>
                    <a:ext cx="2450878" cy="2668625"/>
                    <a:chOff x="5249595" y="3150385"/>
                    <a:chExt cx="2450878" cy="2668625"/>
                  </a:xfrm>
                </p:grpSpPr>
                <p:sp>
                  <p:nvSpPr>
                    <p:cNvPr id="100" name="任意多边形 99"/>
                    <p:cNvSpPr/>
                    <p:nvPr/>
                  </p:nvSpPr>
                  <p:spPr>
                    <a:xfrm>
                      <a:off x="6475825" y="3152730"/>
                      <a:ext cx="1224648" cy="2666280"/>
                    </a:xfrm>
                    <a:custGeom>
                      <a:avLst/>
                      <a:gdLst>
                        <a:gd name="connsiteX0" fmla="*/ 613421 w 1224648"/>
                        <a:gd name="connsiteY0" fmla="*/ 0 h 2666280"/>
                        <a:gd name="connsiteX1" fmla="*/ 646147 w 1224648"/>
                        <a:gd name="connsiteY1" fmla="*/ 130898 h 2666280"/>
                        <a:gd name="connsiteX2" fmla="*/ 782610 w 1224648"/>
                        <a:gd name="connsiteY2" fmla="*/ 230289 h 2666280"/>
                        <a:gd name="connsiteX3" fmla="*/ 1197724 w 1224648"/>
                        <a:gd name="connsiteY3" fmla="*/ 1446453 h 2666280"/>
                        <a:gd name="connsiteX4" fmla="*/ 1184501 w 1224648"/>
                        <a:gd name="connsiteY4" fmla="*/ 1496956 h 2666280"/>
                        <a:gd name="connsiteX5" fmla="*/ 819999 w 1224648"/>
                        <a:gd name="connsiteY5" fmla="*/ 811084 h 2666280"/>
                        <a:gd name="connsiteX6" fmla="*/ 811059 w 1224648"/>
                        <a:gd name="connsiteY6" fmla="*/ 988143 h 2666280"/>
                        <a:gd name="connsiteX7" fmla="*/ 22504 w 1224648"/>
                        <a:gd name="connsiteY7" fmla="*/ 2645826 h 2666280"/>
                        <a:gd name="connsiteX8" fmla="*/ 0 w 1224648"/>
                        <a:gd name="connsiteY8" fmla="*/ 2666280 h 2666280"/>
                        <a:gd name="connsiteX9" fmla="*/ 0 w 1224648"/>
                        <a:gd name="connsiteY9" fmla="*/ 0 h 266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648" h="2666280">
                          <a:moveTo>
                            <a:pt x="613421" y="0"/>
                          </a:moveTo>
                          <a:lnTo>
                            <a:pt x="646147" y="130898"/>
                          </a:lnTo>
                          <a:lnTo>
                            <a:pt x="782610" y="230289"/>
                          </a:lnTo>
                          <a:cubicBezTo>
                            <a:pt x="1145776" y="539297"/>
                            <a:pt x="1289449" y="1010484"/>
                            <a:pt x="1197724" y="1446453"/>
                          </a:cubicBezTo>
                          <a:lnTo>
                            <a:pt x="1184501" y="1496956"/>
                          </a:lnTo>
                          <a:lnTo>
                            <a:pt x="819999" y="811084"/>
                          </a:lnTo>
                          <a:lnTo>
                            <a:pt x="811059" y="988143"/>
                          </a:lnTo>
                          <a:cubicBezTo>
                            <a:pt x="745563" y="1633059"/>
                            <a:pt x="456460" y="2211870"/>
                            <a:pt x="22504" y="2645826"/>
                          </a:cubicBezTo>
                          <a:lnTo>
                            <a:pt x="0" y="2666280"/>
                          </a:lnTo>
                          <a:lnTo>
                            <a:pt x="0" y="0"/>
                          </a:lnTo>
                          <a:close/>
                        </a:path>
                      </a:pathLst>
                    </a:custGeom>
                    <a:solidFill>
                      <a:srgbClr val="FFD7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101" name="任意多边形 100"/>
                    <p:cNvSpPr/>
                    <p:nvPr/>
                  </p:nvSpPr>
                  <p:spPr>
                    <a:xfrm flipH="1">
                      <a:off x="5249595" y="3150385"/>
                      <a:ext cx="1224648" cy="2666280"/>
                    </a:xfrm>
                    <a:custGeom>
                      <a:avLst/>
                      <a:gdLst>
                        <a:gd name="connsiteX0" fmla="*/ 613421 w 1224648"/>
                        <a:gd name="connsiteY0" fmla="*/ 0 h 2666280"/>
                        <a:gd name="connsiteX1" fmla="*/ 646147 w 1224648"/>
                        <a:gd name="connsiteY1" fmla="*/ 130898 h 2666280"/>
                        <a:gd name="connsiteX2" fmla="*/ 782610 w 1224648"/>
                        <a:gd name="connsiteY2" fmla="*/ 230289 h 2666280"/>
                        <a:gd name="connsiteX3" fmla="*/ 1197724 w 1224648"/>
                        <a:gd name="connsiteY3" fmla="*/ 1446453 h 2666280"/>
                        <a:gd name="connsiteX4" fmla="*/ 1184501 w 1224648"/>
                        <a:gd name="connsiteY4" fmla="*/ 1496956 h 2666280"/>
                        <a:gd name="connsiteX5" fmla="*/ 819999 w 1224648"/>
                        <a:gd name="connsiteY5" fmla="*/ 811084 h 2666280"/>
                        <a:gd name="connsiteX6" fmla="*/ 811059 w 1224648"/>
                        <a:gd name="connsiteY6" fmla="*/ 988143 h 2666280"/>
                        <a:gd name="connsiteX7" fmla="*/ 22504 w 1224648"/>
                        <a:gd name="connsiteY7" fmla="*/ 2645826 h 2666280"/>
                        <a:gd name="connsiteX8" fmla="*/ 0 w 1224648"/>
                        <a:gd name="connsiteY8" fmla="*/ 2666280 h 2666280"/>
                        <a:gd name="connsiteX9" fmla="*/ 0 w 1224648"/>
                        <a:gd name="connsiteY9" fmla="*/ 0 h 266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4648" h="2666280">
                          <a:moveTo>
                            <a:pt x="613421" y="0"/>
                          </a:moveTo>
                          <a:lnTo>
                            <a:pt x="646147" y="130898"/>
                          </a:lnTo>
                          <a:lnTo>
                            <a:pt x="782610" y="230289"/>
                          </a:lnTo>
                          <a:cubicBezTo>
                            <a:pt x="1145776" y="539297"/>
                            <a:pt x="1289449" y="1010484"/>
                            <a:pt x="1197724" y="1446453"/>
                          </a:cubicBezTo>
                          <a:lnTo>
                            <a:pt x="1184501" y="1496956"/>
                          </a:lnTo>
                          <a:lnTo>
                            <a:pt x="819999" y="811084"/>
                          </a:lnTo>
                          <a:lnTo>
                            <a:pt x="811059" y="988143"/>
                          </a:lnTo>
                          <a:cubicBezTo>
                            <a:pt x="745563" y="1633059"/>
                            <a:pt x="456460" y="2211870"/>
                            <a:pt x="22504" y="2645826"/>
                          </a:cubicBezTo>
                          <a:lnTo>
                            <a:pt x="0" y="2666280"/>
                          </a:lnTo>
                          <a:lnTo>
                            <a:pt x="0" y="0"/>
                          </a:lnTo>
                          <a:close/>
                        </a:path>
                      </a:pathLst>
                    </a:custGeom>
                    <a:solidFill>
                      <a:srgbClr val="FFE24F">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grpSp>
                <p:nvGrpSpPr>
                  <p:cNvPr id="91" name="组合 90"/>
                  <p:cNvGrpSpPr/>
                  <p:nvPr/>
                </p:nvGrpSpPr>
                <p:grpSpPr>
                  <a:xfrm>
                    <a:off x="5422776" y="4307490"/>
                    <a:ext cx="1392753" cy="2047307"/>
                    <a:chOff x="6590397" y="382604"/>
                    <a:chExt cx="1392753" cy="2047307"/>
                  </a:xfrm>
                </p:grpSpPr>
                <p:sp>
                  <p:nvSpPr>
                    <p:cNvPr id="98" name="任意多边形 97"/>
                    <p:cNvSpPr>
                      <a:spLocks noChangeAspect="1"/>
                    </p:cNvSpPr>
                    <p:nvPr/>
                  </p:nvSpPr>
                  <p:spPr>
                    <a:xfrm>
                      <a:off x="7282060" y="384952"/>
                      <a:ext cx="701090" cy="2044959"/>
                    </a:xfrm>
                    <a:custGeom>
                      <a:avLst/>
                      <a:gdLst>
                        <a:gd name="connsiteX0" fmla="*/ 83678 w 701090"/>
                        <a:gd name="connsiteY0" fmla="*/ 0 h 2044959"/>
                        <a:gd name="connsiteX1" fmla="*/ 141520 w 701090"/>
                        <a:gd name="connsiteY1" fmla="*/ 28595 h 2044959"/>
                        <a:gd name="connsiteX2" fmla="*/ 400526 w 701090"/>
                        <a:gd name="connsiteY2" fmla="*/ 229586 h 2044959"/>
                        <a:gd name="connsiteX3" fmla="*/ 648243 w 701090"/>
                        <a:gd name="connsiteY3" fmla="*/ 1317182 h 2044959"/>
                        <a:gd name="connsiteX4" fmla="*/ 632233 w 701090"/>
                        <a:gd name="connsiteY4" fmla="*/ 1359576 h 2044959"/>
                        <a:gd name="connsiteX5" fmla="*/ 505339 w 701090"/>
                        <a:gd name="connsiteY5" fmla="*/ 1045072 h 2044959"/>
                        <a:gd name="connsiteX6" fmla="*/ 500690 w 701090"/>
                        <a:gd name="connsiteY6" fmla="*/ 1079920 h 2044959"/>
                        <a:gd name="connsiteX7" fmla="*/ 109149 w 701090"/>
                        <a:gd name="connsiteY7" fmla="*/ 1924865 h 2044959"/>
                        <a:gd name="connsiteX8" fmla="*/ 0 w 701090"/>
                        <a:gd name="connsiteY8" fmla="*/ 2044959 h 2044959"/>
                        <a:gd name="connsiteX9" fmla="*/ 0 w 701090"/>
                        <a:gd name="connsiteY9" fmla="*/ 84971 h 2044959"/>
                        <a:gd name="connsiteX10" fmla="*/ 117961 w 701090"/>
                        <a:gd name="connsiteY10" fmla="*/ 84971 h 204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1090" h="2044959">
                          <a:moveTo>
                            <a:pt x="83678" y="0"/>
                          </a:moveTo>
                          <a:lnTo>
                            <a:pt x="141520" y="28595"/>
                          </a:lnTo>
                          <a:cubicBezTo>
                            <a:pt x="235194" y="80801"/>
                            <a:pt x="322692" y="147827"/>
                            <a:pt x="400526" y="229586"/>
                          </a:cubicBezTo>
                          <a:cubicBezTo>
                            <a:pt x="685916" y="529367"/>
                            <a:pt x="767079" y="949182"/>
                            <a:pt x="648243" y="1317182"/>
                          </a:cubicBezTo>
                          <a:lnTo>
                            <a:pt x="632233" y="1359576"/>
                          </a:lnTo>
                          <a:lnTo>
                            <a:pt x="505339" y="1045072"/>
                          </a:lnTo>
                          <a:lnTo>
                            <a:pt x="500690" y="1079920"/>
                          </a:lnTo>
                          <a:cubicBezTo>
                            <a:pt x="444023" y="1397165"/>
                            <a:pt x="306071" y="1686250"/>
                            <a:pt x="109149" y="1924865"/>
                          </a:cubicBezTo>
                          <a:lnTo>
                            <a:pt x="0" y="2044959"/>
                          </a:lnTo>
                          <a:lnTo>
                            <a:pt x="0" y="84971"/>
                          </a:lnTo>
                          <a:lnTo>
                            <a:pt x="117961" y="84971"/>
                          </a:lnTo>
                          <a:close/>
                        </a:path>
                      </a:pathLst>
                    </a:custGeom>
                    <a:solidFill>
                      <a:srgbClr val="D4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99" name="任意多边形 98"/>
                    <p:cNvSpPr>
                      <a:spLocks noChangeAspect="1"/>
                    </p:cNvSpPr>
                    <p:nvPr/>
                  </p:nvSpPr>
                  <p:spPr>
                    <a:xfrm flipH="1">
                      <a:off x="6590397" y="382604"/>
                      <a:ext cx="701090" cy="2044959"/>
                    </a:xfrm>
                    <a:custGeom>
                      <a:avLst/>
                      <a:gdLst>
                        <a:gd name="connsiteX0" fmla="*/ 83678 w 701090"/>
                        <a:gd name="connsiteY0" fmla="*/ 0 h 2044959"/>
                        <a:gd name="connsiteX1" fmla="*/ 141520 w 701090"/>
                        <a:gd name="connsiteY1" fmla="*/ 28595 h 2044959"/>
                        <a:gd name="connsiteX2" fmla="*/ 400526 w 701090"/>
                        <a:gd name="connsiteY2" fmla="*/ 229586 h 2044959"/>
                        <a:gd name="connsiteX3" fmla="*/ 648243 w 701090"/>
                        <a:gd name="connsiteY3" fmla="*/ 1317182 h 2044959"/>
                        <a:gd name="connsiteX4" fmla="*/ 632233 w 701090"/>
                        <a:gd name="connsiteY4" fmla="*/ 1359576 h 2044959"/>
                        <a:gd name="connsiteX5" fmla="*/ 505339 w 701090"/>
                        <a:gd name="connsiteY5" fmla="*/ 1045072 h 2044959"/>
                        <a:gd name="connsiteX6" fmla="*/ 500690 w 701090"/>
                        <a:gd name="connsiteY6" fmla="*/ 1079920 h 2044959"/>
                        <a:gd name="connsiteX7" fmla="*/ 109149 w 701090"/>
                        <a:gd name="connsiteY7" fmla="*/ 1924865 h 2044959"/>
                        <a:gd name="connsiteX8" fmla="*/ 0 w 701090"/>
                        <a:gd name="connsiteY8" fmla="*/ 2044959 h 2044959"/>
                        <a:gd name="connsiteX9" fmla="*/ 0 w 701090"/>
                        <a:gd name="connsiteY9" fmla="*/ 84971 h 2044959"/>
                        <a:gd name="connsiteX10" fmla="*/ 117961 w 701090"/>
                        <a:gd name="connsiteY10" fmla="*/ 84971 h 204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1090" h="2044959">
                          <a:moveTo>
                            <a:pt x="83678" y="0"/>
                          </a:moveTo>
                          <a:lnTo>
                            <a:pt x="141520" y="28595"/>
                          </a:lnTo>
                          <a:cubicBezTo>
                            <a:pt x="235194" y="80801"/>
                            <a:pt x="322692" y="147827"/>
                            <a:pt x="400526" y="229586"/>
                          </a:cubicBezTo>
                          <a:cubicBezTo>
                            <a:pt x="685916" y="529367"/>
                            <a:pt x="767079" y="949182"/>
                            <a:pt x="648243" y="1317182"/>
                          </a:cubicBezTo>
                          <a:lnTo>
                            <a:pt x="632233" y="1359576"/>
                          </a:lnTo>
                          <a:lnTo>
                            <a:pt x="505339" y="1045072"/>
                          </a:lnTo>
                          <a:lnTo>
                            <a:pt x="500690" y="1079920"/>
                          </a:lnTo>
                          <a:cubicBezTo>
                            <a:pt x="444023" y="1397165"/>
                            <a:pt x="306071" y="1686250"/>
                            <a:pt x="109149" y="1924865"/>
                          </a:cubicBezTo>
                          <a:lnTo>
                            <a:pt x="0" y="2044959"/>
                          </a:lnTo>
                          <a:lnTo>
                            <a:pt x="0" y="84971"/>
                          </a:lnTo>
                          <a:lnTo>
                            <a:pt x="117961" y="84971"/>
                          </a:lnTo>
                          <a:close/>
                        </a:path>
                      </a:pathLst>
                    </a:custGeom>
                    <a:solidFill>
                      <a:srgbClr val="FB6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grpSp>
                <p:nvGrpSpPr>
                  <p:cNvPr id="92" name="组合 91"/>
                  <p:cNvGrpSpPr/>
                  <p:nvPr/>
                </p:nvGrpSpPr>
                <p:grpSpPr>
                  <a:xfrm>
                    <a:off x="4775013" y="2863216"/>
                    <a:ext cx="2641986" cy="1657642"/>
                    <a:chOff x="4775007" y="1259500"/>
                    <a:chExt cx="2641986" cy="1657642"/>
                  </a:xfrm>
                  <a:solidFill>
                    <a:schemeClr val="accent5">
                      <a:lumMod val="75000"/>
                    </a:schemeClr>
                  </a:solidFill>
                </p:grpSpPr>
                <p:sp>
                  <p:nvSpPr>
                    <p:cNvPr id="96" name="任意多边形 95"/>
                    <p:cNvSpPr/>
                    <p:nvPr/>
                  </p:nvSpPr>
                  <p:spPr>
                    <a:xfrm>
                      <a:off x="6096000" y="1259500"/>
                      <a:ext cx="1320993" cy="1657642"/>
                    </a:xfrm>
                    <a:custGeom>
                      <a:avLst/>
                      <a:gdLst>
                        <a:gd name="connsiteX0" fmla="*/ 0 w 1320993"/>
                        <a:gd name="connsiteY0" fmla="*/ 0 h 1657642"/>
                        <a:gd name="connsiteX1" fmla="*/ 1320993 w 1320993"/>
                        <a:gd name="connsiteY1" fmla="*/ 0 h 1657642"/>
                        <a:gd name="connsiteX2" fmla="*/ 1320993 w 1320993"/>
                        <a:gd name="connsiteY2" fmla="*/ 1254364 h 1657642"/>
                        <a:gd name="connsiteX3" fmla="*/ 1167768 w 1320993"/>
                        <a:gd name="connsiteY3" fmla="*/ 1485527 h 1657642"/>
                        <a:gd name="connsiteX4" fmla="*/ 1148074 w 1320993"/>
                        <a:gd name="connsiteY4" fmla="*/ 1491641 h 1657642"/>
                        <a:gd name="connsiteX5" fmla="*/ 1145495 w 1320993"/>
                        <a:gd name="connsiteY5" fmla="*/ 1504416 h 1657642"/>
                        <a:gd name="connsiteX6" fmla="*/ 914331 w 1320993"/>
                        <a:gd name="connsiteY6" fmla="*/ 1657642 h 1657642"/>
                        <a:gd name="connsiteX7" fmla="*/ 0 w 1320993"/>
                        <a:gd name="connsiteY7" fmla="*/ 1657642 h 165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0993" h="1657642">
                          <a:moveTo>
                            <a:pt x="0" y="0"/>
                          </a:moveTo>
                          <a:lnTo>
                            <a:pt x="1320993" y="0"/>
                          </a:lnTo>
                          <a:lnTo>
                            <a:pt x="1320993" y="1254364"/>
                          </a:lnTo>
                          <a:cubicBezTo>
                            <a:pt x="1320993" y="1358281"/>
                            <a:pt x="1257812" y="1447442"/>
                            <a:pt x="1167768" y="1485527"/>
                          </a:cubicBezTo>
                          <a:lnTo>
                            <a:pt x="1148074" y="1491641"/>
                          </a:lnTo>
                          <a:lnTo>
                            <a:pt x="1145495" y="1504416"/>
                          </a:lnTo>
                          <a:cubicBezTo>
                            <a:pt x="1107409" y="1594461"/>
                            <a:pt x="1018249" y="1657642"/>
                            <a:pt x="914331" y="1657642"/>
                          </a:cubicBezTo>
                          <a:lnTo>
                            <a:pt x="0" y="165764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97" name="任意多边形 96"/>
                    <p:cNvSpPr/>
                    <p:nvPr/>
                  </p:nvSpPr>
                  <p:spPr>
                    <a:xfrm flipH="1">
                      <a:off x="4775007" y="1259500"/>
                      <a:ext cx="1320993" cy="1657642"/>
                    </a:xfrm>
                    <a:custGeom>
                      <a:avLst/>
                      <a:gdLst>
                        <a:gd name="connsiteX0" fmla="*/ 0 w 1320993"/>
                        <a:gd name="connsiteY0" fmla="*/ 0 h 1657642"/>
                        <a:gd name="connsiteX1" fmla="*/ 1320993 w 1320993"/>
                        <a:gd name="connsiteY1" fmla="*/ 0 h 1657642"/>
                        <a:gd name="connsiteX2" fmla="*/ 1320993 w 1320993"/>
                        <a:gd name="connsiteY2" fmla="*/ 1254364 h 1657642"/>
                        <a:gd name="connsiteX3" fmla="*/ 1167768 w 1320993"/>
                        <a:gd name="connsiteY3" fmla="*/ 1485527 h 1657642"/>
                        <a:gd name="connsiteX4" fmla="*/ 1148074 w 1320993"/>
                        <a:gd name="connsiteY4" fmla="*/ 1491641 h 1657642"/>
                        <a:gd name="connsiteX5" fmla="*/ 1145495 w 1320993"/>
                        <a:gd name="connsiteY5" fmla="*/ 1504416 h 1657642"/>
                        <a:gd name="connsiteX6" fmla="*/ 914331 w 1320993"/>
                        <a:gd name="connsiteY6" fmla="*/ 1657642 h 1657642"/>
                        <a:gd name="connsiteX7" fmla="*/ 0 w 1320993"/>
                        <a:gd name="connsiteY7" fmla="*/ 1657642 h 165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0993" h="1657642">
                          <a:moveTo>
                            <a:pt x="0" y="0"/>
                          </a:moveTo>
                          <a:lnTo>
                            <a:pt x="1320993" y="0"/>
                          </a:lnTo>
                          <a:lnTo>
                            <a:pt x="1320993" y="1254364"/>
                          </a:lnTo>
                          <a:cubicBezTo>
                            <a:pt x="1320993" y="1358281"/>
                            <a:pt x="1257812" y="1447442"/>
                            <a:pt x="1167768" y="1485527"/>
                          </a:cubicBezTo>
                          <a:lnTo>
                            <a:pt x="1148074" y="1491641"/>
                          </a:lnTo>
                          <a:lnTo>
                            <a:pt x="1145495" y="1504416"/>
                          </a:lnTo>
                          <a:cubicBezTo>
                            <a:pt x="1107409" y="1594461"/>
                            <a:pt x="1018249" y="1657642"/>
                            <a:pt x="914331" y="1657642"/>
                          </a:cubicBezTo>
                          <a:lnTo>
                            <a:pt x="0" y="165764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grpSp>
                <p:nvGrpSpPr>
                  <p:cNvPr id="93" name="组合 92"/>
                  <p:cNvGrpSpPr/>
                  <p:nvPr/>
                </p:nvGrpSpPr>
                <p:grpSpPr>
                  <a:xfrm>
                    <a:off x="4467040" y="-510380"/>
                    <a:ext cx="3259116" cy="4669532"/>
                    <a:chOff x="4467034" y="1037066"/>
                    <a:chExt cx="3259116" cy="4669532"/>
                  </a:xfrm>
                </p:grpSpPr>
                <p:sp>
                  <p:nvSpPr>
                    <p:cNvPr id="94" name="任意多边形 93"/>
                    <p:cNvSpPr/>
                    <p:nvPr/>
                  </p:nvSpPr>
                  <p:spPr>
                    <a:xfrm>
                      <a:off x="6097184" y="1037066"/>
                      <a:ext cx="1628966" cy="4669532"/>
                    </a:xfrm>
                    <a:custGeom>
                      <a:avLst/>
                      <a:gdLst>
                        <a:gd name="connsiteX0" fmla="*/ 0 w 737043"/>
                        <a:gd name="connsiteY0" fmla="*/ 0 h 2112772"/>
                        <a:gd name="connsiteX1" fmla="*/ 40881 w 737043"/>
                        <a:gd name="connsiteY1" fmla="*/ 30570 h 2112772"/>
                        <a:gd name="connsiteX2" fmla="*/ 737043 w 737043"/>
                        <a:gd name="connsiteY2" fmla="*/ 1506750 h 2112772"/>
                        <a:gd name="connsiteX3" fmla="*/ 688056 w 737043"/>
                        <a:gd name="connsiteY3" fmla="*/ 1938781 h 2112772"/>
                        <a:gd name="connsiteX4" fmla="*/ 637506 w 737043"/>
                        <a:gd name="connsiteY4" fmla="*/ 2112772 h 2112772"/>
                        <a:gd name="connsiteX5" fmla="*/ 0 w 737043"/>
                        <a:gd name="connsiteY5" fmla="*/ 2112772 h 211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043" h="2112772">
                          <a:moveTo>
                            <a:pt x="0" y="0"/>
                          </a:moveTo>
                          <a:lnTo>
                            <a:pt x="40881" y="30570"/>
                          </a:lnTo>
                          <a:cubicBezTo>
                            <a:pt x="466045" y="381447"/>
                            <a:pt x="737043" y="912451"/>
                            <a:pt x="737043" y="1506750"/>
                          </a:cubicBezTo>
                          <a:cubicBezTo>
                            <a:pt x="737043" y="1655325"/>
                            <a:pt x="720106" y="1799943"/>
                            <a:pt x="688056" y="1938781"/>
                          </a:cubicBezTo>
                          <a:lnTo>
                            <a:pt x="637506" y="2112772"/>
                          </a:lnTo>
                          <a:lnTo>
                            <a:pt x="0" y="211277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95" name="任意多边形 94"/>
                    <p:cNvSpPr/>
                    <p:nvPr/>
                  </p:nvSpPr>
                  <p:spPr>
                    <a:xfrm flipH="1">
                      <a:off x="4467034" y="1037066"/>
                      <a:ext cx="1628966" cy="4669532"/>
                    </a:xfrm>
                    <a:custGeom>
                      <a:avLst/>
                      <a:gdLst>
                        <a:gd name="connsiteX0" fmla="*/ 0 w 737043"/>
                        <a:gd name="connsiteY0" fmla="*/ 0 h 2112772"/>
                        <a:gd name="connsiteX1" fmla="*/ 40881 w 737043"/>
                        <a:gd name="connsiteY1" fmla="*/ 30570 h 2112772"/>
                        <a:gd name="connsiteX2" fmla="*/ 737043 w 737043"/>
                        <a:gd name="connsiteY2" fmla="*/ 1506750 h 2112772"/>
                        <a:gd name="connsiteX3" fmla="*/ 688056 w 737043"/>
                        <a:gd name="connsiteY3" fmla="*/ 1938781 h 2112772"/>
                        <a:gd name="connsiteX4" fmla="*/ 637506 w 737043"/>
                        <a:gd name="connsiteY4" fmla="*/ 2112772 h 2112772"/>
                        <a:gd name="connsiteX5" fmla="*/ 0 w 737043"/>
                        <a:gd name="connsiteY5" fmla="*/ 2112772 h 211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043" h="2112772">
                          <a:moveTo>
                            <a:pt x="0" y="0"/>
                          </a:moveTo>
                          <a:lnTo>
                            <a:pt x="40881" y="30570"/>
                          </a:lnTo>
                          <a:cubicBezTo>
                            <a:pt x="466045" y="381447"/>
                            <a:pt x="737043" y="912451"/>
                            <a:pt x="737043" y="1506750"/>
                          </a:cubicBezTo>
                          <a:cubicBezTo>
                            <a:pt x="737043" y="1655325"/>
                            <a:pt x="720106" y="1799943"/>
                            <a:pt x="688056" y="1938781"/>
                          </a:cubicBezTo>
                          <a:lnTo>
                            <a:pt x="637506" y="2112772"/>
                          </a:lnTo>
                          <a:lnTo>
                            <a:pt x="0" y="2112772"/>
                          </a:lnTo>
                          <a:close/>
                        </a:path>
                      </a:pathLst>
                    </a:custGeom>
                    <a:solidFill>
                      <a:srgbClr val="FFF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grpSp>
            <p:sp>
              <p:nvSpPr>
                <p:cNvPr id="89" name="任意多边形 88"/>
                <p:cNvSpPr/>
                <p:nvPr/>
              </p:nvSpPr>
              <p:spPr>
                <a:xfrm>
                  <a:off x="5396882" y="1108223"/>
                  <a:ext cx="1347664" cy="260748"/>
                </a:xfrm>
                <a:custGeom>
                  <a:avLst/>
                  <a:gdLst>
                    <a:gd name="connsiteX0" fmla="*/ 704499 w 1347664"/>
                    <a:gd name="connsiteY0" fmla="*/ 100958 h 260748"/>
                    <a:gd name="connsiteX1" fmla="*/ 704499 w 1347664"/>
                    <a:gd name="connsiteY1" fmla="*/ 257136 h 260748"/>
                    <a:gd name="connsiteX2" fmla="*/ 682732 w 1347664"/>
                    <a:gd name="connsiteY2" fmla="*/ 258299 h 260748"/>
                    <a:gd name="connsiteX3" fmla="*/ 682732 w 1347664"/>
                    <a:gd name="connsiteY3" fmla="*/ 101976 h 260748"/>
                    <a:gd name="connsiteX4" fmla="*/ 83608 w 1347664"/>
                    <a:gd name="connsiteY4" fmla="*/ 22131 h 260748"/>
                    <a:gd name="connsiteX5" fmla="*/ 96178 w 1347664"/>
                    <a:gd name="connsiteY5" fmla="*/ 26748 h 260748"/>
                    <a:gd name="connsiteX6" fmla="*/ 642715 w 1347664"/>
                    <a:gd name="connsiteY6" fmla="*/ 103847 h 260748"/>
                    <a:gd name="connsiteX7" fmla="*/ 681947 w 1347664"/>
                    <a:gd name="connsiteY7" fmla="*/ 102013 h 260748"/>
                    <a:gd name="connsiteX8" fmla="*/ 681947 w 1347664"/>
                    <a:gd name="connsiteY8" fmla="*/ 258341 h 260748"/>
                    <a:gd name="connsiteX9" fmla="*/ 636888 w 1347664"/>
                    <a:gd name="connsiteY9" fmla="*/ 260748 h 260748"/>
                    <a:gd name="connsiteX10" fmla="*/ 22986 w 1347664"/>
                    <a:gd name="connsiteY10" fmla="*/ 161363 h 260748"/>
                    <a:gd name="connsiteX11" fmla="*/ 0 w 1347664"/>
                    <a:gd name="connsiteY11" fmla="*/ 151311 h 260748"/>
                    <a:gd name="connsiteX12" fmla="*/ 25829 w 1347664"/>
                    <a:gd name="connsiteY12" fmla="*/ 104432 h 260748"/>
                    <a:gd name="connsiteX13" fmla="*/ 1265535 w 1347664"/>
                    <a:gd name="connsiteY13" fmla="*/ 0 h 260748"/>
                    <a:gd name="connsiteX14" fmla="*/ 1338850 w 1347664"/>
                    <a:gd name="connsiteY14" fmla="*/ 104432 h 260748"/>
                    <a:gd name="connsiteX15" fmla="*/ 1347664 w 1347664"/>
                    <a:gd name="connsiteY15" fmla="*/ 120430 h 260748"/>
                    <a:gd name="connsiteX16" fmla="*/ 1293839 w 1347664"/>
                    <a:gd name="connsiteY16" fmla="*/ 145138 h 260748"/>
                    <a:gd name="connsiteX17" fmla="*/ 858174 w 1347664"/>
                    <a:gd name="connsiteY17" fmla="*/ 248925 h 260748"/>
                    <a:gd name="connsiteX18" fmla="*/ 705284 w 1347664"/>
                    <a:gd name="connsiteY18" fmla="*/ 257094 h 260748"/>
                    <a:gd name="connsiteX19" fmla="*/ 705284 w 1347664"/>
                    <a:gd name="connsiteY19" fmla="*/ 100921 h 260748"/>
                    <a:gd name="connsiteX20" fmla="*/ 837080 w 1347664"/>
                    <a:gd name="connsiteY20" fmla="*/ 94758 h 260748"/>
                    <a:gd name="connsiteX21" fmla="*/ 1228946 w 1347664"/>
                    <a:gd name="connsiteY21" fmla="*/ 14052 h 26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47664" h="260748">
                      <a:moveTo>
                        <a:pt x="704499" y="100958"/>
                      </a:moveTo>
                      <a:lnTo>
                        <a:pt x="704499" y="257136"/>
                      </a:lnTo>
                      <a:lnTo>
                        <a:pt x="682732" y="258299"/>
                      </a:lnTo>
                      <a:lnTo>
                        <a:pt x="682732" y="101976"/>
                      </a:lnTo>
                      <a:close/>
                      <a:moveTo>
                        <a:pt x="83608" y="22131"/>
                      </a:moveTo>
                      <a:lnTo>
                        <a:pt x="96178" y="26748"/>
                      </a:lnTo>
                      <a:cubicBezTo>
                        <a:pt x="257121" y="75796"/>
                        <a:pt x="443737" y="103847"/>
                        <a:pt x="642715" y="103847"/>
                      </a:cubicBezTo>
                      <a:lnTo>
                        <a:pt x="681947" y="102013"/>
                      </a:lnTo>
                      <a:lnTo>
                        <a:pt x="681947" y="258341"/>
                      </a:lnTo>
                      <a:lnTo>
                        <a:pt x="636888" y="260748"/>
                      </a:lnTo>
                      <a:cubicBezTo>
                        <a:pt x="409485" y="260748"/>
                        <a:pt x="198228" y="224110"/>
                        <a:pt x="22986" y="161363"/>
                      </a:cubicBezTo>
                      <a:lnTo>
                        <a:pt x="0" y="151311"/>
                      </a:lnTo>
                      <a:lnTo>
                        <a:pt x="25829" y="104432"/>
                      </a:lnTo>
                      <a:close/>
                      <a:moveTo>
                        <a:pt x="1265535" y="0"/>
                      </a:moveTo>
                      <a:lnTo>
                        <a:pt x="1338850" y="104432"/>
                      </a:lnTo>
                      <a:lnTo>
                        <a:pt x="1347664" y="120430"/>
                      </a:lnTo>
                      <a:lnTo>
                        <a:pt x="1293839" y="145138"/>
                      </a:lnTo>
                      <a:cubicBezTo>
                        <a:pt x="1167013" y="195407"/>
                        <a:pt x="1018997" y="231484"/>
                        <a:pt x="858174" y="248925"/>
                      </a:cubicBezTo>
                      <a:lnTo>
                        <a:pt x="705284" y="257094"/>
                      </a:lnTo>
                      <a:lnTo>
                        <a:pt x="705284" y="100921"/>
                      </a:lnTo>
                      <a:lnTo>
                        <a:pt x="837080" y="94758"/>
                      </a:lnTo>
                      <a:cubicBezTo>
                        <a:pt x="979023" y="81320"/>
                        <a:pt x="1111517" y="53426"/>
                        <a:pt x="1228946" y="14052"/>
                      </a:cubicBezTo>
                      <a:close/>
                    </a:path>
                  </a:pathLst>
                </a:cu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sp>
            <p:nvSpPr>
              <p:cNvPr id="104" name="任意多边形 103"/>
              <p:cNvSpPr>
                <a:spLocks noChangeAspect="1"/>
              </p:cNvSpPr>
              <p:nvPr/>
            </p:nvSpPr>
            <p:spPr>
              <a:xfrm>
                <a:off x="5838095" y="1617785"/>
                <a:ext cx="504000" cy="504000"/>
              </a:xfrm>
              <a:custGeom>
                <a:avLst/>
                <a:gdLst>
                  <a:gd name="connsiteX0" fmla="*/ 553992 w 1111348"/>
                  <a:gd name="connsiteY0" fmla="*/ 67992 h 1111348"/>
                  <a:gd name="connsiteX1" fmla="*/ 67992 w 1111348"/>
                  <a:gd name="connsiteY1" fmla="*/ 553992 h 1111348"/>
                  <a:gd name="connsiteX2" fmla="*/ 553992 w 1111348"/>
                  <a:gd name="connsiteY2" fmla="*/ 1039992 h 1111348"/>
                  <a:gd name="connsiteX3" fmla="*/ 1039992 w 1111348"/>
                  <a:gd name="connsiteY3" fmla="*/ 553992 h 1111348"/>
                  <a:gd name="connsiteX4" fmla="*/ 553992 w 1111348"/>
                  <a:gd name="connsiteY4" fmla="*/ 67992 h 1111348"/>
                  <a:gd name="connsiteX5" fmla="*/ 555674 w 1111348"/>
                  <a:gd name="connsiteY5" fmla="*/ 0 h 1111348"/>
                  <a:gd name="connsiteX6" fmla="*/ 1111348 w 1111348"/>
                  <a:gd name="connsiteY6" fmla="*/ 555674 h 1111348"/>
                  <a:gd name="connsiteX7" fmla="*/ 555674 w 1111348"/>
                  <a:gd name="connsiteY7" fmla="*/ 1111348 h 1111348"/>
                  <a:gd name="connsiteX8" fmla="*/ 0 w 1111348"/>
                  <a:gd name="connsiteY8" fmla="*/ 555674 h 1111348"/>
                  <a:gd name="connsiteX9" fmla="*/ 555674 w 1111348"/>
                  <a:gd name="connsiteY9" fmla="*/ 0 h 111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1348" h="1111348">
                    <a:moveTo>
                      <a:pt x="553992" y="67992"/>
                    </a:moveTo>
                    <a:cubicBezTo>
                      <a:pt x="285582" y="67992"/>
                      <a:pt x="67992" y="285582"/>
                      <a:pt x="67992" y="553992"/>
                    </a:cubicBezTo>
                    <a:cubicBezTo>
                      <a:pt x="67992" y="822402"/>
                      <a:pt x="285582" y="1039992"/>
                      <a:pt x="553992" y="1039992"/>
                    </a:cubicBezTo>
                    <a:cubicBezTo>
                      <a:pt x="822402" y="1039992"/>
                      <a:pt x="1039992" y="822402"/>
                      <a:pt x="1039992" y="553992"/>
                    </a:cubicBezTo>
                    <a:cubicBezTo>
                      <a:pt x="1039992" y="285582"/>
                      <a:pt x="822402" y="67992"/>
                      <a:pt x="553992" y="67992"/>
                    </a:cubicBezTo>
                    <a:close/>
                    <a:moveTo>
                      <a:pt x="555674" y="0"/>
                    </a:moveTo>
                    <a:cubicBezTo>
                      <a:pt x="862564" y="0"/>
                      <a:pt x="1111348" y="248784"/>
                      <a:pt x="1111348" y="555674"/>
                    </a:cubicBezTo>
                    <a:cubicBezTo>
                      <a:pt x="1111348" y="862564"/>
                      <a:pt x="862564" y="1111348"/>
                      <a:pt x="555674" y="1111348"/>
                    </a:cubicBezTo>
                    <a:cubicBezTo>
                      <a:pt x="248784" y="1111348"/>
                      <a:pt x="0" y="862564"/>
                      <a:pt x="0" y="555674"/>
                    </a:cubicBezTo>
                    <a:cubicBezTo>
                      <a:pt x="0" y="248784"/>
                      <a:pt x="248784" y="0"/>
                      <a:pt x="555674" y="0"/>
                    </a:cubicBez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nvGrpSpPr>
              <p:cNvPr id="37" name="组合 36"/>
              <p:cNvGrpSpPr>
                <a:grpSpLocks noChangeAspect="1"/>
              </p:cNvGrpSpPr>
              <p:nvPr/>
            </p:nvGrpSpPr>
            <p:grpSpPr>
              <a:xfrm>
                <a:off x="5779424" y="1575108"/>
                <a:ext cx="610717" cy="612000"/>
                <a:chOff x="4011923" y="917922"/>
                <a:chExt cx="4327014" cy="4336103"/>
              </a:xfrm>
            </p:grpSpPr>
            <p:sp>
              <p:nvSpPr>
                <p:cNvPr id="38" name="椭圆 37"/>
                <p:cNvSpPr>
                  <a:spLocks noChangeAspect="1"/>
                </p:cNvSpPr>
                <p:nvPr/>
              </p:nvSpPr>
              <p:spPr>
                <a:xfrm>
                  <a:off x="4018937" y="934025"/>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39" name="任意多边形 38"/>
                <p:cNvSpPr/>
                <p:nvPr/>
              </p:nvSpPr>
              <p:spPr>
                <a:xfrm rot="2011872">
                  <a:off x="4770727" y="1561426"/>
                  <a:ext cx="3561122" cy="3293807"/>
                </a:xfrm>
                <a:custGeom>
                  <a:avLst/>
                  <a:gdLst>
                    <a:gd name="connsiteX0" fmla="*/ 2158543 w 3561122"/>
                    <a:gd name="connsiteY0" fmla="*/ 1376057 h 3293807"/>
                    <a:gd name="connsiteX1" fmla="*/ 702628 w 3561122"/>
                    <a:gd name="connsiteY1" fmla="*/ 2369337 h 3293807"/>
                    <a:gd name="connsiteX2" fmla="*/ 1661366 w 3561122"/>
                    <a:gd name="connsiteY2" fmla="*/ 2916854 h 3293807"/>
                    <a:gd name="connsiteX3" fmla="*/ 2458936 w 3561122"/>
                    <a:gd name="connsiteY3" fmla="*/ 2119880 h 3293807"/>
                    <a:gd name="connsiteX4" fmla="*/ 958074 w 3561122"/>
                    <a:gd name="connsiteY4" fmla="*/ 5671 h 3293807"/>
                    <a:gd name="connsiteX5" fmla="*/ 2662098 w 3561122"/>
                    <a:gd name="connsiteY5" fmla="*/ 0 h 3293807"/>
                    <a:gd name="connsiteX6" fmla="*/ 2765672 w 3561122"/>
                    <a:gd name="connsiteY6" fmla="*/ 76266 h 3293807"/>
                    <a:gd name="connsiteX7" fmla="*/ 3201432 w 3561122"/>
                    <a:gd name="connsiteY7" fmla="*/ 558050 h 3293807"/>
                    <a:gd name="connsiteX8" fmla="*/ 2932684 w 3561122"/>
                    <a:gd name="connsiteY8" fmla="*/ 3274714 h 3293807"/>
                    <a:gd name="connsiteX9" fmla="*/ 2917256 w 3561122"/>
                    <a:gd name="connsiteY9" fmla="*/ 3288707 h 3293807"/>
                    <a:gd name="connsiteX10" fmla="*/ 2074350 w 3561122"/>
                    <a:gd name="connsiteY10" fmla="*/ 3293807 h 3293807"/>
                    <a:gd name="connsiteX11" fmla="*/ 926718 w 3561122"/>
                    <a:gd name="connsiteY11" fmla="*/ 2550460 h 3293807"/>
                    <a:gd name="connsiteX12" fmla="*/ 0 w 3561122"/>
                    <a:gd name="connsiteY12" fmla="*/ 2543075 h 3293807"/>
                    <a:gd name="connsiteX13" fmla="*/ 290701 w 3561122"/>
                    <a:gd name="connsiteY13" fmla="*/ 2186011 h 3293807"/>
                    <a:gd name="connsiteX14" fmla="*/ 474955 w 3561122"/>
                    <a:gd name="connsiteY14" fmla="*/ 1912920 h 3293807"/>
                    <a:gd name="connsiteX15" fmla="*/ 1133594 w 3561122"/>
                    <a:gd name="connsiteY15" fmla="*/ 1440068 h 3293807"/>
                    <a:gd name="connsiteX16" fmla="*/ 723333 w 3561122"/>
                    <a:gd name="connsiteY16" fmla="*/ 677605 h 329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61122" h="3293807">
                      <a:moveTo>
                        <a:pt x="2158543" y="1376057"/>
                      </a:moveTo>
                      <a:lnTo>
                        <a:pt x="702628" y="2369337"/>
                      </a:lnTo>
                      <a:lnTo>
                        <a:pt x="1661366" y="2916854"/>
                      </a:lnTo>
                      <a:lnTo>
                        <a:pt x="2458936" y="2119880"/>
                      </a:lnTo>
                      <a:close/>
                      <a:moveTo>
                        <a:pt x="958074" y="5671"/>
                      </a:moveTo>
                      <a:lnTo>
                        <a:pt x="2662098" y="0"/>
                      </a:lnTo>
                      <a:lnTo>
                        <a:pt x="2765672" y="76266"/>
                      </a:lnTo>
                      <a:cubicBezTo>
                        <a:pt x="2930365" y="210545"/>
                        <a:pt x="3077875" y="371598"/>
                        <a:pt x="3201432" y="558050"/>
                      </a:cubicBezTo>
                      <a:cubicBezTo>
                        <a:pt x="3778027" y="1428162"/>
                        <a:pt x="3641903" y="2563115"/>
                        <a:pt x="2932684" y="3274714"/>
                      </a:cubicBezTo>
                      <a:lnTo>
                        <a:pt x="2917256" y="3288707"/>
                      </a:lnTo>
                      <a:lnTo>
                        <a:pt x="2074350" y="3293807"/>
                      </a:lnTo>
                      <a:lnTo>
                        <a:pt x="926718" y="2550460"/>
                      </a:lnTo>
                      <a:lnTo>
                        <a:pt x="0" y="2543075"/>
                      </a:lnTo>
                      <a:lnTo>
                        <a:pt x="290701" y="2186011"/>
                      </a:lnTo>
                      <a:lnTo>
                        <a:pt x="474955" y="1912920"/>
                      </a:lnTo>
                      <a:lnTo>
                        <a:pt x="1133594" y="1440068"/>
                      </a:lnTo>
                      <a:lnTo>
                        <a:pt x="723333" y="677605"/>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0" name="任意多边形 39"/>
                <p:cNvSpPr/>
                <p:nvPr/>
              </p:nvSpPr>
              <p:spPr>
                <a:xfrm>
                  <a:off x="5162223" y="2152409"/>
                  <a:ext cx="1950718" cy="2675497"/>
                </a:xfrm>
                <a:custGeom>
                  <a:avLst/>
                  <a:gdLst>
                    <a:gd name="connsiteX0" fmla="*/ 1650973 w 1950718"/>
                    <a:gd name="connsiteY0" fmla="*/ 1265588 h 2675497"/>
                    <a:gd name="connsiteX1" fmla="*/ 1487620 w 1950718"/>
                    <a:gd name="connsiteY1" fmla="*/ 1305237 h 2675497"/>
                    <a:gd name="connsiteX2" fmla="*/ 1244970 w 1950718"/>
                    <a:gd name="connsiteY2" fmla="*/ 1444801 h 2675497"/>
                    <a:gd name="connsiteX3" fmla="*/ 1156157 w 1950718"/>
                    <a:gd name="connsiteY3" fmla="*/ 1803225 h 2675497"/>
                    <a:gd name="connsiteX4" fmla="*/ 1311580 w 1950718"/>
                    <a:gd name="connsiteY4" fmla="*/ 1766748 h 2675497"/>
                    <a:gd name="connsiteX5" fmla="*/ 1551058 w 1950718"/>
                    <a:gd name="connsiteY5" fmla="*/ 1635115 h 2675497"/>
                    <a:gd name="connsiteX6" fmla="*/ 1650973 w 1950718"/>
                    <a:gd name="connsiteY6" fmla="*/ 1265588 h 2675497"/>
                    <a:gd name="connsiteX7" fmla="*/ 299744 w 1950718"/>
                    <a:gd name="connsiteY7" fmla="*/ 1265588 h 2675497"/>
                    <a:gd name="connsiteX8" fmla="*/ 399659 w 1950718"/>
                    <a:gd name="connsiteY8" fmla="*/ 1635115 h 2675497"/>
                    <a:gd name="connsiteX9" fmla="*/ 794560 w 1950718"/>
                    <a:gd name="connsiteY9" fmla="*/ 1803225 h 2675497"/>
                    <a:gd name="connsiteX10" fmla="*/ 783459 w 1950718"/>
                    <a:gd name="connsiteY10" fmla="*/ 1666834 h 2675497"/>
                    <a:gd name="connsiteX11" fmla="*/ 705747 w 1950718"/>
                    <a:gd name="connsiteY11" fmla="*/ 1444801 h 2675497"/>
                    <a:gd name="connsiteX12" fmla="*/ 299744 w 1950718"/>
                    <a:gd name="connsiteY12" fmla="*/ 1265588 h 2675497"/>
                    <a:gd name="connsiteX13" fmla="*/ 975359 w 1950718"/>
                    <a:gd name="connsiteY13" fmla="*/ 0 h 2675497"/>
                    <a:gd name="connsiteX14" fmla="*/ 1706481 w 1950718"/>
                    <a:gd name="connsiteY14" fmla="*/ 275956 h 2675497"/>
                    <a:gd name="connsiteX15" fmla="*/ 1950718 w 1950718"/>
                    <a:gd name="connsiteY15" fmla="*/ 951570 h 2675497"/>
                    <a:gd name="connsiteX16" fmla="*/ 1768334 w 1950718"/>
                    <a:gd name="connsiteY16" fmla="*/ 1825428 h 2675497"/>
                    <a:gd name="connsiteX17" fmla="*/ 1370260 w 1950718"/>
                    <a:gd name="connsiteY17" fmla="*/ 2442363 h 2675497"/>
                    <a:gd name="connsiteX18" fmla="*/ 975359 w 1950718"/>
                    <a:gd name="connsiteY18" fmla="*/ 2675497 h 2675497"/>
                    <a:gd name="connsiteX19" fmla="*/ 580457 w 1950718"/>
                    <a:gd name="connsiteY19" fmla="*/ 2442363 h 2675497"/>
                    <a:gd name="connsiteX20" fmla="*/ 182384 w 1950718"/>
                    <a:gd name="connsiteY20" fmla="*/ 1825428 h 2675497"/>
                    <a:gd name="connsiteX21" fmla="*/ 0 w 1950718"/>
                    <a:gd name="connsiteY21" fmla="*/ 951570 h 2675497"/>
                    <a:gd name="connsiteX22" fmla="*/ 244236 w 1950718"/>
                    <a:gd name="connsiteY22" fmla="*/ 275956 h 2675497"/>
                    <a:gd name="connsiteX23" fmla="*/ 975359 w 1950718"/>
                    <a:gd name="connsiteY23" fmla="*/ 0 h 267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50718" h="2675497">
                      <a:moveTo>
                        <a:pt x="1650973" y="1265588"/>
                      </a:moveTo>
                      <a:cubicBezTo>
                        <a:pt x="1590707" y="1276161"/>
                        <a:pt x="1536256" y="1289378"/>
                        <a:pt x="1487620" y="1305237"/>
                      </a:cubicBezTo>
                      <a:cubicBezTo>
                        <a:pt x="1370260" y="1342243"/>
                        <a:pt x="1289377" y="1388764"/>
                        <a:pt x="1244970" y="1444801"/>
                      </a:cubicBezTo>
                      <a:cubicBezTo>
                        <a:pt x="1189991" y="1515640"/>
                        <a:pt x="1160386" y="1635115"/>
                        <a:pt x="1156157" y="1803225"/>
                      </a:cubicBezTo>
                      <a:cubicBezTo>
                        <a:pt x="1212194" y="1793709"/>
                        <a:pt x="1264002" y="1781551"/>
                        <a:pt x="1311580" y="1766748"/>
                      </a:cubicBezTo>
                      <a:cubicBezTo>
                        <a:pt x="1424711" y="1731857"/>
                        <a:pt x="1504537" y="1687980"/>
                        <a:pt x="1551058" y="1635115"/>
                      </a:cubicBezTo>
                      <a:cubicBezTo>
                        <a:pt x="1622955" y="1553703"/>
                        <a:pt x="1656260" y="1430527"/>
                        <a:pt x="1650973" y="1265588"/>
                      </a:cubicBezTo>
                      <a:close/>
                      <a:moveTo>
                        <a:pt x="299744" y="1265588"/>
                      </a:moveTo>
                      <a:cubicBezTo>
                        <a:pt x="294458" y="1430527"/>
                        <a:pt x="327762" y="1553703"/>
                        <a:pt x="399659" y="1635115"/>
                      </a:cubicBezTo>
                      <a:cubicBezTo>
                        <a:pt x="468384" y="1713355"/>
                        <a:pt x="600017" y="1769392"/>
                        <a:pt x="794560" y="1803225"/>
                      </a:cubicBezTo>
                      <a:cubicBezTo>
                        <a:pt x="793503" y="1754589"/>
                        <a:pt x="789803" y="1709126"/>
                        <a:pt x="783459" y="1666834"/>
                      </a:cubicBezTo>
                      <a:cubicBezTo>
                        <a:pt x="767599" y="1567447"/>
                        <a:pt x="741695" y="1493436"/>
                        <a:pt x="705747" y="1444801"/>
                      </a:cubicBezTo>
                      <a:cubicBezTo>
                        <a:pt x="640195" y="1360217"/>
                        <a:pt x="504860" y="1300479"/>
                        <a:pt x="299744" y="1265588"/>
                      </a:cubicBezTo>
                      <a:close/>
                      <a:moveTo>
                        <a:pt x="975359" y="0"/>
                      </a:moveTo>
                      <a:cubicBezTo>
                        <a:pt x="1288320" y="0"/>
                        <a:pt x="1532027" y="91986"/>
                        <a:pt x="1706481" y="275956"/>
                      </a:cubicBezTo>
                      <a:cubicBezTo>
                        <a:pt x="1869306" y="447238"/>
                        <a:pt x="1950718" y="672443"/>
                        <a:pt x="1950718" y="951570"/>
                      </a:cubicBezTo>
                      <a:cubicBezTo>
                        <a:pt x="1950718" y="1248672"/>
                        <a:pt x="1889923" y="1539958"/>
                        <a:pt x="1768334" y="1825428"/>
                      </a:cubicBezTo>
                      <a:cubicBezTo>
                        <a:pt x="1663661" y="2070722"/>
                        <a:pt x="1530970" y="2276367"/>
                        <a:pt x="1370260" y="2442363"/>
                      </a:cubicBezTo>
                      <a:cubicBezTo>
                        <a:pt x="1219066" y="2597786"/>
                        <a:pt x="1087432" y="2675497"/>
                        <a:pt x="975359" y="2675497"/>
                      </a:cubicBezTo>
                      <a:cubicBezTo>
                        <a:pt x="863285" y="2675497"/>
                        <a:pt x="731651" y="2597786"/>
                        <a:pt x="580457" y="2442363"/>
                      </a:cubicBezTo>
                      <a:cubicBezTo>
                        <a:pt x="419748" y="2276367"/>
                        <a:pt x="287057" y="2070722"/>
                        <a:pt x="182384" y="1825428"/>
                      </a:cubicBezTo>
                      <a:cubicBezTo>
                        <a:pt x="60794" y="1539958"/>
                        <a:pt x="0" y="1248672"/>
                        <a:pt x="0" y="951570"/>
                      </a:cubicBezTo>
                      <a:cubicBezTo>
                        <a:pt x="0" y="672443"/>
                        <a:pt x="81412" y="447238"/>
                        <a:pt x="244236" y="275956"/>
                      </a:cubicBezTo>
                      <a:cubicBezTo>
                        <a:pt x="418690" y="91986"/>
                        <a:pt x="662398" y="0"/>
                        <a:pt x="9753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1" name="任意多边形 40"/>
                <p:cNvSpPr>
                  <a:spLocks noChangeAspect="1"/>
                </p:cNvSpPr>
                <p:nvPr/>
              </p:nvSpPr>
              <p:spPr>
                <a:xfrm>
                  <a:off x="4543320" y="1393942"/>
                  <a:ext cx="3164526" cy="1584000"/>
                </a:xfrm>
                <a:custGeom>
                  <a:avLst/>
                  <a:gdLst>
                    <a:gd name="connsiteX0" fmla="*/ 448642 w 1461848"/>
                    <a:gd name="connsiteY0" fmla="*/ 0 h 731726"/>
                    <a:gd name="connsiteX1" fmla="*/ 730941 w 1461848"/>
                    <a:gd name="connsiteY1" fmla="*/ 99914 h 731726"/>
                    <a:gd name="connsiteX2" fmla="*/ 1013240 w 1461848"/>
                    <a:gd name="connsiteY2" fmla="*/ 0 h 731726"/>
                    <a:gd name="connsiteX3" fmla="*/ 1129014 w 1461848"/>
                    <a:gd name="connsiteY3" fmla="*/ 550324 h 731726"/>
                    <a:gd name="connsiteX4" fmla="*/ 1461848 w 1461848"/>
                    <a:gd name="connsiteY4" fmla="*/ 731726 h 731726"/>
                    <a:gd name="connsiteX5" fmla="*/ 0 w 1461848"/>
                    <a:gd name="connsiteY5" fmla="*/ 731726 h 731726"/>
                    <a:gd name="connsiteX6" fmla="*/ 326524 w 1461848"/>
                    <a:gd name="connsiteY6" fmla="*/ 550324 h 73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1848" h="731726">
                      <a:moveTo>
                        <a:pt x="448642" y="0"/>
                      </a:moveTo>
                      <a:lnTo>
                        <a:pt x="730941" y="99914"/>
                      </a:lnTo>
                      <a:lnTo>
                        <a:pt x="1013240" y="0"/>
                      </a:lnTo>
                      <a:lnTo>
                        <a:pt x="1129014" y="550324"/>
                      </a:lnTo>
                      <a:lnTo>
                        <a:pt x="1461848" y="731726"/>
                      </a:lnTo>
                      <a:lnTo>
                        <a:pt x="0" y="731726"/>
                      </a:lnTo>
                      <a:lnTo>
                        <a:pt x="326524" y="55032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2" name="任意多边形 41"/>
                <p:cNvSpPr/>
                <p:nvPr/>
              </p:nvSpPr>
              <p:spPr>
                <a:xfrm>
                  <a:off x="5243937" y="2368509"/>
                  <a:ext cx="1735141" cy="202706"/>
                </a:xfrm>
                <a:custGeom>
                  <a:avLst/>
                  <a:gdLst>
                    <a:gd name="connsiteX0" fmla="*/ 44981 w 1735141"/>
                    <a:gd name="connsiteY0" fmla="*/ 0 h 202706"/>
                    <a:gd name="connsiteX1" fmla="*/ 1692497 w 1735141"/>
                    <a:gd name="connsiteY1" fmla="*/ 0 h 202706"/>
                    <a:gd name="connsiteX2" fmla="*/ 1735141 w 1735141"/>
                    <a:gd name="connsiteY2" fmla="*/ 202706 h 202706"/>
                    <a:gd name="connsiteX3" fmla="*/ 0 w 1735141"/>
                    <a:gd name="connsiteY3" fmla="*/ 202706 h 202706"/>
                  </a:gdLst>
                  <a:ahLst/>
                  <a:cxnLst>
                    <a:cxn ang="0">
                      <a:pos x="connsiteX0" y="connsiteY0"/>
                    </a:cxn>
                    <a:cxn ang="0">
                      <a:pos x="connsiteX1" y="connsiteY1"/>
                    </a:cxn>
                    <a:cxn ang="0">
                      <a:pos x="connsiteX2" y="connsiteY2"/>
                    </a:cxn>
                    <a:cxn ang="0">
                      <a:pos x="connsiteX3" y="connsiteY3"/>
                    </a:cxn>
                  </a:cxnLst>
                  <a:rect l="l" t="t" r="r" b="b"/>
                  <a:pathLst>
                    <a:path w="1735141" h="202706">
                      <a:moveTo>
                        <a:pt x="44981" y="0"/>
                      </a:moveTo>
                      <a:lnTo>
                        <a:pt x="1692497" y="0"/>
                      </a:lnTo>
                      <a:lnTo>
                        <a:pt x="1735141" y="202706"/>
                      </a:lnTo>
                      <a:lnTo>
                        <a:pt x="0" y="202706"/>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3" name="任意多边形 42"/>
                <p:cNvSpPr>
                  <a:spLocks noChangeAspect="1"/>
                </p:cNvSpPr>
                <p:nvPr/>
              </p:nvSpPr>
              <p:spPr>
                <a:xfrm>
                  <a:off x="4011923" y="917922"/>
                  <a:ext cx="4320000" cy="4320000"/>
                </a:xfrm>
                <a:custGeom>
                  <a:avLst/>
                  <a:gdLst>
                    <a:gd name="connsiteX0" fmla="*/ 2172331 w 4320000"/>
                    <a:gd name="connsiteY0" fmla="*/ 195257 h 4320000"/>
                    <a:gd name="connsiteX1" fmla="*/ 192331 w 4320000"/>
                    <a:gd name="connsiteY1" fmla="*/ 2175257 h 4320000"/>
                    <a:gd name="connsiteX2" fmla="*/ 2172331 w 4320000"/>
                    <a:gd name="connsiteY2" fmla="*/ 4155257 h 4320000"/>
                    <a:gd name="connsiteX3" fmla="*/ 4152331 w 4320000"/>
                    <a:gd name="connsiteY3" fmla="*/ 2175257 h 4320000"/>
                    <a:gd name="connsiteX4" fmla="*/ 2172331 w 4320000"/>
                    <a:gd name="connsiteY4" fmla="*/ 195257 h 4320000"/>
                    <a:gd name="connsiteX5" fmla="*/ 2160000 w 4320000"/>
                    <a:gd name="connsiteY5" fmla="*/ 0 h 4320000"/>
                    <a:gd name="connsiteX6" fmla="*/ 4320000 w 4320000"/>
                    <a:gd name="connsiteY6" fmla="*/ 2160000 h 4320000"/>
                    <a:gd name="connsiteX7" fmla="*/ 2160000 w 4320000"/>
                    <a:gd name="connsiteY7" fmla="*/ 4320000 h 4320000"/>
                    <a:gd name="connsiteX8" fmla="*/ 0 w 4320000"/>
                    <a:gd name="connsiteY8" fmla="*/ 2160000 h 4320000"/>
                    <a:gd name="connsiteX9" fmla="*/ 2160000 w 4320000"/>
                    <a:gd name="connsiteY9" fmla="*/ 0 h 43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20000" h="4320000">
                      <a:moveTo>
                        <a:pt x="2172331" y="195257"/>
                      </a:moveTo>
                      <a:cubicBezTo>
                        <a:pt x="1078807" y="195257"/>
                        <a:pt x="192331" y="1081733"/>
                        <a:pt x="192331" y="2175257"/>
                      </a:cubicBezTo>
                      <a:cubicBezTo>
                        <a:pt x="192331" y="3268781"/>
                        <a:pt x="1078807" y="4155257"/>
                        <a:pt x="2172331" y="4155257"/>
                      </a:cubicBezTo>
                      <a:cubicBezTo>
                        <a:pt x="3265855" y="4155257"/>
                        <a:pt x="4152331" y="3268781"/>
                        <a:pt x="4152331" y="2175257"/>
                      </a:cubicBezTo>
                      <a:cubicBezTo>
                        <a:pt x="4152331" y="1081733"/>
                        <a:pt x="3265855" y="195257"/>
                        <a:pt x="2172331" y="195257"/>
                      </a:cubicBezTo>
                      <a:close/>
                      <a:moveTo>
                        <a:pt x="2160000" y="0"/>
                      </a:moveTo>
                      <a:cubicBezTo>
                        <a:pt x="3352935" y="0"/>
                        <a:pt x="4320000" y="967065"/>
                        <a:pt x="4320000" y="2160000"/>
                      </a:cubicBezTo>
                      <a:cubicBezTo>
                        <a:pt x="4320000" y="3352935"/>
                        <a:pt x="3352935" y="4320000"/>
                        <a:pt x="2160000" y="4320000"/>
                      </a:cubicBezTo>
                      <a:cubicBezTo>
                        <a:pt x="967065" y="4320000"/>
                        <a:pt x="0" y="3352935"/>
                        <a:pt x="0" y="2160000"/>
                      </a:cubicBezTo>
                      <a:cubicBezTo>
                        <a:pt x="0" y="967065"/>
                        <a:pt x="967065" y="0"/>
                        <a:pt x="216000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grpSp>
      </p:grpSp>
      <p:sp>
        <p:nvSpPr>
          <p:cNvPr id="82" name="任意多边形 81"/>
          <p:cNvSpPr/>
          <p:nvPr/>
        </p:nvSpPr>
        <p:spPr>
          <a:xfrm>
            <a:off x="422033" y="3792350"/>
            <a:ext cx="11542133" cy="2965040"/>
          </a:xfrm>
          <a:custGeom>
            <a:avLst/>
            <a:gdLst>
              <a:gd name="connsiteX0" fmla="*/ 3064481 w 11542133"/>
              <a:gd name="connsiteY0" fmla="*/ 0 h 2965040"/>
              <a:gd name="connsiteX1" fmla="*/ 3805239 w 11542133"/>
              <a:gd name="connsiteY1" fmla="*/ 491008 h 2965040"/>
              <a:gd name="connsiteX2" fmla="*/ 3851921 w 11542133"/>
              <a:gd name="connsiteY2" fmla="*/ 641393 h 2965040"/>
              <a:gd name="connsiteX3" fmla="*/ 3917457 w 11542133"/>
              <a:gd name="connsiteY3" fmla="*/ 605821 h 2965040"/>
              <a:gd name="connsiteX4" fmla="*/ 3994911 w 11542133"/>
              <a:gd name="connsiteY4" fmla="*/ 581778 h 2965040"/>
              <a:gd name="connsiteX5" fmla="*/ 4041817 w 11542133"/>
              <a:gd name="connsiteY5" fmla="*/ 577050 h 2965040"/>
              <a:gd name="connsiteX6" fmla="*/ 4105515 w 11542133"/>
              <a:gd name="connsiteY6" fmla="*/ 459695 h 2965040"/>
              <a:gd name="connsiteX7" fmla="*/ 4716175 w 11542133"/>
              <a:gd name="connsiteY7" fmla="*/ 135010 h 2965040"/>
              <a:gd name="connsiteX8" fmla="*/ 5345991 w 11542133"/>
              <a:gd name="connsiteY8" fmla="*/ 489575 h 2965040"/>
              <a:gd name="connsiteX9" fmla="*/ 5361880 w 11542133"/>
              <a:gd name="connsiteY9" fmla="*/ 521572 h 2965040"/>
              <a:gd name="connsiteX10" fmla="*/ 5444039 w 11542133"/>
              <a:gd name="connsiteY10" fmla="*/ 496069 h 2965040"/>
              <a:gd name="connsiteX11" fmla="*/ 5563935 w 11542133"/>
              <a:gd name="connsiteY11" fmla="*/ 483982 h 2965040"/>
              <a:gd name="connsiteX12" fmla="*/ 5847503 w 11542133"/>
              <a:gd name="connsiteY12" fmla="*/ 555784 h 2965040"/>
              <a:gd name="connsiteX13" fmla="*/ 5853344 w 11542133"/>
              <a:gd name="connsiteY13" fmla="*/ 559936 h 2965040"/>
              <a:gd name="connsiteX14" fmla="*/ 5861194 w 11542133"/>
              <a:gd name="connsiteY14" fmla="*/ 534646 h 2965040"/>
              <a:gd name="connsiteX15" fmla="*/ 6464105 w 11542133"/>
              <a:gd name="connsiteY15" fmla="*/ 135010 h 2965040"/>
              <a:gd name="connsiteX16" fmla="*/ 6926787 w 11542133"/>
              <a:gd name="connsiteY16" fmla="*/ 326659 h 2965040"/>
              <a:gd name="connsiteX17" fmla="*/ 6997895 w 11542133"/>
              <a:gd name="connsiteY17" fmla="*/ 412843 h 2965040"/>
              <a:gd name="connsiteX18" fmla="*/ 7022713 w 11542133"/>
              <a:gd name="connsiteY18" fmla="*/ 385537 h 2965040"/>
              <a:gd name="connsiteX19" fmla="*/ 7953481 w 11542133"/>
              <a:gd name="connsiteY19" fmla="*/ 0 h 2965040"/>
              <a:gd name="connsiteX20" fmla="*/ 8969206 w 11542133"/>
              <a:gd name="connsiteY20" fmla="*/ 479013 h 2965040"/>
              <a:gd name="connsiteX21" fmla="*/ 9071919 w 11542133"/>
              <a:gd name="connsiteY21" fmla="*/ 623484 h 2965040"/>
              <a:gd name="connsiteX22" fmla="*/ 9127057 w 11542133"/>
              <a:gd name="connsiteY22" fmla="*/ 577991 h 2965040"/>
              <a:gd name="connsiteX23" fmla="*/ 9443828 w 11542133"/>
              <a:gd name="connsiteY23" fmla="*/ 481231 h 2965040"/>
              <a:gd name="connsiteX24" fmla="*/ 9824772 w 11542133"/>
              <a:gd name="connsiteY24" fmla="*/ 628414 h 2965040"/>
              <a:gd name="connsiteX25" fmla="*/ 9828172 w 11542133"/>
              <a:gd name="connsiteY25" fmla="*/ 632340 h 2965040"/>
              <a:gd name="connsiteX26" fmla="*/ 9931613 w 11542133"/>
              <a:gd name="connsiteY26" fmla="*/ 576194 h 2965040"/>
              <a:gd name="connsiteX27" fmla="*/ 10242488 w 11542133"/>
              <a:gd name="connsiteY27" fmla="*/ 513431 h 2965040"/>
              <a:gd name="connsiteX28" fmla="*/ 10403446 w 11542133"/>
              <a:gd name="connsiteY28" fmla="*/ 529657 h 2965040"/>
              <a:gd name="connsiteX29" fmla="*/ 10430028 w 11542133"/>
              <a:gd name="connsiteY29" fmla="*/ 536492 h 2965040"/>
              <a:gd name="connsiteX30" fmla="*/ 10451047 w 11542133"/>
              <a:gd name="connsiteY30" fmla="*/ 465721 h 2965040"/>
              <a:gd name="connsiteX31" fmla="*/ 10976990 w 11542133"/>
              <a:gd name="connsiteY31" fmla="*/ 107801 h 2965040"/>
              <a:gd name="connsiteX32" fmla="*/ 11542133 w 11542133"/>
              <a:gd name="connsiteY32" fmla="*/ 672944 h 2965040"/>
              <a:gd name="connsiteX33" fmla="*/ 11090886 w 11542133"/>
              <a:gd name="connsiteY33" fmla="*/ 1226605 h 2965040"/>
              <a:gd name="connsiteX34" fmla="*/ 11033117 w 11542133"/>
              <a:gd name="connsiteY34" fmla="*/ 1232429 h 2965040"/>
              <a:gd name="connsiteX35" fmla="*/ 11041148 w 11542133"/>
              <a:gd name="connsiteY35" fmla="*/ 1312091 h 2965040"/>
              <a:gd name="connsiteX36" fmla="*/ 10324146 w 11542133"/>
              <a:gd name="connsiteY36" fmla="*/ 2106628 h 2965040"/>
              <a:gd name="connsiteX37" fmla="*/ 10312869 w 11542133"/>
              <a:gd name="connsiteY37" fmla="*/ 2107197 h 2965040"/>
              <a:gd name="connsiteX38" fmla="*/ 10312869 w 11542133"/>
              <a:gd name="connsiteY38" fmla="*/ 2965040 h 2965040"/>
              <a:gd name="connsiteX39" fmla="*/ 1717511 w 11542133"/>
              <a:gd name="connsiteY39" fmla="*/ 2965040 h 2965040"/>
              <a:gd name="connsiteX40" fmla="*/ 1717511 w 11542133"/>
              <a:gd name="connsiteY40" fmla="*/ 1732960 h 2965040"/>
              <a:gd name="connsiteX41" fmla="*/ 1703614 w 11542133"/>
              <a:gd name="connsiteY41" fmla="*/ 1725417 h 2965040"/>
              <a:gd name="connsiteX42" fmla="*/ 1421131 w 11542133"/>
              <a:gd name="connsiteY42" fmla="*/ 1382379 h 2965040"/>
              <a:gd name="connsiteX43" fmla="*/ 1412411 w 11542133"/>
              <a:gd name="connsiteY43" fmla="*/ 1354288 h 2965040"/>
              <a:gd name="connsiteX44" fmla="*/ 1189459 w 11542133"/>
              <a:gd name="connsiteY44" fmla="*/ 1354288 h 2965040"/>
              <a:gd name="connsiteX45" fmla="*/ 1128708 w 11542133"/>
              <a:gd name="connsiteY45" fmla="*/ 1427918 h 2965040"/>
              <a:gd name="connsiteX46" fmla="*/ 661182 w 11542133"/>
              <a:gd name="connsiteY46" fmla="*/ 1621574 h 2965040"/>
              <a:gd name="connsiteX47" fmla="*/ 0 w 11542133"/>
              <a:gd name="connsiteY47" fmla="*/ 960392 h 2965040"/>
              <a:gd name="connsiteX48" fmla="*/ 661182 w 11542133"/>
              <a:gd name="connsiteY48" fmla="*/ 299210 h 2965040"/>
              <a:gd name="connsiteX49" fmla="*/ 716203 w 11542133"/>
              <a:gd name="connsiteY49" fmla="*/ 304757 h 2965040"/>
              <a:gd name="connsiteX50" fmla="*/ 739959 w 11542133"/>
              <a:gd name="connsiteY50" fmla="*/ 266365 h 2965040"/>
              <a:gd name="connsiteX51" fmla="*/ 1259059 w 11542133"/>
              <a:gd name="connsiteY51" fmla="*/ 24254 h 2965040"/>
              <a:gd name="connsiteX52" fmla="*/ 1835877 w 11542133"/>
              <a:gd name="connsiteY52" fmla="*/ 359645 h 2965040"/>
              <a:gd name="connsiteX53" fmla="*/ 1836161 w 11542133"/>
              <a:gd name="connsiteY53" fmla="*/ 360448 h 2965040"/>
              <a:gd name="connsiteX54" fmla="*/ 1982409 w 11542133"/>
              <a:gd name="connsiteY54" fmla="*/ 315051 h 2965040"/>
              <a:gd name="connsiteX55" fmla="*/ 2139542 w 11542133"/>
              <a:gd name="connsiteY55" fmla="*/ 299210 h 2965040"/>
              <a:gd name="connsiteX56" fmla="*/ 2371395 w 11542133"/>
              <a:gd name="connsiteY56" fmla="*/ 334263 h 2965040"/>
              <a:gd name="connsiteX57" fmla="*/ 2403924 w 11542133"/>
              <a:gd name="connsiteY57" fmla="*/ 347080 h 2965040"/>
              <a:gd name="connsiteX58" fmla="*/ 2496013 w 11542133"/>
              <a:gd name="connsiteY58" fmla="*/ 235468 h 2965040"/>
              <a:gd name="connsiteX59" fmla="*/ 3064481 w 11542133"/>
              <a:gd name="connsiteY59" fmla="*/ 0 h 296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542133" h="2965040">
                <a:moveTo>
                  <a:pt x="3064481" y="0"/>
                </a:moveTo>
                <a:cubicBezTo>
                  <a:pt x="3397483" y="0"/>
                  <a:pt x="3683196" y="202463"/>
                  <a:pt x="3805239" y="491008"/>
                </a:cubicBezTo>
                <a:lnTo>
                  <a:pt x="3851921" y="641393"/>
                </a:lnTo>
                <a:lnTo>
                  <a:pt x="3917457" y="605821"/>
                </a:lnTo>
                <a:cubicBezTo>
                  <a:pt x="3942140" y="595381"/>
                  <a:pt x="3968050" y="587275"/>
                  <a:pt x="3994911" y="581778"/>
                </a:cubicBezTo>
                <a:lnTo>
                  <a:pt x="4041817" y="577050"/>
                </a:lnTo>
                <a:lnTo>
                  <a:pt x="4105515" y="459695"/>
                </a:lnTo>
                <a:cubicBezTo>
                  <a:pt x="4237857" y="263803"/>
                  <a:pt x="4461975" y="135010"/>
                  <a:pt x="4716175" y="135010"/>
                </a:cubicBezTo>
                <a:cubicBezTo>
                  <a:pt x="4983086" y="135010"/>
                  <a:pt x="5216830" y="277005"/>
                  <a:pt x="5345991" y="489575"/>
                </a:cubicBezTo>
                <a:lnTo>
                  <a:pt x="5361880" y="521572"/>
                </a:lnTo>
                <a:lnTo>
                  <a:pt x="5444039" y="496069"/>
                </a:lnTo>
                <a:cubicBezTo>
                  <a:pt x="5482766" y="488144"/>
                  <a:pt x="5522864" y="483982"/>
                  <a:pt x="5563935" y="483982"/>
                </a:cubicBezTo>
                <a:cubicBezTo>
                  <a:pt x="5666609" y="483982"/>
                  <a:pt x="5763208" y="509993"/>
                  <a:pt x="5847503" y="555784"/>
                </a:cubicBezTo>
                <a:lnTo>
                  <a:pt x="5853344" y="559936"/>
                </a:lnTo>
                <a:lnTo>
                  <a:pt x="5861194" y="534646"/>
                </a:lnTo>
                <a:cubicBezTo>
                  <a:pt x="5960527" y="299797"/>
                  <a:pt x="6193072" y="135010"/>
                  <a:pt x="6464105" y="135010"/>
                </a:cubicBezTo>
                <a:cubicBezTo>
                  <a:pt x="6644793" y="135010"/>
                  <a:pt x="6808376" y="208249"/>
                  <a:pt x="6926787" y="326659"/>
                </a:cubicBezTo>
                <a:lnTo>
                  <a:pt x="6997895" y="412843"/>
                </a:lnTo>
                <a:lnTo>
                  <a:pt x="7022713" y="385537"/>
                </a:lnTo>
                <a:cubicBezTo>
                  <a:pt x="7260917" y="147333"/>
                  <a:pt x="7589993" y="0"/>
                  <a:pt x="7953481" y="0"/>
                </a:cubicBezTo>
                <a:cubicBezTo>
                  <a:pt x="8362404" y="0"/>
                  <a:pt x="8727776" y="186468"/>
                  <a:pt x="8969206" y="479013"/>
                </a:cubicBezTo>
                <a:lnTo>
                  <a:pt x="9071919" y="623484"/>
                </a:lnTo>
                <a:lnTo>
                  <a:pt x="9127057" y="577991"/>
                </a:lnTo>
                <a:cubicBezTo>
                  <a:pt x="9217481" y="516902"/>
                  <a:pt x="9326489" y="481231"/>
                  <a:pt x="9443828" y="481231"/>
                </a:cubicBezTo>
                <a:cubicBezTo>
                  <a:pt x="9590502" y="481231"/>
                  <a:pt x="9724158" y="536967"/>
                  <a:pt x="9824772" y="628414"/>
                </a:cubicBezTo>
                <a:lnTo>
                  <a:pt x="9828172" y="632340"/>
                </a:lnTo>
                <a:lnTo>
                  <a:pt x="9931613" y="576194"/>
                </a:lnTo>
                <a:cubicBezTo>
                  <a:pt x="10027164" y="535779"/>
                  <a:pt x="10132216" y="513431"/>
                  <a:pt x="10242488" y="513431"/>
                </a:cubicBezTo>
                <a:cubicBezTo>
                  <a:pt x="10297624" y="513431"/>
                  <a:pt x="10351455" y="519018"/>
                  <a:pt x="10403446" y="529657"/>
                </a:cubicBezTo>
                <a:lnTo>
                  <a:pt x="10430028" y="536492"/>
                </a:lnTo>
                <a:lnTo>
                  <a:pt x="10451047" y="465721"/>
                </a:lnTo>
                <a:cubicBezTo>
                  <a:pt x="10533698" y="256119"/>
                  <a:pt x="10738023" y="107801"/>
                  <a:pt x="10976990" y="107801"/>
                </a:cubicBezTo>
                <a:cubicBezTo>
                  <a:pt x="11289110" y="107801"/>
                  <a:pt x="11542133" y="360824"/>
                  <a:pt x="11542133" y="672944"/>
                </a:cubicBezTo>
                <a:cubicBezTo>
                  <a:pt x="11542133" y="946049"/>
                  <a:pt x="11348412" y="1173908"/>
                  <a:pt x="11090886" y="1226605"/>
                </a:cubicBezTo>
                <a:lnTo>
                  <a:pt x="11033117" y="1232429"/>
                </a:lnTo>
                <a:lnTo>
                  <a:pt x="11041148" y="1312091"/>
                </a:lnTo>
                <a:cubicBezTo>
                  <a:pt x="11041148" y="1725611"/>
                  <a:pt x="10726876" y="2065728"/>
                  <a:pt x="10324146" y="2106628"/>
                </a:cubicBezTo>
                <a:lnTo>
                  <a:pt x="10312869" y="2107197"/>
                </a:lnTo>
                <a:lnTo>
                  <a:pt x="10312869" y="2965040"/>
                </a:lnTo>
                <a:lnTo>
                  <a:pt x="1717511" y="2965040"/>
                </a:lnTo>
                <a:lnTo>
                  <a:pt x="1717511" y="1732960"/>
                </a:lnTo>
                <a:lnTo>
                  <a:pt x="1703614" y="1725417"/>
                </a:lnTo>
                <a:cubicBezTo>
                  <a:pt x="1579176" y="1641348"/>
                  <a:pt x="1480312" y="1522299"/>
                  <a:pt x="1421131" y="1382379"/>
                </a:cubicBezTo>
                <a:lnTo>
                  <a:pt x="1412411" y="1354288"/>
                </a:lnTo>
                <a:lnTo>
                  <a:pt x="1189459" y="1354288"/>
                </a:lnTo>
                <a:lnTo>
                  <a:pt x="1128708" y="1427918"/>
                </a:lnTo>
                <a:cubicBezTo>
                  <a:pt x="1009058" y="1547569"/>
                  <a:pt x="843762" y="1621574"/>
                  <a:pt x="661182" y="1621574"/>
                </a:cubicBezTo>
                <a:cubicBezTo>
                  <a:pt x="296021" y="1621574"/>
                  <a:pt x="0" y="1325553"/>
                  <a:pt x="0" y="960392"/>
                </a:cubicBezTo>
                <a:cubicBezTo>
                  <a:pt x="0" y="595231"/>
                  <a:pt x="296021" y="299210"/>
                  <a:pt x="661182" y="299210"/>
                </a:cubicBezTo>
                <a:lnTo>
                  <a:pt x="716203" y="304757"/>
                </a:lnTo>
                <a:lnTo>
                  <a:pt x="739959" y="266365"/>
                </a:lnTo>
                <a:cubicBezTo>
                  <a:pt x="852458" y="120293"/>
                  <a:pt x="1042973" y="24254"/>
                  <a:pt x="1259059" y="24254"/>
                </a:cubicBezTo>
                <a:cubicBezTo>
                  <a:pt x="1518361" y="24254"/>
                  <a:pt x="1740842" y="162550"/>
                  <a:pt x="1835877" y="359645"/>
                </a:cubicBezTo>
                <a:lnTo>
                  <a:pt x="1836161" y="360448"/>
                </a:lnTo>
                <a:lnTo>
                  <a:pt x="1982409" y="315051"/>
                </a:lnTo>
                <a:cubicBezTo>
                  <a:pt x="2033164" y="304664"/>
                  <a:pt x="2085716" y="299210"/>
                  <a:pt x="2139542" y="299210"/>
                </a:cubicBezTo>
                <a:cubicBezTo>
                  <a:pt x="2220280" y="299210"/>
                  <a:pt x="2298153" y="311482"/>
                  <a:pt x="2371395" y="334263"/>
                </a:cubicBezTo>
                <a:lnTo>
                  <a:pt x="2403924" y="347080"/>
                </a:lnTo>
                <a:lnTo>
                  <a:pt x="2496013" y="235468"/>
                </a:lnTo>
                <a:cubicBezTo>
                  <a:pt x="2641496" y="89983"/>
                  <a:pt x="2842480" y="0"/>
                  <a:pt x="306448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83" name="任意多边形 82"/>
          <p:cNvSpPr/>
          <p:nvPr/>
        </p:nvSpPr>
        <p:spPr>
          <a:xfrm>
            <a:off x="-267283" y="2934481"/>
            <a:ext cx="13296469" cy="3943545"/>
          </a:xfrm>
          <a:custGeom>
            <a:avLst/>
            <a:gdLst>
              <a:gd name="connsiteX0" fmla="*/ 710419 w 13296469"/>
              <a:gd name="connsiteY0" fmla="*/ 0 h 3943545"/>
              <a:gd name="connsiteX1" fmla="*/ 1420837 w 13296469"/>
              <a:gd name="connsiteY1" fmla="*/ 710419 h 3943545"/>
              <a:gd name="connsiteX2" fmla="*/ 1350783 w 13296469"/>
              <a:gd name="connsiteY2" fmla="*/ 1018415 h 3943545"/>
              <a:gd name="connsiteX3" fmla="*/ 1332491 w 13296469"/>
              <a:gd name="connsiteY3" fmla="*/ 1050240 h 3943545"/>
              <a:gd name="connsiteX4" fmla="*/ 1369476 w 13296469"/>
              <a:gd name="connsiteY4" fmla="*/ 1070315 h 3943545"/>
              <a:gd name="connsiteX5" fmla="*/ 1555847 w 13296469"/>
              <a:gd name="connsiteY5" fmla="*/ 1420837 h 3943545"/>
              <a:gd name="connsiteX6" fmla="*/ 1546023 w 13296469"/>
              <a:gd name="connsiteY6" fmla="*/ 1485816 h 3943545"/>
              <a:gd name="connsiteX7" fmla="*/ 1555846 w 13296469"/>
              <a:gd name="connsiteY7" fmla="*/ 1484825 h 3943545"/>
              <a:gd name="connsiteX8" fmla="*/ 1809504 w 13296469"/>
              <a:gd name="connsiteY8" fmla="*/ 1589894 h 3943545"/>
              <a:gd name="connsiteX9" fmla="*/ 1843433 w 13296469"/>
              <a:gd name="connsiteY9" fmla="*/ 1631017 h 3943545"/>
              <a:gd name="connsiteX10" fmla="*/ 1943582 w 13296469"/>
              <a:gd name="connsiteY10" fmla="*/ 1509635 h 3943545"/>
              <a:gd name="connsiteX11" fmla="*/ 2560319 w 13296469"/>
              <a:gd name="connsiteY11" fmla="*/ 1254174 h 3943545"/>
              <a:gd name="connsiteX12" fmla="*/ 3414797 w 13296469"/>
              <a:gd name="connsiteY12" fmla="*/ 1950593 h 3943545"/>
              <a:gd name="connsiteX13" fmla="*/ 3416267 w 13296469"/>
              <a:gd name="connsiteY13" fmla="*/ 1965179 h 3943545"/>
              <a:gd name="connsiteX14" fmla="*/ 3458851 w 13296469"/>
              <a:gd name="connsiteY14" fmla="*/ 1930043 h 3943545"/>
              <a:gd name="connsiteX15" fmla="*/ 3742005 w 13296469"/>
              <a:gd name="connsiteY15" fmla="*/ 1843551 h 3943545"/>
              <a:gd name="connsiteX16" fmla="*/ 4100109 w 13296469"/>
              <a:gd name="connsiteY16" fmla="*/ 1991883 h 3943545"/>
              <a:gd name="connsiteX17" fmla="*/ 4127485 w 13296469"/>
              <a:gd name="connsiteY17" fmla="*/ 2025063 h 3943545"/>
              <a:gd name="connsiteX18" fmla="*/ 4209856 w 13296469"/>
              <a:gd name="connsiteY18" fmla="*/ 1925228 h 3943545"/>
              <a:gd name="connsiteX19" fmla="*/ 4811049 w 13296469"/>
              <a:gd name="connsiteY19" fmla="*/ 1676205 h 3943545"/>
              <a:gd name="connsiteX20" fmla="*/ 5412244 w 13296469"/>
              <a:gd name="connsiteY20" fmla="*/ 1925228 h 3943545"/>
              <a:gd name="connsiteX21" fmla="*/ 5466469 w 13296469"/>
              <a:gd name="connsiteY21" fmla="*/ 1990949 h 3943545"/>
              <a:gd name="connsiteX22" fmla="*/ 5488894 w 13296469"/>
              <a:gd name="connsiteY22" fmla="*/ 1963771 h 3943545"/>
              <a:gd name="connsiteX23" fmla="*/ 5779129 w 13296469"/>
              <a:gd name="connsiteY23" fmla="*/ 1843551 h 3943545"/>
              <a:gd name="connsiteX24" fmla="*/ 6055111 w 13296469"/>
              <a:gd name="connsiteY24" fmla="*/ 1950180 h 3943545"/>
              <a:gd name="connsiteX25" fmla="*/ 6081150 w 13296469"/>
              <a:gd name="connsiteY25" fmla="*/ 1980249 h 3943545"/>
              <a:gd name="connsiteX26" fmla="*/ 6156228 w 13296469"/>
              <a:gd name="connsiteY26" fmla="*/ 1841930 h 3943545"/>
              <a:gd name="connsiteX27" fmla="*/ 7261661 w 13296469"/>
              <a:gd name="connsiteY27" fmla="*/ 1254174 h 3943545"/>
              <a:gd name="connsiteX28" fmla="*/ 8269689 w 13296469"/>
              <a:gd name="connsiteY28" fmla="*/ 1714863 h 3943545"/>
              <a:gd name="connsiteX29" fmla="*/ 8331545 w 13296469"/>
              <a:gd name="connsiteY29" fmla="*/ 1795553 h 3943545"/>
              <a:gd name="connsiteX30" fmla="*/ 8388202 w 13296469"/>
              <a:gd name="connsiteY30" fmla="*/ 1748807 h 3943545"/>
              <a:gd name="connsiteX31" fmla="*/ 8625884 w 13296469"/>
              <a:gd name="connsiteY31" fmla="*/ 1676205 h 3943545"/>
              <a:gd name="connsiteX32" fmla="*/ 8989448 w 13296469"/>
              <a:gd name="connsiteY32" fmla="*/ 1880879 h 3943545"/>
              <a:gd name="connsiteX33" fmla="*/ 9029352 w 13296469"/>
              <a:gd name="connsiteY33" fmla="*/ 1982520 h 3943545"/>
              <a:gd name="connsiteX34" fmla="*/ 9091050 w 13296469"/>
              <a:gd name="connsiteY34" fmla="*/ 1936383 h 3943545"/>
              <a:gd name="connsiteX35" fmla="*/ 9704550 w 13296469"/>
              <a:gd name="connsiteY35" fmla="*/ 1748985 h 3943545"/>
              <a:gd name="connsiteX36" fmla="*/ 10402522 w 13296469"/>
              <a:gd name="connsiteY36" fmla="*/ 1999551 h 3943545"/>
              <a:gd name="connsiteX37" fmla="*/ 10415497 w 13296469"/>
              <a:gd name="connsiteY37" fmla="*/ 2011343 h 3943545"/>
              <a:gd name="connsiteX38" fmla="*/ 10429890 w 13296469"/>
              <a:gd name="connsiteY38" fmla="*/ 1964977 h 3943545"/>
              <a:gd name="connsiteX39" fmla="*/ 10857957 w 13296469"/>
              <a:gd name="connsiteY39" fmla="*/ 1681235 h 3943545"/>
              <a:gd name="connsiteX40" fmla="*/ 11059370 w 13296469"/>
              <a:gd name="connsiteY40" fmla="*/ 1727048 h 3943545"/>
              <a:gd name="connsiteX41" fmla="*/ 11075423 w 13296469"/>
              <a:gd name="connsiteY41" fmla="*/ 1736274 h 3943545"/>
              <a:gd name="connsiteX42" fmla="*/ 11069116 w 13296469"/>
              <a:gd name="connsiteY42" fmla="*/ 1673714 h 3943545"/>
              <a:gd name="connsiteX43" fmla="*/ 11597680 w 13296469"/>
              <a:gd name="connsiteY43" fmla="*/ 1145150 h 3943545"/>
              <a:gd name="connsiteX44" fmla="*/ 11663084 w 13296469"/>
              <a:gd name="connsiteY44" fmla="*/ 1151743 h 3943545"/>
              <a:gd name="connsiteX45" fmla="*/ 11671626 w 13296469"/>
              <a:gd name="connsiteY45" fmla="*/ 1136007 h 3943545"/>
              <a:gd name="connsiteX46" fmla="*/ 11892244 w 13296469"/>
              <a:gd name="connsiteY46" fmla="*/ 915389 h 3943545"/>
              <a:gd name="connsiteX47" fmla="*/ 11935178 w 13296469"/>
              <a:gd name="connsiteY47" fmla="*/ 892085 h 3943545"/>
              <a:gd name="connsiteX48" fmla="*/ 11944248 w 13296469"/>
              <a:gd name="connsiteY48" fmla="*/ 802112 h 3943545"/>
              <a:gd name="connsiteX49" fmla="*/ 12613420 w 13296469"/>
              <a:gd name="connsiteY49" fmla="*/ 256721 h 3943545"/>
              <a:gd name="connsiteX50" fmla="*/ 13296469 w 13296469"/>
              <a:gd name="connsiteY50" fmla="*/ 939770 h 3943545"/>
              <a:gd name="connsiteX51" fmla="*/ 13179815 w 13296469"/>
              <a:gd name="connsiteY51" fmla="*/ 1321670 h 3943545"/>
              <a:gd name="connsiteX52" fmla="*/ 13133499 w 13296469"/>
              <a:gd name="connsiteY52" fmla="*/ 1377805 h 3943545"/>
              <a:gd name="connsiteX53" fmla="*/ 13149102 w 13296469"/>
              <a:gd name="connsiteY53" fmla="*/ 1428067 h 3943545"/>
              <a:gd name="connsiteX54" fmla="*/ 13165696 w 13296469"/>
              <a:gd name="connsiteY54" fmla="*/ 1592677 h 3943545"/>
              <a:gd name="connsiteX55" fmla="*/ 12513524 w 13296469"/>
              <a:gd name="connsiteY55" fmla="*/ 2392865 h 3943545"/>
              <a:gd name="connsiteX56" fmla="*/ 12459283 w 13296469"/>
              <a:gd name="connsiteY56" fmla="*/ 2401143 h 3943545"/>
              <a:gd name="connsiteX57" fmla="*/ 12459283 w 13296469"/>
              <a:gd name="connsiteY57" fmla="*/ 3923519 h 3943545"/>
              <a:gd name="connsiteX58" fmla="*/ 9910837 w 13296469"/>
              <a:gd name="connsiteY58" fmla="*/ 3923519 h 3943545"/>
              <a:gd name="connsiteX59" fmla="*/ 9816740 w 13296469"/>
              <a:gd name="connsiteY59" fmla="*/ 3937880 h 3943545"/>
              <a:gd name="connsiteX60" fmla="*/ 9704550 w 13296469"/>
              <a:gd name="connsiteY60" fmla="*/ 3943545 h 3943545"/>
              <a:gd name="connsiteX61" fmla="*/ 9592359 w 13296469"/>
              <a:gd name="connsiteY61" fmla="*/ 3937880 h 3943545"/>
              <a:gd name="connsiteX62" fmla="*/ 9498263 w 13296469"/>
              <a:gd name="connsiteY62" fmla="*/ 3923519 h 3943545"/>
              <a:gd name="connsiteX63" fmla="*/ 267286 w 13296469"/>
              <a:gd name="connsiteY63" fmla="*/ 3923519 h 3943545"/>
              <a:gd name="connsiteX64" fmla="*/ 267286 w 13296469"/>
              <a:gd name="connsiteY64" fmla="*/ 2031414 h 3943545"/>
              <a:gd name="connsiteX65" fmla="*/ 267286 w 13296469"/>
              <a:gd name="connsiteY65" fmla="*/ 1261614 h 3943545"/>
              <a:gd name="connsiteX66" fmla="*/ 208076 w 13296469"/>
              <a:gd name="connsiteY66" fmla="*/ 1212761 h 3943545"/>
              <a:gd name="connsiteX67" fmla="*/ 0 w 13296469"/>
              <a:gd name="connsiteY67" fmla="*/ 710419 h 3943545"/>
              <a:gd name="connsiteX68" fmla="*/ 710419 w 13296469"/>
              <a:gd name="connsiteY68" fmla="*/ 0 h 394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3296469" h="3943545">
                <a:moveTo>
                  <a:pt x="710419" y="0"/>
                </a:moveTo>
                <a:cubicBezTo>
                  <a:pt x="1102773" y="0"/>
                  <a:pt x="1420837" y="318065"/>
                  <a:pt x="1420837" y="710419"/>
                </a:cubicBezTo>
                <a:cubicBezTo>
                  <a:pt x="1420837" y="820769"/>
                  <a:pt x="1395678" y="925242"/>
                  <a:pt x="1350783" y="1018415"/>
                </a:cubicBezTo>
                <a:lnTo>
                  <a:pt x="1332491" y="1050240"/>
                </a:lnTo>
                <a:lnTo>
                  <a:pt x="1369476" y="1070315"/>
                </a:lnTo>
                <a:cubicBezTo>
                  <a:pt x="1481919" y="1146280"/>
                  <a:pt x="1555847" y="1274925"/>
                  <a:pt x="1555847" y="1420837"/>
                </a:cubicBezTo>
                <a:lnTo>
                  <a:pt x="1546023" y="1485816"/>
                </a:lnTo>
                <a:lnTo>
                  <a:pt x="1555846" y="1484825"/>
                </a:lnTo>
                <a:cubicBezTo>
                  <a:pt x="1654905" y="1484825"/>
                  <a:pt x="1744587" y="1524977"/>
                  <a:pt x="1809504" y="1589894"/>
                </a:cubicBezTo>
                <a:lnTo>
                  <a:pt x="1843433" y="1631017"/>
                </a:lnTo>
                <a:lnTo>
                  <a:pt x="1943582" y="1509635"/>
                </a:lnTo>
                <a:cubicBezTo>
                  <a:pt x="2101419" y="1351798"/>
                  <a:pt x="2319468" y="1254174"/>
                  <a:pt x="2560319" y="1254174"/>
                </a:cubicBezTo>
                <a:cubicBezTo>
                  <a:pt x="2981807" y="1254174"/>
                  <a:pt x="3333467" y="1553148"/>
                  <a:pt x="3414797" y="1950593"/>
                </a:cubicBezTo>
                <a:lnTo>
                  <a:pt x="3416267" y="1965179"/>
                </a:lnTo>
                <a:lnTo>
                  <a:pt x="3458851" y="1930043"/>
                </a:lnTo>
                <a:cubicBezTo>
                  <a:pt x="3539679" y="1875437"/>
                  <a:pt x="3637119" y="1843551"/>
                  <a:pt x="3742005" y="1843551"/>
                </a:cubicBezTo>
                <a:cubicBezTo>
                  <a:pt x="3881853" y="1843551"/>
                  <a:pt x="4008462" y="1900236"/>
                  <a:pt x="4100109" y="1991883"/>
                </a:cubicBezTo>
                <a:lnTo>
                  <a:pt x="4127485" y="2025063"/>
                </a:lnTo>
                <a:lnTo>
                  <a:pt x="4209856" y="1925228"/>
                </a:lnTo>
                <a:cubicBezTo>
                  <a:pt x="4363715" y="1771369"/>
                  <a:pt x="4576270" y="1676205"/>
                  <a:pt x="4811049" y="1676205"/>
                </a:cubicBezTo>
                <a:cubicBezTo>
                  <a:pt x="5045830" y="1676205"/>
                  <a:pt x="5258385" y="1771369"/>
                  <a:pt x="5412244" y="1925228"/>
                </a:cubicBezTo>
                <a:lnTo>
                  <a:pt x="5466469" y="1990949"/>
                </a:lnTo>
                <a:lnTo>
                  <a:pt x="5488894" y="1963771"/>
                </a:lnTo>
                <a:cubicBezTo>
                  <a:pt x="5563172" y="1889493"/>
                  <a:pt x="5665785" y="1843551"/>
                  <a:pt x="5779129" y="1843551"/>
                </a:cubicBezTo>
                <a:cubicBezTo>
                  <a:pt x="5885390" y="1843551"/>
                  <a:pt x="5982220" y="1883930"/>
                  <a:pt x="6055111" y="1950180"/>
                </a:cubicBezTo>
                <a:lnTo>
                  <a:pt x="6081150" y="1980249"/>
                </a:lnTo>
                <a:lnTo>
                  <a:pt x="6156228" y="1841930"/>
                </a:lnTo>
                <a:cubicBezTo>
                  <a:pt x="6395795" y="1487320"/>
                  <a:pt x="6801501" y="1254174"/>
                  <a:pt x="7261661" y="1254174"/>
                </a:cubicBezTo>
                <a:cubicBezTo>
                  <a:pt x="7664301" y="1254174"/>
                  <a:pt x="8025249" y="1432677"/>
                  <a:pt x="8269689" y="1714863"/>
                </a:cubicBezTo>
                <a:lnTo>
                  <a:pt x="8331545" y="1795553"/>
                </a:lnTo>
                <a:lnTo>
                  <a:pt x="8388202" y="1748807"/>
                </a:lnTo>
                <a:cubicBezTo>
                  <a:pt x="8456049" y="1702970"/>
                  <a:pt x="8537841" y="1676205"/>
                  <a:pt x="8625884" y="1676205"/>
                </a:cubicBezTo>
                <a:cubicBezTo>
                  <a:pt x="8779959" y="1676205"/>
                  <a:pt x="8914889" y="1758172"/>
                  <a:pt x="8989448" y="1880879"/>
                </a:cubicBezTo>
                <a:lnTo>
                  <a:pt x="9029352" y="1982520"/>
                </a:lnTo>
                <a:lnTo>
                  <a:pt x="9091050" y="1936383"/>
                </a:lnTo>
                <a:cubicBezTo>
                  <a:pt x="9266177" y="1818070"/>
                  <a:pt x="9477296" y="1748985"/>
                  <a:pt x="9704550" y="1748985"/>
                </a:cubicBezTo>
                <a:cubicBezTo>
                  <a:pt x="9969680" y="1748985"/>
                  <a:pt x="10212847" y="1843017"/>
                  <a:pt x="10402522" y="1999551"/>
                </a:cubicBezTo>
                <a:lnTo>
                  <a:pt x="10415497" y="2011343"/>
                </a:lnTo>
                <a:lnTo>
                  <a:pt x="10429890" y="1964977"/>
                </a:lnTo>
                <a:cubicBezTo>
                  <a:pt x="10500416" y="1798234"/>
                  <a:pt x="10665524" y="1681235"/>
                  <a:pt x="10857957" y="1681235"/>
                </a:cubicBezTo>
                <a:cubicBezTo>
                  <a:pt x="10930120" y="1681235"/>
                  <a:pt x="10998440" y="1697688"/>
                  <a:pt x="11059370" y="1727048"/>
                </a:cubicBezTo>
                <a:lnTo>
                  <a:pt x="11075423" y="1736274"/>
                </a:lnTo>
                <a:lnTo>
                  <a:pt x="11069116" y="1673714"/>
                </a:lnTo>
                <a:cubicBezTo>
                  <a:pt x="11069116" y="1381796"/>
                  <a:pt x="11305762" y="1145150"/>
                  <a:pt x="11597680" y="1145150"/>
                </a:cubicBezTo>
                <a:lnTo>
                  <a:pt x="11663084" y="1151743"/>
                </a:lnTo>
                <a:lnTo>
                  <a:pt x="11671626" y="1136007"/>
                </a:lnTo>
                <a:cubicBezTo>
                  <a:pt x="11730338" y="1049101"/>
                  <a:pt x="11805337" y="974101"/>
                  <a:pt x="11892244" y="915389"/>
                </a:cubicBezTo>
                <a:lnTo>
                  <a:pt x="11935178" y="892085"/>
                </a:lnTo>
                <a:lnTo>
                  <a:pt x="11944248" y="802112"/>
                </a:lnTo>
                <a:cubicBezTo>
                  <a:pt x="12007940" y="490858"/>
                  <a:pt x="12283337" y="256721"/>
                  <a:pt x="12613420" y="256721"/>
                </a:cubicBezTo>
                <a:cubicBezTo>
                  <a:pt x="12990658" y="256721"/>
                  <a:pt x="13296469" y="562532"/>
                  <a:pt x="13296469" y="939770"/>
                </a:cubicBezTo>
                <a:cubicBezTo>
                  <a:pt x="13296469" y="1081234"/>
                  <a:pt x="13253464" y="1212654"/>
                  <a:pt x="13179815" y="1321670"/>
                </a:cubicBezTo>
                <a:lnTo>
                  <a:pt x="13133499" y="1377805"/>
                </a:lnTo>
                <a:lnTo>
                  <a:pt x="13149102" y="1428067"/>
                </a:lnTo>
                <a:cubicBezTo>
                  <a:pt x="13159982" y="1481238"/>
                  <a:pt x="13165696" y="1536290"/>
                  <a:pt x="13165696" y="1592677"/>
                </a:cubicBezTo>
                <a:cubicBezTo>
                  <a:pt x="13165696" y="1987386"/>
                  <a:pt x="12885718" y="2316703"/>
                  <a:pt x="12513524" y="2392865"/>
                </a:cubicBezTo>
                <a:lnTo>
                  <a:pt x="12459283" y="2401143"/>
                </a:lnTo>
                <a:lnTo>
                  <a:pt x="12459283" y="3923519"/>
                </a:lnTo>
                <a:lnTo>
                  <a:pt x="9910837" y="3923519"/>
                </a:lnTo>
                <a:lnTo>
                  <a:pt x="9816740" y="3937880"/>
                </a:lnTo>
                <a:cubicBezTo>
                  <a:pt x="9779853" y="3941626"/>
                  <a:pt x="9742426" y="3943545"/>
                  <a:pt x="9704550" y="3943545"/>
                </a:cubicBezTo>
                <a:cubicBezTo>
                  <a:pt x="9666674" y="3943545"/>
                  <a:pt x="9629247" y="3941626"/>
                  <a:pt x="9592359" y="3937880"/>
                </a:cubicBezTo>
                <a:lnTo>
                  <a:pt x="9498263" y="3923519"/>
                </a:lnTo>
                <a:lnTo>
                  <a:pt x="267286" y="3923519"/>
                </a:lnTo>
                <a:lnTo>
                  <a:pt x="267286" y="2031414"/>
                </a:lnTo>
                <a:lnTo>
                  <a:pt x="267286" y="1261614"/>
                </a:lnTo>
                <a:lnTo>
                  <a:pt x="208076" y="1212761"/>
                </a:lnTo>
                <a:cubicBezTo>
                  <a:pt x="79516" y="1084201"/>
                  <a:pt x="0" y="906596"/>
                  <a:pt x="0" y="710419"/>
                </a:cubicBezTo>
                <a:cubicBezTo>
                  <a:pt x="0" y="318065"/>
                  <a:pt x="318065" y="0"/>
                  <a:pt x="7104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 name="文本框 3"/>
          <p:cNvSpPr txBox="1"/>
          <p:nvPr/>
        </p:nvSpPr>
        <p:spPr>
          <a:xfrm>
            <a:off x="2745907" y="5020663"/>
            <a:ext cx="7270750" cy="829945"/>
          </a:xfrm>
          <a:prstGeom prst="rect">
            <a:avLst/>
          </a:prstGeom>
          <a:noFill/>
        </p:spPr>
        <p:txBody>
          <a:bodyPr wrap="none" rtlCol="0">
            <a:spAutoFit/>
          </a:bodyPr>
          <a:lstStyle/>
          <a:p>
            <a:r>
              <a:rPr lang="en-US" altLang="zh-CN" sz="4800" dirty="0" smtClean="0">
                <a:solidFill>
                  <a:srgbClr val="5BB7D7"/>
                </a:solidFill>
                <a:latin typeface="华文细黑" panose="02010600040101010101" pitchFamily="2" charset="-122"/>
                <a:ea typeface="华文细黑" panose="02010600040101010101" pitchFamily="2" charset="-122"/>
              </a:rPr>
              <a:t>Thank You For Watching</a:t>
            </a:r>
            <a:endParaRPr lang="zh-CN" altLang="en-US" sz="4800" dirty="0">
              <a:solidFill>
                <a:srgbClr val="5BB7D7"/>
              </a:solidFill>
              <a:latin typeface="华文细黑" panose="02010600040101010101" pitchFamily="2" charset="-122"/>
              <a:ea typeface="华文细黑" panose="02010600040101010101" pitchFamily="2" charset="-122"/>
            </a:endParaRPr>
          </a:p>
        </p:txBody>
      </p:sp>
      <p:sp>
        <p:nvSpPr>
          <p:cNvPr id="48" name="任意多边形 47"/>
          <p:cNvSpPr>
            <a:spLocks noChangeAspect="1"/>
          </p:cNvSpPr>
          <p:nvPr/>
        </p:nvSpPr>
        <p:spPr>
          <a:xfrm rot="2567651" flipH="1">
            <a:off x="2133199" y="1318592"/>
            <a:ext cx="1241678" cy="1260000"/>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grpSp>
        <p:nvGrpSpPr>
          <p:cNvPr id="12" name="组合 11"/>
          <p:cNvGrpSpPr>
            <a:grpSpLocks noChangeAspect="1"/>
          </p:cNvGrpSpPr>
          <p:nvPr/>
        </p:nvGrpSpPr>
        <p:grpSpPr>
          <a:xfrm>
            <a:off x="2151387" y="2163189"/>
            <a:ext cx="1224005" cy="1271005"/>
            <a:chOff x="2522863" y="2284605"/>
            <a:chExt cx="1038917" cy="1078810"/>
          </a:xfrm>
        </p:grpSpPr>
        <p:sp>
          <p:nvSpPr>
            <p:cNvPr id="49" name="椭圆 48"/>
            <p:cNvSpPr/>
            <p:nvPr/>
          </p:nvSpPr>
          <p:spPr>
            <a:xfrm>
              <a:off x="2522863" y="2324503"/>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0" name="文本框 49"/>
            <p:cNvSpPr txBox="1"/>
            <p:nvPr/>
          </p:nvSpPr>
          <p:spPr>
            <a:xfrm>
              <a:off x="2668368" y="2284605"/>
              <a:ext cx="866677" cy="939440"/>
            </a:xfrm>
            <a:prstGeom prst="rect">
              <a:avLst/>
            </a:prstGeom>
            <a:noFill/>
          </p:spPr>
          <p:txBody>
            <a:bodyPr wrap="none" rtlCol="0">
              <a:spAutoFit/>
            </a:bodyPr>
            <a:lstStyle/>
            <a:p>
              <a:r>
                <a:rPr lang="zh-CN" altLang="en-US" sz="6600" dirty="0">
                  <a:solidFill>
                    <a:schemeClr val="bg1"/>
                  </a:solidFill>
                  <a:latin typeface="华文细黑" panose="02010600040101010101" pitchFamily="2" charset="-122"/>
                  <a:ea typeface="华文细黑" panose="02010600040101010101" pitchFamily="2" charset="-122"/>
                </a:rPr>
                <a:t>多</a:t>
              </a:r>
              <a:endParaRPr lang="zh-CN" altLang="en-US" sz="6600" dirty="0">
                <a:solidFill>
                  <a:schemeClr val="bg1"/>
                </a:solidFill>
                <a:latin typeface="华文细黑" panose="02010600040101010101" pitchFamily="2" charset="-122"/>
                <a:ea typeface="华文细黑" panose="02010600040101010101" pitchFamily="2" charset="-122"/>
              </a:endParaRPr>
            </a:p>
          </p:txBody>
        </p:sp>
      </p:grpSp>
      <p:grpSp>
        <p:nvGrpSpPr>
          <p:cNvPr id="51" name="组合 50"/>
          <p:cNvGrpSpPr/>
          <p:nvPr/>
        </p:nvGrpSpPr>
        <p:grpSpPr>
          <a:xfrm>
            <a:off x="6679844" y="2345671"/>
            <a:ext cx="1038917" cy="1038912"/>
            <a:chOff x="9522525" y="3204774"/>
            <a:chExt cx="1038917" cy="1038912"/>
          </a:xfrm>
        </p:grpSpPr>
        <p:sp>
          <p:nvSpPr>
            <p:cNvPr id="53" name="椭圆 52"/>
            <p:cNvSpPr/>
            <p:nvPr/>
          </p:nvSpPr>
          <p:spPr>
            <a:xfrm>
              <a:off x="9522525" y="3204774"/>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4" name="文本框 53"/>
            <p:cNvSpPr txBox="1"/>
            <p:nvPr/>
          </p:nvSpPr>
          <p:spPr>
            <a:xfrm>
              <a:off x="9603401" y="3213575"/>
              <a:ext cx="868680" cy="922020"/>
            </a:xfrm>
            <a:prstGeom prst="rect">
              <a:avLst/>
            </a:prstGeom>
            <a:noFill/>
          </p:spPr>
          <p:txBody>
            <a:bodyPr wrap="none" rtlCol="0">
              <a:spAutoFit/>
            </a:bodyPr>
            <a:lstStyle/>
            <a:p>
              <a:r>
                <a:rPr lang="zh-CN" altLang="en-US" sz="5400" dirty="0">
                  <a:solidFill>
                    <a:schemeClr val="bg1"/>
                  </a:solidFill>
                  <a:latin typeface="华文细黑" panose="02010600040101010101" pitchFamily="2" charset="-122"/>
                  <a:ea typeface="华文细黑" panose="02010600040101010101" pitchFamily="2" charset="-122"/>
                </a:rPr>
                <a:t>观</a:t>
              </a:r>
              <a:endParaRPr lang="zh-CN" altLang="en-US" sz="5400" dirty="0">
                <a:solidFill>
                  <a:schemeClr val="bg1"/>
                </a:solidFill>
                <a:latin typeface="华文细黑" panose="02010600040101010101" pitchFamily="2" charset="-122"/>
                <a:ea typeface="华文细黑" panose="02010600040101010101" pitchFamily="2" charset="-122"/>
              </a:endParaRPr>
            </a:p>
          </p:txBody>
        </p:sp>
      </p:grpSp>
      <p:grpSp>
        <p:nvGrpSpPr>
          <p:cNvPr id="56" name="组合 55"/>
          <p:cNvGrpSpPr/>
          <p:nvPr/>
        </p:nvGrpSpPr>
        <p:grpSpPr>
          <a:xfrm>
            <a:off x="4524833" y="2327039"/>
            <a:ext cx="1038917" cy="1038912"/>
            <a:chOff x="2938374" y="4922672"/>
            <a:chExt cx="1038917" cy="1038912"/>
          </a:xfrm>
        </p:grpSpPr>
        <p:sp>
          <p:nvSpPr>
            <p:cNvPr id="57" name="椭圆 56"/>
            <p:cNvSpPr/>
            <p:nvPr/>
          </p:nvSpPr>
          <p:spPr>
            <a:xfrm>
              <a:off x="2938374" y="4922672"/>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8" name="文本框 57"/>
            <p:cNvSpPr txBox="1"/>
            <p:nvPr/>
          </p:nvSpPr>
          <p:spPr>
            <a:xfrm>
              <a:off x="3026875" y="4941383"/>
              <a:ext cx="868680" cy="922020"/>
            </a:xfrm>
            <a:prstGeom prst="rect">
              <a:avLst/>
            </a:prstGeom>
            <a:noFill/>
          </p:spPr>
          <p:txBody>
            <a:bodyPr wrap="none" rtlCol="0">
              <a:spAutoFit/>
            </a:bodyPr>
            <a:lstStyle/>
            <a:p>
              <a:r>
                <a:rPr lang="zh-CN" altLang="en-US" sz="5400" dirty="0">
                  <a:solidFill>
                    <a:schemeClr val="bg1"/>
                  </a:solidFill>
                  <a:latin typeface="华文细黑" panose="02010600040101010101" pitchFamily="2" charset="-122"/>
                  <a:ea typeface="华文细黑" panose="02010600040101010101" pitchFamily="2" charset="-122"/>
                </a:rPr>
                <a:t>谢</a:t>
              </a:r>
              <a:endParaRPr lang="zh-CN" altLang="en-US" sz="5400" dirty="0">
                <a:solidFill>
                  <a:schemeClr val="bg1"/>
                </a:solidFill>
                <a:latin typeface="华文细黑" panose="02010600040101010101" pitchFamily="2" charset="-122"/>
                <a:ea typeface="华文细黑" panose="02010600040101010101" pitchFamily="2" charset="-122"/>
              </a:endParaRPr>
            </a:p>
          </p:txBody>
        </p:sp>
      </p:grpSp>
      <p:grpSp>
        <p:nvGrpSpPr>
          <p:cNvPr id="3" name="组合 2"/>
          <p:cNvGrpSpPr/>
          <p:nvPr/>
        </p:nvGrpSpPr>
        <p:grpSpPr>
          <a:xfrm>
            <a:off x="8859524" y="2335116"/>
            <a:ext cx="1038917" cy="1038912"/>
            <a:chOff x="9560184" y="5257495"/>
            <a:chExt cx="1038917" cy="1038912"/>
          </a:xfrm>
        </p:grpSpPr>
        <p:sp>
          <p:nvSpPr>
            <p:cNvPr id="60" name="椭圆 59"/>
            <p:cNvSpPr/>
            <p:nvPr/>
          </p:nvSpPr>
          <p:spPr>
            <a:xfrm>
              <a:off x="9560184" y="5257495"/>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61" name="文本框 60"/>
            <p:cNvSpPr txBox="1"/>
            <p:nvPr/>
          </p:nvSpPr>
          <p:spPr>
            <a:xfrm>
              <a:off x="9655348" y="5274350"/>
              <a:ext cx="868680" cy="922020"/>
            </a:xfrm>
            <a:prstGeom prst="rect">
              <a:avLst/>
            </a:prstGeom>
            <a:noFill/>
          </p:spPr>
          <p:txBody>
            <a:bodyPr wrap="none" rtlCol="0">
              <a:spAutoFit/>
            </a:bodyPr>
            <a:lstStyle/>
            <a:p>
              <a:r>
                <a:rPr lang="zh-CN" altLang="en-US" sz="5400" dirty="0">
                  <a:solidFill>
                    <a:schemeClr val="bg1"/>
                  </a:solidFill>
                  <a:latin typeface="华文细黑" panose="02010600040101010101" pitchFamily="2" charset="-122"/>
                  <a:ea typeface="华文细黑" panose="02010600040101010101" pitchFamily="2" charset="-122"/>
                </a:rPr>
                <a:t>赏</a:t>
              </a:r>
              <a:endParaRPr lang="zh-CN" altLang="en-US" sz="5400"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rot="10800000">
            <a:off x="435857" y="-143175"/>
            <a:ext cx="11542133" cy="3096000"/>
          </a:xfrm>
          <a:custGeom>
            <a:avLst/>
            <a:gdLst>
              <a:gd name="connsiteX0" fmla="*/ 3064481 w 11542133"/>
              <a:gd name="connsiteY0" fmla="*/ 0 h 2965040"/>
              <a:gd name="connsiteX1" fmla="*/ 3805239 w 11542133"/>
              <a:gd name="connsiteY1" fmla="*/ 491008 h 2965040"/>
              <a:gd name="connsiteX2" fmla="*/ 3851921 w 11542133"/>
              <a:gd name="connsiteY2" fmla="*/ 641393 h 2965040"/>
              <a:gd name="connsiteX3" fmla="*/ 3917457 w 11542133"/>
              <a:gd name="connsiteY3" fmla="*/ 605821 h 2965040"/>
              <a:gd name="connsiteX4" fmla="*/ 3994911 w 11542133"/>
              <a:gd name="connsiteY4" fmla="*/ 581778 h 2965040"/>
              <a:gd name="connsiteX5" fmla="*/ 4041817 w 11542133"/>
              <a:gd name="connsiteY5" fmla="*/ 577050 h 2965040"/>
              <a:gd name="connsiteX6" fmla="*/ 4105515 w 11542133"/>
              <a:gd name="connsiteY6" fmla="*/ 459695 h 2965040"/>
              <a:gd name="connsiteX7" fmla="*/ 4716175 w 11542133"/>
              <a:gd name="connsiteY7" fmla="*/ 135010 h 2965040"/>
              <a:gd name="connsiteX8" fmla="*/ 5345991 w 11542133"/>
              <a:gd name="connsiteY8" fmla="*/ 489575 h 2965040"/>
              <a:gd name="connsiteX9" fmla="*/ 5361880 w 11542133"/>
              <a:gd name="connsiteY9" fmla="*/ 521572 h 2965040"/>
              <a:gd name="connsiteX10" fmla="*/ 5444039 w 11542133"/>
              <a:gd name="connsiteY10" fmla="*/ 496069 h 2965040"/>
              <a:gd name="connsiteX11" fmla="*/ 5563935 w 11542133"/>
              <a:gd name="connsiteY11" fmla="*/ 483982 h 2965040"/>
              <a:gd name="connsiteX12" fmla="*/ 5847503 w 11542133"/>
              <a:gd name="connsiteY12" fmla="*/ 555784 h 2965040"/>
              <a:gd name="connsiteX13" fmla="*/ 5853344 w 11542133"/>
              <a:gd name="connsiteY13" fmla="*/ 559936 h 2965040"/>
              <a:gd name="connsiteX14" fmla="*/ 5861194 w 11542133"/>
              <a:gd name="connsiteY14" fmla="*/ 534646 h 2965040"/>
              <a:gd name="connsiteX15" fmla="*/ 6464105 w 11542133"/>
              <a:gd name="connsiteY15" fmla="*/ 135010 h 2965040"/>
              <a:gd name="connsiteX16" fmla="*/ 6926787 w 11542133"/>
              <a:gd name="connsiteY16" fmla="*/ 326659 h 2965040"/>
              <a:gd name="connsiteX17" fmla="*/ 6997895 w 11542133"/>
              <a:gd name="connsiteY17" fmla="*/ 412843 h 2965040"/>
              <a:gd name="connsiteX18" fmla="*/ 7022713 w 11542133"/>
              <a:gd name="connsiteY18" fmla="*/ 385537 h 2965040"/>
              <a:gd name="connsiteX19" fmla="*/ 7953481 w 11542133"/>
              <a:gd name="connsiteY19" fmla="*/ 0 h 2965040"/>
              <a:gd name="connsiteX20" fmla="*/ 8969206 w 11542133"/>
              <a:gd name="connsiteY20" fmla="*/ 479013 h 2965040"/>
              <a:gd name="connsiteX21" fmla="*/ 9071919 w 11542133"/>
              <a:gd name="connsiteY21" fmla="*/ 623484 h 2965040"/>
              <a:gd name="connsiteX22" fmla="*/ 9127057 w 11542133"/>
              <a:gd name="connsiteY22" fmla="*/ 577991 h 2965040"/>
              <a:gd name="connsiteX23" fmla="*/ 9443828 w 11542133"/>
              <a:gd name="connsiteY23" fmla="*/ 481231 h 2965040"/>
              <a:gd name="connsiteX24" fmla="*/ 9824772 w 11542133"/>
              <a:gd name="connsiteY24" fmla="*/ 628414 h 2965040"/>
              <a:gd name="connsiteX25" fmla="*/ 9828172 w 11542133"/>
              <a:gd name="connsiteY25" fmla="*/ 632340 h 2965040"/>
              <a:gd name="connsiteX26" fmla="*/ 9931613 w 11542133"/>
              <a:gd name="connsiteY26" fmla="*/ 576194 h 2965040"/>
              <a:gd name="connsiteX27" fmla="*/ 10242488 w 11542133"/>
              <a:gd name="connsiteY27" fmla="*/ 513431 h 2965040"/>
              <a:gd name="connsiteX28" fmla="*/ 10403446 w 11542133"/>
              <a:gd name="connsiteY28" fmla="*/ 529657 h 2965040"/>
              <a:gd name="connsiteX29" fmla="*/ 10430028 w 11542133"/>
              <a:gd name="connsiteY29" fmla="*/ 536492 h 2965040"/>
              <a:gd name="connsiteX30" fmla="*/ 10451047 w 11542133"/>
              <a:gd name="connsiteY30" fmla="*/ 465721 h 2965040"/>
              <a:gd name="connsiteX31" fmla="*/ 10976990 w 11542133"/>
              <a:gd name="connsiteY31" fmla="*/ 107801 h 2965040"/>
              <a:gd name="connsiteX32" fmla="*/ 11542133 w 11542133"/>
              <a:gd name="connsiteY32" fmla="*/ 672944 h 2965040"/>
              <a:gd name="connsiteX33" fmla="*/ 11090886 w 11542133"/>
              <a:gd name="connsiteY33" fmla="*/ 1226605 h 2965040"/>
              <a:gd name="connsiteX34" fmla="*/ 11033117 w 11542133"/>
              <a:gd name="connsiteY34" fmla="*/ 1232429 h 2965040"/>
              <a:gd name="connsiteX35" fmla="*/ 11041148 w 11542133"/>
              <a:gd name="connsiteY35" fmla="*/ 1312091 h 2965040"/>
              <a:gd name="connsiteX36" fmla="*/ 10324146 w 11542133"/>
              <a:gd name="connsiteY36" fmla="*/ 2106628 h 2965040"/>
              <a:gd name="connsiteX37" fmla="*/ 10312869 w 11542133"/>
              <a:gd name="connsiteY37" fmla="*/ 2107197 h 2965040"/>
              <a:gd name="connsiteX38" fmla="*/ 10312869 w 11542133"/>
              <a:gd name="connsiteY38" fmla="*/ 2965040 h 2965040"/>
              <a:gd name="connsiteX39" fmla="*/ 1717511 w 11542133"/>
              <a:gd name="connsiteY39" fmla="*/ 2965040 h 2965040"/>
              <a:gd name="connsiteX40" fmla="*/ 1717511 w 11542133"/>
              <a:gd name="connsiteY40" fmla="*/ 1732960 h 2965040"/>
              <a:gd name="connsiteX41" fmla="*/ 1703614 w 11542133"/>
              <a:gd name="connsiteY41" fmla="*/ 1725417 h 2965040"/>
              <a:gd name="connsiteX42" fmla="*/ 1421131 w 11542133"/>
              <a:gd name="connsiteY42" fmla="*/ 1382379 h 2965040"/>
              <a:gd name="connsiteX43" fmla="*/ 1412411 w 11542133"/>
              <a:gd name="connsiteY43" fmla="*/ 1354288 h 2965040"/>
              <a:gd name="connsiteX44" fmla="*/ 1189459 w 11542133"/>
              <a:gd name="connsiteY44" fmla="*/ 1354288 h 2965040"/>
              <a:gd name="connsiteX45" fmla="*/ 1128708 w 11542133"/>
              <a:gd name="connsiteY45" fmla="*/ 1427918 h 2965040"/>
              <a:gd name="connsiteX46" fmla="*/ 661182 w 11542133"/>
              <a:gd name="connsiteY46" fmla="*/ 1621574 h 2965040"/>
              <a:gd name="connsiteX47" fmla="*/ 0 w 11542133"/>
              <a:gd name="connsiteY47" fmla="*/ 960392 h 2965040"/>
              <a:gd name="connsiteX48" fmla="*/ 661182 w 11542133"/>
              <a:gd name="connsiteY48" fmla="*/ 299210 h 2965040"/>
              <a:gd name="connsiteX49" fmla="*/ 716203 w 11542133"/>
              <a:gd name="connsiteY49" fmla="*/ 304757 h 2965040"/>
              <a:gd name="connsiteX50" fmla="*/ 739959 w 11542133"/>
              <a:gd name="connsiteY50" fmla="*/ 266365 h 2965040"/>
              <a:gd name="connsiteX51" fmla="*/ 1259059 w 11542133"/>
              <a:gd name="connsiteY51" fmla="*/ 24254 h 2965040"/>
              <a:gd name="connsiteX52" fmla="*/ 1835877 w 11542133"/>
              <a:gd name="connsiteY52" fmla="*/ 359645 h 2965040"/>
              <a:gd name="connsiteX53" fmla="*/ 1836161 w 11542133"/>
              <a:gd name="connsiteY53" fmla="*/ 360448 h 2965040"/>
              <a:gd name="connsiteX54" fmla="*/ 1982409 w 11542133"/>
              <a:gd name="connsiteY54" fmla="*/ 315051 h 2965040"/>
              <a:gd name="connsiteX55" fmla="*/ 2139542 w 11542133"/>
              <a:gd name="connsiteY55" fmla="*/ 299210 h 2965040"/>
              <a:gd name="connsiteX56" fmla="*/ 2371395 w 11542133"/>
              <a:gd name="connsiteY56" fmla="*/ 334263 h 2965040"/>
              <a:gd name="connsiteX57" fmla="*/ 2403924 w 11542133"/>
              <a:gd name="connsiteY57" fmla="*/ 347080 h 2965040"/>
              <a:gd name="connsiteX58" fmla="*/ 2496013 w 11542133"/>
              <a:gd name="connsiteY58" fmla="*/ 235468 h 2965040"/>
              <a:gd name="connsiteX59" fmla="*/ 3064481 w 11542133"/>
              <a:gd name="connsiteY59" fmla="*/ 0 h 296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542133" h="2965040">
                <a:moveTo>
                  <a:pt x="3064481" y="0"/>
                </a:moveTo>
                <a:cubicBezTo>
                  <a:pt x="3397483" y="0"/>
                  <a:pt x="3683196" y="202463"/>
                  <a:pt x="3805239" y="491008"/>
                </a:cubicBezTo>
                <a:lnTo>
                  <a:pt x="3851921" y="641393"/>
                </a:lnTo>
                <a:lnTo>
                  <a:pt x="3917457" y="605821"/>
                </a:lnTo>
                <a:cubicBezTo>
                  <a:pt x="3942140" y="595381"/>
                  <a:pt x="3968050" y="587275"/>
                  <a:pt x="3994911" y="581778"/>
                </a:cubicBezTo>
                <a:lnTo>
                  <a:pt x="4041817" y="577050"/>
                </a:lnTo>
                <a:lnTo>
                  <a:pt x="4105515" y="459695"/>
                </a:lnTo>
                <a:cubicBezTo>
                  <a:pt x="4237857" y="263803"/>
                  <a:pt x="4461975" y="135010"/>
                  <a:pt x="4716175" y="135010"/>
                </a:cubicBezTo>
                <a:cubicBezTo>
                  <a:pt x="4983086" y="135010"/>
                  <a:pt x="5216830" y="277005"/>
                  <a:pt x="5345991" y="489575"/>
                </a:cubicBezTo>
                <a:lnTo>
                  <a:pt x="5361880" y="521572"/>
                </a:lnTo>
                <a:lnTo>
                  <a:pt x="5444039" y="496069"/>
                </a:lnTo>
                <a:cubicBezTo>
                  <a:pt x="5482766" y="488144"/>
                  <a:pt x="5522864" y="483982"/>
                  <a:pt x="5563935" y="483982"/>
                </a:cubicBezTo>
                <a:cubicBezTo>
                  <a:pt x="5666609" y="483982"/>
                  <a:pt x="5763208" y="509993"/>
                  <a:pt x="5847503" y="555784"/>
                </a:cubicBezTo>
                <a:lnTo>
                  <a:pt x="5853344" y="559936"/>
                </a:lnTo>
                <a:lnTo>
                  <a:pt x="5861194" y="534646"/>
                </a:lnTo>
                <a:cubicBezTo>
                  <a:pt x="5960527" y="299797"/>
                  <a:pt x="6193072" y="135010"/>
                  <a:pt x="6464105" y="135010"/>
                </a:cubicBezTo>
                <a:cubicBezTo>
                  <a:pt x="6644793" y="135010"/>
                  <a:pt x="6808376" y="208249"/>
                  <a:pt x="6926787" y="326659"/>
                </a:cubicBezTo>
                <a:lnTo>
                  <a:pt x="6997895" y="412843"/>
                </a:lnTo>
                <a:lnTo>
                  <a:pt x="7022713" y="385537"/>
                </a:lnTo>
                <a:cubicBezTo>
                  <a:pt x="7260917" y="147333"/>
                  <a:pt x="7589993" y="0"/>
                  <a:pt x="7953481" y="0"/>
                </a:cubicBezTo>
                <a:cubicBezTo>
                  <a:pt x="8362404" y="0"/>
                  <a:pt x="8727776" y="186468"/>
                  <a:pt x="8969206" y="479013"/>
                </a:cubicBezTo>
                <a:lnTo>
                  <a:pt x="9071919" y="623484"/>
                </a:lnTo>
                <a:lnTo>
                  <a:pt x="9127057" y="577991"/>
                </a:lnTo>
                <a:cubicBezTo>
                  <a:pt x="9217481" y="516902"/>
                  <a:pt x="9326489" y="481231"/>
                  <a:pt x="9443828" y="481231"/>
                </a:cubicBezTo>
                <a:cubicBezTo>
                  <a:pt x="9590502" y="481231"/>
                  <a:pt x="9724158" y="536967"/>
                  <a:pt x="9824772" y="628414"/>
                </a:cubicBezTo>
                <a:lnTo>
                  <a:pt x="9828172" y="632340"/>
                </a:lnTo>
                <a:lnTo>
                  <a:pt x="9931613" y="576194"/>
                </a:lnTo>
                <a:cubicBezTo>
                  <a:pt x="10027164" y="535779"/>
                  <a:pt x="10132216" y="513431"/>
                  <a:pt x="10242488" y="513431"/>
                </a:cubicBezTo>
                <a:cubicBezTo>
                  <a:pt x="10297624" y="513431"/>
                  <a:pt x="10351455" y="519018"/>
                  <a:pt x="10403446" y="529657"/>
                </a:cubicBezTo>
                <a:lnTo>
                  <a:pt x="10430028" y="536492"/>
                </a:lnTo>
                <a:lnTo>
                  <a:pt x="10451047" y="465721"/>
                </a:lnTo>
                <a:cubicBezTo>
                  <a:pt x="10533698" y="256119"/>
                  <a:pt x="10738023" y="107801"/>
                  <a:pt x="10976990" y="107801"/>
                </a:cubicBezTo>
                <a:cubicBezTo>
                  <a:pt x="11289110" y="107801"/>
                  <a:pt x="11542133" y="360824"/>
                  <a:pt x="11542133" y="672944"/>
                </a:cubicBezTo>
                <a:cubicBezTo>
                  <a:pt x="11542133" y="946049"/>
                  <a:pt x="11348412" y="1173908"/>
                  <a:pt x="11090886" y="1226605"/>
                </a:cubicBezTo>
                <a:lnTo>
                  <a:pt x="11033117" y="1232429"/>
                </a:lnTo>
                <a:lnTo>
                  <a:pt x="11041148" y="1312091"/>
                </a:lnTo>
                <a:cubicBezTo>
                  <a:pt x="11041148" y="1725611"/>
                  <a:pt x="10726876" y="2065728"/>
                  <a:pt x="10324146" y="2106628"/>
                </a:cubicBezTo>
                <a:lnTo>
                  <a:pt x="10312869" y="2107197"/>
                </a:lnTo>
                <a:lnTo>
                  <a:pt x="10312869" y="2965040"/>
                </a:lnTo>
                <a:lnTo>
                  <a:pt x="1717511" y="2965040"/>
                </a:lnTo>
                <a:lnTo>
                  <a:pt x="1717511" y="1732960"/>
                </a:lnTo>
                <a:lnTo>
                  <a:pt x="1703614" y="1725417"/>
                </a:lnTo>
                <a:cubicBezTo>
                  <a:pt x="1579176" y="1641348"/>
                  <a:pt x="1480312" y="1522299"/>
                  <a:pt x="1421131" y="1382379"/>
                </a:cubicBezTo>
                <a:lnTo>
                  <a:pt x="1412411" y="1354288"/>
                </a:lnTo>
                <a:lnTo>
                  <a:pt x="1189459" y="1354288"/>
                </a:lnTo>
                <a:lnTo>
                  <a:pt x="1128708" y="1427918"/>
                </a:lnTo>
                <a:cubicBezTo>
                  <a:pt x="1009058" y="1547569"/>
                  <a:pt x="843762" y="1621574"/>
                  <a:pt x="661182" y="1621574"/>
                </a:cubicBezTo>
                <a:cubicBezTo>
                  <a:pt x="296021" y="1621574"/>
                  <a:pt x="0" y="1325553"/>
                  <a:pt x="0" y="960392"/>
                </a:cubicBezTo>
                <a:cubicBezTo>
                  <a:pt x="0" y="595231"/>
                  <a:pt x="296021" y="299210"/>
                  <a:pt x="661182" y="299210"/>
                </a:cubicBezTo>
                <a:lnTo>
                  <a:pt x="716203" y="304757"/>
                </a:lnTo>
                <a:lnTo>
                  <a:pt x="739959" y="266365"/>
                </a:lnTo>
                <a:cubicBezTo>
                  <a:pt x="852458" y="120293"/>
                  <a:pt x="1042973" y="24254"/>
                  <a:pt x="1259059" y="24254"/>
                </a:cubicBezTo>
                <a:cubicBezTo>
                  <a:pt x="1518361" y="24254"/>
                  <a:pt x="1740842" y="162550"/>
                  <a:pt x="1835877" y="359645"/>
                </a:cubicBezTo>
                <a:lnTo>
                  <a:pt x="1836161" y="360448"/>
                </a:lnTo>
                <a:lnTo>
                  <a:pt x="1982409" y="315051"/>
                </a:lnTo>
                <a:cubicBezTo>
                  <a:pt x="2033164" y="304664"/>
                  <a:pt x="2085716" y="299210"/>
                  <a:pt x="2139542" y="299210"/>
                </a:cubicBezTo>
                <a:cubicBezTo>
                  <a:pt x="2220280" y="299210"/>
                  <a:pt x="2298153" y="311482"/>
                  <a:pt x="2371395" y="334263"/>
                </a:cubicBezTo>
                <a:lnTo>
                  <a:pt x="2403924" y="347080"/>
                </a:lnTo>
                <a:lnTo>
                  <a:pt x="2496013" y="235468"/>
                </a:lnTo>
                <a:cubicBezTo>
                  <a:pt x="2641496" y="89983"/>
                  <a:pt x="2842480" y="0"/>
                  <a:pt x="306448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 name="任意多边形 3"/>
          <p:cNvSpPr/>
          <p:nvPr/>
        </p:nvSpPr>
        <p:spPr>
          <a:xfrm rot="10800000">
            <a:off x="-884025" y="5058"/>
            <a:ext cx="13356000" cy="3744000"/>
          </a:xfrm>
          <a:custGeom>
            <a:avLst/>
            <a:gdLst>
              <a:gd name="connsiteX0" fmla="*/ 710419 w 13296469"/>
              <a:gd name="connsiteY0" fmla="*/ 0 h 3943545"/>
              <a:gd name="connsiteX1" fmla="*/ 1420837 w 13296469"/>
              <a:gd name="connsiteY1" fmla="*/ 710419 h 3943545"/>
              <a:gd name="connsiteX2" fmla="*/ 1350783 w 13296469"/>
              <a:gd name="connsiteY2" fmla="*/ 1018415 h 3943545"/>
              <a:gd name="connsiteX3" fmla="*/ 1332491 w 13296469"/>
              <a:gd name="connsiteY3" fmla="*/ 1050240 h 3943545"/>
              <a:gd name="connsiteX4" fmla="*/ 1369476 w 13296469"/>
              <a:gd name="connsiteY4" fmla="*/ 1070315 h 3943545"/>
              <a:gd name="connsiteX5" fmla="*/ 1555847 w 13296469"/>
              <a:gd name="connsiteY5" fmla="*/ 1420837 h 3943545"/>
              <a:gd name="connsiteX6" fmla="*/ 1546023 w 13296469"/>
              <a:gd name="connsiteY6" fmla="*/ 1485816 h 3943545"/>
              <a:gd name="connsiteX7" fmla="*/ 1555846 w 13296469"/>
              <a:gd name="connsiteY7" fmla="*/ 1484825 h 3943545"/>
              <a:gd name="connsiteX8" fmla="*/ 1809504 w 13296469"/>
              <a:gd name="connsiteY8" fmla="*/ 1589894 h 3943545"/>
              <a:gd name="connsiteX9" fmla="*/ 1843433 w 13296469"/>
              <a:gd name="connsiteY9" fmla="*/ 1631017 h 3943545"/>
              <a:gd name="connsiteX10" fmla="*/ 1943582 w 13296469"/>
              <a:gd name="connsiteY10" fmla="*/ 1509635 h 3943545"/>
              <a:gd name="connsiteX11" fmla="*/ 2560319 w 13296469"/>
              <a:gd name="connsiteY11" fmla="*/ 1254174 h 3943545"/>
              <a:gd name="connsiteX12" fmla="*/ 3414797 w 13296469"/>
              <a:gd name="connsiteY12" fmla="*/ 1950593 h 3943545"/>
              <a:gd name="connsiteX13" fmla="*/ 3416267 w 13296469"/>
              <a:gd name="connsiteY13" fmla="*/ 1965179 h 3943545"/>
              <a:gd name="connsiteX14" fmla="*/ 3458851 w 13296469"/>
              <a:gd name="connsiteY14" fmla="*/ 1930043 h 3943545"/>
              <a:gd name="connsiteX15" fmla="*/ 3742005 w 13296469"/>
              <a:gd name="connsiteY15" fmla="*/ 1843551 h 3943545"/>
              <a:gd name="connsiteX16" fmla="*/ 4100109 w 13296469"/>
              <a:gd name="connsiteY16" fmla="*/ 1991883 h 3943545"/>
              <a:gd name="connsiteX17" fmla="*/ 4127485 w 13296469"/>
              <a:gd name="connsiteY17" fmla="*/ 2025063 h 3943545"/>
              <a:gd name="connsiteX18" fmla="*/ 4209856 w 13296469"/>
              <a:gd name="connsiteY18" fmla="*/ 1925228 h 3943545"/>
              <a:gd name="connsiteX19" fmla="*/ 4811049 w 13296469"/>
              <a:gd name="connsiteY19" fmla="*/ 1676205 h 3943545"/>
              <a:gd name="connsiteX20" fmla="*/ 5412244 w 13296469"/>
              <a:gd name="connsiteY20" fmla="*/ 1925228 h 3943545"/>
              <a:gd name="connsiteX21" fmla="*/ 5466469 w 13296469"/>
              <a:gd name="connsiteY21" fmla="*/ 1990949 h 3943545"/>
              <a:gd name="connsiteX22" fmla="*/ 5488894 w 13296469"/>
              <a:gd name="connsiteY22" fmla="*/ 1963771 h 3943545"/>
              <a:gd name="connsiteX23" fmla="*/ 5779129 w 13296469"/>
              <a:gd name="connsiteY23" fmla="*/ 1843551 h 3943545"/>
              <a:gd name="connsiteX24" fmla="*/ 6055111 w 13296469"/>
              <a:gd name="connsiteY24" fmla="*/ 1950180 h 3943545"/>
              <a:gd name="connsiteX25" fmla="*/ 6081150 w 13296469"/>
              <a:gd name="connsiteY25" fmla="*/ 1980249 h 3943545"/>
              <a:gd name="connsiteX26" fmla="*/ 6156228 w 13296469"/>
              <a:gd name="connsiteY26" fmla="*/ 1841930 h 3943545"/>
              <a:gd name="connsiteX27" fmla="*/ 7261661 w 13296469"/>
              <a:gd name="connsiteY27" fmla="*/ 1254174 h 3943545"/>
              <a:gd name="connsiteX28" fmla="*/ 8269689 w 13296469"/>
              <a:gd name="connsiteY28" fmla="*/ 1714863 h 3943545"/>
              <a:gd name="connsiteX29" fmla="*/ 8331545 w 13296469"/>
              <a:gd name="connsiteY29" fmla="*/ 1795553 h 3943545"/>
              <a:gd name="connsiteX30" fmla="*/ 8388202 w 13296469"/>
              <a:gd name="connsiteY30" fmla="*/ 1748807 h 3943545"/>
              <a:gd name="connsiteX31" fmla="*/ 8625884 w 13296469"/>
              <a:gd name="connsiteY31" fmla="*/ 1676205 h 3943545"/>
              <a:gd name="connsiteX32" fmla="*/ 8989448 w 13296469"/>
              <a:gd name="connsiteY32" fmla="*/ 1880879 h 3943545"/>
              <a:gd name="connsiteX33" fmla="*/ 9029352 w 13296469"/>
              <a:gd name="connsiteY33" fmla="*/ 1982520 h 3943545"/>
              <a:gd name="connsiteX34" fmla="*/ 9091050 w 13296469"/>
              <a:gd name="connsiteY34" fmla="*/ 1936383 h 3943545"/>
              <a:gd name="connsiteX35" fmla="*/ 9704550 w 13296469"/>
              <a:gd name="connsiteY35" fmla="*/ 1748985 h 3943545"/>
              <a:gd name="connsiteX36" fmla="*/ 10402522 w 13296469"/>
              <a:gd name="connsiteY36" fmla="*/ 1999551 h 3943545"/>
              <a:gd name="connsiteX37" fmla="*/ 10415497 w 13296469"/>
              <a:gd name="connsiteY37" fmla="*/ 2011343 h 3943545"/>
              <a:gd name="connsiteX38" fmla="*/ 10429890 w 13296469"/>
              <a:gd name="connsiteY38" fmla="*/ 1964977 h 3943545"/>
              <a:gd name="connsiteX39" fmla="*/ 10857957 w 13296469"/>
              <a:gd name="connsiteY39" fmla="*/ 1681235 h 3943545"/>
              <a:gd name="connsiteX40" fmla="*/ 11059370 w 13296469"/>
              <a:gd name="connsiteY40" fmla="*/ 1727048 h 3943545"/>
              <a:gd name="connsiteX41" fmla="*/ 11075423 w 13296469"/>
              <a:gd name="connsiteY41" fmla="*/ 1736274 h 3943545"/>
              <a:gd name="connsiteX42" fmla="*/ 11069116 w 13296469"/>
              <a:gd name="connsiteY42" fmla="*/ 1673714 h 3943545"/>
              <a:gd name="connsiteX43" fmla="*/ 11597680 w 13296469"/>
              <a:gd name="connsiteY43" fmla="*/ 1145150 h 3943545"/>
              <a:gd name="connsiteX44" fmla="*/ 11663084 w 13296469"/>
              <a:gd name="connsiteY44" fmla="*/ 1151743 h 3943545"/>
              <a:gd name="connsiteX45" fmla="*/ 11671626 w 13296469"/>
              <a:gd name="connsiteY45" fmla="*/ 1136007 h 3943545"/>
              <a:gd name="connsiteX46" fmla="*/ 11892244 w 13296469"/>
              <a:gd name="connsiteY46" fmla="*/ 915389 h 3943545"/>
              <a:gd name="connsiteX47" fmla="*/ 11935178 w 13296469"/>
              <a:gd name="connsiteY47" fmla="*/ 892085 h 3943545"/>
              <a:gd name="connsiteX48" fmla="*/ 11944248 w 13296469"/>
              <a:gd name="connsiteY48" fmla="*/ 802112 h 3943545"/>
              <a:gd name="connsiteX49" fmla="*/ 12613420 w 13296469"/>
              <a:gd name="connsiteY49" fmla="*/ 256721 h 3943545"/>
              <a:gd name="connsiteX50" fmla="*/ 13296469 w 13296469"/>
              <a:gd name="connsiteY50" fmla="*/ 939770 h 3943545"/>
              <a:gd name="connsiteX51" fmla="*/ 13179815 w 13296469"/>
              <a:gd name="connsiteY51" fmla="*/ 1321670 h 3943545"/>
              <a:gd name="connsiteX52" fmla="*/ 13133499 w 13296469"/>
              <a:gd name="connsiteY52" fmla="*/ 1377805 h 3943545"/>
              <a:gd name="connsiteX53" fmla="*/ 13149102 w 13296469"/>
              <a:gd name="connsiteY53" fmla="*/ 1428067 h 3943545"/>
              <a:gd name="connsiteX54" fmla="*/ 13165696 w 13296469"/>
              <a:gd name="connsiteY54" fmla="*/ 1592677 h 3943545"/>
              <a:gd name="connsiteX55" fmla="*/ 12513524 w 13296469"/>
              <a:gd name="connsiteY55" fmla="*/ 2392865 h 3943545"/>
              <a:gd name="connsiteX56" fmla="*/ 12459283 w 13296469"/>
              <a:gd name="connsiteY56" fmla="*/ 2401143 h 3943545"/>
              <a:gd name="connsiteX57" fmla="*/ 12459283 w 13296469"/>
              <a:gd name="connsiteY57" fmla="*/ 3923519 h 3943545"/>
              <a:gd name="connsiteX58" fmla="*/ 9910837 w 13296469"/>
              <a:gd name="connsiteY58" fmla="*/ 3923519 h 3943545"/>
              <a:gd name="connsiteX59" fmla="*/ 9816740 w 13296469"/>
              <a:gd name="connsiteY59" fmla="*/ 3937880 h 3943545"/>
              <a:gd name="connsiteX60" fmla="*/ 9704550 w 13296469"/>
              <a:gd name="connsiteY60" fmla="*/ 3943545 h 3943545"/>
              <a:gd name="connsiteX61" fmla="*/ 9592359 w 13296469"/>
              <a:gd name="connsiteY61" fmla="*/ 3937880 h 3943545"/>
              <a:gd name="connsiteX62" fmla="*/ 9498263 w 13296469"/>
              <a:gd name="connsiteY62" fmla="*/ 3923519 h 3943545"/>
              <a:gd name="connsiteX63" fmla="*/ 267286 w 13296469"/>
              <a:gd name="connsiteY63" fmla="*/ 3923519 h 3943545"/>
              <a:gd name="connsiteX64" fmla="*/ 267286 w 13296469"/>
              <a:gd name="connsiteY64" fmla="*/ 2031414 h 3943545"/>
              <a:gd name="connsiteX65" fmla="*/ 267286 w 13296469"/>
              <a:gd name="connsiteY65" fmla="*/ 1261614 h 3943545"/>
              <a:gd name="connsiteX66" fmla="*/ 208076 w 13296469"/>
              <a:gd name="connsiteY66" fmla="*/ 1212761 h 3943545"/>
              <a:gd name="connsiteX67" fmla="*/ 0 w 13296469"/>
              <a:gd name="connsiteY67" fmla="*/ 710419 h 3943545"/>
              <a:gd name="connsiteX68" fmla="*/ 710419 w 13296469"/>
              <a:gd name="connsiteY68" fmla="*/ 0 h 394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3296469" h="3943545">
                <a:moveTo>
                  <a:pt x="710419" y="0"/>
                </a:moveTo>
                <a:cubicBezTo>
                  <a:pt x="1102773" y="0"/>
                  <a:pt x="1420837" y="318065"/>
                  <a:pt x="1420837" y="710419"/>
                </a:cubicBezTo>
                <a:cubicBezTo>
                  <a:pt x="1420837" y="820769"/>
                  <a:pt x="1395678" y="925242"/>
                  <a:pt x="1350783" y="1018415"/>
                </a:cubicBezTo>
                <a:lnTo>
                  <a:pt x="1332491" y="1050240"/>
                </a:lnTo>
                <a:lnTo>
                  <a:pt x="1369476" y="1070315"/>
                </a:lnTo>
                <a:cubicBezTo>
                  <a:pt x="1481919" y="1146280"/>
                  <a:pt x="1555847" y="1274925"/>
                  <a:pt x="1555847" y="1420837"/>
                </a:cubicBezTo>
                <a:lnTo>
                  <a:pt x="1546023" y="1485816"/>
                </a:lnTo>
                <a:lnTo>
                  <a:pt x="1555846" y="1484825"/>
                </a:lnTo>
                <a:cubicBezTo>
                  <a:pt x="1654905" y="1484825"/>
                  <a:pt x="1744587" y="1524977"/>
                  <a:pt x="1809504" y="1589894"/>
                </a:cubicBezTo>
                <a:lnTo>
                  <a:pt x="1843433" y="1631017"/>
                </a:lnTo>
                <a:lnTo>
                  <a:pt x="1943582" y="1509635"/>
                </a:lnTo>
                <a:cubicBezTo>
                  <a:pt x="2101419" y="1351798"/>
                  <a:pt x="2319468" y="1254174"/>
                  <a:pt x="2560319" y="1254174"/>
                </a:cubicBezTo>
                <a:cubicBezTo>
                  <a:pt x="2981807" y="1254174"/>
                  <a:pt x="3333467" y="1553148"/>
                  <a:pt x="3414797" y="1950593"/>
                </a:cubicBezTo>
                <a:lnTo>
                  <a:pt x="3416267" y="1965179"/>
                </a:lnTo>
                <a:lnTo>
                  <a:pt x="3458851" y="1930043"/>
                </a:lnTo>
                <a:cubicBezTo>
                  <a:pt x="3539679" y="1875437"/>
                  <a:pt x="3637119" y="1843551"/>
                  <a:pt x="3742005" y="1843551"/>
                </a:cubicBezTo>
                <a:cubicBezTo>
                  <a:pt x="3881853" y="1843551"/>
                  <a:pt x="4008462" y="1900236"/>
                  <a:pt x="4100109" y="1991883"/>
                </a:cubicBezTo>
                <a:lnTo>
                  <a:pt x="4127485" y="2025063"/>
                </a:lnTo>
                <a:lnTo>
                  <a:pt x="4209856" y="1925228"/>
                </a:lnTo>
                <a:cubicBezTo>
                  <a:pt x="4363715" y="1771369"/>
                  <a:pt x="4576270" y="1676205"/>
                  <a:pt x="4811049" y="1676205"/>
                </a:cubicBezTo>
                <a:cubicBezTo>
                  <a:pt x="5045830" y="1676205"/>
                  <a:pt x="5258385" y="1771369"/>
                  <a:pt x="5412244" y="1925228"/>
                </a:cubicBezTo>
                <a:lnTo>
                  <a:pt x="5466469" y="1990949"/>
                </a:lnTo>
                <a:lnTo>
                  <a:pt x="5488894" y="1963771"/>
                </a:lnTo>
                <a:cubicBezTo>
                  <a:pt x="5563172" y="1889493"/>
                  <a:pt x="5665785" y="1843551"/>
                  <a:pt x="5779129" y="1843551"/>
                </a:cubicBezTo>
                <a:cubicBezTo>
                  <a:pt x="5885390" y="1843551"/>
                  <a:pt x="5982220" y="1883930"/>
                  <a:pt x="6055111" y="1950180"/>
                </a:cubicBezTo>
                <a:lnTo>
                  <a:pt x="6081150" y="1980249"/>
                </a:lnTo>
                <a:lnTo>
                  <a:pt x="6156228" y="1841930"/>
                </a:lnTo>
                <a:cubicBezTo>
                  <a:pt x="6395795" y="1487320"/>
                  <a:pt x="6801501" y="1254174"/>
                  <a:pt x="7261661" y="1254174"/>
                </a:cubicBezTo>
                <a:cubicBezTo>
                  <a:pt x="7664301" y="1254174"/>
                  <a:pt x="8025249" y="1432677"/>
                  <a:pt x="8269689" y="1714863"/>
                </a:cubicBezTo>
                <a:lnTo>
                  <a:pt x="8331545" y="1795553"/>
                </a:lnTo>
                <a:lnTo>
                  <a:pt x="8388202" y="1748807"/>
                </a:lnTo>
                <a:cubicBezTo>
                  <a:pt x="8456049" y="1702970"/>
                  <a:pt x="8537841" y="1676205"/>
                  <a:pt x="8625884" y="1676205"/>
                </a:cubicBezTo>
                <a:cubicBezTo>
                  <a:pt x="8779959" y="1676205"/>
                  <a:pt x="8914889" y="1758172"/>
                  <a:pt x="8989448" y="1880879"/>
                </a:cubicBezTo>
                <a:lnTo>
                  <a:pt x="9029352" y="1982520"/>
                </a:lnTo>
                <a:lnTo>
                  <a:pt x="9091050" y="1936383"/>
                </a:lnTo>
                <a:cubicBezTo>
                  <a:pt x="9266177" y="1818070"/>
                  <a:pt x="9477296" y="1748985"/>
                  <a:pt x="9704550" y="1748985"/>
                </a:cubicBezTo>
                <a:cubicBezTo>
                  <a:pt x="9969680" y="1748985"/>
                  <a:pt x="10212847" y="1843017"/>
                  <a:pt x="10402522" y="1999551"/>
                </a:cubicBezTo>
                <a:lnTo>
                  <a:pt x="10415497" y="2011343"/>
                </a:lnTo>
                <a:lnTo>
                  <a:pt x="10429890" y="1964977"/>
                </a:lnTo>
                <a:cubicBezTo>
                  <a:pt x="10500416" y="1798234"/>
                  <a:pt x="10665524" y="1681235"/>
                  <a:pt x="10857957" y="1681235"/>
                </a:cubicBezTo>
                <a:cubicBezTo>
                  <a:pt x="10930120" y="1681235"/>
                  <a:pt x="10998440" y="1697688"/>
                  <a:pt x="11059370" y="1727048"/>
                </a:cubicBezTo>
                <a:lnTo>
                  <a:pt x="11075423" y="1736274"/>
                </a:lnTo>
                <a:lnTo>
                  <a:pt x="11069116" y="1673714"/>
                </a:lnTo>
                <a:cubicBezTo>
                  <a:pt x="11069116" y="1381796"/>
                  <a:pt x="11305762" y="1145150"/>
                  <a:pt x="11597680" y="1145150"/>
                </a:cubicBezTo>
                <a:lnTo>
                  <a:pt x="11663084" y="1151743"/>
                </a:lnTo>
                <a:lnTo>
                  <a:pt x="11671626" y="1136007"/>
                </a:lnTo>
                <a:cubicBezTo>
                  <a:pt x="11730338" y="1049101"/>
                  <a:pt x="11805337" y="974101"/>
                  <a:pt x="11892244" y="915389"/>
                </a:cubicBezTo>
                <a:lnTo>
                  <a:pt x="11935178" y="892085"/>
                </a:lnTo>
                <a:lnTo>
                  <a:pt x="11944248" y="802112"/>
                </a:lnTo>
                <a:cubicBezTo>
                  <a:pt x="12007940" y="490858"/>
                  <a:pt x="12283337" y="256721"/>
                  <a:pt x="12613420" y="256721"/>
                </a:cubicBezTo>
                <a:cubicBezTo>
                  <a:pt x="12990658" y="256721"/>
                  <a:pt x="13296469" y="562532"/>
                  <a:pt x="13296469" y="939770"/>
                </a:cubicBezTo>
                <a:cubicBezTo>
                  <a:pt x="13296469" y="1081234"/>
                  <a:pt x="13253464" y="1212654"/>
                  <a:pt x="13179815" y="1321670"/>
                </a:cubicBezTo>
                <a:lnTo>
                  <a:pt x="13133499" y="1377805"/>
                </a:lnTo>
                <a:lnTo>
                  <a:pt x="13149102" y="1428067"/>
                </a:lnTo>
                <a:cubicBezTo>
                  <a:pt x="13159982" y="1481238"/>
                  <a:pt x="13165696" y="1536290"/>
                  <a:pt x="13165696" y="1592677"/>
                </a:cubicBezTo>
                <a:cubicBezTo>
                  <a:pt x="13165696" y="1987386"/>
                  <a:pt x="12885718" y="2316703"/>
                  <a:pt x="12513524" y="2392865"/>
                </a:cubicBezTo>
                <a:lnTo>
                  <a:pt x="12459283" y="2401143"/>
                </a:lnTo>
                <a:lnTo>
                  <a:pt x="12459283" y="3923519"/>
                </a:lnTo>
                <a:lnTo>
                  <a:pt x="9910837" y="3923519"/>
                </a:lnTo>
                <a:lnTo>
                  <a:pt x="9816740" y="3937880"/>
                </a:lnTo>
                <a:cubicBezTo>
                  <a:pt x="9779853" y="3941626"/>
                  <a:pt x="9742426" y="3943545"/>
                  <a:pt x="9704550" y="3943545"/>
                </a:cubicBezTo>
                <a:cubicBezTo>
                  <a:pt x="9666674" y="3943545"/>
                  <a:pt x="9629247" y="3941626"/>
                  <a:pt x="9592359" y="3937880"/>
                </a:cubicBezTo>
                <a:lnTo>
                  <a:pt x="9498263" y="3923519"/>
                </a:lnTo>
                <a:lnTo>
                  <a:pt x="267286" y="3923519"/>
                </a:lnTo>
                <a:lnTo>
                  <a:pt x="267286" y="2031414"/>
                </a:lnTo>
                <a:lnTo>
                  <a:pt x="267286" y="1261614"/>
                </a:lnTo>
                <a:lnTo>
                  <a:pt x="208076" y="1212761"/>
                </a:lnTo>
                <a:cubicBezTo>
                  <a:pt x="79516" y="1084201"/>
                  <a:pt x="0" y="906596"/>
                  <a:pt x="0" y="710419"/>
                </a:cubicBezTo>
                <a:cubicBezTo>
                  <a:pt x="0" y="318065"/>
                  <a:pt x="318065" y="0"/>
                  <a:pt x="7104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22" name="等腰三角形 21"/>
          <p:cNvSpPr>
            <a:spLocks noChangeAspect="1"/>
          </p:cNvSpPr>
          <p:nvPr/>
        </p:nvSpPr>
        <p:spPr>
          <a:xfrm rot="10800000">
            <a:off x="5982928" y="1587340"/>
            <a:ext cx="252000" cy="272413"/>
          </a:xfrm>
          <a:prstGeom prst="triangle">
            <a:avLst/>
          </a:pr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6" name="文本框 5"/>
          <p:cNvSpPr txBox="1"/>
          <p:nvPr/>
        </p:nvSpPr>
        <p:spPr>
          <a:xfrm>
            <a:off x="4902822" y="4649790"/>
            <a:ext cx="2424430" cy="768350"/>
          </a:xfrm>
          <a:prstGeom prst="rect">
            <a:avLst/>
          </a:prstGeom>
          <a:noFill/>
        </p:spPr>
        <p:txBody>
          <a:bodyPr wrap="none" rtlCol="0">
            <a:spAutoFit/>
          </a:bodyPr>
          <a:lstStyle/>
          <a:p>
            <a:pPr algn="ctr"/>
            <a:r>
              <a:rPr lang="en-US" altLang="zh-CN" sz="4400" dirty="0" smtClean="0">
                <a:solidFill>
                  <a:srgbClr val="5BB7D7"/>
                </a:solidFill>
                <a:latin typeface="华文细黑" panose="02010600040101010101" pitchFamily="2" charset="-122"/>
                <a:ea typeface="华文细黑" panose="02010600040101010101" pitchFamily="2" charset="-122"/>
              </a:rPr>
              <a:t>RPC</a:t>
            </a:r>
            <a:r>
              <a:rPr lang="zh-CN" altLang="en-US" sz="4400" dirty="0" smtClean="0">
                <a:solidFill>
                  <a:srgbClr val="5BB7D7"/>
                </a:solidFill>
                <a:latin typeface="华文细黑" panose="02010600040101010101" pitchFamily="2" charset="-122"/>
                <a:ea typeface="华文细黑" panose="02010600040101010101" pitchFamily="2" charset="-122"/>
              </a:rPr>
              <a:t>简介</a:t>
            </a:r>
            <a:endParaRPr lang="zh-CN" altLang="en-US" sz="4400" dirty="0" smtClean="0">
              <a:solidFill>
                <a:srgbClr val="5BB7D7"/>
              </a:solidFill>
              <a:latin typeface="华文细黑" panose="02010600040101010101" pitchFamily="2" charset="-122"/>
              <a:ea typeface="华文细黑" panose="02010600040101010101" pitchFamily="2" charset="-122"/>
            </a:endParaRPr>
          </a:p>
        </p:txBody>
      </p:sp>
      <p:grpSp>
        <p:nvGrpSpPr>
          <p:cNvPr id="37" name="组合 36"/>
          <p:cNvGrpSpPr>
            <a:grpSpLocks noChangeAspect="1"/>
          </p:cNvGrpSpPr>
          <p:nvPr/>
        </p:nvGrpSpPr>
        <p:grpSpPr>
          <a:xfrm>
            <a:off x="5497473" y="180826"/>
            <a:ext cx="1224005" cy="1223999"/>
            <a:chOff x="2522863" y="2324503"/>
            <a:chExt cx="1038917" cy="1038912"/>
          </a:xfrm>
        </p:grpSpPr>
        <p:sp>
          <p:nvSpPr>
            <p:cNvPr id="38" name="椭圆 37"/>
            <p:cNvSpPr/>
            <p:nvPr/>
          </p:nvSpPr>
          <p:spPr>
            <a:xfrm>
              <a:off x="2522863" y="2324503"/>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0" name="文本框 39"/>
            <p:cNvSpPr txBox="1"/>
            <p:nvPr/>
          </p:nvSpPr>
          <p:spPr>
            <a:xfrm>
              <a:off x="2609723" y="2327725"/>
              <a:ext cx="875141" cy="940450"/>
            </a:xfrm>
            <a:prstGeom prst="rect">
              <a:avLst/>
            </a:prstGeom>
            <a:noFill/>
          </p:spPr>
          <p:txBody>
            <a:bodyPr wrap="none" rtlCol="0">
              <a:spAutoFit/>
            </a:bodyPr>
            <a:lstStyle/>
            <a:p>
              <a:r>
                <a:rPr lang="zh-CN" altLang="en-US" sz="6600" dirty="0">
                  <a:solidFill>
                    <a:schemeClr val="bg1"/>
                  </a:solidFill>
                  <a:latin typeface="华文细黑" panose="02010600040101010101" pitchFamily="2" charset="-122"/>
                  <a:ea typeface="华文细黑" panose="02010600040101010101" pitchFamily="2" charset="-122"/>
                </a:rPr>
                <a:t>壹</a:t>
              </a:r>
              <a:endParaRPr lang="zh-CN" altLang="en-US" sz="6600" dirty="0">
                <a:solidFill>
                  <a:schemeClr val="bg1"/>
                </a:solidFill>
                <a:latin typeface="华文细黑" panose="02010600040101010101" pitchFamily="2" charset="-122"/>
                <a:ea typeface="华文细黑" panose="02010600040101010101" pitchFamily="2" charset="-122"/>
              </a:endParaRPr>
            </a:p>
          </p:txBody>
        </p:sp>
      </p:grpSp>
      <p:grpSp>
        <p:nvGrpSpPr>
          <p:cNvPr id="7" name="组合 6"/>
          <p:cNvGrpSpPr/>
          <p:nvPr/>
        </p:nvGrpSpPr>
        <p:grpSpPr>
          <a:xfrm>
            <a:off x="4865658" y="6218788"/>
            <a:ext cx="2583334" cy="108000"/>
            <a:chOff x="4808506" y="6218788"/>
            <a:chExt cx="2583334" cy="108000"/>
          </a:xfrm>
        </p:grpSpPr>
        <p:sp>
          <p:nvSpPr>
            <p:cNvPr id="53" name="矩形 52"/>
            <p:cNvSpPr/>
            <p:nvPr/>
          </p:nvSpPr>
          <p:spPr>
            <a:xfrm>
              <a:off x="4808506" y="6247366"/>
              <a:ext cx="520700" cy="59035"/>
            </a:xfrm>
            <a:prstGeom prst="rect">
              <a:avLst/>
            </a:prstGeom>
            <a:solidFill>
              <a:srgbClr val="189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54" name="矩形 53"/>
            <p:cNvSpPr/>
            <p:nvPr/>
          </p:nvSpPr>
          <p:spPr>
            <a:xfrm>
              <a:off x="5329206" y="6218788"/>
              <a:ext cx="520700" cy="108000"/>
            </a:xfrm>
            <a:prstGeom prst="rect">
              <a:avLst/>
            </a:prstGeom>
            <a:solidFill>
              <a:srgbClr val="A98B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55" name="矩形 54"/>
            <p:cNvSpPr/>
            <p:nvPr/>
          </p:nvSpPr>
          <p:spPr>
            <a:xfrm>
              <a:off x="5849906" y="6247365"/>
              <a:ext cx="520700" cy="59035"/>
            </a:xfrm>
            <a:prstGeom prst="rect">
              <a:avLst/>
            </a:prstGeom>
            <a:solidFill>
              <a:srgbClr val="FB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56" name="矩形 55"/>
            <p:cNvSpPr/>
            <p:nvPr/>
          </p:nvSpPr>
          <p:spPr>
            <a:xfrm>
              <a:off x="6871140" y="6247365"/>
              <a:ext cx="520700" cy="59035"/>
            </a:xfrm>
            <a:prstGeom prst="rect">
              <a:avLst/>
            </a:prstGeom>
            <a:solidFill>
              <a:srgbClr val="8EC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57" name="矩形 56"/>
            <p:cNvSpPr/>
            <p:nvPr/>
          </p:nvSpPr>
          <p:spPr>
            <a:xfrm>
              <a:off x="6360523" y="6253808"/>
              <a:ext cx="520700" cy="59035"/>
            </a:xfrm>
            <a:prstGeom prst="rect">
              <a:avLst/>
            </a:prstGeom>
            <a:solidFill>
              <a:srgbClr val="F1A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grpSp>
      <p:grpSp>
        <p:nvGrpSpPr>
          <p:cNvPr id="2" name="组合 1"/>
          <p:cNvGrpSpPr/>
          <p:nvPr/>
        </p:nvGrpSpPr>
        <p:grpSpPr>
          <a:xfrm>
            <a:off x="4752462" y="2960702"/>
            <a:ext cx="2595781" cy="1440000"/>
            <a:chOff x="4752462" y="2960702"/>
            <a:chExt cx="2595781" cy="1440000"/>
          </a:xfrm>
          <a:solidFill>
            <a:srgbClr val="5BB7D7"/>
          </a:solidFill>
        </p:grpSpPr>
        <p:sp>
          <p:nvSpPr>
            <p:cNvPr id="58" name="任意多边形 57"/>
            <p:cNvSpPr/>
            <p:nvPr/>
          </p:nvSpPr>
          <p:spPr>
            <a:xfrm rot="2567651" flipH="1">
              <a:off x="4752462" y="2960702"/>
              <a:ext cx="1385648" cy="1406100"/>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rgbClr val="5BB7D7">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59" name="任意多边形 58"/>
            <p:cNvSpPr>
              <a:spLocks noChangeAspect="1"/>
            </p:cNvSpPr>
            <p:nvPr/>
          </p:nvSpPr>
          <p:spPr>
            <a:xfrm rot="3221536">
              <a:off x="5381158" y="3505058"/>
              <a:ext cx="928527" cy="848968"/>
            </a:xfrm>
            <a:custGeom>
              <a:avLst/>
              <a:gdLst>
                <a:gd name="connsiteX0" fmla="*/ 1600260 w 3879736"/>
                <a:gd name="connsiteY0" fmla="*/ 0 h 3547321"/>
                <a:gd name="connsiteX1" fmla="*/ 1876490 w 3879736"/>
                <a:gd name="connsiteY1" fmla="*/ 527008 h 3547321"/>
                <a:gd name="connsiteX2" fmla="*/ 1967343 w 3879736"/>
                <a:gd name="connsiteY2" fmla="*/ 533627 h 3547321"/>
                <a:gd name="connsiteX3" fmla="*/ 2309772 w 3879736"/>
                <a:gd name="connsiteY3" fmla="*/ 668898 h 3547321"/>
                <a:gd name="connsiteX4" fmla="*/ 2557518 w 3879736"/>
                <a:gd name="connsiteY4" fmla="*/ 1755120 h 3547321"/>
                <a:gd name="connsiteX5" fmla="*/ 2522942 w 3879736"/>
                <a:gd name="connsiteY5" fmla="*/ 1836894 h 3547321"/>
                <a:gd name="connsiteX6" fmla="*/ 2852890 w 3879736"/>
                <a:gd name="connsiteY6" fmla="*/ 1994477 h 3547321"/>
                <a:gd name="connsiteX7" fmla="*/ 3112001 w 3879736"/>
                <a:gd name="connsiteY7" fmla="*/ 1258361 h 3547321"/>
                <a:gd name="connsiteX8" fmla="*/ 2979687 w 3879736"/>
                <a:gd name="connsiteY8" fmla="*/ 2055036 h 3547321"/>
                <a:gd name="connsiteX9" fmla="*/ 3879736 w 3879736"/>
                <a:gd name="connsiteY9" fmla="*/ 2484900 h 3547321"/>
                <a:gd name="connsiteX10" fmla="*/ 3099090 w 3879736"/>
                <a:gd name="connsiteY10" fmla="*/ 3547321 h 3547321"/>
                <a:gd name="connsiteX11" fmla="*/ 2075296 w 3879736"/>
                <a:gd name="connsiteY11" fmla="*/ 2446117 h 3547321"/>
                <a:gd name="connsiteX12" fmla="*/ 2007589 w 3879736"/>
                <a:gd name="connsiteY12" fmla="*/ 2503546 h 3547321"/>
                <a:gd name="connsiteX13" fmla="*/ 896962 w 3879736"/>
                <a:gd name="connsiteY13" fmla="*/ 2591662 h 3547321"/>
                <a:gd name="connsiteX14" fmla="*/ 665558 w 3879736"/>
                <a:gd name="connsiteY14" fmla="*/ 2305291 h 3547321"/>
                <a:gd name="connsiteX15" fmla="*/ 662689 w 3879736"/>
                <a:gd name="connsiteY15" fmla="*/ 2298027 h 3547321"/>
                <a:gd name="connsiteX16" fmla="*/ 0 w 3879736"/>
                <a:gd name="connsiteY16" fmla="*/ 2177875 h 3547321"/>
                <a:gd name="connsiteX17" fmla="*/ 585165 w 3879736"/>
                <a:gd name="connsiteY17" fmla="*/ 1826710 h 3547321"/>
                <a:gd name="connsiteX18" fmla="*/ 585237 w 3879736"/>
                <a:gd name="connsiteY18" fmla="*/ 1823871 h 3547321"/>
                <a:gd name="connsiteX19" fmla="*/ 866256 w 3879736"/>
                <a:gd name="connsiteY19" fmla="*/ 1088665 h 3547321"/>
                <a:gd name="connsiteX20" fmla="*/ 1387100 w 3879736"/>
                <a:gd name="connsiteY20" fmla="*/ 643646 h 3547321"/>
                <a:gd name="connsiteX21" fmla="*/ 1451635 w 3879736"/>
                <a:gd name="connsiteY21" fmla="*/ 615095 h 354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9736" h="3547321">
                  <a:moveTo>
                    <a:pt x="1600260" y="0"/>
                  </a:moveTo>
                  <a:lnTo>
                    <a:pt x="1876490" y="527008"/>
                  </a:lnTo>
                  <a:lnTo>
                    <a:pt x="1967343" y="533627"/>
                  </a:lnTo>
                  <a:cubicBezTo>
                    <a:pt x="2091275" y="549776"/>
                    <a:pt x="2207998" y="594117"/>
                    <a:pt x="2309772" y="668898"/>
                  </a:cubicBezTo>
                  <a:cubicBezTo>
                    <a:pt x="2615095" y="893243"/>
                    <a:pt x="2699158" y="1327843"/>
                    <a:pt x="2557518" y="1755120"/>
                  </a:cubicBezTo>
                  <a:lnTo>
                    <a:pt x="2522942" y="1836894"/>
                  </a:lnTo>
                  <a:lnTo>
                    <a:pt x="2852890" y="1994477"/>
                  </a:lnTo>
                  <a:lnTo>
                    <a:pt x="3112001" y="1258361"/>
                  </a:lnTo>
                  <a:lnTo>
                    <a:pt x="2979687" y="2055036"/>
                  </a:lnTo>
                  <a:lnTo>
                    <a:pt x="3879736" y="2484900"/>
                  </a:lnTo>
                  <a:lnTo>
                    <a:pt x="3099090" y="3547321"/>
                  </a:lnTo>
                  <a:lnTo>
                    <a:pt x="2075296" y="2446117"/>
                  </a:lnTo>
                  <a:lnTo>
                    <a:pt x="2007589" y="2503546"/>
                  </a:lnTo>
                  <a:cubicBezTo>
                    <a:pt x="1642150" y="2766379"/>
                    <a:pt x="1202284" y="2816007"/>
                    <a:pt x="896962" y="2591662"/>
                  </a:cubicBezTo>
                  <a:cubicBezTo>
                    <a:pt x="795188" y="2516881"/>
                    <a:pt x="717999" y="2418737"/>
                    <a:pt x="665558" y="2305291"/>
                  </a:cubicBezTo>
                  <a:lnTo>
                    <a:pt x="662689" y="2298027"/>
                  </a:lnTo>
                  <a:lnTo>
                    <a:pt x="0" y="2177875"/>
                  </a:lnTo>
                  <a:lnTo>
                    <a:pt x="585165" y="1826710"/>
                  </a:lnTo>
                  <a:lnTo>
                    <a:pt x="585237" y="1823871"/>
                  </a:lnTo>
                  <a:cubicBezTo>
                    <a:pt x="602192" y="1580423"/>
                    <a:pt x="695571" y="1320958"/>
                    <a:pt x="866256" y="1088665"/>
                  </a:cubicBezTo>
                  <a:cubicBezTo>
                    <a:pt x="1012557" y="889556"/>
                    <a:pt x="1194879" y="738684"/>
                    <a:pt x="1387100" y="643646"/>
                  </a:cubicBezTo>
                  <a:lnTo>
                    <a:pt x="1451635" y="6150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60" name="任意多边形 59"/>
            <p:cNvSpPr>
              <a:spLocks noChangeAspect="1"/>
            </p:cNvSpPr>
            <p:nvPr/>
          </p:nvSpPr>
          <p:spPr>
            <a:xfrm rot="2567651" flipH="1">
              <a:off x="5676561" y="3270833"/>
              <a:ext cx="1093007" cy="1109139"/>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rgbClr val="5BB7D7">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61" name="任意多边形 60"/>
            <p:cNvSpPr>
              <a:spLocks noChangeAspect="1"/>
            </p:cNvSpPr>
            <p:nvPr/>
          </p:nvSpPr>
          <p:spPr>
            <a:xfrm rot="2567651" flipH="1">
              <a:off x="6205101" y="3691599"/>
              <a:ext cx="688190" cy="698347"/>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62" name="任意多边形 61"/>
            <p:cNvSpPr>
              <a:spLocks noChangeAspect="1"/>
            </p:cNvSpPr>
            <p:nvPr/>
          </p:nvSpPr>
          <p:spPr>
            <a:xfrm rot="3221536">
              <a:off x="6459495" y="3511955"/>
              <a:ext cx="928527" cy="848968"/>
            </a:xfrm>
            <a:custGeom>
              <a:avLst/>
              <a:gdLst>
                <a:gd name="connsiteX0" fmla="*/ 1600260 w 3879736"/>
                <a:gd name="connsiteY0" fmla="*/ 0 h 3547321"/>
                <a:gd name="connsiteX1" fmla="*/ 1876490 w 3879736"/>
                <a:gd name="connsiteY1" fmla="*/ 527008 h 3547321"/>
                <a:gd name="connsiteX2" fmla="*/ 1967343 w 3879736"/>
                <a:gd name="connsiteY2" fmla="*/ 533627 h 3547321"/>
                <a:gd name="connsiteX3" fmla="*/ 2309772 w 3879736"/>
                <a:gd name="connsiteY3" fmla="*/ 668898 h 3547321"/>
                <a:gd name="connsiteX4" fmla="*/ 2557518 w 3879736"/>
                <a:gd name="connsiteY4" fmla="*/ 1755120 h 3547321"/>
                <a:gd name="connsiteX5" fmla="*/ 2522942 w 3879736"/>
                <a:gd name="connsiteY5" fmla="*/ 1836894 h 3547321"/>
                <a:gd name="connsiteX6" fmla="*/ 2852890 w 3879736"/>
                <a:gd name="connsiteY6" fmla="*/ 1994477 h 3547321"/>
                <a:gd name="connsiteX7" fmla="*/ 3112001 w 3879736"/>
                <a:gd name="connsiteY7" fmla="*/ 1258361 h 3547321"/>
                <a:gd name="connsiteX8" fmla="*/ 2979687 w 3879736"/>
                <a:gd name="connsiteY8" fmla="*/ 2055036 h 3547321"/>
                <a:gd name="connsiteX9" fmla="*/ 3879736 w 3879736"/>
                <a:gd name="connsiteY9" fmla="*/ 2484900 h 3547321"/>
                <a:gd name="connsiteX10" fmla="*/ 3099090 w 3879736"/>
                <a:gd name="connsiteY10" fmla="*/ 3547321 h 3547321"/>
                <a:gd name="connsiteX11" fmla="*/ 2075296 w 3879736"/>
                <a:gd name="connsiteY11" fmla="*/ 2446117 h 3547321"/>
                <a:gd name="connsiteX12" fmla="*/ 2007589 w 3879736"/>
                <a:gd name="connsiteY12" fmla="*/ 2503546 h 3547321"/>
                <a:gd name="connsiteX13" fmla="*/ 896962 w 3879736"/>
                <a:gd name="connsiteY13" fmla="*/ 2591662 h 3547321"/>
                <a:gd name="connsiteX14" fmla="*/ 665558 w 3879736"/>
                <a:gd name="connsiteY14" fmla="*/ 2305291 h 3547321"/>
                <a:gd name="connsiteX15" fmla="*/ 662689 w 3879736"/>
                <a:gd name="connsiteY15" fmla="*/ 2298027 h 3547321"/>
                <a:gd name="connsiteX16" fmla="*/ 0 w 3879736"/>
                <a:gd name="connsiteY16" fmla="*/ 2177875 h 3547321"/>
                <a:gd name="connsiteX17" fmla="*/ 585165 w 3879736"/>
                <a:gd name="connsiteY17" fmla="*/ 1826710 h 3547321"/>
                <a:gd name="connsiteX18" fmla="*/ 585237 w 3879736"/>
                <a:gd name="connsiteY18" fmla="*/ 1823871 h 3547321"/>
                <a:gd name="connsiteX19" fmla="*/ 866256 w 3879736"/>
                <a:gd name="connsiteY19" fmla="*/ 1088665 h 3547321"/>
                <a:gd name="connsiteX20" fmla="*/ 1387100 w 3879736"/>
                <a:gd name="connsiteY20" fmla="*/ 643646 h 3547321"/>
                <a:gd name="connsiteX21" fmla="*/ 1451635 w 3879736"/>
                <a:gd name="connsiteY21" fmla="*/ 615095 h 354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9736" h="3547321">
                  <a:moveTo>
                    <a:pt x="1600260" y="0"/>
                  </a:moveTo>
                  <a:lnTo>
                    <a:pt x="1876490" y="527008"/>
                  </a:lnTo>
                  <a:lnTo>
                    <a:pt x="1967343" y="533627"/>
                  </a:lnTo>
                  <a:cubicBezTo>
                    <a:pt x="2091275" y="549776"/>
                    <a:pt x="2207998" y="594117"/>
                    <a:pt x="2309772" y="668898"/>
                  </a:cubicBezTo>
                  <a:cubicBezTo>
                    <a:pt x="2615095" y="893243"/>
                    <a:pt x="2699158" y="1327843"/>
                    <a:pt x="2557518" y="1755120"/>
                  </a:cubicBezTo>
                  <a:lnTo>
                    <a:pt x="2522942" y="1836894"/>
                  </a:lnTo>
                  <a:lnTo>
                    <a:pt x="2852890" y="1994477"/>
                  </a:lnTo>
                  <a:lnTo>
                    <a:pt x="3112001" y="1258361"/>
                  </a:lnTo>
                  <a:lnTo>
                    <a:pt x="2979687" y="2055036"/>
                  </a:lnTo>
                  <a:lnTo>
                    <a:pt x="3879736" y="2484900"/>
                  </a:lnTo>
                  <a:lnTo>
                    <a:pt x="3099090" y="3547321"/>
                  </a:lnTo>
                  <a:lnTo>
                    <a:pt x="2075296" y="2446117"/>
                  </a:lnTo>
                  <a:lnTo>
                    <a:pt x="2007589" y="2503546"/>
                  </a:lnTo>
                  <a:cubicBezTo>
                    <a:pt x="1642150" y="2766379"/>
                    <a:pt x="1202284" y="2816007"/>
                    <a:pt x="896962" y="2591662"/>
                  </a:cubicBezTo>
                  <a:cubicBezTo>
                    <a:pt x="795188" y="2516881"/>
                    <a:pt x="717999" y="2418737"/>
                    <a:pt x="665558" y="2305291"/>
                  </a:cubicBezTo>
                  <a:lnTo>
                    <a:pt x="662689" y="2298027"/>
                  </a:lnTo>
                  <a:lnTo>
                    <a:pt x="0" y="2177875"/>
                  </a:lnTo>
                  <a:lnTo>
                    <a:pt x="585165" y="1826710"/>
                  </a:lnTo>
                  <a:lnTo>
                    <a:pt x="585237" y="1823871"/>
                  </a:lnTo>
                  <a:cubicBezTo>
                    <a:pt x="602192" y="1580423"/>
                    <a:pt x="695571" y="1320958"/>
                    <a:pt x="866256" y="1088665"/>
                  </a:cubicBezTo>
                  <a:cubicBezTo>
                    <a:pt x="1012557" y="889556"/>
                    <a:pt x="1194879" y="738684"/>
                    <a:pt x="1387100" y="643646"/>
                  </a:cubicBezTo>
                  <a:lnTo>
                    <a:pt x="1451635" y="615095"/>
                  </a:lnTo>
                  <a:close/>
                </a:path>
              </a:pathLst>
            </a:custGeom>
            <a:solidFill>
              <a:srgbClr val="5BB7D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10" name="云形 9"/>
          <p:cNvSpPr/>
          <p:nvPr/>
        </p:nvSpPr>
        <p:spPr>
          <a:xfrm>
            <a:off x="4937855" y="4181913"/>
            <a:ext cx="2354958" cy="425157"/>
          </a:xfrm>
          <a:prstGeom prst="clou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文本框 41"/>
          <p:cNvSpPr txBox="1"/>
          <p:nvPr/>
        </p:nvSpPr>
        <p:spPr>
          <a:xfrm>
            <a:off x="1273357" y="289551"/>
            <a:ext cx="2729230" cy="706755"/>
          </a:xfrm>
          <a:prstGeom prst="rect">
            <a:avLst/>
          </a:prstGeom>
          <a:noFill/>
        </p:spPr>
        <p:txBody>
          <a:bodyPr wrap="none" rtlCol="0">
            <a:spAutoFit/>
          </a:bodyPr>
          <a:lstStyle/>
          <a:p>
            <a:r>
              <a:rPr lang="en-US" altLang="zh-CN" sz="4000" dirty="0" smtClean="0">
                <a:solidFill>
                  <a:srgbClr val="5BB7D7"/>
                </a:solidFill>
                <a:latin typeface="华文细黑" panose="02010600040101010101" pitchFamily="2" charset="-122"/>
                <a:ea typeface="华文细黑" panose="02010600040101010101" pitchFamily="2" charset="-122"/>
              </a:rPr>
              <a:t>RPC</a:t>
            </a:r>
            <a:r>
              <a:rPr lang="zh-CN" altLang="en-US" sz="4000" dirty="0" smtClean="0">
                <a:solidFill>
                  <a:srgbClr val="5BB7D7"/>
                </a:solidFill>
                <a:latin typeface="华文细黑" panose="02010600040101010101" pitchFamily="2" charset="-122"/>
                <a:ea typeface="华文细黑" panose="02010600040101010101" pitchFamily="2" charset="-122"/>
              </a:rPr>
              <a:t>是什么</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
        <p:nvSpPr>
          <p:cNvPr id="82" name="任意多边形 81"/>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1047115" y="1718945"/>
            <a:ext cx="3790950" cy="4638675"/>
          </a:xfrm>
          <a:prstGeom prst="rect">
            <a:avLst/>
          </a:prstGeom>
        </p:spPr>
      </p:pic>
      <p:sp>
        <p:nvSpPr>
          <p:cNvPr id="4" name="文本框 3"/>
          <p:cNvSpPr txBox="1"/>
          <p:nvPr/>
        </p:nvSpPr>
        <p:spPr>
          <a:xfrm>
            <a:off x="1210310" y="1173480"/>
            <a:ext cx="4013835" cy="368300"/>
          </a:xfrm>
          <a:prstGeom prst="rect">
            <a:avLst/>
          </a:prstGeom>
          <a:noFill/>
        </p:spPr>
        <p:txBody>
          <a:bodyPr wrap="square" rtlCol="0">
            <a:spAutoFit/>
          </a:bodyPr>
          <a:p>
            <a:r>
              <a:rPr lang="zh-CN" altLang="en-US"/>
              <a:t>单体应用中的本地函数调用</a:t>
            </a:r>
            <a:endParaRPr lang="zh-CN" altLang="en-US"/>
          </a:p>
        </p:txBody>
      </p:sp>
      <p:pic>
        <p:nvPicPr>
          <p:cNvPr id="5" name="图片 4"/>
          <p:cNvPicPr>
            <a:picLocks noChangeAspect="1"/>
          </p:cNvPicPr>
          <p:nvPr/>
        </p:nvPicPr>
        <p:blipFill>
          <a:blip r:embed="rId2"/>
          <a:stretch>
            <a:fillRect/>
          </a:stretch>
        </p:blipFill>
        <p:spPr>
          <a:xfrm>
            <a:off x="5873750" y="1814195"/>
            <a:ext cx="5514975" cy="2695575"/>
          </a:xfrm>
          <a:prstGeom prst="rect">
            <a:avLst/>
          </a:prstGeom>
        </p:spPr>
      </p:pic>
      <p:sp>
        <p:nvSpPr>
          <p:cNvPr id="6" name="文本框 5"/>
          <p:cNvSpPr txBox="1"/>
          <p:nvPr/>
        </p:nvSpPr>
        <p:spPr>
          <a:xfrm>
            <a:off x="6736080" y="1112520"/>
            <a:ext cx="3789680" cy="368300"/>
          </a:xfrm>
          <a:prstGeom prst="rect">
            <a:avLst/>
          </a:prstGeom>
          <a:noFill/>
        </p:spPr>
        <p:txBody>
          <a:bodyPr wrap="square" rtlCol="0">
            <a:spAutoFit/>
          </a:bodyPr>
          <a:p>
            <a:r>
              <a:rPr lang="zh-CN" altLang="en-US"/>
              <a:t>分布式应用中服务之间的调用</a:t>
            </a:r>
            <a:endParaRPr lang="zh-CN" altLang="en-US"/>
          </a:p>
        </p:txBody>
      </p:sp>
      <p:sp>
        <p:nvSpPr>
          <p:cNvPr id="7" name="文本框 6"/>
          <p:cNvSpPr txBox="1"/>
          <p:nvPr/>
        </p:nvSpPr>
        <p:spPr>
          <a:xfrm>
            <a:off x="6080125" y="5153025"/>
            <a:ext cx="5072380" cy="1198880"/>
          </a:xfrm>
          <a:prstGeom prst="rect">
            <a:avLst/>
          </a:prstGeom>
          <a:noFill/>
        </p:spPr>
        <p:txBody>
          <a:bodyPr wrap="square" rtlCol="0">
            <a:spAutoFit/>
          </a:bodyPr>
          <a:p>
            <a:r>
              <a:rPr lang="en-US" altLang="zh-CN"/>
              <a:t>RPC</a:t>
            </a:r>
            <a:r>
              <a:rPr lang="zh-CN" altLang="en-US"/>
              <a:t>要解决的问题：</a:t>
            </a:r>
            <a:endParaRPr lang="zh-CN" altLang="en-US"/>
          </a:p>
          <a:p>
            <a:r>
              <a:rPr lang="en-US" altLang="zh-CN"/>
              <a:t>1.</a:t>
            </a:r>
            <a:r>
              <a:rPr lang="zh-CN" altLang="en-US"/>
              <a:t>解决分布式系统中，服务之间的调用问题</a:t>
            </a:r>
            <a:endParaRPr lang="zh-CN" altLang="en-US"/>
          </a:p>
          <a:p>
            <a:r>
              <a:rPr lang="en-US" altLang="zh-CN"/>
              <a:t>2.</a:t>
            </a:r>
            <a:r>
              <a:rPr lang="zh-CN" altLang="en-US"/>
              <a:t>让远程调用像本地调用一样方便，对调用者屏蔽远程调用的细节</a:t>
            </a:r>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962025" y="1643380"/>
            <a:ext cx="5255895" cy="3415030"/>
          </a:xfrm>
          <a:prstGeom prst="rect">
            <a:avLst/>
          </a:prstGeom>
        </p:spPr>
        <p:txBody>
          <a:bodyPr wrap="square">
            <a:spAutoFit/>
          </a:bodyPr>
          <a:lstStyle/>
          <a:p>
            <a:pPr algn="l">
              <a:lnSpc>
                <a:spcPct val="12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REST:</a:t>
            </a:r>
            <a:r>
              <a:rPr lang="zh-CN" altLang="en-US" sz="2000" dirty="0">
                <a:solidFill>
                  <a:srgbClr val="1F4E79"/>
                </a:solidFill>
                <a:latin typeface="华文细黑" panose="02010600040101010101" pitchFamily="2" charset="-122"/>
                <a:ea typeface="华文细黑" panose="02010600040101010101" pitchFamily="2" charset="-122"/>
              </a:rPr>
              <a:t>将</a:t>
            </a:r>
            <a:r>
              <a:rPr lang="en-US" altLang="zh-CN" sz="2000" dirty="0">
                <a:solidFill>
                  <a:srgbClr val="1F4E79"/>
                </a:solidFill>
                <a:latin typeface="华文细黑" panose="02010600040101010101" pitchFamily="2" charset="-122"/>
                <a:ea typeface="华文细黑" panose="02010600040101010101" pitchFamily="2" charset="-122"/>
              </a:rPr>
              <a:t>URL</a:t>
            </a:r>
            <a:r>
              <a:rPr lang="zh-CN" altLang="en-US" sz="2000" dirty="0">
                <a:solidFill>
                  <a:srgbClr val="1F4E79"/>
                </a:solidFill>
                <a:latin typeface="华文细黑" panose="02010600040101010101" pitchFamily="2" charset="-122"/>
                <a:ea typeface="华文细黑" panose="02010600040101010101" pitchFamily="2" charset="-122"/>
              </a:rPr>
              <a:t>的命名风格、对资源操作的实现方式、操作之后返回什么信息和资源以哪种形式表现出来等总结成一种设计风格</a:t>
            </a:r>
            <a:endParaRPr lang="zh-CN" altLang="en-US"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zh-CN" sz="2000" dirty="0">
                <a:solidFill>
                  <a:srgbClr val="1F4E79"/>
                </a:solidFill>
                <a:latin typeface="华文细黑" panose="02010600040101010101" pitchFamily="2" charset="-122"/>
                <a:ea typeface="华文细黑" panose="02010600040101010101" pitchFamily="2" charset="-122"/>
              </a:rPr>
              <a:t>其特点：</a:t>
            </a:r>
            <a:endParaRPr lang="zh-CN"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1.</a:t>
            </a:r>
            <a:r>
              <a:rPr lang="zh-CN" altLang="en-US" sz="2000" dirty="0">
                <a:solidFill>
                  <a:srgbClr val="1F4E79"/>
                </a:solidFill>
                <a:latin typeface="华文细黑" panose="02010600040101010101" pitchFamily="2" charset="-122"/>
                <a:ea typeface="华文细黑" panose="02010600040101010101" pitchFamily="2" charset="-122"/>
              </a:rPr>
              <a:t>利用</a:t>
            </a:r>
            <a:r>
              <a:rPr lang="en-US" altLang="zh-CN" sz="2000" dirty="0">
                <a:solidFill>
                  <a:srgbClr val="1F4E79"/>
                </a:solidFill>
                <a:latin typeface="华文细黑" panose="02010600040101010101" pitchFamily="2" charset="-122"/>
                <a:ea typeface="华文细黑" panose="02010600040101010101" pitchFamily="2" charset="-122"/>
              </a:rPr>
              <a:t>HTTP</a:t>
            </a:r>
            <a:r>
              <a:rPr lang="zh-CN" altLang="en-US" sz="2000" dirty="0">
                <a:solidFill>
                  <a:srgbClr val="1F4E79"/>
                </a:solidFill>
                <a:latin typeface="华文细黑" panose="02010600040101010101" pitchFamily="2" charset="-122"/>
                <a:ea typeface="华文细黑" panose="02010600040101010101" pitchFamily="2" charset="-122"/>
              </a:rPr>
              <a:t>方法让接口统一化</a:t>
            </a:r>
            <a:endParaRPr lang="zh-CN" altLang="en-US"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2.</a:t>
            </a:r>
            <a:r>
              <a:rPr lang="zh-CN" altLang="en-US" sz="2000" dirty="0">
                <a:solidFill>
                  <a:srgbClr val="1F4E79"/>
                </a:solidFill>
                <a:latin typeface="华文细黑" panose="02010600040101010101" pitchFamily="2" charset="-122"/>
                <a:ea typeface="华文细黑" panose="02010600040101010101" pitchFamily="2" charset="-122"/>
              </a:rPr>
              <a:t>利用</a:t>
            </a:r>
            <a:r>
              <a:rPr lang="en-US" altLang="zh-CN" sz="2000" dirty="0">
                <a:solidFill>
                  <a:srgbClr val="1F4E79"/>
                </a:solidFill>
                <a:latin typeface="华文细黑" panose="02010600040101010101" pitchFamily="2" charset="-122"/>
                <a:ea typeface="华文细黑" panose="02010600040101010101" pitchFamily="2" charset="-122"/>
              </a:rPr>
              <a:t>HTTP</a:t>
            </a:r>
            <a:r>
              <a:rPr lang="zh-CN" altLang="en-US" sz="2000" dirty="0">
                <a:solidFill>
                  <a:srgbClr val="1F4E79"/>
                </a:solidFill>
                <a:latin typeface="华文细黑" panose="02010600040101010101" pitchFamily="2" charset="-122"/>
                <a:ea typeface="华文细黑" panose="02010600040101010101" pitchFamily="2" charset="-122"/>
              </a:rPr>
              <a:t>状态码返回状态信息</a:t>
            </a:r>
            <a:endParaRPr lang="zh-CN" altLang="en-US"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3.</a:t>
            </a:r>
            <a:r>
              <a:rPr lang="zh-CN" altLang="en-US" sz="2000" dirty="0">
                <a:solidFill>
                  <a:srgbClr val="1F4E79"/>
                </a:solidFill>
                <a:latin typeface="华文细黑" panose="02010600040101010101" pitchFamily="2" charset="-122"/>
                <a:ea typeface="华文细黑" panose="02010600040101010101" pitchFamily="2" charset="-122"/>
              </a:rPr>
              <a:t>利用</a:t>
            </a:r>
            <a:r>
              <a:rPr lang="en-US" altLang="zh-CN" sz="2000" dirty="0">
                <a:solidFill>
                  <a:srgbClr val="1F4E79"/>
                </a:solidFill>
                <a:latin typeface="华文细黑" panose="02010600040101010101" pitchFamily="2" charset="-122"/>
                <a:ea typeface="华文细黑" panose="02010600040101010101" pitchFamily="2" charset="-122"/>
              </a:rPr>
              <a:t>HTTP</a:t>
            </a:r>
            <a:r>
              <a:rPr lang="zh-CN" altLang="en-US" sz="2000" dirty="0">
                <a:solidFill>
                  <a:srgbClr val="1F4E79"/>
                </a:solidFill>
                <a:latin typeface="华文细黑" panose="02010600040101010101" pitchFamily="2" charset="-122"/>
                <a:ea typeface="华文细黑" panose="02010600040101010101" pitchFamily="2" charset="-122"/>
              </a:rPr>
              <a:t>报头告知对方如何处理本次请求</a:t>
            </a:r>
            <a:endParaRPr lang="zh-CN" altLang="en-US"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4.</a:t>
            </a:r>
            <a:r>
              <a:rPr lang="zh-CN" altLang="en-US" sz="2000" dirty="0">
                <a:solidFill>
                  <a:srgbClr val="1F4E79"/>
                </a:solidFill>
                <a:latin typeface="华文细黑" panose="02010600040101010101" pitchFamily="2" charset="-122"/>
                <a:ea typeface="华文细黑" panose="02010600040101010101" pitchFamily="2" charset="-122"/>
              </a:rPr>
              <a:t>无状态</a:t>
            </a:r>
            <a:endParaRPr sz="2000" dirty="0">
              <a:solidFill>
                <a:srgbClr val="1F4E79"/>
              </a:solidFill>
              <a:latin typeface="华文细黑" panose="02010600040101010101" pitchFamily="2" charset="-122"/>
              <a:ea typeface="华文细黑" panose="02010600040101010101" pitchFamily="2" charset="-122"/>
            </a:endParaRPr>
          </a:p>
          <a:p>
            <a:pPr algn="r">
              <a:lnSpc>
                <a:spcPct val="120000"/>
              </a:lnSpc>
              <a:buClr>
                <a:srgbClr val="512373"/>
              </a:buClr>
              <a:buSzPct val="150000"/>
            </a:pPr>
            <a:endParaRPr sz="2000" dirty="0">
              <a:solidFill>
                <a:srgbClr val="1F4E79"/>
              </a:solidFill>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76250"/>
            <a:ext cx="5179695" cy="706755"/>
          </a:xfrm>
          <a:prstGeom prst="rect">
            <a:avLst/>
          </a:prstGeom>
          <a:noFill/>
        </p:spPr>
        <p:txBody>
          <a:bodyPr wrap="square" rtlCol="0">
            <a:spAutoFit/>
          </a:bodyPr>
          <a:p>
            <a:r>
              <a:rPr lang="en-US" altLang="zh-CN" sz="4000" dirty="0" smtClean="0">
                <a:solidFill>
                  <a:srgbClr val="5BB7D7"/>
                </a:solidFill>
                <a:latin typeface="华文细黑" panose="02010600040101010101" pitchFamily="2" charset="-122"/>
                <a:ea typeface="华文细黑" panose="02010600040101010101" pitchFamily="2" charset="-122"/>
              </a:rPr>
              <a:t>RESTful</a:t>
            </a:r>
            <a:r>
              <a:rPr lang="zh-CN" altLang="en-US" sz="4000" dirty="0" smtClean="0">
                <a:solidFill>
                  <a:srgbClr val="5BB7D7"/>
                </a:solidFill>
                <a:latin typeface="华文细黑" panose="02010600040101010101" pitchFamily="2" charset="-122"/>
                <a:ea typeface="华文细黑" panose="02010600040101010101" pitchFamily="2" charset="-122"/>
              </a:rPr>
              <a:t>是什么</a:t>
            </a:r>
            <a:endParaRPr lang="en-US" altLang="zh-CN" sz="4000" dirty="0" smtClean="0">
              <a:solidFill>
                <a:srgbClr val="5BB7D7"/>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stretch>
            <a:fillRect/>
          </a:stretch>
        </p:blipFill>
        <p:spPr>
          <a:xfrm>
            <a:off x="6395085" y="1819275"/>
            <a:ext cx="5221605" cy="1137285"/>
          </a:xfrm>
          <a:prstGeom prst="rect">
            <a:avLst/>
          </a:prstGeom>
        </p:spPr>
      </p:pic>
      <p:pic>
        <p:nvPicPr>
          <p:cNvPr id="3" name="图片 2"/>
          <p:cNvPicPr>
            <a:picLocks noChangeAspect="1"/>
          </p:cNvPicPr>
          <p:nvPr/>
        </p:nvPicPr>
        <p:blipFill>
          <a:blip r:embed="rId2"/>
          <a:stretch>
            <a:fillRect/>
          </a:stretch>
        </p:blipFill>
        <p:spPr>
          <a:xfrm>
            <a:off x="6395085" y="3955415"/>
            <a:ext cx="5076825" cy="9474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1336040" y="1744980"/>
            <a:ext cx="7325995" cy="3415030"/>
          </a:xfrm>
          <a:prstGeom prst="rect">
            <a:avLst/>
          </a:prstGeom>
        </p:spPr>
        <p:txBody>
          <a:bodyPr wrap="square">
            <a:spAutoFit/>
          </a:bodyPr>
          <a:lstStyle/>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RESTful </a:t>
            </a:r>
            <a:r>
              <a:rPr lang="zh-CN" altLang="en-US" sz="2000" dirty="0">
                <a:solidFill>
                  <a:srgbClr val="1F4E79"/>
                </a:solidFill>
                <a:latin typeface="华文细黑" panose="02010600040101010101" pitchFamily="2" charset="-122"/>
                <a:ea typeface="华文细黑" panose="02010600040101010101" pitchFamily="2" charset="-122"/>
              </a:rPr>
              <a:t>：</a:t>
            </a:r>
            <a:r>
              <a:rPr lang="zh-CN" sz="2000" dirty="0">
                <a:solidFill>
                  <a:srgbClr val="1F4E79"/>
                </a:solidFill>
                <a:latin typeface="华文细黑" panose="02010600040101010101" pitchFamily="2" charset="-122"/>
                <a:ea typeface="华文细黑" panose="02010600040101010101" pitchFamily="2" charset="-122"/>
              </a:rPr>
              <a:t>使用</a:t>
            </a:r>
            <a:r>
              <a:rPr lang="en-US" altLang="zh-CN" sz="2000" dirty="0">
                <a:solidFill>
                  <a:srgbClr val="1F4E79"/>
                </a:solidFill>
                <a:latin typeface="华文细黑" panose="02010600040101010101" pitchFamily="2" charset="-122"/>
                <a:ea typeface="华文细黑" panose="02010600040101010101" pitchFamily="2" charset="-122"/>
              </a:rPr>
              <a:t>HTTP</a:t>
            </a:r>
            <a:r>
              <a:rPr lang="zh-CN" altLang="en-US" sz="2000" dirty="0">
                <a:solidFill>
                  <a:srgbClr val="1F4E79"/>
                </a:solidFill>
                <a:latin typeface="华文细黑" panose="02010600040101010101" pitchFamily="2" charset="-122"/>
                <a:ea typeface="华文细黑" panose="02010600040101010101" pitchFamily="2" charset="-122"/>
              </a:rPr>
              <a:t>协议，</a:t>
            </a:r>
            <a:r>
              <a:rPr sz="2000" dirty="0">
                <a:solidFill>
                  <a:srgbClr val="1F4E79"/>
                </a:solidFill>
                <a:latin typeface="华文细黑" panose="02010600040101010101" pitchFamily="2" charset="-122"/>
                <a:ea typeface="华文细黑" panose="02010600040101010101" pitchFamily="2" charset="-122"/>
              </a:rPr>
              <a:t>无论哪种语言都支持http协议</a:t>
            </a:r>
            <a:r>
              <a:rPr lang="zh-CN" sz="2000" dirty="0">
                <a:solidFill>
                  <a:srgbClr val="1F4E79"/>
                </a:solidFill>
                <a:latin typeface="华文细黑" panose="02010600040101010101" pitchFamily="2" charset="-122"/>
                <a:ea typeface="华文细黑" panose="02010600040101010101" pitchFamily="2" charset="-122"/>
              </a:rPr>
              <a:t>。调用和测试更加方便。但 HTTP 协议的数据包大小相对请求数据本身要大很多，又需要加入很多无用的内容，比如换行符号、回车符等。一般使用</a:t>
            </a:r>
            <a:r>
              <a:rPr lang="en-US" altLang="zh-CN" sz="2000" dirty="0">
                <a:solidFill>
                  <a:srgbClr val="1F4E79"/>
                </a:solidFill>
                <a:latin typeface="华文细黑" panose="02010600040101010101" pitchFamily="2" charset="-122"/>
                <a:ea typeface="华文细黑" panose="02010600040101010101" pitchFamily="2" charset="-122"/>
              </a:rPr>
              <a:t>JSON</a:t>
            </a:r>
            <a:r>
              <a:rPr lang="zh-CN" altLang="en-US" sz="2000" dirty="0">
                <a:solidFill>
                  <a:srgbClr val="1F4E79"/>
                </a:solidFill>
                <a:latin typeface="华文细黑" panose="02010600040101010101" pitchFamily="2" charset="-122"/>
                <a:ea typeface="华文细黑" panose="02010600040101010101" pitchFamily="2" charset="-122"/>
              </a:rPr>
              <a:t>作序列化协议。</a:t>
            </a:r>
            <a:r>
              <a:rPr lang="zh-CN" sz="2000" dirty="0">
                <a:solidFill>
                  <a:srgbClr val="1F4E79"/>
                </a:solidFill>
                <a:latin typeface="华文细黑" panose="02010600040101010101" pitchFamily="2" charset="-122"/>
                <a:ea typeface="华文细黑" panose="02010600040101010101" pitchFamily="2" charset="-122"/>
              </a:rPr>
              <a:t>适合用作对外接口。</a:t>
            </a:r>
            <a:endParaRPr lang="zh-CN"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endParaRPr lang="zh-CN"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endParaRPr lang="zh-CN"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PRC: </a:t>
            </a:r>
            <a:r>
              <a:rPr lang="zh-CN" altLang="en-US" sz="2000" dirty="0">
                <a:solidFill>
                  <a:srgbClr val="1F4E79"/>
                </a:solidFill>
                <a:latin typeface="华文细黑" panose="02010600040101010101" pitchFamily="2" charset="-122"/>
                <a:ea typeface="华文细黑" panose="02010600040101010101" pitchFamily="2" charset="-122"/>
              </a:rPr>
              <a:t>协议更加紧凑，</a:t>
            </a:r>
            <a:r>
              <a:rPr lang="zh-CN" altLang="en-US" sz="2000" dirty="0">
                <a:solidFill>
                  <a:srgbClr val="1F4E79"/>
                </a:solidFill>
                <a:latin typeface="华文细黑" panose="02010600040101010101" pitchFamily="2" charset="-122"/>
                <a:ea typeface="华文细黑" panose="02010600040101010101" pitchFamily="2" charset="-122"/>
              </a:rPr>
              <a:t>采用更加高效的序列化协议，</a:t>
            </a:r>
            <a:r>
              <a:rPr lang="zh-CN" altLang="en-US" sz="2000" dirty="0">
                <a:solidFill>
                  <a:srgbClr val="1F4E79"/>
                </a:solidFill>
                <a:latin typeface="华文细黑" panose="02010600040101010101" pitchFamily="2" charset="-122"/>
                <a:ea typeface="华文细黑" panose="02010600040101010101" pitchFamily="2" charset="-122"/>
              </a:rPr>
              <a:t>性能更高，更适合分布式系统中内部服务之间的调用。</a:t>
            </a:r>
            <a:endParaRPr lang="zh-CN" sz="2000" dirty="0">
              <a:solidFill>
                <a:srgbClr val="1F4E79"/>
              </a:solidFill>
              <a:latin typeface="华文细黑" panose="02010600040101010101" pitchFamily="2" charset="-122"/>
              <a:ea typeface="华文细黑" panose="02010600040101010101" pitchFamily="2" charset="-122"/>
            </a:endParaRPr>
          </a:p>
          <a:p>
            <a:pPr algn="r">
              <a:lnSpc>
                <a:spcPct val="120000"/>
              </a:lnSpc>
              <a:buClr>
                <a:srgbClr val="512373"/>
              </a:buClr>
              <a:buSzPct val="150000"/>
            </a:pPr>
            <a:endParaRPr sz="2000" dirty="0">
              <a:solidFill>
                <a:srgbClr val="1F4E79"/>
              </a:solidFill>
              <a:latin typeface="华文细黑" panose="02010600040101010101" pitchFamily="2" charset="-122"/>
              <a:ea typeface="华文细黑" panose="02010600040101010101" pitchFamily="2" charset="-122"/>
            </a:endParaRPr>
          </a:p>
        </p:txBody>
      </p:sp>
      <p:sp>
        <p:nvSpPr>
          <p:cNvPr id="5" name="文本框 4"/>
          <p:cNvSpPr txBox="1"/>
          <p:nvPr/>
        </p:nvSpPr>
        <p:spPr>
          <a:xfrm>
            <a:off x="1336040" y="476250"/>
            <a:ext cx="4881880" cy="706755"/>
          </a:xfrm>
          <a:prstGeom prst="rect">
            <a:avLst/>
          </a:prstGeom>
          <a:noFill/>
        </p:spPr>
        <p:txBody>
          <a:bodyPr wrap="square" rtlCol="0">
            <a:spAutoFit/>
          </a:bodyPr>
          <a:p>
            <a:r>
              <a:rPr lang="en-US" altLang="zh-CN" sz="4000" dirty="0" smtClean="0">
                <a:solidFill>
                  <a:srgbClr val="5BB7D7"/>
                </a:solidFill>
                <a:latin typeface="华文细黑" panose="02010600040101010101" pitchFamily="2" charset="-122"/>
                <a:ea typeface="华文细黑" panose="02010600040101010101" pitchFamily="2" charset="-122"/>
              </a:rPr>
              <a:t>RPC</a:t>
            </a:r>
            <a:r>
              <a:rPr lang="zh-CN" altLang="en-US" sz="4000" dirty="0" smtClean="0">
                <a:solidFill>
                  <a:srgbClr val="5BB7D7"/>
                </a:solidFill>
                <a:latin typeface="华文细黑" panose="02010600040101010101" pitchFamily="2" charset="-122"/>
                <a:ea typeface="华文细黑" panose="02010600040101010101" pitchFamily="2" charset="-122"/>
              </a:rPr>
              <a:t>与</a:t>
            </a:r>
            <a:r>
              <a:rPr lang="en-US" altLang="zh-CN" sz="4000" dirty="0" smtClean="0">
                <a:solidFill>
                  <a:srgbClr val="5BB7D7"/>
                </a:solidFill>
                <a:latin typeface="华文细黑" panose="02010600040101010101" pitchFamily="2" charset="-122"/>
                <a:ea typeface="华文细黑" panose="02010600040101010101" pitchFamily="2" charset="-122"/>
              </a:rPr>
              <a:t>RESTful</a:t>
            </a:r>
            <a:r>
              <a:rPr lang="zh-CN" altLang="en-US" sz="4000" dirty="0" smtClean="0">
                <a:solidFill>
                  <a:srgbClr val="5BB7D7"/>
                </a:solidFill>
                <a:latin typeface="华文细黑" panose="02010600040101010101" pitchFamily="2" charset="-122"/>
                <a:ea typeface="华文细黑" panose="02010600040101010101" pitchFamily="2" charset="-122"/>
              </a:rPr>
              <a:t>的区别</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rot="10800000">
            <a:off x="435857" y="-143175"/>
            <a:ext cx="11542133" cy="3096000"/>
          </a:xfrm>
          <a:custGeom>
            <a:avLst/>
            <a:gdLst>
              <a:gd name="connsiteX0" fmla="*/ 3064481 w 11542133"/>
              <a:gd name="connsiteY0" fmla="*/ 0 h 2965040"/>
              <a:gd name="connsiteX1" fmla="*/ 3805239 w 11542133"/>
              <a:gd name="connsiteY1" fmla="*/ 491008 h 2965040"/>
              <a:gd name="connsiteX2" fmla="*/ 3851921 w 11542133"/>
              <a:gd name="connsiteY2" fmla="*/ 641393 h 2965040"/>
              <a:gd name="connsiteX3" fmla="*/ 3917457 w 11542133"/>
              <a:gd name="connsiteY3" fmla="*/ 605821 h 2965040"/>
              <a:gd name="connsiteX4" fmla="*/ 3994911 w 11542133"/>
              <a:gd name="connsiteY4" fmla="*/ 581778 h 2965040"/>
              <a:gd name="connsiteX5" fmla="*/ 4041817 w 11542133"/>
              <a:gd name="connsiteY5" fmla="*/ 577050 h 2965040"/>
              <a:gd name="connsiteX6" fmla="*/ 4105515 w 11542133"/>
              <a:gd name="connsiteY6" fmla="*/ 459695 h 2965040"/>
              <a:gd name="connsiteX7" fmla="*/ 4716175 w 11542133"/>
              <a:gd name="connsiteY7" fmla="*/ 135010 h 2965040"/>
              <a:gd name="connsiteX8" fmla="*/ 5345991 w 11542133"/>
              <a:gd name="connsiteY8" fmla="*/ 489575 h 2965040"/>
              <a:gd name="connsiteX9" fmla="*/ 5361880 w 11542133"/>
              <a:gd name="connsiteY9" fmla="*/ 521572 h 2965040"/>
              <a:gd name="connsiteX10" fmla="*/ 5444039 w 11542133"/>
              <a:gd name="connsiteY10" fmla="*/ 496069 h 2965040"/>
              <a:gd name="connsiteX11" fmla="*/ 5563935 w 11542133"/>
              <a:gd name="connsiteY11" fmla="*/ 483982 h 2965040"/>
              <a:gd name="connsiteX12" fmla="*/ 5847503 w 11542133"/>
              <a:gd name="connsiteY12" fmla="*/ 555784 h 2965040"/>
              <a:gd name="connsiteX13" fmla="*/ 5853344 w 11542133"/>
              <a:gd name="connsiteY13" fmla="*/ 559936 h 2965040"/>
              <a:gd name="connsiteX14" fmla="*/ 5861194 w 11542133"/>
              <a:gd name="connsiteY14" fmla="*/ 534646 h 2965040"/>
              <a:gd name="connsiteX15" fmla="*/ 6464105 w 11542133"/>
              <a:gd name="connsiteY15" fmla="*/ 135010 h 2965040"/>
              <a:gd name="connsiteX16" fmla="*/ 6926787 w 11542133"/>
              <a:gd name="connsiteY16" fmla="*/ 326659 h 2965040"/>
              <a:gd name="connsiteX17" fmla="*/ 6997895 w 11542133"/>
              <a:gd name="connsiteY17" fmla="*/ 412843 h 2965040"/>
              <a:gd name="connsiteX18" fmla="*/ 7022713 w 11542133"/>
              <a:gd name="connsiteY18" fmla="*/ 385537 h 2965040"/>
              <a:gd name="connsiteX19" fmla="*/ 7953481 w 11542133"/>
              <a:gd name="connsiteY19" fmla="*/ 0 h 2965040"/>
              <a:gd name="connsiteX20" fmla="*/ 8969206 w 11542133"/>
              <a:gd name="connsiteY20" fmla="*/ 479013 h 2965040"/>
              <a:gd name="connsiteX21" fmla="*/ 9071919 w 11542133"/>
              <a:gd name="connsiteY21" fmla="*/ 623484 h 2965040"/>
              <a:gd name="connsiteX22" fmla="*/ 9127057 w 11542133"/>
              <a:gd name="connsiteY22" fmla="*/ 577991 h 2965040"/>
              <a:gd name="connsiteX23" fmla="*/ 9443828 w 11542133"/>
              <a:gd name="connsiteY23" fmla="*/ 481231 h 2965040"/>
              <a:gd name="connsiteX24" fmla="*/ 9824772 w 11542133"/>
              <a:gd name="connsiteY24" fmla="*/ 628414 h 2965040"/>
              <a:gd name="connsiteX25" fmla="*/ 9828172 w 11542133"/>
              <a:gd name="connsiteY25" fmla="*/ 632340 h 2965040"/>
              <a:gd name="connsiteX26" fmla="*/ 9931613 w 11542133"/>
              <a:gd name="connsiteY26" fmla="*/ 576194 h 2965040"/>
              <a:gd name="connsiteX27" fmla="*/ 10242488 w 11542133"/>
              <a:gd name="connsiteY27" fmla="*/ 513431 h 2965040"/>
              <a:gd name="connsiteX28" fmla="*/ 10403446 w 11542133"/>
              <a:gd name="connsiteY28" fmla="*/ 529657 h 2965040"/>
              <a:gd name="connsiteX29" fmla="*/ 10430028 w 11542133"/>
              <a:gd name="connsiteY29" fmla="*/ 536492 h 2965040"/>
              <a:gd name="connsiteX30" fmla="*/ 10451047 w 11542133"/>
              <a:gd name="connsiteY30" fmla="*/ 465721 h 2965040"/>
              <a:gd name="connsiteX31" fmla="*/ 10976990 w 11542133"/>
              <a:gd name="connsiteY31" fmla="*/ 107801 h 2965040"/>
              <a:gd name="connsiteX32" fmla="*/ 11542133 w 11542133"/>
              <a:gd name="connsiteY32" fmla="*/ 672944 h 2965040"/>
              <a:gd name="connsiteX33" fmla="*/ 11090886 w 11542133"/>
              <a:gd name="connsiteY33" fmla="*/ 1226605 h 2965040"/>
              <a:gd name="connsiteX34" fmla="*/ 11033117 w 11542133"/>
              <a:gd name="connsiteY34" fmla="*/ 1232429 h 2965040"/>
              <a:gd name="connsiteX35" fmla="*/ 11041148 w 11542133"/>
              <a:gd name="connsiteY35" fmla="*/ 1312091 h 2965040"/>
              <a:gd name="connsiteX36" fmla="*/ 10324146 w 11542133"/>
              <a:gd name="connsiteY36" fmla="*/ 2106628 h 2965040"/>
              <a:gd name="connsiteX37" fmla="*/ 10312869 w 11542133"/>
              <a:gd name="connsiteY37" fmla="*/ 2107197 h 2965040"/>
              <a:gd name="connsiteX38" fmla="*/ 10312869 w 11542133"/>
              <a:gd name="connsiteY38" fmla="*/ 2965040 h 2965040"/>
              <a:gd name="connsiteX39" fmla="*/ 1717511 w 11542133"/>
              <a:gd name="connsiteY39" fmla="*/ 2965040 h 2965040"/>
              <a:gd name="connsiteX40" fmla="*/ 1717511 w 11542133"/>
              <a:gd name="connsiteY40" fmla="*/ 1732960 h 2965040"/>
              <a:gd name="connsiteX41" fmla="*/ 1703614 w 11542133"/>
              <a:gd name="connsiteY41" fmla="*/ 1725417 h 2965040"/>
              <a:gd name="connsiteX42" fmla="*/ 1421131 w 11542133"/>
              <a:gd name="connsiteY42" fmla="*/ 1382379 h 2965040"/>
              <a:gd name="connsiteX43" fmla="*/ 1412411 w 11542133"/>
              <a:gd name="connsiteY43" fmla="*/ 1354288 h 2965040"/>
              <a:gd name="connsiteX44" fmla="*/ 1189459 w 11542133"/>
              <a:gd name="connsiteY44" fmla="*/ 1354288 h 2965040"/>
              <a:gd name="connsiteX45" fmla="*/ 1128708 w 11542133"/>
              <a:gd name="connsiteY45" fmla="*/ 1427918 h 2965040"/>
              <a:gd name="connsiteX46" fmla="*/ 661182 w 11542133"/>
              <a:gd name="connsiteY46" fmla="*/ 1621574 h 2965040"/>
              <a:gd name="connsiteX47" fmla="*/ 0 w 11542133"/>
              <a:gd name="connsiteY47" fmla="*/ 960392 h 2965040"/>
              <a:gd name="connsiteX48" fmla="*/ 661182 w 11542133"/>
              <a:gd name="connsiteY48" fmla="*/ 299210 h 2965040"/>
              <a:gd name="connsiteX49" fmla="*/ 716203 w 11542133"/>
              <a:gd name="connsiteY49" fmla="*/ 304757 h 2965040"/>
              <a:gd name="connsiteX50" fmla="*/ 739959 w 11542133"/>
              <a:gd name="connsiteY50" fmla="*/ 266365 h 2965040"/>
              <a:gd name="connsiteX51" fmla="*/ 1259059 w 11542133"/>
              <a:gd name="connsiteY51" fmla="*/ 24254 h 2965040"/>
              <a:gd name="connsiteX52" fmla="*/ 1835877 w 11542133"/>
              <a:gd name="connsiteY52" fmla="*/ 359645 h 2965040"/>
              <a:gd name="connsiteX53" fmla="*/ 1836161 w 11542133"/>
              <a:gd name="connsiteY53" fmla="*/ 360448 h 2965040"/>
              <a:gd name="connsiteX54" fmla="*/ 1982409 w 11542133"/>
              <a:gd name="connsiteY54" fmla="*/ 315051 h 2965040"/>
              <a:gd name="connsiteX55" fmla="*/ 2139542 w 11542133"/>
              <a:gd name="connsiteY55" fmla="*/ 299210 h 2965040"/>
              <a:gd name="connsiteX56" fmla="*/ 2371395 w 11542133"/>
              <a:gd name="connsiteY56" fmla="*/ 334263 h 2965040"/>
              <a:gd name="connsiteX57" fmla="*/ 2403924 w 11542133"/>
              <a:gd name="connsiteY57" fmla="*/ 347080 h 2965040"/>
              <a:gd name="connsiteX58" fmla="*/ 2496013 w 11542133"/>
              <a:gd name="connsiteY58" fmla="*/ 235468 h 2965040"/>
              <a:gd name="connsiteX59" fmla="*/ 3064481 w 11542133"/>
              <a:gd name="connsiteY59" fmla="*/ 0 h 296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542133" h="2965040">
                <a:moveTo>
                  <a:pt x="3064481" y="0"/>
                </a:moveTo>
                <a:cubicBezTo>
                  <a:pt x="3397483" y="0"/>
                  <a:pt x="3683196" y="202463"/>
                  <a:pt x="3805239" y="491008"/>
                </a:cubicBezTo>
                <a:lnTo>
                  <a:pt x="3851921" y="641393"/>
                </a:lnTo>
                <a:lnTo>
                  <a:pt x="3917457" y="605821"/>
                </a:lnTo>
                <a:cubicBezTo>
                  <a:pt x="3942140" y="595381"/>
                  <a:pt x="3968050" y="587275"/>
                  <a:pt x="3994911" y="581778"/>
                </a:cubicBezTo>
                <a:lnTo>
                  <a:pt x="4041817" y="577050"/>
                </a:lnTo>
                <a:lnTo>
                  <a:pt x="4105515" y="459695"/>
                </a:lnTo>
                <a:cubicBezTo>
                  <a:pt x="4237857" y="263803"/>
                  <a:pt x="4461975" y="135010"/>
                  <a:pt x="4716175" y="135010"/>
                </a:cubicBezTo>
                <a:cubicBezTo>
                  <a:pt x="4983086" y="135010"/>
                  <a:pt x="5216830" y="277005"/>
                  <a:pt x="5345991" y="489575"/>
                </a:cubicBezTo>
                <a:lnTo>
                  <a:pt x="5361880" y="521572"/>
                </a:lnTo>
                <a:lnTo>
                  <a:pt x="5444039" y="496069"/>
                </a:lnTo>
                <a:cubicBezTo>
                  <a:pt x="5482766" y="488144"/>
                  <a:pt x="5522864" y="483982"/>
                  <a:pt x="5563935" y="483982"/>
                </a:cubicBezTo>
                <a:cubicBezTo>
                  <a:pt x="5666609" y="483982"/>
                  <a:pt x="5763208" y="509993"/>
                  <a:pt x="5847503" y="555784"/>
                </a:cubicBezTo>
                <a:lnTo>
                  <a:pt x="5853344" y="559936"/>
                </a:lnTo>
                <a:lnTo>
                  <a:pt x="5861194" y="534646"/>
                </a:lnTo>
                <a:cubicBezTo>
                  <a:pt x="5960527" y="299797"/>
                  <a:pt x="6193072" y="135010"/>
                  <a:pt x="6464105" y="135010"/>
                </a:cubicBezTo>
                <a:cubicBezTo>
                  <a:pt x="6644793" y="135010"/>
                  <a:pt x="6808376" y="208249"/>
                  <a:pt x="6926787" y="326659"/>
                </a:cubicBezTo>
                <a:lnTo>
                  <a:pt x="6997895" y="412843"/>
                </a:lnTo>
                <a:lnTo>
                  <a:pt x="7022713" y="385537"/>
                </a:lnTo>
                <a:cubicBezTo>
                  <a:pt x="7260917" y="147333"/>
                  <a:pt x="7589993" y="0"/>
                  <a:pt x="7953481" y="0"/>
                </a:cubicBezTo>
                <a:cubicBezTo>
                  <a:pt x="8362404" y="0"/>
                  <a:pt x="8727776" y="186468"/>
                  <a:pt x="8969206" y="479013"/>
                </a:cubicBezTo>
                <a:lnTo>
                  <a:pt x="9071919" y="623484"/>
                </a:lnTo>
                <a:lnTo>
                  <a:pt x="9127057" y="577991"/>
                </a:lnTo>
                <a:cubicBezTo>
                  <a:pt x="9217481" y="516902"/>
                  <a:pt x="9326489" y="481231"/>
                  <a:pt x="9443828" y="481231"/>
                </a:cubicBezTo>
                <a:cubicBezTo>
                  <a:pt x="9590502" y="481231"/>
                  <a:pt x="9724158" y="536967"/>
                  <a:pt x="9824772" y="628414"/>
                </a:cubicBezTo>
                <a:lnTo>
                  <a:pt x="9828172" y="632340"/>
                </a:lnTo>
                <a:lnTo>
                  <a:pt x="9931613" y="576194"/>
                </a:lnTo>
                <a:cubicBezTo>
                  <a:pt x="10027164" y="535779"/>
                  <a:pt x="10132216" y="513431"/>
                  <a:pt x="10242488" y="513431"/>
                </a:cubicBezTo>
                <a:cubicBezTo>
                  <a:pt x="10297624" y="513431"/>
                  <a:pt x="10351455" y="519018"/>
                  <a:pt x="10403446" y="529657"/>
                </a:cubicBezTo>
                <a:lnTo>
                  <a:pt x="10430028" y="536492"/>
                </a:lnTo>
                <a:lnTo>
                  <a:pt x="10451047" y="465721"/>
                </a:lnTo>
                <a:cubicBezTo>
                  <a:pt x="10533698" y="256119"/>
                  <a:pt x="10738023" y="107801"/>
                  <a:pt x="10976990" y="107801"/>
                </a:cubicBezTo>
                <a:cubicBezTo>
                  <a:pt x="11289110" y="107801"/>
                  <a:pt x="11542133" y="360824"/>
                  <a:pt x="11542133" y="672944"/>
                </a:cubicBezTo>
                <a:cubicBezTo>
                  <a:pt x="11542133" y="946049"/>
                  <a:pt x="11348412" y="1173908"/>
                  <a:pt x="11090886" y="1226605"/>
                </a:cubicBezTo>
                <a:lnTo>
                  <a:pt x="11033117" y="1232429"/>
                </a:lnTo>
                <a:lnTo>
                  <a:pt x="11041148" y="1312091"/>
                </a:lnTo>
                <a:cubicBezTo>
                  <a:pt x="11041148" y="1725611"/>
                  <a:pt x="10726876" y="2065728"/>
                  <a:pt x="10324146" y="2106628"/>
                </a:cubicBezTo>
                <a:lnTo>
                  <a:pt x="10312869" y="2107197"/>
                </a:lnTo>
                <a:lnTo>
                  <a:pt x="10312869" y="2965040"/>
                </a:lnTo>
                <a:lnTo>
                  <a:pt x="1717511" y="2965040"/>
                </a:lnTo>
                <a:lnTo>
                  <a:pt x="1717511" y="1732960"/>
                </a:lnTo>
                <a:lnTo>
                  <a:pt x="1703614" y="1725417"/>
                </a:lnTo>
                <a:cubicBezTo>
                  <a:pt x="1579176" y="1641348"/>
                  <a:pt x="1480312" y="1522299"/>
                  <a:pt x="1421131" y="1382379"/>
                </a:cubicBezTo>
                <a:lnTo>
                  <a:pt x="1412411" y="1354288"/>
                </a:lnTo>
                <a:lnTo>
                  <a:pt x="1189459" y="1354288"/>
                </a:lnTo>
                <a:lnTo>
                  <a:pt x="1128708" y="1427918"/>
                </a:lnTo>
                <a:cubicBezTo>
                  <a:pt x="1009058" y="1547569"/>
                  <a:pt x="843762" y="1621574"/>
                  <a:pt x="661182" y="1621574"/>
                </a:cubicBezTo>
                <a:cubicBezTo>
                  <a:pt x="296021" y="1621574"/>
                  <a:pt x="0" y="1325553"/>
                  <a:pt x="0" y="960392"/>
                </a:cubicBezTo>
                <a:cubicBezTo>
                  <a:pt x="0" y="595231"/>
                  <a:pt x="296021" y="299210"/>
                  <a:pt x="661182" y="299210"/>
                </a:cubicBezTo>
                <a:lnTo>
                  <a:pt x="716203" y="304757"/>
                </a:lnTo>
                <a:lnTo>
                  <a:pt x="739959" y="266365"/>
                </a:lnTo>
                <a:cubicBezTo>
                  <a:pt x="852458" y="120293"/>
                  <a:pt x="1042973" y="24254"/>
                  <a:pt x="1259059" y="24254"/>
                </a:cubicBezTo>
                <a:cubicBezTo>
                  <a:pt x="1518361" y="24254"/>
                  <a:pt x="1740842" y="162550"/>
                  <a:pt x="1835877" y="359645"/>
                </a:cubicBezTo>
                <a:lnTo>
                  <a:pt x="1836161" y="360448"/>
                </a:lnTo>
                <a:lnTo>
                  <a:pt x="1982409" y="315051"/>
                </a:lnTo>
                <a:cubicBezTo>
                  <a:pt x="2033164" y="304664"/>
                  <a:pt x="2085716" y="299210"/>
                  <a:pt x="2139542" y="299210"/>
                </a:cubicBezTo>
                <a:cubicBezTo>
                  <a:pt x="2220280" y="299210"/>
                  <a:pt x="2298153" y="311482"/>
                  <a:pt x="2371395" y="334263"/>
                </a:cubicBezTo>
                <a:lnTo>
                  <a:pt x="2403924" y="347080"/>
                </a:lnTo>
                <a:lnTo>
                  <a:pt x="2496013" y="235468"/>
                </a:lnTo>
                <a:cubicBezTo>
                  <a:pt x="2641496" y="89983"/>
                  <a:pt x="2842480" y="0"/>
                  <a:pt x="306448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 name="任意多边形 3"/>
          <p:cNvSpPr/>
          <p:nvPr/>
        </p:nvSpPr>
        <p:spPr>
          <a:xfrm rot="10800000">
            <a:off x="-884025" y="5058"/>
            <a:ext cx="13356000" cy="3744000"/>
          </a:xfrm>
          <a:custGeom>
            <a:avLst/>
            <a:gdLst>
              <a:gd name="connsiteX0" fmla="*/ 710419 w 13296469"/>
              <a:gd name="connsiteY0" fmla="*/ 0 h 3943545"/>
              <a:gd name="connsiteX1" fmla="*/ 1420837 w 13296469"/>
              <a:gd name="connsiteY1" fmla="*/ 710419 h 3943545"/>
              <a:gd name="connsiteX2" fmla="*/ 1350783 w 13296469"/>
              <a:gd name="connsiteY2" fmla="*/ 1018415 h 3943545"/>
              <a:gd name="connsiteX3" fmla="*/ 1332491 w 13296469"/>
              <a:gd name="connsiteY3" fmla="*/ 1050240 h 3943545"/>
              <a:gd name="connsiteX4" fmla="*/ 1369476 w 13296469"/>
              <a:gd name="connsiteY4" fmla="*/ 1070315 h 3943545"/>
              <a:gd name="connsiteX5" fmla="*/ 1555847 w 13296469"/>
              <a:gd name="connsiteY5" fmla="*/ 1420837 h 3943545"/>
              <a:gd name="connsiteX6" fmla="*/ 1546023 w 13296469"/>
              <a:gd name="connsiteY6" fmla="*/ 1485816 h 3943545"/>
              <a:gd name="connsiteX7" fmla="*/ 1555846 w 13296469"/>
              <a:gd name="connsiteY7" fmla="*/ 1484825 h 3943545"/>
              <a:gd name="connsiteX8" fmla="*/ 1809504 w 13296469"/>
              <a:gd name="connsiteY8" fmla="*/ 1589894 h 3943545"/>
              <a:gd name="connsiteX9" fmla="*/ 1843433 w 13296469"/>
              <a:gd name="connsiteY9" fmla="*/ 1631017 h 3943545"/>
              <a:gd name="connsiteX10" fmla="*/ 1943582 w 13296469"/>
              <a:gd name="connsiteY10" fmla="*/ 1509635 h 3943545"/>
              <a:gd name="connsiteX11" fmla="*/ 2560319 w 13296469"/>
              <a:gd name="connsiteY11" fmla="*/ 1254174 h 3943545"/>
              <a:gd name="connsiteX12" fmla="*/ 3414797 w 13296469"/>
              <a:gd name="connsiteY12" fmla="*/ 1950593 h 3943545"/>
              <a:gd name="connsiteX13" fmla="*/ 3416267 w 13296469"/>
              <a:gd name="connsiteY13" fmla="*/ 1965179 h 3943545"/>
              <a:gd name="connsiteX14" fmla="*/ 3458851 w 13296469"/>
              <a:gd name="connsiteY14" fmla="*/ 1930043 h 3943545"/>
              <a:gd name="connsiteX15" fmla="*/ 3742005 w 13296469"/>
              <a:gd name="connsiteY15" fmla="*/ 1843551 h 3943545"/>
              <a:gd name="connsiteX16" fmla="*/ 4100109 w 13296469"/>
              <a:gd name="connsiteY16" fmla="*/ 1991883 h 3943545"/>
              <a:gd name="connsiteX17" fmla="*/ 4127485 w 13296469"/>
              <a:gd name="connsiteY17" fmla="*/ 2025063 h 3943545"/>
              <a:gd name="connsiteX18" fmla="*/ 4209856 w 13296469"/>
              <a:gd name="connsiteY18" fmla="*/ 1925228 h 3943545"/>
              <a:gd name="connsiteX19" fmla="*/ 4811049 w 13296469"/>
              <a:gd name="connsiteY19" fmla="*/ 1676205 h 3943545"/>
              <a:gd name="connsiteX20" fmla="*/ 5412244 w 13296469"/>
              <a:gd name="connsiteY20" fmla="*/ 1925228 h 3943545"/>
              <a:gd name="connsiteX21" fmla="*/ 5466469 w 13296469"/>
              <a:gd name="connsiteY21" fmla="*/ 1990949 h 3943545"/>
              <a:gd name="connsiteX22" fmla="*/ 5488894 w 13296469"/>
              <a:gd name="connsiteY22" fmla="*/ 1963771 h 3943545"/>
              <a:gd name="connsiteX23" fmla="*/ 5779129 w 13296469"/>
              <a:gd name="connsiteY23" fmla="*/ 1843551 h 3943545"/>
              <a:gd name="connsiteX24" fmla="*/ 6055111 w 13296469"/>
              <a:gd name="connsiteY24" fmla="*/ 1950180 h 3943545"/>
              <a:gd name="connsiteX25" fmla="*/ 6081150 w 13296469"/>
              <a:gd name="connsiteY25" fmla="*/ 1980249 h 3943545"/>
              <a:gd name="connsiteX26" fmla="*/ 6156228 w 13296469"/>
              <a:gd name="connsiteY26" fmla="*/ 1841930 h 3943545"/>
              <a:gd name="connsiteX27" fmla="*/ 7261661 w 13296469"/>
              <a:gd name="connsiteY27" fmla="*/ 1254174 h 3943545"/>
              <a:gd name="connsiteX28" fmla="*/ 8269689 w 13296469"/>
              <a:gd name="connsiteY28" fmla="*/ 1714863 h 3943545"/>
              <a:gd name="connsiteX29" fmla="*/ 8331545 w 13296469"/>
              <a:gd name="connsiteY29" fmla="*/ 1795553 h 3943545"/>
              <a:gd name="connsiteX30" fmla="*/ 8388202 w 13296469"/>
              <a:gd name="connsiteY30" fmla="*/ 1748807 h 3943545"/>
              <a:gd name="connsiteX31" fmla="*/ 8625884 w 13296469"/>
              <a:gd name="connsiteY31" fmla="*/ 1676205 h 3943545"/>
              <a:gd name="connsiteX32" fmla="*/ 8989448 w 13296469"/>
              <a:gd name="connsiteY32" fmla="*/ 1880879 h 3943545"/>
              <a:gd name="connsiteX33" fmla="*/ 9029352 w 13296469"/>
              <a:gd name="connsiteY33" fmla="*/ 1982520 h 3943545"/>
              <a:gd name="connsiteX34" fmla="*/ 9091050 w 13296469"/>
              <a:gd name="connsiteY34" fmla="*/ 1936383 h 3943545"/>
              <a:gd name="connsiteX35" fmla="*/ 9704550 w 13296469"/>
              <a:gd name="connsiteY35" fmla="*/ 1748985 h 3943545"/>
              <a:gd name="connsiteX36" fmla="*/ 10402522 w 13296469"/>
              <a:gd name="connsiteY36" fmla="*/ 1999551 h 3943545"/>
              <a:gd name="connsiteX37" fmla="*/ 10415497 w 13296469"/>
              <a:gd name="connsiteY37" fmla="*/ 2011343 h 3943545"/>
              <a:gd name="connsiteX38" fmla="*/ 10429890 w 13296469"/>
              <a:gd name="connsiteY38" fmla="*/ 1964977 h 3943545"/>
              <a:gd name="connsiteX39" fmla="*/ 10857957 w 13296469"/>
              <a:gd name="connsiteY39" fmla="*/ 1681235 h 3943545"/>
              <a:gd name="connsiteX40" fmla="*/ 11059370 w 13296469"/>
              <a:gd name="connsiteY40" fmla="*/ 1727048 h 3943545"/>
              <a:gd name="connsiteX41" fmla="*/ 11075423 w 13296469"/>
              <a:gd name="connsiteY41" fmla="*/ 1736274 h 3943545"/>
              <a:gd name="connsiteX42" fmla="*/ 11069116 w 13296469"/>
              <a:gd name="connsiteY42" fmla="*/ 1673714 h 3943545"/>
              <a:gd name="connsiteX43" fmla="*/ 11597680 w 13296469"/>
              <a:gd name="connsiteY43" fmla="*/ 1145150 h 3943545"/>
              <a:gd name="connsiteX44" fmla="*/ 11663084 w 13296469"/>
              <a:gd name="connsiteY44" fmla="*/ 1151743 h 3943545"/>
              <a:gd name="connsiteX45" fmla="*/ 11671626 w 13296469"/>
              <a:gd name="connsiteY45" fmla="*/ 1136007 h 3943545"/>
              <a:gd name="connsiteX46" fmla="*/ 11892244 w 13296469"/>
              <a:gd name="connsiteY46" fmla="*/ 915389 h 3943545"/>
              <a:gd name="connsiteX47" fmla="*/ 11935178 w 13296469"/>
              <a:gd name="connsiteY47" fmla="*/ 892085 h 3943545"/>
              <a:gd name="connsiteX48" fmla="*/ 11944248 w 13296469"/>
              <a:gd name="connsiteY48" fmla="*/ 802112 h 3943545"/>
              <a:gd name="connsiteX49" fmla="*/ 12613420 w 13296469"/>
              <a:gd name="connsiteY49" fmla="*/ 256721 h 3943545"/>
              <a:gd name="connsiteX50" fmla="*/ 13296469 w 13296469"/>
              <a:gd name="connsiteY50" fmla="*/ 939770 h 3943545"/>
              <a:gd name="connsiteX51" fmla="*/ 13179815 w 13296469"/>
              <a:gd name="connsiteY51" fmla="*/ 1321670 h 3943545"/>
              <a:gd name="connsiteX52" fmla="*/ 13133499 w 13296469"/>
              <a:gd name="connsiteY52" fmla="*/ 1377805 h 3943545"/>
              <a:gd name="connsiteX53" fmla="*/ 13149102 w 13296469"/>
              <a:gd name="connsiteY53" fmla="*/ 1428067 h 3943545"/>
              <a:gd name="connsiteX54" fmla="*/ 13165696 w 13296469"/>
              <a:gd name="connsiteY54" fmla="*/ 1592677 h 3943545"/>
              <a:gd name="connsiteX55" fmla="*/ 12513524 w 13296469"/>
              <a:gd name="connsiteY55" fmla="*/ 2392865 h 3943545"/>
              <a:gd name="connsiteX56" fmla="*/ 12459283 w 13296469"/>
              <a:gd name="connsiteY56" fmla="*/ 2401143 h 3943545"/>
              <a:gd name="connsiteX57" fmla="*/ 12459283 w 13296469"/>
              <a:gd name="connsiteY57" fmla="*/ 3923519 h 3943545"/>
              <a:gd name="connsiteX58" fmla="*/ 9910837 w 13296469"/>
              <a:gd name="connsiteY58" fmla="*/ 3923519 h 3943545"/>
              <a:gd name="connsiteX59" fmla="*/ 9816740 w 13296469"/>
              <a:gd name="connsiteY59" fmla="*/ 3937880 h 3943545"/>
              <a:gd name="connsiteX60" fmla="*/ 9704550 w 13296469"/>
              <a:gd name="connsiteY60" fmla="*/ 3943545 h 3943545"/>
              <a:gd name="connsiteX61" fmla="*/ 9592359 w 13296469"/>
              <a:gd name="connsiteY61" fmla="*/ 3937880 h 3943545"/>
              <a:gd name="connsiteX62" fmla="*/ 9498263 w 13296469"/>
              <a:gd name="connsiteY62" fmla="*/ 3923519 h 3943545"/>
              <a:gd name="connsiteX63" fmla="*/ 267286 w 13296469"/>
              <a:gd name="connsiteY63" fmla="*/ 3923519 h 3943545"/>
              <a:gd name="connsiteX64" fmla="*/ 267286 w 13296469"/>
              <a:gd name="connsiteY64" fmla="*/ 2031414 h 3943545"/>
              <a:gd name="connsiteX65" fmla="*/ 267286 w 13296469"/>
              <a:gd name="connsiteY65" fmla="*/ 1261614 h 3943545"/>
              <a:gd name="connsiteX66" fmla="*/ 208076 w 13296469"/>
              <a:gd name="connsiteY66" fmla="*/ 1212761 h 3943545"/>
              <a:gd name="connsiteX67" fmla="*/ 0 w 13296469"/>
              <a:gd name="connsiteY67" fmla="*/ 710419 h 3943545"/>
              <a:gd name="connsiteX68" fmla="*/ 710419 w 13296469"/>
              <a:gd name="connsiteY68" fmla="*/ 0 h 394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3296469" h="3943545">
                <a:moveTo>
                  <a:pt x="710419" y="0"/>
                </a:moveTo>
                <a:cubicBezTo>
                  <a:pt x="1102773" y="0"/>
                  <a:pt x="1420837" y="318065"/>
                  <a:pt x="1420837" y="710419"/>
                </a:cubicBezTo>
                <a:cubicBezTo>
                  <a:pt x="1420837" y="820769"/>
                  <a:pt x="1395678" y="925242"/>
                  <a:pt x="1350783" y="1018415"/>
                </a:cubicBezTo>
                <a:lnTo>
                  <a:pt x="1332491" y="1050240"/>
                </a:lnTo>
                <a:lnTo>
                  <a:pt x="1369476" y="1070315"/>
                </a:lnTo>
                <a:cubicBezTo>
                  <a:pt x="1481919" y="1146280"/>
                  <a:pt x="1555847" y="1274925"/>
                  <a:pt x="1555847" y="1420837"/>
                </a:cubicBezTo>
                <a:lnTo>
                  <a:pt x="1546023" y="1485816"/>
                </a:lnTo>
                <a:lnTo>
                  <a:pt x="1555846" y="1484825"/>
                </a:lnTo>
                <a:cubicBezTo>
                  <a:pt x="1654905" y="1484825"/>
                  <a:pt x="1744587" y="1524977"/>
                  <a:pt x="1809504" y="1589894"/>
                </a:cubicBezTo>
                <a:lnTo>
                  <a:pt x="1843433" y="1631017"/>
                </a:lnTo>
                <a:lnTo>
                  <a:pt x="1943582" y="1509635"/>
                </a:lnTo>
                <a:cubicBezTo>
                  <a:pt x="2101419" y="1351798"/>
                  <a:pt x="2319468" y="1254174"/>
                  <a:pt x="2560319" y="1254174"/>
                </a:cubicBezTo>
                <a:cubicBezTo>
                  <a:pt x="2981807" y="1254174"/>
                  <a:pt x="3333467" y="1553148"/>
                  <a:pt x="3414797" y="1950593"/>
                </a:cubicBezTo>
                <a:lnTo>
                  <a:pt x="3416267" y="1965179"/>
                </a:lnTo>
                <a:lnTo>
                  <a:pt x="3458851" y="1930043"/>
                </a:lnTo>
                <a:cubicBezTo>
                  <a:pt x="3539679" y="1875437"/>
                  <a:pt x="3637119" y="1843551"/>
                  <a:pt x="3742005" y="1843551"/>
                </a:cubicBezTo>
                <a:cubicBezTo>
                  <a:pt x="3881853" y="1843551"/>
                  <a:pt x="4008462" y="1900236"/>
                  <a:pt x="4100109" y="1991883"/>
                </a:cubicBezTo>
                <a:lnTo>
                  <a:pt x="4127485" y="2025063"/>
                </a:lnTo>
                <a:lnTo>
                  <a:pt x="4209856" y="1925228"/>
                </a:lnTo>
                <a:cubicBezTo>
                  <a:pt x="4363715" y="1771369"/>
                  <a:pt x="4576270" y="1676205"/>
                  <a:pt x="4811049" y="1676205"/>
                </a:cubicBezTo>
                <a:cubicBezTo>
                  <a:pt x="5045830" y="1676205"/>
                  <a:pt x="5258385" y="1771369"/>
                  <a:pt x="5412244" y="1925228"/>
                </a:cubicBezTo>
                <a:lnTo>
                  <a:pt x="5466469" y="1990949"/>
                </a:lnTo>
                <a:lnTo>
                  <a:pt x="5488894" y="1963771"/>
                </a:lnTo>
                <a:cubicBezTo>
                  <a:pt x="5563172" y="1889493"/>
                  <a:pt x="5665785" y="1843551"/>
                  <a:pt x="5779129" y="1843551"/>
                </a:cubicBezTo>
                <a:cubicBezTo>
                  <a:pt x="5885390" y="1843551"/>
                  <a:pt x="5982220" y="1883930"/>
                  <a:pt x="6055111" y="1950180"/>
                </a:cubicBezTo>
                <a:lnTo>
                  <a:pt x="6081150" y="1980249"/>
                </a:lnTo>
                <a:lnTo>
                  <a:pt x="6156228" y="1841930"/>
                </a:lnTo>
                <a:cubicBezTo>
                  <a:pt x="6395795" y="1487320"/>
                  <a:pt x="6801501" y="1254174"/>
                  <a:pt x="7261661" y="1254174"/>
                </a:cubicBezTo>
                <a:cubicBezTo>
                  <a:pt x="7664301" y="1254174"/>
                  <a:pt x="8025249" y="1432677"/>
                  <a:pt x="8269689" y="1714863"/>
                </a:cubicBezTo>
                <a:lnTo>
                  <a:pt x="8331545" y="1795553"/>
                </a:lnTo>
                <a:lnTo>
                  <a:pt x="8388202" y="1748807"/>
                </a:lnTo>
                <a:cubicBezTo>
                  <a:pt x="8456049" y="1702970"/>
                  <a:pt x="8537841" y="1676205"/>
                  <a:pt x="8625884" y="1676205"/>
                </a:cubicBezTo>
                <a:cubicBezTo>
                  <a:pt x="8779959" y="1676205"/>
                  <a:pt x="8914889" y="1758172"/>
                  <a:pt x="8989448" y="1880879"/>
                </a:cubicBezTo>
                <a:lnTo>
                  <a:pt x="9029352" y="1982520"/>
                </a:lnTo>
                <a:lnTo>
                  <a:pt x="9091050" y="1936383"/>
                </a:lnTo>
                <a:cubicBezTo>
                  <a:pt x="9266177" y="1818070"/>
                  <a:pt x="9477296" y="1748985"/>
                  <a:pt x="9704550" y="1748985"/>
                </a:cubicBezTo>
                <a:cubicBezTo>
                  <a:pt x="9969680" y="1748985"/>
                  <a:pt x="10212847" y="1843017"/>
                  <a:pt x="10402522" y="1999551"/>
                </a:cubicBezTo>
                <a:lnTo>
                  <a:pt x="10415497" y="2011343"/>
                </a:lnTo>
                <a:lnTo>
                  <a:pt x="10429890" y="1964977"/>
                </a:lnTo>
                <a:cubicBezTo>
                  <a:pt x="10500416" y="1798234"/>
                  <a:pt x="10665524" y="1681235"/>
                  <a:pt x="10857957" y="1681235"/>
                </a:cubicBezTo>
                <a:cubicBezTo>
                  <a:pt x="10930120" y="1681235"/>
                  <a:pt x="10998440" y="1697688"/>
                  <a:pt x="11059370" y="1727048"/>
                </a:cubicBezTo>
                <a:lnTo>
                  <a:pt x="11075423" y="1736274"/>
                </a:lnTo>
                <a:lnTo>
                  <a:pt x="11069116" y="1673714"/>
                </a:lnTo>
                <a:cubicBezTo>
                  <a:pt x="11069116" y="1381796"/>
                  <a:pt x="11305762" y="1145150"/>
                  <a:pt x="11597680" y="1145150"/>
                </a:cubicBezTo>
                <a:lnTo>
                  <a:pt x="11663084" y="1151743"/>
                </a:lnTo>
                <a:lnTo>
                  <a:pt x="11671626" y="1136007"/>
                </a:lnTo>
                <a:cubicBezTo>
                  <a:pt x="11730338" y="1049101"/>
                  <a:pt x="11805337" y="974101"/>
                  <a:pt x="11892244" y="915389"/>
                </a:cubicBezTo>
                <a:lnTo>
                  <a:pt x="11935178" y="892085"/>
                </a:lnTo>
                <a:lnTo>
                  <a:pt x="11944248" y="802112"/>
                </a:lnTo>
                <a:cubicBezTo>
                  <a:pt x="12007940" y="490858"/>
                  <a:pt x="12283337" y="256721"/>
                  <a:pt x="12613420" y="256721"/>
                </a:cubicBezTo>
                <a:cubicBezTo>
                  <a:pt x="12990658" y="256721"/>
                  <a:pt x="13296469" y="562532"/>
                  <a:pt x="13296469" y="939770"/>
                </a:cubicBezTo>
                <a:cubicBezTo>
                  <a:pt x="13296469" y="1081234"/>
                  <a:pt x="13253464" y="1212654"/>
                  <a:pt x="13179815" y="1321670"/>
                </a:cubicBezTo>
                <a:lnTo>
                  <a:pt x="13133499" y="1377805"/>
                </a:lnTo>
                <a:lnTo>
                  <a:pt x="13149102" y="1428067"/>
                </a:lnTo>
                <a:cubicBezTo>
                  <a:pt x="13159982" y="1481238"/>
                  <a:pt x="13165696" y="1536290"/>
                  <a:pt x="13165696" y="1592677"/>
                </a:cubicBezTo>
                <a:cubicBezTo>
                  <a:pt x="13165696" y="1987386"/>
                  <a:pt x="12885718" y="2316703"/>
                  <a:pt x="12513524" y="2392865"/>
                </a:cubicBezTo>
                <a:lnTo>
                  <a:pt x="12459283" y="2401143"/>
                </a:lnTo>
                <a:lnTo>
                  <a:pt x="12459283" y="3923519"/>
                </a:lnTo>
                <a:lnTo>
                  <a:pt x="9910837" y="3923519"/>
                </a:lnTo>
                <a:lnTo>
                  <a:pt x="9816740" y="3937880"/>
                </a:lnTo>
                <a:cubicBezTo>
                  <a:pt x="9779853" y="3941626"/>
                  <a:pt x="9742426" y="3943545"/>
                  <a:pt x="9704550" y="3943545"/>
                </a:cubicBezTo>
                <a:cubicBezTo>
                  <a:pt x="9666674" y="3943545"/>
                  <a:pt x="9629247" y="3941626"/>
                  <a:pt x="9592359" y="3937880"/>
                </a:cubicBezTo>
                <a:lnTo>
                  <a:pt x="9498263" y="3923519"/>
                </a:lnTo>
                <a:lnTo>
                  <a:pt x="267286" y="3923519"/>
                </a:lnTo>
                <a:lnTo>
                  <a:pt x="267286" y="2031414"/>
                </a:lnTo>
                <a:lnTo>
                  <a:pt x="267286" y="1261614"/>
                </a:lnTo>
                <a:lnTo>
                  <a:pt x="208076" y="1212761"/>
                </a:lnTo>
                <a:cubicBezTo>
                  <a:pt x="79516" y="1084201"/>
                  <a:pt x="0" y="906596"/>
                  <a:pt x="0" y="710419"/>
                </a:cubicBezTo>
                <a:cubicBezTo>
                  <a:pt x="0" y="318065"/>
                  <a:pt x="318065" y="0"/>
                  <a:pt x="7104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22" name="等腰三角形 21"/>
          <p:cNvSpPr>
            <a:spLocks noChangeAspect="1"/>
          </p:cNvSpPr>
          <p:nvPr/>
        </p:nvSpPr>
        <p:spPr>
          <a:xfrm rot="10800000">
            <a:off x="5982928" y="1587340"/>
            <a:ext cx="252000" cy="272413"/>
          </a:xfrm>
          <a:prstGeom prst="triangle">
            <a:avLst/>
          </a:prstGeom>
          <a:solidFill>
            <a:srgbClr val="5BB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6" name="文本框 5"/>
          <p:cNvSpPr txBox="1"/>
          <p:nvPr/>
        </p:nvSpPr>
        <p:spPr>
          <a:xfrm>
            <a:off x="4636757" y="4649790"/>
            <a:ext cx="2418080" cy="768350"/>
          </a:xfrm>
          <a:prstGeom prst="rect">
            <a:avLst/>
          </a:prstGeom>
          <a:noFill/>
        </p:spPr>
        <p:txBody>
          <a:bodyPr wrap="none" rtlCol="0">
            <a:spAutoFit/>
          </a:bodyPr>
          <a:lstStyle/>
          <a:p>
            <a:r>
              <a:rPr lang="zh-CN" altLang="en-US" sz="4400" dirty="0">
                <a:solidFill>
                  <a:srgbClr val="5BB7D7"/>
                </a:solidFill>
                <a:latin typeface="华文细黑" panose="02010600040101010101" pitchFamily="2" charset="-122"/>
                <a:ea typeface="华文细黑" panose="02010600040101010101" pitchFamily="2" charset="-122"/>
              </a:rPr>
              <a:t>核心原理</a:t>
            </a:r>
            <a:endParaRPr lang="zh-CN" altLang="en-US" sz="4400" dirty="0">
              <a:solidFill>
                <a:srgbClr val="5BB7D7"/>
              </a:solidFill>
              <a:latin typeface="华文细黑" panose="02010600040101010101" pitchFamily="2" charset="-122"/>
              <a:ea typeface="华文细黑" panose="02010600040101010101" pitchFamily="2" charset="-122"/>
            </a:endParaRPr>
          </a:p>
        </p:txBody>
      </p:sp>
      <p:grpSp>
        <p:nvGrpSpPr>
          <p:cNvPr id="37" name="组合 36"/>
          <p:cNvGrpSpPr>
            <a:grpSpLocks noChangeAspect="1"/>
          </p:cNvGrpSpPr>
          <p:nvPr/>
        </p:nvGrpSpPr>
        <p:grpSpPr>
          <a:xfrm>
            <a:off x="5497473" y="133820"/>
            <a:ext cx="1224005" cy="1271005"/>
            <a:chOff x="2522863" y="2284605"/>
            <a:chExt cx="1038917" cy="1078810"/>
          </a:xfrm>
        </p:grpSpPr>
        <p:sp>
          <p:nvSpPr>
            <p:cNvPr id="38" name="椭圆 37"/>
            <p:cNvSpPr/>
            <p:nvPr/>
          </p:nvSpPr>
          <p:spPr>
            <a:xfrm>
              <a:off x="2522863" y="2324503"/>
              <a:ext cx="1038917" cy="1038912"/>
            </a:xfrm>
            <a:prstGeom prst="ellipse">
              <a:avLst/>
            </a:prstGeom>
            <a:solidFill>
              <a:srgbClr val="5BB7D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文细黑" panose="02010600040101010101" pitchFamily="2" charset="-122"/>
                <a:ea typeface="华文细黑" panose="02010600040101010101" pitchFamily="2" charset="-122"/>
              </a:endParaRPr>
            </a:p>
          </p:txBody>
        </p:sp>
        <p:sp>
          <p:nvSpPr>
            <p:cNvPr id="40" name="文本框 39"/>
            <p:cNvSpPr txBox="1"/>
            <p:nvPr/>
          </p:nvSpPr>
          <p:spPr>
            <a:xfrm>
              <a:off x="2624017" y="2284605"/>
              <a:ext cx="875141" cy="940450"/>
            </a:xfrm>
            <a:prstGeom prst="rect">
              <a:avLst/>
            </a:prstGeom>
            <a:noFill/>
          </p:spPr>
          <p:txBody>
            <a:bodyPr wrap="none" rtlCol="0">
              <a:spAutoFit/>
            </a:bodyPr>
            <a:lstStyle/>
            <a:p>
              <a:r>
                <a:rPr lang="zh-CN" altLang="en-US" sz="6600" dirty="0">
                  <a:solidFill>
                    <a:prstClr val="white"/>
                  </a:solidFill>
                  <a:latin typeface="华文细黑" panose="02010600040101010101" pitchFamily="2" charset="-122"/>
                  <a:ea typeface="华文细黑" panose="02010600040101010101" pitchFamily="2" charset="-122"/>
                </a:rPr>
                <a:t>贰</a:t>
              </a:r>
              <a:endParaRPr lang="zh-CN" altLang="en-US" sz="6600" dirty="0">
                <a:solidFill>
                  <a:prstClr val="white"/>
                </a:solidFill>
                <a:latin typeface="华文细黑" panose="02010600040101010101" pitchFamily="2" charset="-122"/>
                <a:ea typeface="华文细黑" panose="02010600040101010101" pitchFamily="2" charset="-122"/>
              </a:endParaRPr>
            </a:p>
          </p:txBody>
        </p:sp>
      </p:grpSp>
      <p:grpSp>
        <p:nvGrpSpPr>
          <p:cNvPr id="17" name="组合 16"/>
          <p:cNvGrpSpPr/>
          <p:nvPr/>
        </p:nvGrpSpPr>
        <p:grpSpPr>
          <a:xfrm>
            <a:off x="4752462" y="2960702"/>
            <a:ext cx="2595781" cy="1440000"/>
            <a:chOff x="4752462" y="2960702"/>
            <a:chExt cx="2595781" cy="1440000"/>
          </a:xfrm>
          <a:solidFill>
            <a:srgbClr val="5BB7D7"/>
          </a:solidFill>
        </p:grpSpPr>
        <p:sp>
          <p:nvSpPr>
            <p:cNvPr id="18" name="任意多边形 17"/>
            <p:cNvSpPr/>
            <p:nvPr/>
          </p:nvSpPr>
          <p:spPr>
            <a:xfrm rot="2567651" flipH="1">
              <a:off x="4752462" y="2960702"/>
              <a:ext cx="1385648" cy="1406100"/>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rgbClr val="5BB7D7">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19" name="任意多边形 18"/>
            <p:cNvSpPr>
              <a:spLocks noChangeAspect="1"/>
            </p:cNvSpPr>
            <p:nvPr/>
          </p:nvSpPr>
          <p:spPr>
            <a:xfrm rot="3221536">
              <a:off x="5381158" y="3505058"/>
              <a:ext cx="928527" cy="848968"/>
            </a:xfrm>
            <a:custGeom>
              <a:avLst/>
              <a:gdLst>
                <a:gd name="connsiteX0" fmla="*/ 1600260 w 3879736"/>
                <a:gd name="connsiteY0" fmla="*/ 0 h 3547321"/>
                <a:gd name="connsiteX1" fmla="*/ 1876490 w 3879736"/>
                <a:gd name="connsiteY1" fmla="*/ 527008 h 3547321"/>
                <a:gd name="connsiteX2" fmla="*/ 1967343 w 3879736"/>
                <a:gd name="connsiteY2" fmla="*/ 533627 h 3547321"/>
                <a:gd name="connsiteX3" fmla="*/ 2309772 w 3879736"/>
                <a:gd name="connsiteY3" fmla="*/ 668898 h 3547321"/>
                <a:gd name="connsiteX4" fmla="*/ 2557518 w 3879736"/>
                <a:gd name="connsiteY4" fmla="*/ 1755120 h 3547321"/>
                <a:gd name="connsiteX5" fmla="*/ 2522942 w 3879736"/>
                <a:gd name="connsiteY5" fmla="*/ 1836894 h 3547321"/>
                <a:gd name="connsiteX6" fmla="*/ 2852890 w 3879736"/>
                <a:gd name="connsiteY6" fmla="*/ 1994477 h 3547321"/>
                <a:gd name="connsiteX7" fmla="*/ 3112001 w 3879736"/>
                <a:gd name="connsiteY7" fmla="*/ 1258361 h 3547321"/>
                <a:gd name="connsiteX8" fmla="*/ 2979687 w 3879736"/>
                <a:gd name="connsiteY8" fmla="*/ 2055036 h 3547321"/>
                <a:gd name="connsiteX9" fmla="*/ 3879736 w 3879736"/>
                <a:gd name="connsiteY9" fmla="*/ 2484900 h 3547321"/>
                <a:gd name="connsiteX10" fmla="*/ 3099090 w 3879736"/>
                <a:gd name="connsiteY10" fmla="*/ 3547321 h 3547321"/>
                <a:gd name="connsiteX11" fmla="*/ 2075296 w 3879736"/>
                <a:gd name="connsiteY11" fmla="*/ 2446117 h 3547321"/>
                <a:gd name="connsiteX12" fmla="*/ 2007589 w 3879736"/>
                <a:gd name="connsiteY12" fmla="*/ 2503546 h 3547321"/>
                <a:gd name="connsiteX13" fmla="*/ 896962 w 3879736"/>
                <a:gd name="connsiteY13" fmla="*/ 2591662 h 3547321"/>
                <a:gd name="connsiteX14" fmla="*/ 665558 w 3879736"/>
                <a:gd name="connsiteY14" fmla="*/ 2305291 h 3547321"/>
                <a:gd name="connsiteX15" fmla="*/ 662689 w 3879736"/>
                <a:gd name="connsiteY15" fmla="*/ 2298027 h 3547321"/>
                <a:gd name="connsiteX16" fmla="*/ 0 w 3879736"/>
                <a:gd name="connsiteY16" fmla="*/ 2177875 h 3547321"/>
                <a:gd name="connsiteX17" fmla="*/ 585165 w 3879736"/>
                <a:gd name="connsiteY17" fmla="*/ 1826710 h 3547321"/>
                <a:gd name="connsiteX18" fmla="*/ 585237 w 3879736"/>
                <a:gd name="connsiteY18" fmla="*/ 1823871 h 3547321"/>
                <a:gd name="connsiteX19" fmla="*/ 866256 w 3879736"/>
                <a:gd name="connsiteY19" fmla="*/ 1088665 h 3547321"/>
                <a:gd name="connsiteX20" fmla="*/ 1387100 w 3879736"/>
                <a:gd name="connsiteY20" fmla="*/ 643646 h 3547321"/>
                <a:gd name="connsiteX21" fmla="*/ 1451635 w 3879736"/>
                <a:gd name="connsiteY21" fmla="*/ 615095 h 354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9736" h="3547321">
                  <a:moveTo>
                    <a:pt x="1600260" y="0"/>
                  </a:moveTo>
                  <a:lnTo>
                    <a:pt x="1876490" y="527008"/>
                  </a:lnTo>
                  <a:lnTo>
                    <a:pt x="1967343" y="533627"/>
                  </a:lnTo>
                  <a:cubicBezTo>
                    <a:pt x="2091275" y="549776"/>
                    <a:pt x="2207998" y="594117"/>
                    <a:pt x="2309772" y="668898"/>
                  </a:cubicBezTo>
                  <a:cubicBezTo>
                    <a:pt x="2615095" y="893243"/>
                    <a:pt x="2699158" y="1327843"/>
                    <a:pt x="2557518" y="1755120"/>
                  </a:cubicBezTo>
                  <a:lnTo>
                    <a:pt x="2522942" y="1836894"/>
                  </a:lnTo>
                  <a:lnTo>
                    <a:pt x="2852890" y="1994477"/>
                  </a:lnTo>
                  <a:lnTo>
                    <a:pt x="3112001" y="1258361"/>
                  </a:lnTo>
                  <a:lnTo>
                    <a:pt x="2979687" y="2055036"/>
                  </a:lnTo>
                  <a:lnTo>
                    <a:pt x="3879736" y="2484900"/>
                  </a:lnTo>
                  <a:lnTo>
                    <a:pt x="3099090" y="3547321"/>
                  </a:lnTo>
                  <a:lnTo>
                    <a:pt x="2075296" y="2446117"/>
                  </a:lnTo>
                  <a:lnTo>
                    <a:pt x="2007589" y="2503546"/>
                  </a:lnTo>
                  <a:cubicBezTo>
                    <a:pt x="1642150" y="2766379"/>
                    <a:pt x="1202284" y="2816007"/>
                    <a:pt x="896962" y="2591662"/>
                  </a:cubicBezTo>
                  <a:cubicBezTo>
                    <a:pt x="795188" y="2516881"/>
                    <a:pt x="717999" y="2418737"/>
                    <a:pt x="665558" y="2305291"/>
                  </a:cubicBezTo>
                  <a:lnTo>
                    <a:pt x="662689" y="2298027"/>
                  </a:lnTo>
                  <a:lnTo>
                    <a:pt x="0" y="2177875"/>
                  </a:lnTo>
                  <a:lnTo>
                    <a:pt x="585165" y="1826710"/>
                  </a:lnTo>
                  <a:lnTo>
                    <a:pt x="585237" y="1823871"/>
                  </a:lnTo>
                  <a:cubicBezTo>
                    <a:pt x="602192" y="1580423"/>
                    <a:pt x="695571" y="1320958"/>
                    <a:pt x="866256" y="1088665"/>
                  </a:cubicBezTo>
                  <a:cubicBezTo>
                    <a:pt x="1012557" y="889556"/>
                    <a:pt x="1194879" y="738684"/>
                    <a:pt x="1387100" y="643646"/>
                  </a:cubicBezTo>
                  <a:lnTo>
                    <a:pt x="1451635" y="6150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0" name="任意多边形 19"/>
            <p:cNvSpPr>
              <a:spLocks noChangeAspect="1"/>
            </p:cNvSpPr>
            <p:nvPr/>
          </p:nvSpPr>
          <p:spPr>
            <a:xfrm rot="2567651" flipH="1">
              <a:off x="5676561" y="3270833"/>
              <a:ext cx="1093007" cy="1109139"/>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solidFill>
              <a:srgbClr val="5BB7D7">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21" name="任意多边形 20"/>
            <p:cNvSpPr>
              <a:spLocks noChangeAspect="1"/>
            </p:cNvSpPr>
            <p:nvPr/>
          </p:nvSpPr>
          <p:spPr>
            <a:xfrm rot="2567651" flipH="1">
              <a:off x="6205101" y="3691599"/>
              <a:ext cx="688190" cy="698347"/>
            </a:xfrm>
            <a:custGeom>
              <a:avLst/>
              <a:gdLst>
                <a:gd name="connsiteX0" fmla="*/ 2879717 w 3642973"/>
                <a:gd name="connsiteY0" fmla="*/ 715706 h 3696730"/>
                <a:gd name="connsiteX1" fmla="*/ 2185324 w 3642973"/>
                <a:gd name="connsiteY1" fmla="*/ 395031 h 3696730"/>
                <a:gd name="connsiteX2" fmla="*/ 2145269 w 3642973"/>
                <a:gd name="connsiteY2" fmla="*/ 395569 h 3696730"/>
                <a:gd name="connsiteX3" fmla="*/ 2138241 w 3642973"/>
                <a:gd name="connsiteY3" fmla="*/ 372342 h 3696730"/>
                <a:gd name="connsiteX4" fmla="*/ 1970125 w 3642973"/>
                <a:gd name="connsiteY4" fmla="*/ 22989 h 3696730"/>
                <a:gd name="connsiteX5" fmla="*/ 1953243 w 3642973"/>
                <a:gd name="connsiteY5" fmla="*/ 0 h 3696730"/>
                <a:gd name="connsiteX6" fmla="*/ 1936361 w 3642973"/>
                <a:gd name="connsiteY6" fmla="*/ 22989 h 3696730"/>
                <a:gd name="connsiteX7" fmla="*/ 1768245 w 3642973"/>
                <a:gd name="connsiteY7" fmla="*/ 372342 h 3696730"/>
                <a:gd name="connsiteX8" fmla="*/ 1732837 w 3642973"/>
                <a:gd name="connsiteY8" fmla="*/ 489370 h 3696730"/>
                <a:gd name="connsiteX9" fmla="*/ 1702304 w 3642973"/>
                <a:gd name="connsiteY9" fmla="*/ 504014 h 3696730"/>
                <a:gd name="connsiteX10" fmla="*/ 1576443 w 3642973"/>
                <a:gd name="connsiteY10" fmla="*/ 609196 h 3696730"/>
                <a:gd name="connsiteX11" fmla="*/ 1532159 w 3642973"/>
                <a:gd name="connsiteY11" fmla="*/ 1581836 h 3696730"/>
                <a:gd name="connsiteX12" fmla="*/ 1550136 w 3642973"/>
                <a:gd name="connsiteY12" fmla="*/ 1608979 h 3696730"/>
                <a:gd name="connsiteX13" fmla="*/ 1548807 w 3642973"/>
                <a:gd name="connsiteY13" fmla="*/ 1608641 h 3696730"/>
                <a:gd name="connsiteX14" fmla="*/ 1023852 w 3642973"/>
                <a:gd name="connsiteY14" fmla="*/ 1791516 h 3696730"/>
                <a:gd name="connsiteX15" fmla="*/ 353458 w 3642973"/>
                <a:gd name="connsiteY15" fmla="*/ 2515622 h 3696730"/>
                <a:gd name="connsiteX16" fmla="*/ 308564 w 3642973"/>
                <a:gd name="connsiteY16" fmla="*/ 2423357 h 3696730"/>
                <a:gd name="connsiteX17" fmla="*/ 252288 w 3642973"/>
                <a:gd name="connsiteY17" fmla="*/ 2259997 h 3696730"/>
                <a:gd name="connsiteX18" fmla="*/ 192403 w 3642973"/>
                <a:gd name="connsiteY18" fmla="*/ 1789015 h 3696730"/>
                <a:gd name="connsiteX19" fmla="*/ 1698 w 3642973"/>
                <a:gd name="connsiteY19" fmla="*/ 1319521 h 3696730"/>
                <a:gd name="connsiteX20" fmla="*/ 99412 w 3642973"/>
                <a:gd name="connsiteY20" fmla="*/ 1728401 h 3696730"/>
                <a:gd name="connsiteX21" fmla="*/ 109744 w 3642973"/>
                <a:gd name="connsiteY21" fmla="*/ 2073567 h 3696730"/>
                <a:gd name="connsiteX22" fmla="*/ 233073 w 3642973"/>
                <a:gd name="connsiteY22" fmla="*/ 2577198 h 3696730"/>
                <a:gd name="connsiteX23" fmla="*/ 248542 w 3642973"/>
                <a:gd name="connsiteY23" fmla="*/ 2628944 h 3696730"/>
                <a:gd name="connsiteX24" fmla="*/ 37960 w 3642973"/>
                <a:gd name="connsiteY24" fmla="*/ 2856398 h 3696730"/>
                <a:gd name="connsiteX25" fmla="*/ 945621 w 3642973"/>
                <a:gd name="connsiteY25" fmla="*/ 3696730 h 3696730"/>
                <a:gd name="connsiteX26" fmla="*/ 1931512 w 3642973"/>
                <a:gd name="connsiteY26" fmla="*/ 2631848 h 3696730"/>
                <a:gd name="connsiteX27" fmla="*/ 2088644 w 3642973"/>
                <a:gd name="connsiteY27" fmla="*/ 2206933 h 3696730"/>
                <a:gd name="connsiteX28" fmla="*/ 2074298 w 3642973"/>
                <a:gd name="connsiteY28" fmla="*/ 2100559 h 3696730"/>
                <a:gd name="connsiteX29" fmla="*/ 2119809 w 3642973"/>
                <a:gd name="connsiteY29" fmla="*/ 2125895 h 3696730"/>
                <a:gd name="connsiteX30" fmla="*/ 3086161 w 3642973"/>
                <a:gd name="connsiteY30" fmla="*/ 2006925 h 3696730"/>
                <a:gd name="connsiteX31" fmla="*/ 3181350 w 3642973"/>
                <a:gd name="connsiteY31" fmla="*/ 1873347 h 3696730"/>
                <a:gd name="connsiteX32" fmla="*/ 3195347 w 3642973"/>
                <a:gd name="connsiteY32" fmla="*/ 1837281 h 3696730"/>
                <a:gd name="connsiteX33" fmla="*/ 3285965 w 3642973"/>
                <a:gd name="connsiteY33" fmla="*/ 1802051 h 3696730"/>
                <a:gd name="connsiteX34" fmla="*/ 3621351 w 3642973"/>
                <a:gd name="connsiteY34" fmla="*/ 1607560 h 3696730"/>
                <a:gd name="connsiteX35" fmla="*/ 3642973 w 3642973"/>
                <a:gd name="connsiteY35" fmla="*/ 1588960 h 3696730"/>
                <a:gd name="connsiteX36" fmla="*/ 3618754 w 3642973"/>
                <a:gd name="connsiteY36" fmla="*/ 1573896 h 3696730"/>
                <a:gd name="connsiteX37" fmla="*/ 3257504 w 3642973"/>
                <a:gd name="connsiteY37" fmla="*/ 1433150 h 3696730"/>
                <a:gd name="connsiteX38" fmla="*/ 3256003 w 3642973"/>
                <a:gd name="connsiteY38" fmla="*/ 1432820 h 3696730"/>
                <a:gd name="connsiteX39" fmla="*/ 3252855 w 3642973"/>
                <a:gd name="connsiteY39" fmla="*/ 1383374 h 3696730"/>
                <a:gd name="connsiteX40" fmla="*/ 2879717 w 3642973"/>
                <a:gd name="connsiteY40" fmla="*/ 715706 h 36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42973" h="3696730">
                  <a:moveTo>
                    <a:pt x="2879717" y="715706"/>
                  </a:moveTo>
                  <a:cubicBezTo>
                    <a:pt x="2671268" y="522720"/>
                    <a:pt x="2421170" y="414305"/>
                    <a:pt x="2185324" y="395031"/>
                  </a:cubicBezTo>
                  <a:lnTo>
                    <a:pt x="2145269" y="395569"/>
                  </a:lnTo>
                  <a:lnTo>
                    <a:pt x="2138241" y="372342"/>
                  </a:lnTo>
                  <a:cubicBezTo>
                    <a:pt x="2092851" y="239931"/>
                    <a:pt x="2035964" y="121936"/>
                    <a:pt x="1970125" y="22989"/>
                  </a:cubicBezTo>
                  <a:lnTo>
                    <a:pt x="1953243" y="0"/>
                  </a:lnTo>
                  <a:lnTo>
                    <a:pt x="1936361" y="22989"/>
                  </a:lnTo>
                  <a:cubicBezTo>
                    <a:pt x="1870521" y="121936"/>
                    <a:pt x="1813635" y="239931"/>
                    <a:pt x="1768245" y="372342"/>
                  </a:cubicBezTo>
                  <a:lnTo>
                    <a:pt x="1732837" y="489370"/>
                  </a:lnTo>
                  <a:lnTo>
                    <a:pt x="1702304" y="504014"/>
                  </a:lnTo>
                  <a:cubicBezTo>
                    <a:pt x="1656548" y="533266"/>
                    <a:pt x="1614303" y="568302"/>
                    <a:pt x="1576443" y="609196"/>
                  </a:cubicBezTo>
                  <a:cubicBezTo>
                    <a:pt x="1349282" y="854558"/>
                    <a:pt x="1344483" y="1241078"/>
                    <a:pt x="1532159" y="1581836"/>
                  </a:cubicBezTo>
                  <a:lnTo>
                    <a:pt x="1550136" y="1608979"/>
                  </a:lnTo>
                  <a:lnTo>
                    <a:pt x="1548807" y="1608641"/>
                  </a:lnTo>
                  <a:cubicBezTo>
                    <a:pt x="1361003" y="1579729"/>
                    <a:pt x="1162658" y="1641587"/>
                    <a:pt x="1023852" y="1791516"/>
                  </a:cubicBezTo>
                  <a:lnTo>
                    <a:pt x="353458" y="2515622"/>
                  </a:lnTo>
                  <a:lnTo>
                    <a:pt x="308564" y="2423357"/>
                  </a:lnTo>
                  <a:cubicBezTo>
                    <a:pt x="286764" y="2372814"/>
                    <a:pt x="266869" y="2318239"/>
                    <a:pt x="252288" y="2259997"/>
                  </a:cubicBezTo>
                  <a:cubicBezTo>
                    <a:pt x="206974" y="2098234"/>
                    <a:pt x="234168" y="1945762"/>
                    <a:pt x="192403" y="1789015"/>
                  </a:cubicBezTo>
                  <a:cubicBezTo>
                    <a:pt x="150638" y="1632270"/>
                    <a:pt x="17196" y="1329623"/>
                    <a:pt x="1698" y="1319521"/>
                  </a:cubicBezTo>
                  <a:cubicBezTo>
                    <a:pt x="-13801" y="1309418"/>
                    <a:pt x="81405" y="1602726"/>
                    <a:pt x="99412" y="1728401"/>
                  </a:cubicBezTo>
                  <a:cubicBezTo>
                    <a:pt x="117420" y="1854075"/>
                    <a:pt x="73925" y="1892630"/>
                    <a:pt x="109744" y="2073567"/>
                  </a:cubicBezTo>
                  <a:cubicBezTo>
                    <a:pt x="132131" y="2186652"/>
                    <a:pt x="183368" y="2402957"/>
                    <a:pt x="233073" y="2577198"/>
                  </a:cubicBezTo>
                  <a:lnTo>
                    <a:pt x="248542" y="2628944"/>
                  </a:lnTo>
                  <a:lnTo>
                    <a:pt x="37960" y="2856398"/>
                  </a:lnTo>
                  <a:lnTo>
                    <a:pt x="945621" y="3696730"/>
                  </a:lnTo>
                  <a:lnTo>
                    <a:pt x="1931512" y="2631848"/>
                  </a:lnTo>
                  <a:cubicBezTo>
                    <a:pt x="2042558" y="2511905"/>
                    <a:pt x="2094474" y="2358306"/>
                    <a:pt x="2088644" y="2206933"/>
                  </a:cubicBezTo>
                  <a:lnTo>
                    <a:pt x="2074298" y="2100559"/>
                  </a:lnTo>
                  <a:lnTo>
                    <a:pt x="2119809" y="2125895"/>
                  </a:lnTo>
                  <a:cubicBezTo>
                    <a:pt x="2473993" y="2286803"/>
                    <a:pt x="2858999" y="2252287"/>
                    <a:pt x="3086161" y="2006925"/>
                  </a:cubicBezTo>
                  <a:cubicBezTo>
                    <a:pt x="3124021" y="1966032"/>
                    <a:pt x="3155704" y="1921217"/>
                    <a:pt x="3181350" y="1873347"/>
                  </a:cubicBezTo>
                  <a:lnTo>
                    <a:pt x="3195347" y="1837281"/>
                  </a:lnTo>
                  <a:lnTo>
                    <a:pt x="3285965" y="1802051"/>
                  </a:lnTo>
                  <a:cubicBezTo>
                    <a:pt x="3414492" y="1746610"/>
                    <a:pt x="3527761" y="1680815"/>
                    <a:pt x="3621351" y="1607560"/>
                  </a:cubicBezTo>
                  <a:lnTo>
                    <a:pt x="3642973" y="1588960"/>
                  </a:lnTo>
                  <a:lnTo>
                    <a:pt x="3618754" y="1573896"/>
                  </a:lnTo>
                  <a:cubicBezTo>
                    <a:pt x="3515035" y="1515863"/>
                    <a:pt x="3393014" y="1468221"/>
                    <a:pt x="3257504" y="1433150"/>
                  </a:cubicBezTo>
                  <a:lnTo>
                    <a:pt x="3256003" y="1432820"/>
                  </a:lnTo>
                  <a:lnTo>
                    <a:pt x="3252855" y="1383374"/>
                  </a:lnTo>
                  <a:cubicBezTo>
                    <a:pt x="3215496" y="1149710"/>
                    <a:pt x="3088165" y="908692"/>
                    <a:pt x="2879717" y="7157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华文细黑" panose="02010600040101010101" pitchFamily="2" charset="-122"/>
                <a:ea typeface="华文细黑" panose="02010600040101010101" pitchFamily="2" charset="-122"/>
              </a:endParaRPr>
            </a:p>
          </p:txBody>
        </p:sp>
        <p:sp>
          <p:nvSpPr>
            <p:cNvPr id="23" name="任意多边形 22"/>
            <p:cNvSpPr>
              <a:spLocks noChangeAspect="1"/>
            </p:cNvSpPr>
            <p:nvPr/>
          </p:nvSpPr>
          <p:spPr>
            <a:xfrm rot="3221536">
              <a:off x="6459495" y="3511955"/>
              <a:ext cx="928527" cy="848968"/>
            </a:xfrm>
            <a:custGeom>
              <a:avLst/>
              <a:gdLst>
                <a:gd name="connsiteX0" fmla="*/ 1600260 w 3879736"/>
                <a:gd name="connsiteY0" fmla="*/ 0 h 3547321"/>
                <a:gd name="connsiteX1" fmla="*/ 1876490 w 3879736"/>
                <a:gd name="connsiteY1" fmla="*/ 527008 h 3547321"/>
                <a:gd name="connsiteX2" fmla="*/ 1967343 w 3879736"/>
                <a:gd name="connsiteY2" fmla="*/ 533627 h 3547321"/>
                <a:gd name="connsiteX3" fmla="*/ 2309772 w 3879736"/>
                <a:gd name="connsiteY3" fmla="*/ 668898 h 3547321"/>
                <a:gd name="connsiteX4" fmla="*/ 2557518 w 3879736"/>
                <a:gd name="connsiteY4" fmla="*/ 1755120 h 3547321"/>
                <a:gd name="connsiteX5" fmla="*/ 2522942 w 3879736"/>
                <a:gd name="connsiteY5" fmla="*/ 1836894 h 3547321"/>
                <a:gd name="connsiteX6" fmla="*/ 2852890 w 3879736"/>
                <a:gd name="connsiteY6" fmla="*/ 1994477 h 3547321"/>
                <a:gd name="connsiteX7" fmla="*/ 3112001 w 3879736"/>
                <a:gd name="connsiteY7" fmla="*/ 1258361 h 3547321"/>
                <a:gd name="connsiteX8" fmla="*/ 2979687 w 3879736"/>
                <a:gd name="connsiteY8" fmla="*/ 2055036 h 3547321"/>
                <a:gd name="connsiteX9" fmla="*/ 3879736 w 3879736"/>
                <a:gd name="connsiteY9" fmla="*/ 2484900 h 3547321"/>
                <a:gd name="connsiteX10" fmla="*/ 3099090 w 3879736"/>
                <a:gd name="connsiteY10" fmla="*/ 3547321 h 3547321"/>
                <a:gd name="connsiteX11" fmla="*/ 2075296 w 3879736"/>
                <a:gd name="connsiteY11" fmla="*/ 2446117 h 3547321"/>
                <a:gd name="connsiteX12" fmla="*/ 2007589 w 3879736"/>
                <a:gd name="connsiteY12" fmla="*/ 2503546 h 3547321"/>
                <a:gd name="connsiteX13" fmla="*/ 896962 w 3879736"/>
                <a:gd name="connsiteY13" fmla="*/ 2591662 h 3547321"/>
                <a:gd name="connsiteX14" fmla="*/ 665558 w 3879736"/>
                <a:gd name="connsiteY14" fmla="*/ 2305291 h 3547321"/>
                <a:gd name="connsiteX15" fmla="*/ 662689 w 3879736"/>
                <a:gd name="connsiteY15" fmla="*/ 2298027 h 3547321"/>
                <a:gd name="connsiteX16" fmla="*/ 0 w 3879736"/>
                <a:gd name="connsiteY16" fmla="*/ 2177875 h 3547321"/>
                <a:gd name="connsiteX17" fmla="*/ 585165 w 3879736"/>
                <a:gd name="connsiteY17" fmla="*/ 1826710 h 3547321"/>
                <a:gd name="connsiteX18" fmla="*/ 585237 w 3879736"/>
                <a:gd name="connsiteY18" fmla="*/ 1823871 h 3547321"/>
                <a:gd name="connsiteX19" fmla="*/ 866256 w 3879736"/>
                <a:gd name="connsiteY19" fmla="*/ 1088665 h 3547321"/>
                <a:gd name="connsiteX20" fmla="*/ 1387100 w 3879736"/>
                <a:gd name="connsiteY20" fmla="*/ 643646 h 3547321"/>
                <a:gd name="connsiteX21" fmla="*/ 1451635 w 3879736"/>
                <a:gd name="connsiteY21" fmla="*/ 615095 h 354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9736" h="3547321">
                  <a:moveTo>
                    <a:pt x="1600260" y="0"/>
                  </a:moveTo>
                  <a:lnTo>
                    <a:pt x="1876490" y="527008"/>
                  </a:lnTo>
                  <a:lnTo>
                    <a:pt x="1967343" y="533627"/>
                  </a:lnTo>
                  <a:cubicBezTo>
                    <a:pt x="2091275" y="549776"/>
                    <a:pt x="2207998" y="594117"/>
                    <a:pt x="2309772" y="668898"/>
                  </a:cubicBezTo>
                  <a:cubicBezTo>
                    <a:pt x="2615095" y="893243"/>
                    <a:pt x="2699158" y="1327843"/>
                    <a:pt x="2557518" y="1755120"/>
                  </a:cubicBezTo>
                  <a:lnTo>
                    <a:pt x="2522942" y="1836894"/>
                  </a:lnTo>
                  <a:lnTo>
                    <a:pt x="2852890" y="1994477"/>
                  </a:lnTo>
                  <a:lnTo>
                    <a:pt x="3112001" y="1258361"/>
                  </a:lnTo>
                  <a:lnTo>
                    <a:pt x="2979687" y="2055036"/>
                  </a:lnTo>
                  <a:lnTo>
                    <a:pt x="3879736" y="2484900"/>
                  </a:lnTo>
                  <a:lnTo>
                    <a:pt x="3099090" y="3547321"/>
                  </a:lnTo>
                  <a:lnTo>
                    <a:pt x="2075296" y="2446117"/>
                  </a:lnTo>
                  <a:lnTo>
                    <a:pt x="2007589" y="2503546"/>
                  </a:lnTo>
                  <a:cubicBezTo>
                    <a:pt x="1642150" y="2766379"/>
                    <a:pt x="1202284" y="2816007"/>
                    <a:pt x="896962" y="2591662"/>
                  </a:cubicBezTo>
                  <a:cubicBezTo>
                    <a:pt x="795188" y="2516881"/>
                    <a:pt x="717999" y="2418737"/>
                    <a:pt x="665558" y="2305291"/>
                  </a:cubicBezTo>
                  <a:lnTo>
                    <a:pt x="662689" y="2298027"/>
                  </a:lnTo>
                  <a:lnTo>
                    <a:pt x="0" y="2177875"/>
                  </a:lnTo>
                  <a:lnTo>
                    <a:pt x="585165" y="1826710"/>
                  </a:lnTo>
                  <a:lnTo>
                    <a:pt x="585237" y="1823871"/>
                  </a:lnTo>
                  <a:cubicBezTo>
                    <a:pt x="602192" y="1580423"/>
                    <a:pt x="695571" y="1320958"/>
                    <a:pt x="866256" y="1088665"/>
                  </a:cubicBezTo>
                  <a:cubicBezTo>
                    <a:pt x="1012557" y="889556"/>
                    <a:pt x="1194879" y="738684"/>
                    <a:pt x="1387100" y="643646"/>
                  </a:cubicBezTo>
                  <a:lnTo>
                    <a:pt x="1451635" y="615095"/>
                  </a:lnTo>
                  <a:close/>
                </a:path>
              </a:pathLst>
            </a:custGeom>
            <a:solidFill>
              <a:srgbClr val="5BB7D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24" name="云形 23"/>
          <p:cNvSpPr/>
          <p:nvPr/>
        </p:nvSpPr>
        <p:spPr>
          <a:xfrm>
            <a:off x="4937855" y="4181913"/>
            <a:ext cx="2354958" cy="425157"/>
          </a:xfrm>
          <a:prstGeom prst="clou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hidden="1"/>
          <p:cNvSpPr/>
          <p:nvPr/>
        </p:nvSpPr>
        <p:spPr>
          <a:xfrm rot="3598561">
            <a:off x="3699401" y="597954"/>
            <a:ext cx="6044707" cy="7235923"/>
          </a:xfrm>
          <a:custGeom>
            <a:avLst/>
            <a:gdLst>
              <a:gd name="connsiteX0" fmla="*/ 0 w 7863840"/>
              <a:gd name="connsiteY0" fmla="*/ 0 h 7209307"/>
              <a:gd name="connsiteX1" fmla="*/ 7863840 w 7863840"/>
              <a:gd name="connsiteY1" fmla="*/ 0 h 7209307"/>
              <a:gd name="connsiteX2" fmla="*/ 7863840 w 7863840"/>
              <a:gd name="connsiteY2" fmla="*/ 7209307 h 7209307"/>
              <a:gd name="connsiteX3" fmla="*/ 0 w 7863840"/>
              <a:gd name="connsiteY3" fmla="*/ 7209307 h 7209307"/>
              <a:gd name="connsiteX4" fmla="*/ 0 w 7863840"/>
              <a:gd name="connsiteY4" fmla="*/ 0 h 7209307"/>
              <a:gd name="connsiteX0-1" fmla="*/ 0 w 7863840"/>
              <a:gd name="connsiteY0-2" fmla="*/ 0 h 7221734"/>
              <a:gd name="connsiteX1-3" fmla="*/ 7863840 w 7863840"/>
              <a:gd name="connsiteY1-4" fmla="*/ 0 h 7221734"/>
              <a:gd name="connsiteX2-5" fmla="*/ 7863840 w 7863840"/>
              <a:gd name="connsiteY2-6" fmla="*/ 7209307 h 7221734"/>
              <a:gd name="connsiteX3-7" fmla="*/ 1819133 w 7863840"/>
              <a:gd name="connsiteY3-8" fmla="*/ 7221734 h 7221734"/>
              <a:gd name="connsiteX4-9" fmla="*/ 0 w 7863840"/>
              <a:gd name="connsiteY4-10" fmla="*/ 7209307 h 7221734"/>
              <a:gd name="connsiteX5" fmla="*/ 0 w 7863840"/>
              <a:gd name="connsiteY5" fmla="*/ 0 h 7221734"/>
              <a:gd name="connsiteX0-11" fmla="*/ 0 w 7863840"/>
              <a:gd name="connsiteY0-12" fmla="*/ 14189 h 7235923"/>
              <a:gd name="connsiteX1-13" fmla="*/ 5849960 w 7863840"/>
              <a:gd name="connsiteY1-14" fmla="*/ 0 h 7235923"/>
              <a:gd name="connsiteX2-15" fmla="*/ 7863840 w 7863840"/>
              <a:gd name="connsiteY2-16" fmla="*/ 14189 h 7235923"/>
              <a:gd name="connsiteX3-17" fmla="*/ 7863840 w 7863840"/>
              <a:gd name="connsiteY3-18" fmla="*/ 7223496 h 7235923"/>
              <a:gd name="connsiteX4-19" fmla="*/ 1819133 w 7863840"/>
              <a:gd name="connsiteY4-20" fmla="*/ 7235923 h 7235923"/>
              <a:gd name="connsiteX5-21" fmla="*/ 0 w 7863840"/>
              <a:gd name="connsiteY5-22" fmla="*/ 7223496 h 7235923"/>
              <a:gd name="connsiteX6" fmla="*/ 0 w 7863840"/>
              <a:gd name="connsiteY6" fmla="*/ 14189 h 7235923"/>
              <a:gd name="connsiteX0-23" fmla="*/ 0 w 7863840"/>
              <a:gd name="connsiteY0-24" fmla="*/ 14189 h 7235923"/>
              <a:gd name="connsiteX1-25" fmla="*/ 5849960 w 7863840"/>
              <a:gd name="connsiteY1-26" fmla="*/ 0 h 7235923"/>
              <a:gd name="connsiteX2-27" fmla="*/ 7863840 w 7863840"/>
              <a:gd name="connsiteY2-28" fmla="*/ 14189 h 7235923"/>
              <a:gd name="connsiteX3-29" fmla="*/ 7863840 w 7863840"/>
              <a:gd name="connsiteY3-30" fmla="*/ 7223496 h 7235923"/>
              <a:gd name="connsiteX4-31" fmla="*/ 1819133 w 7863840"/>
              <a:gd name="connsiteY4-32" fmla="*/ 7235923 h 7235923"/>
              <a:gd name="connsiteX5-33" fmla="*/ 2091240 w 7863840"/>
              <a:gd name="connsiteY5-34" fmla="*/ 6998744 h 7235923"/>
              <a:gd name="connsiteX6-35" fmla="*/ 0 w 7863840"/>
              <a:gd name="connsiteY6-36" fmla="*/ 14189 h 7235923"/>
              <a:gd name="connsiteX0-37" fmla="*/ 3068721 w 6044707"/>
              <a:gd name="connsiteY0-38" fmla="*/ 3774336 h 7235923"/>
              <a:gd name="connsiteX1-39" fmla="*/ 4030827 w 6044707"/>
              <a:gd name="connsiteY1-40" fmla="*/ 0 h 7235923"/>
              <a:gd name="connsiteX2-41" fmla="*/ 6044707 w 6044707"/>
              <a:gd name="connsiteY2-42" fmla="*/ 14189 h 7235923"/>
              <a:gd name="connsiteX3-43" fmla="*/ 6044707 w 6044707"/>
              <a:gd name="connsiteY3-44" fmla="*/ 7223496 h 7235923"/>
              <a:gd name="connsiteX4-45" fmla="*/ 0 w 6044707"/>
              <a:gd name="connsiteY4-46" fmla="*/ 7235923 h 7235923"/>
              <a:gd name="connsiteX5-47" fmla="*/ 272107 w 6044707"/>
              <a:gd name="connsiteY5-48" fmla="*/ 6998744 h 7235923"/>
              <a:gd name="connsiteX6-49" fmla="*/ 3068721 w 6044707"/>
              <a:gd name="connsiteY6-50" fmla="*/ 3774336 h 7235923"/>
              <a:gd name="connsiteX0-51" fmla="*/ 3068721 w 6044707"/>
              <a:gd name="connsiteY0-52" fmla="*/ 3774336 h 7235923"/>
              <a:gd name="connsiteX1-53" fmla="*/ 3515877 w 6044707"/>
              <a:gd name="connsiteY1-54" fmla="*/ 1935332 h 7235923"/>
              <a:gd name="connsiteX2-55" fmla="*/ 4030827 w 6044707"/>
              <a:gd name="connsiteY2-56" fmla="*/ 0 h 7235923"/>
              <a:gd name="connsiteX3-57" fmla="*/ 6044707 w 6044707"/>
              <a:gd name="connsiteY3-58" fmla="*/ 14189 h 7235923"/>
              <a:gd name="connsiteX4-59" fmla="*/ 6044707 w 6044707"/>
              <a:gd name="connsiteY4-60" fmla="*/ 7223496 h 7235923"/>
              <a:gd name="connsiteX5-61" fmla="*/ 0 w 6044707"/>
              <a:gd name="connsiteY5-62" fmla="*/ 7235923 h 7235923"/>
              <a:gd name="connsiteX6-63" fmla="*/ 272107 w 6044707"/>
              <a:gd name="connsiteY6-64" fmla="*/ 6998744 h 7235923"/>
              <a:gd name="connsiteX7" fmla="*/ 3068721 w 6044707"/>
              <a:gd name="connsiteY7" fmla="*/ 3774336 h 7235923"/>
              <a:gd name="connsiteX0-65" fmla="*/ 3068721 w 6044707"/>
              <a:gd name="connsiteY0-66" fmla="*/ 3774336 h 7235923"/>
              <a:gd name="connsiteX1-67" fmla="*/ 3515877 w 6044707"/>
              <a:gd name="connsiteY1-68" fmla="*/ 1935332 h 7235923"/>
              <a:gd name="connsiteX2-69" fmla="*/ 3515877 w 6044707"/>
              <a:gd name="connsiteY2-70" fmla="*/ 1935332 h 7235923"/>
              <a:gd name="connsiteX3-71" fmla="*/ 4030827 w 6044707"/>
              <a:gd name="connsiteY3-72" fmla="*/ 0 h 7235923"/>
              <a:gd name="connsiteX4-73" fmla="*/ 6044707 w 6044707"/>
              <a:gd name="connsiteY4-74" fmla="*/ 14189 h 7235923"/>
              <a:gd name="connsiteX5-75" fmla="*/ 6044707 w 6044707"/>
              <a:gd name="connsiteY5-76" fmla="*/ 7223496 h 7235923"/>
              <a:gd name="connsiteX6-77" fmla="*/ 0 w 6044707"/>
              <a:gd name="connsiteY6-78" fmla="*/ 7235923 h 7235923"/>
              <a:gd name="connsiteX7-79" fmla="*/ 272107 w 6044707"/>
              <a:gd name="connsiteY7-80" fmla="*/ 6998744 h 7235923"/>
              <a:gd name="connsiteX8" fmla="*/ 3068721 w 6044707"/>
              <a:gd name="connsiteY8" fmla="*/ 3774336 h 7235923"/>
              <a:gd name="connsiteX0-81" fmla="*/ 3068721 w 6044707"/>
              <a:gd name="connsiteY0-82" fmla="*/ 3774336 h 7235923"/>
              <a:gd name="connsiteX1-83" fmla="*/ 3515877 w 6044707"/>
              <a:gd name="connsiteY1-84" fmla="*/ 1935332 h 7235923"/>
              <a:gd name="connsiteX2-85" fmla="*/ 3661658 w 6044707"/>
              <a:gd name="connsiteY2-86" fmla="*/ 1944144 h 7235923"/>
              <a:gd name="connsiteX3-87" fmla="*/ 4030827 w 6044707"/>
              <a:gd name="connsiteY3-88" fmla="*/ 0 h 7235923"/>
              <a:gd name="connsiteX4-89" fmla="*/ 6044707 w 6044707"/>
              <a:gd name="connsiteY4-90" fmla="*/ 14189 h 7235923"/>
              <a:gd name="connsiteX5-91" fmla="*/ 6044707 w 6044707"/>
              <a:gd name="connsiteY5-92" fmla="*/ 7223496 h 7235923"/>
              <a:gd name="connsiteX6-93" fmla="*/ 0 w 6044707"/>
              <a:gd name="connsiteY6-94" fmla="*/ 7235923 h 7235923"/>
              <a:gd name="connsiteX7-95" fmla="*/ 272107 w 6044707"/>
              <a:gd name="connsiteY7-96" fmla="*/ 6998744 h 7235923"/>
              <a:gd name="connsiteX8-97" fmla="*/ 3068721 w 6044707"/>
              <a:gd name="connsiteY8-98" fmla="*/ 3774336 h 7235923"/>
              <a:gd name="connsiteX0-99" fmla="*/ 3068721 w 6044707"/>
              <a:gd name="connsiteY0-100" fmla="*/ 3774336 h 7235923"/>
              <a:gd name="connsiteX1-101" fmla="*/ 3388902 w 6044707"/>
              <a:gd name="connsiteY1-102" fmla="*/ 2390008 h 7235923"/>
              <a:gd name="connsiteX2-103" fmla="*/ 3515877 w 6044707"/>
              <a:gd name="connsiteY2-104" fmla="*/ 1935332 h 7235923"/>
              <a:gd name="connsiteX3-105" fmla="*/ 3661658 w 6044707"/>
              <a:gd name="connsiteY3-106" fmla="*/ 1944144 h 7235923"/>
              <a:gd name="connsiteX4-107" fmla="*/ 4030827 w 6044707"/>
              <a:gd name="connsiteY4-108" fmla="*/ 0 h 7235923"/>
              <a:gd name="connsiteX5-109" fmla="*/ 6044707 w 6044707"/>
              <a:gd name="connsiteY5-110" fmla="*/ 14189 h 7235923"/>
              <a:gd name="connsiteX6-111" fmla="*/ 6044707 w 6044707"/>
              <a:gd name="connsiteY6-112" fmla="*/ 7223496 h 7235923"/>
              <a:gd name="connsiteX7-113" fmla="*/ 0 w 6044707"/>
              <a:gd name="connsiteY7-114" fmla="*/ 7235923 h 7235923"/>
              <a:gd name="connsiteX8-115" fmla="*/ 272107 w 6044707"/>
              <a:gd name="connsiteY8-116" fmla="*/ 6998744 h 7235923"/>
              <a:gd name="connsiteX9" fmla="*/ 3068721 w 6044707"/>
              <a:gd name="connsiteY9" fmla="*/ 3774336 h 7235923"/>
              <a:gd name="connsiteX0-117" fmla="*/ 3068721 w 6044707"/>
              <a:gd name="connsiteY0-118" fmla="*/ 3774336 h 7235923"/>
              <a:gd name="connsiteX1-119" fmla="*/ 3388902 w 6044707"/>
              <a:gd name="connsiteY1-120" fmla="*/ 2390008 h 7235923"/>
              <a:gd name="connsiteX2-121" fmla="*/ 3607607 w 6044707"/>
              <a:gd name="connsiteY2-122" fmla="*/ 2063780 h 7235923"/>
              <a:gd name="connsiteX3-123" fmla="*/ 3661658 w 6044707"/>
              <a:gd name="connsiteY3-124" fmla="*/ 1944144 h 7235923"/>
              <a:gd name="connsiteX4-125" fmla="*/ 4030827 w 6044707"/>
              <a:gd name="connsiteY4-126" fmla="*/ 0 h 7235923"/>
              <a:gd name="connsiteX5-127" fmla="*/ 6044707 w 6044707"/>
              <a:gd name="connsiteY5-128" fmla="*/ 14189 h 7235923"/>
              <a:gd name="connsiteX6-129" fmla="*/ 6044707 w 6044707"/>
              <a:gd name="connsiteY6-130" fmla="*/ 7223496 h 7235923"/>
              <a:gd name="connsiteX7-131" fmla="*/ 0 w 6044707"/>
              <a:gd name="connsiteY7-132" fmla="*/ 7235923 h 7235923"/>
              <a:gd name="connsiteX8-133" fmla="*/ 272107 w 6044707"/>
              <a:gd name="connsiteY8-134" fmla="*/ 6998744 h 7235923"/>
              <a:gd name="connsiteX9-135" fmla="*/ 3068721 w 6044707"/>
              <a:gd name="connsiteY9-136" fmla="*/ 3774336 h 7235923"/>
              <a:gd name="connsiteX0-137" fmla="*/ 3068721 w 6044707"/>
              <a:gd name="connsiteY0-138" fmla="*/ 3774336 h 7235923"/>
              <a:gd name="connsiteX1-139" fmla="*/ 3573387 w 6044707"/>
              <a:gd name="connsiteY1-140" fmla="*/ 2436274 h 7235923"/>
              <a:gd name="connsiteX2-141" fmla="*/ 3607607 w 6044707"/>
              <a:gd name="connsiteY2-142" fmla="*/ 2063780 h 7235923"/>
              <a:gd name="connsiteX3-143" fmla="*/ 3661658 w 6044707"/>
              <a:gd name="connsiteY3-144" fmla="*/ 1944144 h 7235923"/>
              <a:gd name="connsiteX4-145" fmla="*/ 4030827 w 6044707"/>
              <a:gd name="connsiteY4-146" fmla="*/ 0 h 7235923"/>
              <a:gd name="connsiteX5-147" fmla="*/ 6044707 w 6044707"/>
              <a:gd name="connsiteY5-148" fmla="*/ 14189 h 7235923"/>
              <a:gd name="connsiteX6-149" fmla="*/ 6044707 w 6044707"/>
              <a:gd name="connsiteY6-150" fmla="*/ 7223496 h 7235923"/>
              <a:gd name="connsiteX7-151" fmla="*/ 0 w 6044707"/>
              <a:gd name="connsiteY7-152" fmla="*/ 7235923 h 7235923"/>
              <a:gd name="connsiteX8-153" fmla="*/ 272107 w 6044707"/>
              <a:gd name="connsiteY8-154" fmla="*/ 6998744 h 7235923"/>
              <a:gd name="connsiteX9-155" fmla="*/ 3068721 w 6044707"/>
              <a:gd name="connsiteY9-156" fmla="*/ 3774336 h 7235923"/>
              <a:gd name="connsiteX0-157" fmla="*/ 3068721 w 6044707"/>
              <a:gd name="connsiteY0-158" fmla="*/ 3774336 h 7235923"/>
              <a:gd name="connsiteX1-159" fmla="*/ 3389348 w 6044707"/>
              <a:gd name="connsiteY1-160" fmla="*/ 2963585 h 7235923"/>
              <a:gd name="connsiteX2-161" fmla="*/ 3573387 w 6044707"/>
              <a:gd name="connsiteY2-162" fmla="*/ 2436274 h 7235923"/>
              <a:gd name="connsiteX3-163" fmla="*/ 3607607 w 6044707"/>
              <a:gd name="connsiteY3-164" fmla="*/ 2063780 h 7235923"/>
              <a:gd name="connsiteX4-165" fmla="*/ 3661658 w 6044707"/>
              <a:gd name="connsiteY4-166" fmla="*/ 1944144 h 7235923"/>
              <a:gd name="connsiteX5-167" fmla="*/ 4030827 w 6044707"/>
              <a:gd name="connsiteY5-168" fmla="*/ 0 h 7235923"/>
              <a:gd name="connsiteX6-169" fmla="*/ 6044707 w 6044707"/>
              <a:gd name="connsiteY6-170" fmla="*/ 14189 h 7235923"/>
              <a:gd name="connsiteX7-171" fmla="*/ 6044707 w 6044707"/>
              <a:gd name="connsiteY7-172" fmla="*/ 7223496 h 7235923"/>
              <a:gd name="connsiteX8-173" fmla="*/ 0 w 6044707"/>
              <a:gd name="connsiteY8-174" fmla="*/ 7235923 h 7235923"/>
              <a:gd name="connsiteX9-175" fmla="*/ 272107 w 6044707"/>
              <a:gd name="connsiteY9-176" fmla="*/ 6998744 h 7235923"/>
              <a:gd name="connsiteX10" fmla="*/ 3068721 w 6044707"/>
              <a:gd name="connsiteY10" fmla="*/ 3774336 h 7235923"/>
              <a:gd name="connsiteX0-177" fmla="*/ 3068721 w 6044707"/>
              <a:gd name="connsiteY0-178" fmla="*/ 3774336 h 7235923"/>
              <a:gd name="connsiteX1-179" fmla="*/ 3444649 w 6044707"/>
              <a:gd name="connsiteY1-180" fmla="*/ 2920107 h 7235923"/>
              <a:gd name="connsiteX2-181" fmla="*/ 3573387 w 6044707"/>
              <a:gd name="connsiteY2-182" fmla="*/ 2436274 h 7235923"/>
              <a:gd name="connsiteX3-183" fmla="*/ 3607607 w 6044707"/>
              <a:gd name="connsiteY3-184" fmla="*/ 2063780 h 7235923"/>
              <a:gd name="connsiteX4-185" fmla="*/ 3661658 w 6044707"/>
              <a:gd name="connsiteY4-186" fmla="*/ 1944144 h 7235923"/>
              <a:gd name="connsiteX5-187" fmla="*/ 4030827 w 6044707"/>
              <a:gd name="connsiteY5-188" fmla="*/ 0 h 7235923"/>
              <a:gd name="connsiteX6-189" fmla="*/ 6044707 w 6044707"/>
              <a:gd name="connsiteY6-190" fmla="*/ 14189 h 7235923"/>
              <a:gd name="connsiteX7-191" fmla="*/ 6044707 w 6044707"/>
              <a:gd name="connsiteY7-192" fmla="*/ 7223496 h 7235923"/>
              <a:gd name="connsiteX8-193" fmla="*/ 0 w 6044707"/>
              <a:gd name="connsiteY8-194" fmla="*/ 7235923 h 7235923"/>
              <a:gd name="connsiteX9-195" fmla="*/ 272107 w 6044707"/>
              <a:gd name="connsiteY9-196" fmla="*/ 6998744 h 7235923"/>
              <a:gd name="connsiteX10-197" fmla="*/ 3068721 w 6044707"/>
              <a:gd name="connsiteY10-198" fmla="*/ 3774336 h 7235923"/>
              <a:gd name="connsiteX0-199" fmla="*/ 3068721 w 6044707"/>
              <a:gd name="connsiteY0-200" fmla="*/ 3774336 h 7235923"/>
              <a:gd name="connsiteX1-201" fmla="*/ 3444649 w 6044707"/>
              <a:gd name="connsiteY1-202" fmla="*/ 2920107 h 7235923"/>
              <a:gd name="connsiteX2-203" fmla="*/ 3573387 w 6044707"/>
              <a:gd name="connsiteY2-204" fmla="*/ 2436274 h 7235923"/>
              <a:gd name="connsiteX3-205" fmla="*/ 3607607 w 6044707"/>
              <a:gd name="connsiteY3-206" fmla="*/ 2063780 h 7235923"/>
              <a:gd name="connsiteX4-207" fmla="*/ 3661658 w 6044707"/>
              <a:gd name="connsiteY4-208" fmla="*/ 1944144 h 7235923"/>
              <a:gd name="connsiteX5-209" fmla="*/ 4030827 w 6044707"/>
              <a:gd name="connsiteY5-210" fmla="*/ 0 h 7235923"/>
              <a:gd name="connsiteX6-211" fmla="*/ 6044707 w 6044707"/>
              <a:gd name="connsiteY6-212" fmla="*/ 14189 h 7235923"/>
              <a:gd name="connsiteX7-213" fmla="*/ 6044707 w 6044707"/>
              <a:gd name="connsiteY7-214" fmla="*/ 7223496 h 7235923"/>
              <a:gd name="connsiteX8-215" fmla="*/ 0 w 6044707"/>
              <a:gd name="connsiteY8-216" fmla="*/ 7235923 h 7235923"/>
              <a:gd name="connsiteX9-217" fmla="*/ 272107 w 6044707"/>
              <a:gd name="connsiteY9-218" fmla="*/ 6998744 h 7235923"/>
              <a:gd name="connsiteX10-219" fmla="*/ 1865463 w 6044707"/>
              <a:gd name="connsiteY10-220" fmla="*/ 5130561 h 7235923"/>
              <a:gd name="connsiteX11" fmla="*/ 3068721 w 6044707"/>
              <a:gd name="connsiteY11" fmla="*/ 3774336 h 7235923"/>
              <a:gd name="connsiteX0-221" fmla="*/ 3068721 w 6044707"/>
              <a:gd name="connsiteY0-222" fmla="*/ 3774336 h 7235923"/>
              <a:gd name="connsiteX1-223" fmla="*/ 3444649 w 6044707"/>
              <a:gd name="connsiteY1-224" fmla="*/ 2920107 h 7235923"/>
              <a:gd name="connsiteX2-225" fmla="*/ 3573387 w 6044707"/>
              <a:gd name="connsiteY2-226" fmla="*/ 2436274 h 7235923"/>
              <a:gd name="connsiteX3-227" fmla="*/ 3607607 w 6044707"/>
              <a:gd name="connsiteY3-228" fmla="*/ 2063780 h 7235923"/>
              <a:gd name="connsiteX4-229" fmla="*/ 3661658 w 6044707"/>
              <a:gd name="connsiteY4-230" fmla="*/ 1944144 h 7235923"/>
              <a:gd name="connsiteX5-231" fmla="*/ 4030827 w 6044707"/>
              <a:gd name="connsiteY5-232" fmla="*/ 0 h 7235923"/>
              <a:gd name="connsiteX6-233" fmla="*/ 6044707 w 6044707"/>
              <a:gd name="connsiteY6-234" fmla="*/ 14189 h 7235923"/>
              <a:gd name="connsiteX7-235" fmla="*/ 6044707 w 6044707"/>
              <a:gd name="connsiteY7-236" fmla="*/ 7223496 h 7235923"/>
              <a:gd name="connsiteX8-237" fmla="*/ 0 w 6044707"/>
              <a:gd name="connsiteY8-238" fmla="*/ 7235923 h 7235923"/>
              <a:gd name="connsiteX9-239" fmla="*/ 272107 w 6044707"/>
              <a:gd name="connsiteY9-240" fmla="*/ 6998744 h 7235923"/>
              <a:gd name="connsiteX10-241" fmla="*/ 2369641 w 6044707"/>
              <a:gd name="connsiteY10-242" fmla="*/ 5406842 h 7235923"/>
              <a:gd name="connsiteX11-243" fmla="*/ 3068721 w 6044707"/>
              <a:gd name="connsiteY11-244" fmla="*/ 3774336 h 72359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 ang="0">
                <a:pos x="connsiteX8-97" y="connsiteY8-98"/>
              </a:cxn>
              <a:cxn ang="0">
                <a:pos x="connsiteX9-135" y="connsiteY9-136"/>
              </a:cxn>
              <a:cxn ang="0">
                <a:pos x="connsiteX10-197" y="connsiteY10-198"/>
              </a:cxn>
              <a:cxn ang="0">
                <a:pos x="connsiteX11-243" y="connsiteY11-244"/>
              </a:cxn>
            </a:cxnLst>
            <a:rect l="l" t="t" r="r" b="b"/>
            <a:pathLst>
              <a:path w="6044707" h="7235923">
                <a:moveTo>
                  <a:pt x="3068721" y="3774336"/>
                </a:moveTo>
                <a:lnTo>
                  <a:pt x="3444649" y="2920107"/>
                </a:lnTo>
                <a:lnTo>
                  <a:pt x="3573387" y="2436274"/>
                </a:lnTo>
                <a:lnTo>
                  <a:pt x="3607607" y="2063780"/>
                </a:lnTo>
                <a:lnTo>
                  <a:pt x="3661658" y="1944144"/>
                </a:lnTo>
                <a:lnTo>
                  <a:pt x="4030827" y="0"/>
                </a:lnTo>
                <a:lnTo>
                  <a:pt x="6044707" y="14189"/>
                </a:lnTo>
                <a:lnTo>
                  <a:pt x="6044707" y="7223496"/>
                </a:lnTo>
                <a:lnTo>
                  <a:pt x="0" y="7235923"/>
                </a:lnTo>
                <a:lnTo>
                  <a:pt x="272107" y="6998744"/>
                </a:lnTo>
                <a:lnTo>
                  <a:pt x="2369641" y="5406842"/>
                </a:lnTo>
                <a:lnTo>
                  <a:pt x="3068721" y="3774336"/>
                </a:lnTo>
                <a:close/>
              </a:path>
            </a:pathLst>
          </a:custGeom>
          <a:solidFill>
            <a:srgbClr val="1F4E79">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任意多边形 282"/>
          <p:cNvSpPr>
            <a:spLocks noChangeAspect="1"/>
          </p:cNvSpPr>
          <p:nvPr/>
        </p:nvSpPr>
        <p:spPr>
          <a:xfrm>
            <a:off x="46575" y="392259"/>
            <a:ext cx="1289442" cy="720000"/>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矩形 145"/>
          <p:cNvSpPr/>
          <p:nvPr/>
        </p:nvSpPr>
        <p:spPr>
          <a:xfrm>
            <a:off x="208280" y="1643380"/>
            <a:ext cx="6009640" cy="3415030"/>
          </a:xfrm>
          <a:prstGeom prst="rect">
            <a:avLst/>
          </a:prstGeom>
        </p:spPr>
        <p:txBody>
          <a:bodyPr wrap="square">
            <a:spAutoFit/>
          </a:bodyPr>
          <a:lstStyle/>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1.</a:t>
            </a:r>
            <a:r>
              <a:rPr lang="zh-CN" altLang="en-US" sz="2000" dirty="0">
                <a:solidFill>
                  <a:srgbClr val="1F4E79"/>
                </a:solidFill>
                <a:latin typeface="华文细黑" panose="02010600040101010101" pitchFamily="2" charset="-122"/>
                <a:ea typeface="华文细黑" panose="02010600040101010101" pitchFamily="2" charset="-122"/>
              </a:rPr>
              <a:t>在调用方的程序里面，RPC 框架根据调用的服务接口提前生成动态代理实现类</a:t>
            </a:r>
            <a:endParaRPr lang="zh-CN" altLang="en-US"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2.</a:t>
            </a:r>
            <a:r>
              <a:rPr lang="zh-CN" altLang="en-US" sz="2000" dirty="0">
                <a:solidFill>
                  <a:srgbClr val="1F4E79"/>
                </a:solidFill>
                <a:latin typeface="华文细黑" panose="02010600040101010101" pitchFamily="2" charset="-122"/>
                <a:ea typeface="华文细黑" panose="02010600040101010101" pitchFamily="2" charset="-122"/>
              </a:rPr>
              <a:t>通过依赖注入等技术注入到声明了改接口的相关业务逻辑中</a:t>
            </a:r>
            <a:endParaRPr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en-US" sz="2000" dirty="0">
                <a:solidFill>
                  <a:srgbClr val="1F4E79"/>
                </a:solidFill>
                <a:latin typeface="华文细黑" panose="02010600040101010101" pitchFamily="2" charset="-122"/>
                <a:ea typeface="华文细黑" panose="02010600040101010101" pitchFamily="2" charset="-122"/>
              </a:rPr>
              <a:t>3.</a:t>
            </a:r>
            <a:r>
              <a:rPr lang="zh-CN" altLang="en-US" sz="2000" dirty="0">
                <a:solidFill>
                  <a:srgbClr val="1F4E79"/>
                </a:solidFill>
                <a:latin typeface="华文细黑" panose="02010600040101010101" pitchFamily="2" charset="-122"/>
                <a:ea typeface="华文细黑" panose="02010600040101010101" pitchFamily="2" charset="-122"/>
                <a:sym typeface="+mn-ea"/>
              </a:rPr>
              <a:t>具体请求远程调用时先将入参对象序列化</a:t>
            </a:r>
            <a:endParaRPr lang="zh-CN" altLang="en-US" sz="2000" dirty="0">
              <a:solidFill>
                <a:srgbClr val="1F4E79"/>
              </a:solidFill>
              <a:latin typeface="华文细黑" panose="02010600040101010101" pitchFamily="2" charset="-122"/>
              <a:ea typeface="华文细黑" panose="02010600040101010101" pitchFamily="2" charset="-122"/>
              <a:sym typeface="+mn-ea"/>
            </a:endParaRPr>
          </a:p>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4.</a:t>
            </a:r>
            <a:r>
              <a:rPr lang="zh-CN" altLang="en-US" sz="2000" dirty="0">
                <a:solidFill>
                  <a:srgbClr val="1F4E79"/>
                </a:solidFill>
                <a:latin typeface="华文细黑" panose="02010600040101010101" pitchFamily="2" charset="-122"/>
                <a:ea typeface="华文细黑" panose="02010600040101010101" pitchFamily="2" charset="-122"/>
              </a:rPr>
              <a:t>将序列化后的数据按照</a:t>
            </a:r>
            <a:r>
              <a:rPr lang="en-US" altLang="zh-CN" sz="2000" dirty="0">
                <a:solidFill>
                  <a:srgbClr val="1F4E79"/>
                </a:solidFill>
                <a:latin typeface="华文细黑" panose="02010600040101010101" pitchFamily="2" charset="-122"/>
                <a:ea typeface="华文细黑" panose="02010600040101010101" pitchFamily="2" charset="-122"/>
              </a:rPr>
              <a:t>RPC</a:t>
            </a:r>
            <a:r>
              <a:rPr lang="zh-CN" altLang="en-US" sz="2000" dirty="0">
                <a:solidFill>
                  <a:srgbClr val="1F4E79"/>
                </a:solidFill>
                <a:latin typeface="华文细黑" panose="02010600040101010101" pitchFamily="2" charset="-122"/>
                <a:ea typeface="华文细黑" panose="02010600040101010101" pitchFamily="2" charset="-122"/>
              </a:rPr>
              <a:t>协议封装</a:t>
            </a:r>
            <a:endParaRPr lang="zh-CN" altLang="en-US"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5.</a:t>
            </a:r>
            <a:r>
              <a:rPr lang="zh-CN" altLang="en-US" sz="2000" dirty="0">
                <a:solidFill>
                  <a:srgbClr val="1F4E79"/>
                </a:solidFill>
                <a:latin typeface="华文细黑" panose="02010600040101010101" pitchFamily="2" charset="-122"/>
                <a:ea typeface="华文细黑" panose="02010600040101010101" pitchFamily="2" charset="-122"/>
              </a:rPr>
              <a:t>通过网络传输</a:t>
            </a:r>
            <a:endParaRPr lang="zh-CN" altLang="en-US" sz="2000" dirty="0">
              <a:solidFill>
                <a:srgbClr val="1F4E79"/>
              </a:solidFill>
              <a:latin typeface="华文细黑" panose="02010600040101010101" pitchFamily="2" charset="-122"/>
              <a:ea typeface="华文细黑" panose="02010600040101010101" pitchFamily="2" charset="-122"/>
            </a:endParaRPr>
          </a:p>
          <a:p>
            <a:pPr algn="l">
              <a:lnSpc>
                <a:spcPct val="120000"/>
              </a:lnSpc>
              <a:buClr>
                <a:srgbClr val="512373"/>
              </a:buClr>
              <a:buSzPct val="150000"/>
            </a:pPr>
            <a:r>
              <a:rPr lang="en-US" altLang="zh-CN" sz="2000" dirty="0">
                <a:solidFill>
                  <a:srgbClr val="1F4E79"/>
                </a:solidFill>
                <a:latin typeface="华文细黑" panose="02010600040101010101" pitchFamily="2" charset="-122"/>
                <a:ea typeface="华文细黑" panose="02010600040101010101" pitchFamily="2" charset="-122"/>
              </a:rPr>
              <a:t>6.</a:t>
            </a:r>
            <a:r>
              <a:rPr lang="zh-CN" altLang="en-US" sz="2000" dirty="0">
                <a:solidFill>
                  <a:srgbClr val="1F4E79"/>
                </a:solidFill>
                <a:latin typeface="华文细黑" panose="02010600040101010101" pitchFamily="2" charset="-122"/>
                <a:ea typeface="华文细黑" panose="02010600040101010101" pitchFamily="2" charset="-122"/>
              </a:rPr>
              <a:t>服务提供方执行相反的操作，为请求对象找到对应的实现类，完成方法调用，将结果传回调用方。</a:t>
            </a:r>
            <a:endParaRPr lang="zh-CN" altLang="en-US" sz="2000" dirty="0">
              <a:solidFill>
                <a:srgbClr val="1F4E79"/>
              </a:solidFill>
              <a:latin typeface="华文细黑" panose="02010600040101010101" pitchFamily="2" charset="-122"/>
              <a:ea typeface="华文细黑" panose="02010600040101010101" pitchFamily="2" charset="-122"/>
            </a:endParaRPr>
          </a:p>
        </p:txBody>
      </p:sp>
      <p:grpSp>
        <p:nvGrpSpPr>
          <p:cNvPr id="18" name="组合 17"/>
          <p:cNvGrpSpPr/>
          <p:nvPr/>
        </p:nvGrpSpPr>
        <p:grpSpPr>
          <a:xfrm>
            <a:off x="4915976" y="1139258"/>
            <a:ext cx="1105135" cy="504096"/>
            <a:chOff x="4893159" y="1762174"/>
            <a:chExt cx="1105135" cy="504096"/>
          </a:xfrm>
        </p:grpSpPr>
        <p:sp>
          <p:nvSpPr>
            <p:cNvPr id="148" name="任意多边形 147"/>
            <p:cNvSpPr>
              <a:spLocks noChangeAspect="1"/>
            </p:cNvSpPr>
            <p:nvPr/>
          </p:nvSpPr>
          <p:spPr>
            <a:xfrm>
              <a:off x="5134294" y="1783832"/>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rgbClr val="D9D9D9"/>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7" name="任意多边形 146"/>
            <p:cNvSpPr>
              <a:spLocks noChangeAspect="1"/>
            </p:cNvSpPr>
            <p:nvPr/>
          </p:nvSpPr>
          <p:spPr>
            <a:xfrm>
              <a:off x="4893159" y="1762174"/>
              <a:ext cx="864000" cy="482438"/>
            </a:xfrm>
            <a:custGeom>
              <a:avLst/>
              <a:gdLst>
                <a:gd name="connsiteX0" fmla="*/ 3627239 w 5475684"/>
                <a:gd name="connsiteY0" fmla="*/ 0 h 3057526"/>
                <a:gd name="connsiteX1" fmla="*/ 4928982 w 5475684"/>
                <a:gd name="connsiteY1" fmla="*/ 1060951 h 3057526"/>
                <a:gd name="connsiteX2" fmla="*/ 4935997 w 5475684"/>
                <a:gd name="connsiteY2" fmla="*/ 1106916 h 3057526"/>
                <a:gd name="connsiteX3" fmla="*/ 4988986 w 5475684"/>
                <a:gd name="connsiteY3" fmla="*/ 1123365 h 3057526"/>
                <a:gd name="connsiteX4" fmla="*/ 5447110 w 5475684"/>
                <a:gd name="connsiteY4" fmla="*/ 1814513 h 3057526"/>
                <a:gd name="connsiteX5" fmla="*/ 5388164 w 5475684"/>
                <a:gd name="connsiteY5" fmla="*/ 2106483 h 3057526"/>
                <a:gd name="connsiteX6" fmla="*/ 5357087 w 5475684"/>
                <a:gd name="connsiteY6" fmla="*/ 2163738 h 3057526"/>
                <a:gd name="connsiteX7" fmla="*/ 5381131 w 5475684"/>
                <a:gd name="connsiteY7" fmla="*/ 2194339 h 3057526"/>
                <a:gd name="connsiteX8" fmla="*/ 5475684 w 5475684"/>
                <a:gd name="connsiteY8" fmla="*/ 2503885 h 3057526"/>
                <a:gd name="connsiteX9" fmla="*/ 5137545 w 5475684"/>
                <a:gd name="connsiteY9" fmla="*/ 3014018 h 3057526"/>
                <a:gd name="connsiteX10" fmla="*/ 5114925 w 5475684"/>
                <a:gd name="connsiteY10" fmla="*/ 3021040 h 3057526"/>
                <a:gd name="connsiteX11" fmla="*/ 5114925 w 5475684"/>
                <a:gd name="connsiteY11" fmla="*/ 3057525 h 3057526"/>
                <a:gd name="connsiteX12" fmla="*/ 4922053 w 5475684"/>
                <a:gd name="connsiteY12" fmla="*/ 3057525 h 3057526"/>
                <a:gd name="connsiteX13" fmla="*/ 4922043 w 5475684"/>
                <a:gd name="connsiteY13" fmla="*/ 3057526 h 3057526"/>
                <a:gd name="connsiteX14" fmla="*/ 4922033 w 5475684"/>
                <a:gd name="connsiteY14" fmla="*/ 3057525 h 3057526"/>
                <a:gd name="connsiteX15" fmla="*/ 742950 w 5475684"/>
                <a:gd name="connsiteY15" fmla="*/ 3057525 h 3057526"/>
                <a:gd name="connsiteX16" fmla="*/ 0 w 5475684"/>
                <a:gd name="connsiteY16" fmla="*/ 2314575 h 3057526"/>
                <a:gd name="connsiteX17" fmla="*/ 453760 w 5475684"/>
                <a:gd name="connsiteY17" fmla="*/ 1630010 h 3057526"/>
                <a:gd name="connsiteX18" fmla="*/ 571958 w 5475684"/>
                <a:gd name="connsiteY18" fmla="*/ 1593319 h 3057526"/>
                <a:gd name="connsiteX19" fmla="*/ 562570 w 5475684"/>
                <a:gd name="connsiteY19" fmla="*/ 1500188 h 3057526"/>
                <a:gd name="connsiteX20" fmla="*/ 1280517 w 5475684"/>
                <a:gd name="connsiteY20" fmla="*/ 782241 h 3057526"/>
                <a:gd name="connsiteX21" fmla="*/ 1834520 w 5475684"/>
                <a:gd name="connsiteY21" fmla="*/ 1043507 h 3057526"/>
                <a:gd name="connsiteX22" fmla="*/ 1868161 w 5475684"/>
                <a:gd name="connsiteY22" fmla="*/ 1090825 h 3057526"/>
                <a:gd name="connsiteX23" fmla="*/ 1869976 w 5475684"/>
                <a:gd name="connsiteY23" fmla="*/ 1088626 h 3057526"/>
                <a:gd name="connsiteX24" fmla="*/ 2269036 w 5475684"/>
                <a:gd name="connsiteY24" fmla="*/ 923330 h 3057526"/>
                <a:gd name="connsiteX25" fmla="*/ 2365207 w 5475684"/>
                <a:gd name="connsiteY25" fmla="*/ 933025 h 3057526"/>
                <a:gd name="connsiteX26" fmla="*/ 2402920 w 5475684"/>
                <a:gd name="connsiteY26" fmla="*/ 811533 h 3057526"/>
                <a:gd name="connsiteX27" fmla="*/ 3627239 w 5475684"/>
                <a:gd name="connsiteY27" fmla="*/ 0 h 305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75684" h="3057526">
                  <a:moveTo>
                    <a:pt x="3627239" y="0"/>
                  </a:moveTo>
                  <a:cubicBezTo>
                    <a:pt x="4269351" y="0"/>
                    <a:pt x="4805082" y="455467"/>
                    <a:pt x="4928982" y="1060951"/>
                  </a:cubicBezTo>
                  <a:lnTo>
                    <a:pt x="4935997" y="1106916"/>
                  </a:lnTo>
                  <a:lnTo>
                    <a:pt x="4988986" y="1123365"/>
                  </a:lnTo>
                  <a:cubicBezTo>
                    <a:pt x="5258206" y="1237236"/>
                    <a:pt x="5447110" y="1503814"/>
                    <a:pt x="5447110" y="1814513"/>
                  </a:cubicBezTo>
                  <a:cubicBezTo>
                    <a:pt x="5447110" y="1918079"/>
                    <a:pt x="5426121" y="2016743"/>
                    <a:pt x="5388164" y="2106483"/>
                  </a:cubicBezTo>
                  <a:lnTo>
                    <a:pt x="5357087" y="2163738"/>
                  </a:lnTo>
                  <a:lnTo>
                    <a:pt x="5381131" y="2194339"/>
                  </a:lnTo>
                  <a:cubicBezTo>
                    <a:pt x="5440827" y="2282701"/>
                    <a:pt x="5475684" y="2389222"/>
                    <a:pt x="5475684" y="2503885"/>
                  </a:cubicBezTo>
                  <a:cubicBezTo>
                    <a:pt x="5475684" y="2733210"/>
                    <a:pt x="5336255" y="2929971"/>
                    <a:pt x="5137545" y="3014018"/>
                  </a:cubicBezTo>
                  <a:lnTo>
                    <a:pt x="5114925" y="3021040"/>
                  </a:lnTo>
                  <a:lnTo>
                    <a:pt x="5114925" y="3057525"/>
                  </a:lnTo>
                  <a:lnTo>
                    <a:pt x="4922053" y="3057525"/>
                  </a:lnTo>
                  <a:lnTo>
                    <a:pt x="4922043" y="3057526"/>
                  </a:lnTo>
                  <a:lnTo>
                    <a:pt x="4922033" y="3057525"/>
                  </a:lnTo>
                  <a:lnTo>
                    <a:pt x="742950" y="3057525"/>
                  </a:lnTo>
                  <a:cubicBezTo>
                    <a:pt x="332630" y="3057525"/>
                    <a:pt x="0" y="2724895"/>
                    <a:pt x="0" y="2314575"/>
                  </a:cubicBezTo>
                  <a:cubicBezTo>
                    <a:pt x="0" y="2006835"/>
                    <a:pt x="187104" y="1742795"/>
                    <a:pt x="453760" y="1630010"/>
                  </a:cubicBezTo>
                  <a:lnTo>
                    <a:pt x="571958" y="1593319"/>
                  </a:lnTo>
                  <a:lnTo>
                    <a:pt x="562570" y="1500188"/>
                  </a:lnTo>
                  <a:cubicBezTo>
                    <a:pt x="562570" y="1103677"/>
                    <a:pt x="884006" y="782241"/>
                    <a:pt x="1280517" y="782241"/>
                  </a:cubicBezTo>
                  <a:cubicBezTo>
                    <a:pt x="1503554" y="782241"/>
                    <a:pt x="1702838" y="883945"/>
                    <a:pt x="1834520" y="1043507"/>
                  </a:cubicBezTo>
                  <a:lnTo>
                    <a:pt x="1868161" y="1090825"/>
                  </a:lnTo>
                  <a:lnTo>
                    <a:pt x="1869976" y="1088626"/>
                  </a:lnTo>
                  <a:cubicBezTo>
                    <a:pt x="1972104" y="986498"/>
                    <a:pt x="2113193" y="923330"/>
                    <a:pt x="2269036" y="923330"/>
                  </a:cubicBezTo>
                  <a:lnTo>
                    <a:pt x="2365207" y="933025"/>
                  </a:lnTo>
                  <a:lnTo>
                    <a:pt x="2402920" y="811533"/>
                  </a:lnTo>
                  <a:cubicBezTo>
                    <a:pt x="2604633" y="334629"/>
                    <a:pt x="3076857" y="0"/>
                    <a:pt x="3627239" y="0"/>
                  </a:cubicBezTo>
                  <a:close/>
                </a:path>
              </a:pathLst>
            </a:custGeom>
            <a:solidFill>
              <a:schemeClr val="bg1">
                <a:alpha val="99000"/>
              </a:schemeClr>
            </a:solidFill>
            <a:ln w="146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5" name="文本框 4"/>
          <p:cNvSpPr txBox="1"/>
          <p:nvPr/>
        </p:nvSpPr>
        <p:spPr>
          <a:xfrm>
            <a:off x="1336040" y="476250"/>
            <a:ext cx="4611370" cy="706755"/>
          </a:xfrm>
          <a:prstGeom prst="rect">
            <a:avLst/>
          </a:prstGeom>
          <a:noFill/>
        </p:spPr>
        <p:txBody>
          <a:bodyPr wrap="square" rtlCol="0">
            <a:spAutoFit/>
          </a:bodyPr>
          <a:p>
            <a:r>
              <a:rPr lang="en-US" altLang="zh-CN" sz="4000" dirty="0" smtClean="0">
                <a:solidFill>
                  <a:srgbClr val="5BB7D7"/>
                </a:solidFill>
                <a:latin typeface="华文细黑" panose="02010600040101010101" pitchFamily="2" charset="-122"/>
                <a:ea typeface="华文细黑" panose="02010600040101010101" pitchFamily="2" charset="-122"/>
              </a:rPr>
              <a:t>RPC</a:t>
            </a:r>
            <a:r>
              <a:rPr lang="zh-CN" altLang="en-US" sz="4000" dirty="0" smtClean="0">
                <a:solidFill>
                  <a:srgbClr val="5BB7D7"/>
                </a:solidFill>
                <a:latin typeface="华文细黑" panose="02010600040101010101" pitchFamily="2" charset="-122"/>
                <a:ea typeface="华文细黑" panose="02010600040101010101" pitchFamily="2" charset="-122"/>
              </a:rPr>
              <a:t>通信流程</a:t>
            </a:r>
            <a:endParaRPr lang="zh-CN" altLang="en-US" sz="4000" dirty="0" smtClean="0">
              <a:solidFill>
                <a:srgbClr val="5BB7D7"/>
              </a:solidFill>
              <a:latin typeface="华文细黑" panose="02010600040101010101" pitchFamily="2" charset="-122"/>
              <a:ea typeface="华文细黑" panose="02010600040101010101" pitchFamily="2" charset="-122"/>
            </a:endParaRPr>
          </a:p>
        </p:txBody>
      </p:sp>
      <p:pic>
        <p:nvPicPr>
          <p:cNvPr id="4" name="图片 3"/>
          <p:cNvPicPr>
            <a:picLocks noChangeAspect="1"/>
          </p:cNvPicPr>
          <p:nvPr/>
        </p:nvPicPr>
        <p:blipFill>
          <a:blip r:embed="rId1"/>
          <a:stretch>
            <a:fillRect/>
          </a:stretch>
        </p:blipFill>
        <p:spPr>
          <a:xfrm>
            <a:off x="6136640" y="2107565"/>
            <a:ext cx="5945505" cy="18592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Calibri Light"/>
        <a:ea typeface="宋体"/>
        <a:cs typeface=""/>
      </a:majorFont>
      <a:minorFont>
        <a:latin typeface="微软雅黑 Light"/>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3703</Words>
  <Application>WPS 演示</Application>
  <PresentationFormat>宽屏</PresentationFormat>
  <Paragraphs>217</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宋体</vt:lpstr>
      <vt:lpstr>Wingdings</vt:lpstr>
      <vt:lpstr>华文细黑</vt:lpstr>
      <vt:lpstr>微软雅黑</vt:lpstr>
      <vt:lpstr>Arial Unicode MS</vt:lpstr>
      <vt:lpstr>Calibri Light</vt:lpstr>
      <vt:lpstr>微软雅黑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蒋威</dc:creator>
  <cp:lastModifiedBy>LIBO</cp:lastModifiedBy>
  <cp:revision>167</cp:revision>
  <dcterms:created xsi:type="dcterms:W3CDTF">2015-02-25T09:18:00Z</dcterms:created>
  <dcterms:modified xsi:type="dcterms:W3CDTF">2020-12-12T16:52:29Z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