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6" r:id="rId1"/>
    <p:sldMasterId id="2147483793" r:id="rId2"/>
  </p:sldMasterIdLst>
  <p:notesMasterIdLst>
    <p:notesMasterId r:id="rId12"/>
  </p:notesMasterIdLst>
  <p:handoutMasterIdLst>
    <p:handoutMasterId r:id="rId13"/>
  </p:handoutMasterIdLst>
  <p:sldIdLst>
    <p:sldId id="256" r:id="rId3"/>
    <p:sldId id="391" r:id="rId4"/>
    <p:sldId id="443" r:id="rId5"/>
    <p:sldId id="444" r:id="rId6"/>
    <p:sldId id="446" r:id="rId7"/>
    <p:sldId id="445" r:id="rId8"/>
    <p:sldId id="447" r:id="rId9"/>
    <p:sldId id="442" r:id="rId10"/>
    <p:sldId id="42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彭美政" initials="彭美政" lastIdx="1" clrIdx="0">
    <p:extLst>
      <p:ext uri="{19B8F6BF-5375-455C-9EA6-DF929625EA0E}">
        <p15:presenceInfo xmlns:p15="http://schemas.microsoft.com/office/powerpoint/2012/main" userId="bd48a8fddfd076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7" autoAdjust="0"/>
    <p:restoredTop sz="84154" autoAdjust="0"/>
  </p:normalViewPr>
  <p:slideViewPr>
    <p:cSldViewPr snapToGrid="0">
      <p:cViewPr varScale="1">
        <p:scale>
          <a:sx n="137" d="100"/>
          <a:sy n="137" d="100"/>
        </p:scale>
        <p:origin x="1224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88649-983F-4625-8AB8-9F8B44C91646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FA3FE-239A-4F0B-AD30-6437D502D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658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6D1A9-478B-41ED-9866-E381DF816B98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1A800-6726-4758-8710-067720462B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85898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50510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4639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85422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1040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31A800-6726-4758-8710-067720462BA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842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341" y="315005"/>
            <a:ext cx="335309" cy="211854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48" y="0"/>
            <a:ext cx="1529277" cy="11273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F2DDBE1-ABE7-404F-A592-1A3E362FB0A2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10685756" y="6266370"/>
            <a:ext cx="1033639" cy="5450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E82A-BAB8-4871-9018-93C6073C5056}" type="datetime1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49582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E82A-BAB8-4871-9018-93C6073C5056}" type="datetime1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9855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E82A-BAB8-4871-9018-93C6073C5056}" type="datetime1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62923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E82A-BAB8-4871-9018-93C6073C5056}" type="datetime1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49982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E82A-BAB8-4871-9018-93C6073C5056}" type="datetime1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82911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E82A-BAB8-4871-9018-93C6073C5056}" type="datetime1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09885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E82A-BAB8-4871-9018-93C6073C5056}" type="datetime1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198461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E82A-BAB8-4871-9018-93C6073C5056}" type="datetime1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14256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E82A-BAB8-4871-9018-93C6073C5056}" type="datetime1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910109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529277" cy="112735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341" y="315005"/>
            <a:ext cx="335309" cy="211854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2369" y="178480"/>
            <a:ext cx="10515600" cy="795338"/>
          </a:xfrm>
        </p:spPr>
        <p:txBody>
          <a:bodyPr>
            <a:normAutofit/>
          </a:bodyPr>
          <a:lstStyle>
            <a:lvl1pPr>
              <a:defRPr sz="28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10685756" y="6266370"/>
            <a:ext cx="1033639" cy="545083"/>
          </a:xfrm>
          <a:prstGeom prst="rect">
            <a:avLst/>
          </a:prstGeom>
        </p:spPr>
      </p:pic>
      <p:sp>
        <p:nvSpPr>
          <p:cNvPr id="11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F2DDBE1-ABE7-404F-A592-1A3E362FB0A2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1642369" y="825623"/>
            <a:ext cx="919726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204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529277" cy="112735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341" y="315005"/>
            <a:ext cx="335309" cy="2118544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642369" y="178480"/>
            <a:ext cx="10515600" cy="795338"/>
          </a:xfrm>
        </p:spPr>
        <p:txBody>
          <a:bodyPr>
            <a:normAutofit/>
          </a:bodyPr>
          <a:lstStyle>
            <a:lvl1pPr>
              <a:defRPr sz="28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10685756" y="6266370"/>
            <a:ext cx="1033639" cy="545083"/>
          </a:xfrm>
          <a:prstGeom prst="rect">
            <a:avLst/>
          </a:prstGeom>
        </p:spPr>
      </p:pic>
      <p:sp>
        <p:nvSpPr>
          <p:cNvPr id="11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F2DDBE1-ABE7-404F-A592-1A3E362FB0A2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1642369" y="825623"/>
            <a:ext cx="919726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 userDrawn="1"/>
        </p:nvSpPr>
        <p:spPr>
          <a:xfrm>
            <a:off x="1074198" y="1225118"/>
            <a:ext cx="6862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CONTENT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529277" cy="112735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341" y="315005"/>
            <a:ext cx="335309" cy="211854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2369" y="178480"/>
            <a:ext cx="10515600" cy="795338"/>
          </a:xfrm>
        </p:spPr>
        <p:txBody>
          <a:bodyPr>
            <a:normAutofit/>
          </a:bodyPr>
          <a:lstStyle>
            <a:lvl1pPr>
              <a:defRPr sz="28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10685756" y="6266370"/>
            <a:ext cx="1033639" cy="545083"/>
          </a:xfrm>
          <a:prstGeom prst="rect">
            <a:avLst/>
          </a:prstGeom>
        </p:spPr>
      </p:pic>
      <p:sp>
        <p:nvSpPr>
          <p:cNvPr id="11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F2DDBE1-ABE7-404F-A592-1A3E362FB0A2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1642369" y="825623"/>
            <a:ext cx="919726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532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529277" cy="112735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341" y="315005"/>
            <a:ext cx="335309" cy="2118544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642369" y="178480"/>
            <a:ext cx="10515600" cy="795338"/>
          </a:xfrm>
        </p:spPr>
        <p:txBody>
          <a:bodyPr>
            <a:normAutofit/>
          </a:bodyPr>
          <a:lstStyle>
            <a:lvl1pPr>
              <a:defRPr sz="28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10685756" y="6266370"/>
            <a:ext cx="1033639" cy="545083"/>
          </a:xfrm>
          <a:prstGeom prst="rect">
            <a:avLst/>
          </a:prstGeom>
        </p:spPr>
      </p:pic>
      <p:sp>
        <p:nvSpPr>
          <p:cNvPr id="11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F2DDBE1-ABE7-404F-A592-1A3E362FB0A2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1642369" y="825623"/>
            <a:ext cx="919726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 userDrawn="1"/>
        </p:nvSpPr>
        <p:spPr>
          <a:xfrm>
            <a:off x="1074198" y="1225118"/>
            <a:ext cx="686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总结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529277" cy="112735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341" y="315005"/>
            <a:ext cx="335309" cy="2118544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642369" y="178480"/>
            <a:ext cx="10515600" cy="795338"/>
          </a:xfrm>
        </p:spPr>
        <p:txBody>
          <a:bodyPr>
            <a:normAutofit/>
          </a:bodyPr>
          <a:lstStyle>
            <a:lvl1pPr>
              <a:defRPr sz="28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10685756" y="6266370"/>
            <a:ext cx="1033639" cy="545083"/>
          </a:xfrm>
          <a:prstGeom prst="rect">
            <a:avLst/>
          </a:prstGeom>
        </p:spPr>
      </p:pic>
      <p:sp>
        <p:nvSpPr>
          <p:cNvPr id="11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F2DDBE1-ABE7-404F-A592-1A3E362FB0A2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1642369" y="825623"/>
            <a:ext cx="919726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 userDrawn="1"/>
        </p:nvSpPr>
        <p:spPr>
          <a:xfrm>
            <a:off x="1074198" y="1225118"/>
            <a:ext cx="6862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Next Week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529277" cy="112735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341" y="315005"/>
            <a:ext cx="335309" cy="2118544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642369" y="178480"/>
            <a:ext cx="10515600" cy="795338"/>
          </a:xfrm>
        </p:spPr>
        <p:txBody>
          <a:bodyPr>
            <a:normAutofit/>
          </a:bodyPr>
          <a:lstStyle>
            <a:lvl1pPr>
              <a:defRPr sz="28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10685756" y="6266370"/>
            <a:ext cx="1033639" cy="545083"/>
          </a:xfrm>
          <a:prstGeom prst="rect">
            <a:avLst/>
          </a:prstGeom>
        </p:spPr>
      </p:pic>
      <p:sp>
        <p:nvSpPr>
          <p:cNvPr id="11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F2DDBE1-ABE7-404F-A592-1A3E362FB0A2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1642369" y="825623"/>
            <a:ext cx="919726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 userDrawn="1"/>
        </p:nvSpPr>
        <p:spPr>
          <a:xfrm>
            <a:off x="2335225" y="1502512"/>
            <a:ext cx="6481744" cy="4068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建议交流与改进</a:t>
            </a:r>
            <a:endParaRPr lang="en-US" altLang="zh-CN" sz="32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任务汇报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文献解读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知识分享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趋势分析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报告框架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400" b="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10256483" y="5442347"/>
            <a:ext cx="1606859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THANKS</a:t>
            </a:r>
            <a:endParaRPr lang="zh-CN" altLang="en-US" sz="2400" b="1" dirty="0" err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529277" cy="112735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341" y="315005"/>
            <a:ext cx="335309" cy="211854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2369" y="178480"/>
            <a:ext cx="10515600" cy="795338"/>
          </a:xfrm>
        </p:spPr>
        <p:txBody>
          <a:bodyPr>
            <a:normAutofit/>
          </a:bodyPr>
          <a:lstStyle>
            <a:lvl1pPr>
              <a:defRPr sz="28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6207356"/>
            <a:ext cx="12192000" cy="650644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0"/>
                </a:schemeClr>
              </a:gs>
              <a:gs pos="50000">
                <a:schemeClr val="tx1">
                  <a:lumMod val="95000"/>
                  <a:lumOff val="5000"/>
                  <a:alpha val="82000"/>
                </a:schemeClr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人工智能研究所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10685756" y="6266370"/>
            <a:ext cx="1033639" cy="545083"/>
          </a:xfrm>
          <a:prstGeom prst="rect">
            <a:avLst/>
          </a:prstGeom>
        </p:spPr>
      </p:pic>
      <p:sp>
        <p:nvSpPr>
          <p:cNvPr id="11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F2DDBE1-ABE7-404F-A592-1A3E362FB0A2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1642369" y="825623"/>
            <a:ext cx="919726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 userDrawn="1"/>
        </p:nvSpPr>
        <p:spPr>
          <a:xfrm>
            <a:off x="2609295" y="947467"/>
            <a:ext cx="53095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参考</a:t>
            </a:r>
            <a:endParaRPr lang="en-US" altLang="zh-CN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>
              <a:buFont typeface="+mj-lt"/>
              <a:buAutoNum type="arabicPeriod"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529277" cy="112735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341" y="315005"/>
            <a:ext cx="335309" cy="211854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2369" y="178480"/>
            <a:ext cx="10515600" cy="795338"/>
          </a:xfrm>
        </p:spPr>
        <p:txBody>
          <a:bodyPr>
            <a:normAutofit/>
          </a:bodyPr>
          <a:lstStyle>
            <a:lvl1pPr>
              <a:defRPr sz="28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10685756" y="6266370"/>
            <a:ext cx="1033639" cy="545083"/>
          </a:xfrm>
          <a:prstGeom prst="rect">
            <a:avLst/>
          </a:prstGeom>
        </p:spPr>
      </p:pic>
      <p:cxnSp>
        <p:nvCxnSpPr>
          <p:cNvPr id="5" name="直接连接符 4"/>
          <p:cNvCxnSpPr/>
          <p:nvPr userDrawn="1"/>
        </p:nvCxnSpPr>
        <p:spPr>
          <a:xfrm>
            <a:off x="1642369" y="825623"/>
            <a:ext cx="919726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E82A-BAB8-4871-9018-93C6073C5056}" type="datetime1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529277" cy="112735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341" y="315005"/>
            <a:ext cx="335309" cy="2118544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642369" y="178480"/>
            <a:ext cx="10515600" cy="795338"/>
          </a:xfrm>
        </p:spPr>
        <p:txBody>
          <a:bodyPr>
            <a:normAutofit/>
          </a:bodyPr>
          <a:lstStyle>
            <a:lvl1pPr>
              <a:defRPr sz="28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6207356"/>
            <a:ext cx="12192000" cy="650644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0"/>
                </a:schemeClr>
              </a:gs>
              <a:gs pos="50000">
                <a:schemeClr val="tx1">
                  <a:lumMod val="95000"/>
                  <a:lumOff val="5000"/>
                  <a:alpha val="82000"/>
                </a:schemeClr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人工智能研究所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10685756" y="6266370"/>
            <a:ext cx="1033639" cy="545083"/>
          </a:xfrm>
          <a:prstGeom prst="rect">
            <a:avLst/>
          </a:prstGeom>
        </p:spPr>
      </p:pic>
      <p:sp>
        <p:nvSpPr>
          <p:cNvPr id="11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F2DDBE1-ABE7-404F-A592-1A3E362FB0A2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1642369" y="825623"/>
            <a:ext cx="919726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 userDrawn="1"/>
        </p:nvSpPr>
        <p:spPr>
          <a:xfrm>
            <a:off x="1074198" y="1225118"/>
            <a:ext cx="686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总结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529277" cy="112735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341" y="315005"/>
            <a:ext cx="335309" cy="2118544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642369" y="178480"/>
            <a:ext cx="10515600" cy="795338"/>
          </a:xfrm>
        </p:spPr>
        <p:txBody>
          <a:bodyPr>
            <a:normAutofit/>
          </a:bodyPr>
          <a:lstStyle>
            <a:lvl1pPr>
              <a:defRPr sz="28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6207356"/>
            <a:ext cx="12192000" cy="650644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0"/>
                </a:schemeClr>
              </a:gs>
              <a:gs pos="50000">
                <a:schemeClr val="tx1">
                  <a:lumMod val="95000"/>
                  <a:lumOff val="5000"/>
                  <a:alpha val="82000"/>
                </a:schemeClr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人工智能研究所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10685756" y="6266370"/>
            <a:ext cx="1033639" cy="545083"/>
          </a:xfrm>
          <a:prstGeom prst="rect">
            <a:avLst/>
          </a:prstGeom>
        </p:spPr>
      </p:pic>
      <p:sp>
        <p:nvSpPr>
          <p:cNvPr id="11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F2DDBE1-ABE7-404F-A592-1A3E362FB0A2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1642369" y="825623"/>
            <a:ext cx="919726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 userDrawn="1"/>
        </p:nvSpPr>
        <p:spPr>
          <a:xfrm>
            <a:off x="1074198" y="1225118"/>
            <a:ext cx="6862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Next Week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529277" cy="112735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341" y="315005"/>
            <a:ext cx="335309" cy="2118544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642369" y="178480"/>
            <a:ext cx="10515600" cy="795338"/>
          </a:xfrm>
        </p:spPr>
        <p:txBody>
          <a:bodyPr>
            <a:normAutofit/>
          </a:bodyPr>
          <a:lstStyle>
            <a:lvl1pPr>
              <a:defRPr sz="28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6207356"/>
            <a:ext cx="12192000" cy="650644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0"/>
                </a:schemeClr>
              </a:gs>
              <a:gs pos="50000">
                <a:schemeClr val="tx1">
                  <a:lumMod val="95000"/>
                  <a:lumOff val="5000"/>
                  <a:alpha val="82000"/>
                </a:schemeClr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人工智能研究所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10685756" y="6266370"/>
            <a:ext cx="1033639" cy="545083"/>
          </a:xfrm>
          <a:prstGeom prst="rect">
            <a:avLst/>
          </a:prstGeom>
        </p:spPr>
      </p:pic>
      <p:sp>
        <p:nvSpPr>
          <p:cNvPr id="11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F2DDBE1-ABE7-404F-A592-1A3E362FB0A2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1642369" y="825623"/>
            <a:ext cx="919726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 userDrawn="1"/>
        </p:nvSpPr>
        <p:spPr>
          <a:xfrm>
            <a:off x="2335225" y="1502512"/>
            <a:ext cx="6481744" cy="4068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建议交流与改进</a:t>
            </a:r>
            <a:endParaRPr lang="en-US" altLang="zh-CN" sz="32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任务汇报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文献解读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知识分享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趋势分析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报告框架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400" b="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10256483" y="5442347"/>
            <a:ext cx="1606859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THANKS</a:t>
            </a:r>
            <a:endParaRPr lang="zh-CN" altLang="en-US" sz="2400" b="1" dirty="0" err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529277" cy="112735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341" y="315005"/>
            <a:ext cx="335309" cy="211854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2369" y="178480"/>
            <a:ext cx="10515600" cy="795338"/>
          </a:xfrm>
        </p:spPr>
        <p:txBody>
          <a:bodyPr>
            <a:normAutofit/>
          </a:bodyPr>
          <a:lstStyle>
            <a:lvl1pPr>
              <a:defRPr sz="28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6207356"/>
            <a:ext cx="12192000" cy="650644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0"/>
                </a:schemeClr>
              </a:gs>
              <a:gs pos="50000">
                <a:schemeClr val="tx1">
                  <a:lumMod val="95000"/>
                  <a:lumOff val="5000"/>
                  <a:alpha val="82000"/>
                </a:schemeClr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人工智能研究所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10685756" y="6266370"/>
            <a:ext cx="1033639" cy="545083"/>
          </a:xfrm>
          <a:prstGeom prst="rect">
            <a:avLst/>
          </a:prstGeom>
        </p:spPr>
      </p:pic>
      <p:sp>
        <p:nvSpPr>
          <p:cNvPr id="11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F2DDBE1-ABE7-404F-A592-1A3E362FB0A2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1642369" y="825623"/>
            <a:ext cx="919726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 userDrawn="1"/>
        </p:nvSpPr>
        <p:spPr>
          <a:xfrm>
            <a:off x="2609295" y="947467"/>
            <a:ext cx="53095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参考</a:t>
            </a:r>
            <a:endParaRPr lang="en-US" altLang="zh-CN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>
              <a:buFont typeface="+mj-lt"/>
              <a:buAutoNum type="arabicPeriod"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341" y="315005"/>
            <a:ext cx="335309" cy="211854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48" y="0"/>
            <a:ext cx="1529277" cy="112735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10685756" y="6266370"/>
            <a:ext cx="1033639" cy="54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919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E82A-BAB8-4871-9018-93C6073C5056}" type="datetime1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76122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6E82A-BAB8-4871-9018-93C6073C5056}" type="datetime1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DDBE1-ABE7-404F-A592-1A3E362FB0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6E82A-BAB8-4871-9018-93C6073C5056}" type="datetime1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DDBE1-ABE7-404F-A592-1A3E362FB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094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6" r:id="rId12"/>
    <p:sldLayoutId id="2147483815" r:id="rId13"/>
    <p:sldLayoutId id="2147483652" r:id="rId14"/>
    <p:sldLayoutId id="2147483653" r:id="rId15"/>
    <p:sldLayoutId id="2147483654" r:id="rId16"/>
    <p:sldLayoutId id="2147483655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062" y="2547936"/>
            <a:ext cx="12027876" cy="1154672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年中总结汇报</a:t>
            </a:r>
            <a:endParaRPr lang="zh-CN" altLang="en-US" sz="4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32831" y="5825680"/>
            <a:ext cx="1113693" cy="434443"/>
          </a:xfrm>
        </p:spPr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彭美政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t>1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 4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General Architecture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405890" y="1971040"/>
            <a:ext cx="6102350" cy="2862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项目工作</a:t>
            </a:r>
            <a:endParaRPr lang="en-US" altLang="zh-CN" sz="2400" b="1" dirty="0" smtClean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en-US" altLang="zh-CN" sz="2400" b="1" dirty="0" smtClean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学习与研究工作</a:t>
            </a:r>
            <a:endParaRPr lang="en-US" altLang="zh-CN" sz="2400" dirty="0" smtClean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en-US" altLang="zh-CN" sz="2400" dirty="0" smtClean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下一阶段计划</a:t>
            </a:r>
            <a:endParaRPr lang="zh-CN" altLang="en-US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 4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项目工作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405890" y="1971040"/>
            <a:ext cx="6102350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华</a:t>
            </a:r>
            <a:r>
              <a:rPr lang="zh-CN" altLang="en-US" sz="24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为可信编译项目（袁老师）</a:t>
            </a:r>
            <a:endParaRPr lang="en-US" altLang="zh-CN" sz="2400" dirty="0" smtClean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en-US" altLang="zh-CN" sz="2400" dirty="0" smtClean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湖北省重点研发项目</a:t>
            </a:r>
            <a:endParaRPr lang="en-US" altLang="zh-CN" sz="2400" dirty="0" smtClean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参与申报了园区机器人项目</a:t>
            </a:r>
            <a:endParaRPr lang="zh-CN" altLang="en-US" sz="2400" dirty="0" smtClean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zh-CN" altLang="en-US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150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 4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General Architecture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405890" y="1971040"/>
            <a:ext cx="6102350" cy="2862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项目</a:t>
            </a:r>
            <a:r>
              <a:rPr lang="zh-CN" altLang="en-US" sz="2400" b="1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工作</a:t>
            </a:r>
            <a:endParaRPr lang="en-US" altLang="zh-CN" sz="2400" b="1" dirty="0" smtClean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en-US" altLang="zh-CN" sz="2400" b="1" dirty="0" smtClean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学习与研究工作</a:t>
            </a:r>
            <a:endParaRPr lang="en-US" altLang="zh-CN" sz="2400" b="1" dirty="0" smtClean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en-US" altLang="zh-CN" sz="2400" b="1" dirty="0" smtClean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下一阶段计划</a:t>
            </a:r>
            <a:endParaRPr lang="zh-CN" altLang="en-US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64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 4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学习与研究工作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566432" y="1460599"/>
            <a:ext cx="6865591" cy="50783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《</a:t>
            </a:r>
            <a:r>
              <a:rPr lang="zh-CN" altLang="en-US" sz="24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神经网络与深度学习</a:t>
            </a:r>
            <a:r>
              <a:rPr lang="en-US" altLang="zh-CN" sz="24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》</a:t>
            </a:r>
            <a:r>
              <a:rPr lang="zh-CN" altLang="en-US" sz="24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（邱锡鹏）</a:t>
            </a:r>
            <a:endParaRPr lang="en-US" altLang="zh-CN" sz="2400" dirty="0" smtClean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en-US" altLang="zh-CN" sz="2400" dirty="0" smtClean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集中阅读了近年顶会的阅读理解方面论文。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个人感觉：目前在主流数据集上的工作已经相当完善了，希望在具体的应用落地上进行探索，例如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few-shot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等场景下的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QA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任务，或者是多模态这类问题。</a:t>
            </a:r>
            <a:endParaRPr lang="zh-CN" altLang="en-US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407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 4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General Architecture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405890" y="1971040"/>
            <a:ext cx="6102350" cy="2862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项目</a:t>
            </a:r>
            <a:r>
              <a:rPr lang="zh-CN" altLang="en-US" sz="2400" b="1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工作</a:t>
            </a:r>
            <a:endParaRPr lang="en-US" altLang="zh-CN" sz="2400" b="1" dirty="0" smtClean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en-US" altLang="zh-CN" sz="2400" b="1" dirty="0" smtClean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学习与研究工作</a:t>
            </a:r>
            <a:endParaRPr lang="en-US" altLang="zh-CN" sz="2400" dirty="0" smtClean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en-US" altLang="zh-CN" sz="2400" dirty="0" smtClean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下一阶段计划</a:t>
            </a:r>
            <a:endParaRPr lang="zh-CN" altLang="en-US" sz="24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849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 4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下一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阶段计划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405890" y="1971040"/>
            <a:ext cx="6102350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下</a:t>
            </a:r>
            <a:r>
              <a:rPr lang="zh-CN" altLang="en-US" sz="24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学期争取发表一篇论文。</a:t>
            </a:r>
            <a:endParaRPr lang="en-US" altLang="zh-CN" sz="2400" dirty="0" smtClean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en-US" altLang="zh-CN" sz="2400" dirty="0" smtClean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把工作重心转移到湖北省重点项目当中，解决目前资源监控与任务调度的问题。</a:t>
            </a:r>
            <a:endParaRPr lang="en-US" altLang="zh-CN" sz="2400" dirty="0" smtClean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把手上几本书看完，巩固基础知识。</a:t>
            </a:r>
            <a:endParaRPr lang="zh-CN" altLang="en-US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554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个人分享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405890" y="1971040"/>
            <a:ext cx="6102350" cy="27238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PaperWeekly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Bilibili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向日葵（远程控制）</a:t>
            </a:r>
            <a:endParaRPr lang="en-US" altLang="zh-CN" sz="2400" dirty="0" smtClean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健康问题（健身房、锻炼）</a:t>
            </a:r>
            <a:endParaRPr lang="zh-CN" altLang="en-US" sz="2400" dirty="0" smtClean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97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Thanks for watching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296896" y="5926784"/>
            <a:ext cx="1804060" cy="33825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彭美政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076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marL="342900" indent="-342900" algn="l" fontAlgn="auto">
          <a:lnSpc>
            <a:spcPct val="100000"/>
          </a:lnSpc>
          <a:buFont typeface="+mj-lt"/>
          <a:buAutoNum type="arabicPeriod"/>
          <a:defRPr lang="zh-CN" altLang="en-US" dirty="0" smtClean="0">
            <a:latin typeface="宋体" panose="02010600030101010101" pitchFamily="2" charset="-122"/>
            <a:ea typeface="宋体" panose="02010600030101010101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</TotalTime>
  <Words>196</Words>
  <Application>Microsoft Office PowerPoint</Application>
  <PresentationFormat>宽屏</PresentationFormat>
  <Paragraphs>57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等线</vt:lpstr>
      <vt:lpstr>等线 Light</vt:lpstr>
      <vt:lpstr>华文行楷</vt:lpstr>
      <vt:lpstr>宋体</vt:lpstr>
      <vt:lpstr>Arial</vt:lpstr>
      <vt:lpstr>Calibri</vt:lpstr>
      <vt:lpstr>Calibri Light</vt:lpstr>
      <vt:lpstr>Times New Roman</vt:lpstr>
      <vt:lpstr>Wingdings</vt:lpstr>
      <vt:lpstr>1_Office 主题​​</vt:lpstr>
      <vt:lpstr>Office Theme</vt:lpstr>
      <vt:lpstr> 2021年中总结汇报</vt:lpstr>
      <vt:lpstr>General Architecture</vt:lpstr>
      <vt:lpstr>项目工作</vt:lpstr>
      <vt:lpstr>General Architecture</vt:lpstr>
      <vt:lpstr>学习与研究工作</vt:lpstr>
      <vt:lpstr>General Architecture</vt:lpstr>
      <vt:lpstr>下一阶段计划</vt:lpstr>
      <vt:lpstr>个人分享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尤良 袁</dc:creator>
  <cp:lastModifiedBy>彭美政</cp:lastModifiedBy>
  <cp:revision>127</cp:revision>
  <dcterms:created xsi:type="dcterms:W3CDTF">2020-06-04T14:07:00Z</dcterms:created>
  <dcterms:modified xsi:type="dcterms:W3CDTF">2021-07-29T09:55:00Z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2052-11.1.0.9914</vt:lpwstr>
  </property>
</Properties>
</file>