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80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1850" r:id="rId8"/>
    <p:sldId id="1851" r:id="rId9"/>
    <p:sldId id="1847" r:id="rId10"/>
    <p:sldId id="1994" r:id="rId11"/>
    <p:sldId id="1995" r:id="rId12"/>
    <p:sldId id="1849" r:id="rId13"/>
    <p:sldId id="185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F2641C"/>
    <a:srgbClr val="435AE4"/>
    <a:srgbClr val="CDD2F7"/>
    <a:srgbClr val="E98856"/>
    <a:srgbClr val="666666"/>
    <a:srgbClr val="EE7A13"/>
    <a:srgbClr val="36363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2-44C1-8A47-C488EA101EF7}"/>
              </c:ext>
            </c:extLst>
          </c:dPt>
          <c:dPt>
            <c:idx val="1"/>
            <c:bubble3D val="0"/>
            <c:spPr>
              <a:solidFill>
                <a:schemeClr val="tx2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2-44C1-8A47-C488EA101EF7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A2-44C1-8A47-C488EA101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56-4FE8-B2D6-E8B0973683FB}"/>
              </c:ext>
            </c:extLst>
          </c:dPt>
          <c:dPt>
            <c:idx val="1"/>
            <c:bubble3D val="0"/>
            <c:spPr>
              <a:solidFill>
                <a:schemeClr val="tx2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56-4FE8-B2D6-E8B0973683F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56-4FE8-B2D6-E8B097368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0369953584967"/>
          <c:y val="5.8975805144277534E-2"/>
          <c:w val="0.57109760167587209"/>
          <c:h val="0.88204838971144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66-4E7A-9A07-356DFF23AC2C}"/>
              </c:ext>
            </c:extLst>
          </c:dPt>
          <c:dPt>
            <c:idx val="1"/>
            <c:bubble3D val="0"/>
            <c:spPr>
              <a:solidFill>
                <a:schemeClr val="tx2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66-4E7A-9A07-356DFF23AC2C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66-4E7A-9A07-356DFF23A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55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A6-4341-B8EC-9F8FB28174AA}"/>
              </c:ext>
            </c:extLst>
          </c:dPt>
          <c:dPt>
            <c:idx val="1"/>
            <c:bubble3D val="0"/>
            <c:spPr>
              <a:solidFill>
                <a:schemeClr val="tx2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A6-4341-B8EC-9F8FB28174A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A6-4341-B8EC-9F8FB281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C16A6DC-90C3-42E3-AA92-B1393ED03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B71E4-7CC4-4D65-B076-31FF84827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87407-2E5D-4029-8E71-058E012A205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DBE3D4-1D26-4C4D-90D8-58CB94AEB3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BFF39-E98D-4219-9A27-592F44E94F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8DA-1AD6-4846-9DC7-D6A2F8D66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6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A95A-77B0-4719-AAAD-4D119BFCB41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7B77-24BD-44C4-A4CE-F1E742A7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6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1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3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6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1471109" y="3254858"/>
            <a:ext cx="9249782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6284242" y="1721826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3996427" y="858713"/>
            <a:ext cx="1018385" cy="914776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975432" y="3750173"/>
            <a:ext cx="506396" cy="446519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3034824" y="3988052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7290810" y="906327"/>
            <a:ext cx="684622" cy="608236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5507392" y="1561219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6100206" y="3081777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1FE2DF61-D2D5-4B00-AACD-3A351D685F5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7350" y="2148303"/>
            <a:ext cx="11417300" cy="1015663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互联网行业年度总结模板</a:t>
            </a:r>
          </a:p>
        </p:txBody>
      </p:sp>
      <p:sp>
        <p:nvSpPr>
          <p:cNvPr id="42" name="文本占位符 40">
            <a:extLst>
              <a:ext uri="{FF2B5EF4-FFF2-40B4-BE49-F238E27FC236}">
                <a16:creationId xmlns:a16="http://schemas.microsoft.com/office/drawing/2014/main" id="{9EBF1CC6-E801-4CB4-928C-66602FAF68F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7350" y="3342536"/>
            <a:ext cx="11417300" cy="276999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200" kern="1200" spc="6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60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SIMPLE GENERAL TEMPLATE FOR ANNUAL SUMMARY OF ATMOSPHERE</a:t>
            </a:r>
          </a:p>
        </p:txBody>
      </p: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6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20152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9584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99247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3330909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3274164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4646608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4589863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463686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3314674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201270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332632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4660177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37766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1186464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129719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16373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2502163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2445418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3817862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3761117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380812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2485928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1183963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2497582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3831431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86DD7A-5D07-48D4-ADD3-CFF23031BD1D}"/>
              </a:ext>
            </a:extLst>
          </p:cNvPr>
          <p:cNvSpPr/>
          <p:nvPr userDrawn="1"/>
        </p:nvSpPr>
        <p:spPr>
          <a:xfrm>
            <a:off x="5764545" y="50948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ADA43C0-3AB7-4B73-A699-B1B9022D90CA}"/>
              </a:ext>
            </a:extLst>
          </p:cNvPr>
          <p:cNvSpPr/>
          <p:nvPr userDrawn="1"/>
        </p:nvSpPr>
        <p:spPr>
          <a:xfrm>
            <a:off x="5202763" y="50380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729AC-3424-4BEE-B993-47D4FD573975}"/>
              </a:ext>
            </a:extLst>
          </p:cNvPr>
          <p:cNvSpPr txBox="1"/>
          <p:nvPr userDrawn="1"/>
        </p:nvSpPr>
        <p:spPr>
          <a:xfrm>
            <a:off x="5183710" y="5085071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04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1910" y="510837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</p:spTree>
    <p:extLst>
      <p:ext uri="{BB962C8B-B14F-4D97-AF65-F5344CB8AC3E}">
        <p14:creationId xmlns:p14="http://schemas.microsoft.com/office/powerpoint/2010/main" val="123221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84E8E4-3F42-436C-B5AB-08969962D687}"/>
              </a:ext>
            </a:extLst>
          </p:cNvPr>
          <p:cNvGrpSpPr/>
          <p:nvPr userDrawn="1"/>
        </p:nvGrpSpPr>
        <p:grpSpPr>
          <a:xfrm>
            <a:off x="5183709" y="748719"/>
            <a:ext cx="5398824" cy="691322"/>
            <a:chOff x="5183709" y="1129719"/>
            <a:chExt cx="5398824" cy="69132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B77D86-1B1B-4646-8C55-65EA5CC103BD}"/>
                </a:ext>
              </a:extLst>
            </p:cNvPr>
            <p:cNvSpPr/>
            <p:nvPr userDrawn="1"/>
          </p:nvSpPr>
          <p:spPr>
            <a:xfrm>
              <a:off x="5745491" y="118646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DC55351-7961-4B0E-84C1-5EC6777B6865}"/>
                </a:ext>
              </a:extLst>
            </p:cNvPr>
            <p:cNvSpPr/>
            <p:nvPr userDrawn="1"/>
          </p:nvSpPr>
          <p:spPr>
            <a:xfrm>
              <a:off x="5183709" y="112971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80D717-D195-4AA3-AB4D-5B6074B1B6CA}"/>
                </a:ext>
              </a:extLst>
            </p:cNvPr>
            <p:cNvSpPr txBox="1"/>
            <p:nvPr userDrawn="1"/>
          </p:nvSpPr>
          <p:spPr>
            <a:xfrm>
              <a:off x="5209936" y="116373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01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C3FA44-7268-4D7F-BD83-33C71586C5C1}"/>
              </a:ext>
            </a:extLst>
          </p:cNvPr>
          <p:cNvGrpSpPr/>
          <p:nvPr userDrawn="1"/>
        </p:nvGrpSpPr>
        <p:grpSpPr>
          <a:xfrm>
            <a:off x="5164656" y="3056793"/>
            <a:ext cx="5417877" cy="693337"/>
            <a:chOff x="5164656" y="3761117"/>
            <a:chExt cx="5417877" cy="69333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EFE2DE-2528-47FC-81F2-6411D580404B}"/>
                </a:ext>
              </a:extLst>
            </p:cNvPr>
            <p:cNvSpPr/>
            <p:nvPr userDrawn="1"/>
          </p:nvSpPr>
          <p:spPr>
            <a:xfrm>
              <a:off x="5745491" y="3817862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5BDF89A-A3BD-44F3-BF7F-760BB7C14A74}"/>
                </a:ext>
              </a:extLst>
            </p:cNvPr>
            <p:cNvSpPr/>
            <p:nvPr userDrawn="1"/>
          </p:nvSpPr>
          <p:spPr>
            <a:xfrm>
              <a:off x="5183709" y="3761117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7E9D01-96DB-4B90-AD82-4F6D5892572C}"/>
                </a:ext>
              </a:extLst>
            </p:cNvPr>
            <p:cNvSpPr txBox="1"/>
            <p:nvPr userDrawn="1"/>
          </p:nvSpPr>
          <p:spPr>
            <a:xfrm>
              <a:off x="5164656" y="380812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03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47FC08-8842-4651-B156-88DF31082C4D}"/>
              </a:ext>
            </a:extLst>
          </p:cNvPr>
          <p:cNvGrpSpPr/>
          <p:nvPr userDrawn="1"/>
        </p:nvGrpSpPr>
        <p:grpSpPr>
          <a:xfrm>
            <a:off x="5183709" y="1902756"/>
            <a:ext cx="5398824" cy="691322"/>
            <a:chOff x="5183709" y="2445418"/>
            <a:chExt cx="5398824" cy="69132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1BAEAF-FB6A-4C01-8912-1D2BA637A259}"/>
                </a:ext>
              </a:extLst>
            </p:cNvPr>
            <p:cNvGrpSpPr/>
            <p:nvPr userDrawn="1"/>
          </p:nvGrpSpPr>
          <p:grpSpPr>
            <a:xfrm>
              <a:off x="5183709" y="2445418"/>
              <a:ext cx="5398824" cy="691322"/>
              <a:chOff x="5183709" y="2445418"/>
              <a:chExt cx="5398824" cy="69132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B2480-8CDB-4147-BCA0-E522734950A7}"/>
                  </a:ext>
                </a:extLst>
              </p:cNvPr>
              <p:cNvSpPr/>
              <p:nvPr userDrawn="1"/>
            </p:nvSpPr>
            <p:spPr>
              <a:xfrm>
                <a:off x="5745491" y="2502163"/>
                <a:ext cx="4837042" cy="57783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82426E0-271D-42AF-A714-CFCE857BB78F}"/>
                  </a:ext>
                </a:extLst>
              </p:cNvPr>
              <p:cNvSpPr/>
              <p:nvPr userDrawn="1"/>
            </p:nvSpPr>
            <p:spPr>
              <a:xfrm>
                <a:off x="5183709" y="2445418"/>
                <a:ext cx="691322" cy="691322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CB42A8-21C2-4C96-B3F9-066B33787C8C}"/>
                </a:ext>
              </a:extLst>
            </p:cNvPr>
            <p:cNvSpPr txBox="1"/>
            <p:nvPr userDrawn="1"/>
          </p:nvSpPr>
          <p:spPr>
            <a:xfrm>
              <a:off x="5183709" y="2485928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02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383" y="81680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2383" y="196607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383" y="311534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28D930-B892-473C-8EA6-520301EA969A}"/>
              </a:ext>
            </a:extLst>
          </p:cNvPr>
          <p:cNvGrpSpPr/>
          <p:nvPr userDrawn="1"/>
        </p:nvGrpSpPr>
        <p:grpSpPr>
          <a:xfrm>
            <a:off x="5183710" y="4212845"/>
            <a:ext cx="5417877" cy="693337"/>
            <a:chOff x="5183710" y="5038065"/>
            <a:chExt cx="5417877" cy="6933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86DD7A-5D07-48D4-ADD3-CFF23031BD1D}"/>
                </a:ext>
              </a:extLst>
            </p:cNvPr>
            <p:cNvSpPr/>
            <p:nvPr userDrawn="1"/>
          </p:nvSpPr>
          <p:spPr>
            <a:xfrm>
              <a:off x="5764545" y="5094810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ADA43C0-3AB7-4B73-A699-B1B9022D90CA}"/>
                </a:ext>
              </a:extLst>
            </p:cNvPr>
            <p:cNvSpPr/>
            <p:nvPr userDrawn="1"/>
          </p:nvSpPr>
          <p:spPr>
            <a:xfrm>
              <a:off x="5202763" y="5038065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5729AC-3424-4BEE-B993-47D4FD573975}"/>
                </a:ext>
              </a:extLst>
            </p:cNvPr>
            <p:cNvSpPr txBox="1"/>
            <p:nvPr userDrawn="1"/>
          </p:nvSpPr>
          <p:spPr>
            <a:xfrm>
              <a:off x="5183710" y="5085071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04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2383" y="426461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70D0AFA-3F6D-4306-9F7F-ACC5B131D5B7}"/>
              </a:ext>
            </a:extLst>
          </p:cNvPr>
          <p:cNvGrpSpPr/>
          <p:nvPr userDrawn="1"/>
        </p:nvGrpSpPr>
        <p:grpSpPr>
          <a:xfrm>
            <a:off x="5164656" y="5368899"/>
            <a:ext cx="5417877" cy="693337"/>
            <a:chOff x="5164656" y="5749899"/>
            <a:chExt cx="5417877" cy="69333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62C0DA-AA13-4335-A4FA-DE76009011A4}"/>
                </a:ext>
              </a:extLst>
            </p:cNvPr>
            <p:cNvSpPr/>
            <p:nvPr userDrawn="1"/>
          </p:nvSpPr>
          <p:spPr>
            <a:xfrm>
              <a:off x="5745491" y="580664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6D2B477-0515-44B6-989F-A4BF21CE00CE}"/>
                </a:ext>
              </a:extLst>
            </p:cNvPr>
            <p:cNvSpPr/>
            <p:nvPr userDrawn="1"/>
          </p:nvSpPr>
          <p:spPr>
            <a:xfrm>
              <a:off x="5183709" y="574989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6685B53-7B20-40BB-9243-C944E7C349C5}"/>
                </a:ext>
              </a:extLst>
            </p:cNvPr>
            <p:cNvSpPr txBox="1"/>
            <p:nvPr userDrawn="1"/>
          </p:nvSpPr>
          <p:spPr>
            <a:xfrm>
              <a:off x="5164656" y="5796905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05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135B55A9-3405-4D34-BCD0-925666C855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2383" y="541388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会议总结</a:t>
            </a:r>
          </a:p>
        </p:txBody>
      </p:sp>
    </p:spTree>
    <p:extLst>
      <p:ext uri="{BB962C8B-B14F-4D97-AF65-F5344CB8AC3E}">
        <p14:creationId xmlns:p14="http://schemas.microsoft.com/office/powerpoint/2010/main" val="106255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0FBFBD-6B3F-4A71-B6F5-F6E121BF4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1272" y="-165"/>
            <a:ext cx="12193272" cy="68583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85D9E87-AB50-46C7-ABAC-E98DDAC8DB91}"/>
              </a:ext>
            </a:extLst>
          </p:cNvPr>
          <p:cNvGrpSpPr/>
          <p:nvPr userDrawn="1"/>
        </p:nvGrpSpPr>
        <p:grpSpPr>
          <a:xfrm>
            <a:off x="8922881" y="3459700"/>
            <a:ext cx="3082306" cy="2768712"/>
            <a:chOff x="5361651" y="1304562"/>
            <a:chExt cx="593384" cy="53301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CDCDD9-02C0-4698-AA66-95EB3FE837E7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2E077D-2F44-4F57-BC9A-08384B13C49E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179C31C-0F06-479D-BB61-1460784FE9E9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623C7-FE7F-499A-8F07-40327BF009C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33A5A0-BD76-4842-8DC5-672D52703CF6}"/>
              </a:ext>
            </a:extLst>
          </p:cNvPr>
          <p:cNvGrpSpPr/>
          <p:nvPr userDrawn="1"/>
        </p:nvGrpSpPr>
        <p:grpSpPr>
          <a:xfrm>
            <a:off x="10100201" y="2910770"/>
            <a:ext cx="506396" cy="446519"/>
            <a:chOff x="5345632" y="1300230"/>
            <a:chExt cx="609403" cy="53734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E5AEDB-0B22-4E50-B1E8-AD832AF0582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695A34-5011-4347-AAB6-49CC92204715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F0B5EF-0E75-4B88-9B3F-2A457007A1A9}"/>
              </a:ext>
            </a:extLst>
          </p:cNvPr>
          <p:cNvGrpSpPr/>
          <p:nvPr userDrawn="1"/>
        </p:nvGrpSpPr>
        <p:grpSpPr>
          <a:xfrm>
            <a:off x="6821636" y="4801161"/>
            <a:ext cx="488940" cy="468146"/>
            <a:chOff x="5386625" y="1332586"/>
            <a:chExt cx="568410" cy="5049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D3B6BC-DDF5-42F5-AB70-82123D35EA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0F7402-0744-40FF-B0EE-650E8AE9914B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DCE93D-47F4-43C9-9E02-77B9E27B5740}"/>
              </a:ext>
            </a:extLst>
          </p:cNvPr>
          <p:cNvGrpSpPr/>
          <p:nvPr userDrawn="1"/>
        </p:nvGrpSpPr>
        <p:grpSpPr>
          <a:xfrm>
            <a:off x="9426451" y="706385"/>
            <a:ext cx="1018385" cy="914776"/>
            <a:chOff x="5361651" y="1304562"/>
            <a:chExt cx="593384" cy="53301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FBFF24D-6FF7-4C63-8726-F610394FE3F2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282DAD0-FDBF-4CC2-9A4F-500288C31ADD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56C1A6-1946-4EA9-ACA0-6C049EB6DD51}"/>
              </a:ext>
            </a:extLst>
          </p:cNvPr>
          <p:cNvGrpSpPr/>
          <p:nvPr userDrawn="1"/>
        </p:nvGrpSpPr>
        <p:grpSpPr>
          <a:xfrm>
            <a:off x="1445256" y="4651668"/>
            <a:ext cx="808866" cy="718618"/>
            <a:chOff x="5386625" y="1332586"/>
            <a:chExt cx="568410" cy="50499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FB8B837-B89B-45FE-ABC2-F3288C1B7A38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D1E8DC9-BFC3-4518-9A30-F266C92FFC93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FD1651-19AA-46F7-8484-2F2B566BCB10}"/>
              </a:ext>
            </a:extLst>
          </p:cNvPr>
          <p:cNvGrpSpPr/>
          <p:nvPr userDrawn="1"/>
        </p:nvGrpSpPr>
        <p:grpSpPr>
          <a:xfrm>
            <a:off x="6770332" y="1550343"/>
            <a:ext cx="331586" cy="294590"/>
            <a:chOff x="5386625" y="1332586"/>
            <a:chExt cx="568410" cy="50499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DDABB85-3D7A-4EF7-9303-BEDC3DA100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FBA5BD-6C19-4797-AF82-E88819BBDA5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CE416C-B44D-4FFC-9289-1941E7A9B979}"/>
              </a:ext>
            </a:extLst>
          </p:cNvPr>
          <p:cNvGrpSpPr/>
          <p:nvPr userDrawn="1"/>
        </p:nvGrpSpPr>
        <p:grpSpPr>
          <a:xfrm>
            <a:off x="5151824" y="5045145"/>
            <a:ext cx="139670" cy="124086"/>
            <a:chOff x="5386625" y="1332586"/>
            <a:chExt cx="568410" cy="50499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94FBE8-64FB-4A0A-86D0-CD64BE000B3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F40CA46-5F8C-4DC9-AFFB-90E5B624C0F8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AEF4C8C-B578-4DB9-8D54-0167D2186E55}"/>
              </a:ext>
            </a:extLst>
          </p:cNvPr>
          <p:cNvGrpSpPr/>
          <p:nvPr userDrawn="1"/>
        </p:nvGrpSpPr>
        <p:grpSpPr>
          <a:xfrm>
            <a:off x="3772743" y="4576323"/>
            <a:ext cx="246180" cy="224838"/>
            <a:chOff x="5386625" y="1332586"/>
            <a:chExt cx="568410" cy="50499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BBBCCF7-C634-4EB2-9640-E3DB75A575B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A740A0-3932-4D0D-9130-3379DB876A6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FF719E7-8538-4413-A6F1-300FA4FC55F7}"/>
              </a:ext>
            </a:extLst>
          </p:cNvPr>
          <p:cNvGrpSpPr/>
          <p:nvPr userDrawn="1"/>
        </p:nvGrpSpPr>
        <p:grpSpPr>
          <a:xfrm>
            <a:off x="4081432" y="928181"/>
            <a:ext cx="452286" cy="401821"/>
            <a:chOff x="5386625" y="1332586"/>
            <a:chExt cx="568410" cy="50499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7E85F33-FEC1-41A3-AC07-FB1F0FF5F69A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082B591-225A-4A89-80EC-AE116590B99E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3BF652-A6FD-4679-9E9E-4C6E6C7B3C58}"/>
              </a:ext>
            </a:extLst>
          </p:cNvPr>
          <p:cNvCxnSpPr>
            <a:cxnSpLocks/>
          </p:cNvCxnSpPr>
          <p:nvPr userDrawn="1"/>
        </p:nvCxnSpPr>
        <p:spPr>
          <a:xfrm>
            <a:off x="5841364" y="3443441"/>
            <a:ext cx="38977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A40C9C-0D1D-4E3A-9377-95223312FF2C}"/>
              </a:ext>
            </a:extLst>
          </p:cNvPr>
          <p:cNvGrpSpPr/>
          <p:nvPr userDrawn="1"/>
        </p:nvGrpSpPr>
        <p:grpSpPr>
          <a:xfrm>
            <a:off x="661024" y="406521"/>
            <a:ext cx="1550268" cy="1392544"/>
            <a:chOff x="5361651" y="1304562"/>
            <a:chExt cx="593384" cy="533015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846C1-0979-4EF1-BD37-88AB0116AC7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F397951-730B-47E3-9E7F-23CF189BDCEF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CAD3B1-F57F-40DC-B067-F96291F9D3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8886" y="1147500"/>
            <a:ext cx="3795574" cy="3770263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3900" b="1" i="1" kern="1200" spc="600" noProof="0">
                <a:solidFill>
                  <a:schemeClr val="accent1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3900" i="1" dirty="0">
                <a:solidFill>
                  <a:schemeClr val="accent1"/>
                </a:solidFill>
                <a:effectLst/>
                <a:latin typeface="Arial"/>
                <a:ea typeface="微软雅黑"/>
              </a:rPr>
              <a:t>01</a:t>
            </a:r>
            <a:endParaRPr lang="zh-CN" altLang="en-US" sz="23900" i="1" dirty="0">
              <a:solidFill>
                <a:schemeClr val="accent1"/>
              </a:solidFill>
              <a:effectLst/>
              <a:latin typeface="Arial"/>
              <a:ea typeface="微软雅黑"/>
            </a:endParaRP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8AC408FE-39D6-43C5-8C71-DB30EFBEE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0314" y="2297776"/>
            <a:ext cx="3998772" cy="1015663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lang="zh-CN" altLang="en-US" sz="6000" b="1" kern="1200" spc="600" noProof="0">
                <a:solidFill>
                  <a:schemeClr val="accent2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accent2"/>
                </a:solidFill>
                <a:effectLst/>
                <a:latin typeface="Arial"/>
                <a:ea typeface="微软雅黑"/>
              </a:rPr>
              <a:t>工作回顾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F2EC19E0-239B-4B72-A470-9C7BB447E9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0314" y="3578337"/>
            <a:ext cx="3998772" cy="480131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FontTx/>
              <a:buNone/>
              <a:defRPr lang="en-US" alt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2800"/>
              <a:t>Please Add Text Herea</a:t>
            </a:r>
          </a:p>
        </p:txBody>
      </p:sp>
    </p:spTree>
    <p:extLst>
      <p:ext uri="{BB962C8B-B14F-4D97-AF65-F5344CB8AC3E}">
        <p14:creationId xmlns:p14="http://schemas.microsoft.com/office/powerpoint/2010/main" val="147740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34DFF6A-3389-4EF4-8B79-FA5F9833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E54DAA0-DE0E-4A5B-BE6A-35F37E800A89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F4AC827-D731-4E1F-BF6A-796333B07DF7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7912679-E8F4-47FC-BB94-0FF8D9892D3F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D54897-4800-4934-9115-4DBBBF98F48C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ED72EF-A180-4CC3-8E7A-B7463D00304E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A1BECAD9-4D5B-413B-BB00-E40F544B6D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226354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95AA32D-BBEB-432A-A205-1918C678BF7D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90FF544-B1F6-44BF-BD8D-41896F07FEFF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D76520-51F8-44B0-BDA6-5D1DFFBBC9E7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1CC43B-434A-4B18-954B-156960744154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CB9D09-47D0-4A5D-98D3-E173BD296D64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BF08A1D1-EA11-4B84-A0A9-8E26D962A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495631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DC8336-33DB-43E9-90C7-87C7386B1F23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EB76F48-7528-449C-B5E6-36B2BA02E49A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4C8459E-2424-4FC6-A4BD-E186A447A60E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D6D6CD-80E6-46AE-B716-641B6DFB2E7D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33151-DCF9-4FDD-8919-F438C4296501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D8CDF8AF-CB79-4250-B7B0-C9B842021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170044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B1B31A-A9B5-42DC-8FE9-0D6BFF99513D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F4F7064-9C1F-4891-9830-99AC3BCCC2DC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DA57472-BF95-4EDD-99B8-92697078FDC7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29FFD02-C970-4203-A89D-B94EA651DDEA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6A1FB04-408C-4194-9401-C189F119CE15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2">
            <a:extLst>
              <a:ext uri="{FF2B5EF4-FFF2-40B4-BE49-F238E27FC236}">
                <a16:creationId xmlns:a16="http://schemas.microsoft.com/office/drawing/2014/main" id="{E947071E-1D7B-43AB-81CD-78A24D1063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1489767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475AA1-D7C8-4668-A229-1AC2C6B00B9C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E746BBA-35D7-4729-9FA1-CB7983D37519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1384D97-4AE5-4ECE-9242-4DBAE33CF911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638F205-FDDA-44C2-9721-940967DB9224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BC6359C-3DBD-4573-9531-5C3992E1FC6A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2">
            <a:extLst>
              <a:ext uri="{FF2B5EF4-FFF2-40B4-BE49-F238E27FC236}">
                <a16:creationId xmlns:a16="http://schemas.microsoft.com/office/drawing/2014/main" id="{B0036596-54C0-4AE6-911F-B0E57CE6B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4278110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7416613" y="2279553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1857845" y="579765"/>
            <a:ext cx="1724118" cy="1548708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843211" y="3562952"/>
            <a:ext cx="1069606" cy="943136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2149452" y="4303929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8184427" y="1117736"/>
            <a:ext cx="613484" cy="545034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6214441" y="1123212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5505374" y="2904725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3269931" y="3051414"/>
            <a:ext cx="5652139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45BB200-FDED-4C48-AAF0-2C5D812FCA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9525" y="1581289"/>
            <a:ext cx="4552950" cy="144655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88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5D09408B-D9ED-4A72-92D7-1A4F5B86EA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525" y="3081177"/>
            <a:ext cx="4552950" cy="92333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8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20152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9584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99247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3330909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3274164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4646608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4589863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463686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3314674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201270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332632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4660177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54953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5D90B-93BE-418D-8A02-A9117A62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CBCE-5B83-4B4F-8C88-629D54051E67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32317-05A9-4145-9B7F-FD97EF6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7D009-8B1E-4A0F-A173-D5D75AD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A10A-DC33-404A-BCE2-BBE1DECB4B8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E008A1-2A25-437C-B4AC-5AA8D2FC0F2B}"/>
              </a:ext>
            </a:extLst>
          </p:cNvPr>
          <p:cNvCxnSpPr>
            <a:cxnSpLocks/>
          </p:cNvCxnSpPr>
          <p:nvPr userDrawn="1"/>
        </p:nvCxnSpPr>
        <p:spPr>
          <a:xfrm>
            <a:off x="831850" y="609600"/>
            <a:ext cx="3937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9BEDBF-D1BE-4BC9-9673-CEC2AC81E20D}"/>
              </a:ext>
            </a:extLst>
          </p:cNvPr>
          <p:cNvCxnSpPr>
            <a:cxnSpLocks/>
          </p:cNvCxnSpPr>
          <p:nvPr userDrawn="1"/>
        </p:nvCxnSpPr>
        <p:spPr>
          <a:xfrm>
            <a:off x="7423150" y="609600"/>
            <a:ext cx="393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82C3CAE-232D-43F5-8FCD-CC3B92DFB6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6944" y="309890"/>
            <a:ext cx="2618112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32B8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9065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8723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418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591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7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1186464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129719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16373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2502163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2445418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3817862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3761117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380812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2485928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1183963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2497582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3831431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86DD7A-5D07-48D4-ADD3-CFF23031BD1D}"/>
              </a:ext>
            </a:extLst>
          </p:cNvPr>
          <p:cNvSpPr/>
          <p:nvPr userDrawn="1"/>
        </p:nvSpPr>
        <p:spPr>
          <a:xfrm>
            <a:off x="5764545" y="50948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ADA43C0-3AB7-4B73-A699-B1B9022D90CA}"/>
              </a:ext>
            </a:extLst>
          </p:cNvPr>
          <p:cNvSpPr/>
          <p:nvPr userDrawn="1"/>
        </p:nvSpPr>
        <p:spPr>
          <a:xfrm>
            <a:off x="5202763" y="50380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729AC-3424-4BEE-B993-47D4FD573975}"/>
              </a:ext>
            </a:extLst>
          </p:cNvPr>
          <p:cNvSpPr txBox="1"/>
          <p:nvPr userDrawn="1"/>
        </p:nvSpPr>
        <p:spPr>
          <a:xfrm>
            <a:off x="5183710" y="5085071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04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1910" y="510837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</p:spTree>
    <p:extLst>
      <p:ext uri="{BB962C8B-B14F-4D97-AF65-F5344CB8AC3E}">
        <p14:creationId xmlns:p14="http://schemas.microsoft.com/office/powerpoint/2010/main" val="100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84E8E4-3F42-436C-B5AB-08969962D687}"/>
              </a:ext>
            </a:extLst>
          </p:cNvPr>
          <p:cNvGrpSpPr/>
          <p:nvPr userDrawn="1"/>
        </p:nvGrpSpPr>
        <p:grpSpPr>
          <a:xfrm>
            <a:off x="5183709" y="748719"/>
            <a:ext cx="5398824" cy="691322"/>
            <a:chOff x="5183709" y="1129719"/>
            <a:chExt cx="5398824" cy="69132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B77D86-1B1B-4646-8C55-65EA5CC103BD}"/>
                </a:ext>
              </a:extLst>
            </p:cNvPr>
            <p:cNvSpPr/>
            <p:nvPr userDrawn="1"/>
          </p:nvSpPr>
          <p:spPr>
            <a:xfrm>
              <a:off x="5745491" y="118646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DC55351-7961-4B0E-84C1-5EC6777B6865}"/>
                </a:ext>
              </a:extLst>
            </p:cNvPr>
            <p:cNvSpPr/>
            <p:nvPr userDrawn="1"/>
          </p:nvSpPr>
          <p:spPr>
            <a:xfrm>
              <a:off x="5183709" y="112971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80D717-D195-4AA3-AB4D-5B6074B1B6CA}"/>
                </a:ext>
              </a:extLst>
            </p:cNvPr>
            <p:cNvSpPr txBox="1"/>
            <p:nvPr userDrawn="1"/>
          </p:nvSpPr>
          <p:spPr>
            <a:xfrm>
              <a:off x="5209936" y="116373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01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C3FA44-7268-4D7F-BD83-33C71586C5C1}"/>
              </a:ext>
            </a:extLst>
          </p:cNvPr>
          <p:cNvGrpSpPr/>
          <p:nvPr userDrawn="1"/>
        </p:nvGrpSpPr>
        <p:grpSpPr>
          <a:xfrm>
            <a:off x="5164656" y="3056793"/>
            <a:ext cx="5417877" cy="693337"/>
            <a:chOff x="5164656" y="3761117"/>
            <a:chExt cx="5417877" cy="69333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EFE2DE-2528-47FC-81F2-6411D580404B}"/>
                </a:ext>
              </a:extLst>
            </p:cNvPr>
            <p:cNvSpPr/>
            <p:nvPr userDrawn="1"/>
          </p:nvSpPr>
          <p:spPr>
            <a:xfrm>
              <a:off x="5745491" y="3817862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5BDF89A-A3BD-44F3-BF7F-760BB7C14A74}"/>
                </a:ext>
              </a:extLst>
            </p:cNvPr>
            <p:cNvSpPr/>
            <p:nvPr userDrawn="1"/>
          </p:nvSpPr>
          <p:spPr>
            <a:xfrm>
              <a:off x="5183709" y="3761117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7E9D01-96DB-4B90-AD82-4F6D5892572C}"/>
                </a:ext>
              </a:extLst>
            </p:cNvPr>
            <p:cNvSpPr txBox="1"/>
            <p:nvPr userDrawn="1"/>
          </p:nvSpPr>
          <p:spPr>
            <a:xfrm>
              <a:off x="5164656" y="380812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03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47FC08-8842-4651-B156-88DF31082C4D}"/>
              </a:ext>
            </a:extLst>
          </p:cNvPr>
          <p:cNvGrpSpPr/>
          <p:nvPr userDrawn="1"/>
        </p:nvGrpSpPr>
        <p:grpSpPr>
          <a:xfrm>
            <a:off x="5183709" y="1902756"/>
            <a:ext cx="5398824" cy="691322"/>
            <a:chOff x="5183709" y="2445418"/>
            <a:chExt cx="5398824" cy="69132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1BAEAF-FB6A-4C01-8912-1D2BA637A259}"/>
                </a:ext>
              </a:extLst>
            </p:cNvPr>
            <p:cNvGrpSpPr/>
            <p:nvPr userDrawn="1"/>
          </p:nvGrpSpPr>
          <p:grpSpPr>
            <a:xfrm>
              <a:off x="5183709" y="2445418"/>
              <a:ext cx="5398824" cy="691322"/>
              <a:chOff x="5183709" y="2445418"/>
              <a:chExt cx="5398824" cy="69132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B2480-8CDB-4147-BCA0-E522734950A7}"/>
                  </a:ext>
                </a:extLst>
              </p:cNvPr>
              <p:cNvSpPr/>
              <p:nvPr userDrawn="1"/>
            </p:nvSpPr>
            <p:spPr>
              <a:xfrm>
                <a:off x="5745491" y="2502163"/>
                <a:ext cx="4837042" cy="57783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82426E0-271D-42AF-A714-CFCE857BB78F}"/>
                  </a:ext>
                </a:extLst>
              </p:cNvPr>
              <p:cNvSpPr/>
              <p:nvPr userDrawn="1"/>
            </p:nvSpPr>
            <p:spPr>
              <a:xfrm>
                <a:off x="5183709" y="2445418"/>
                <a:ext cx="691322" cy="691322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CB42A8-21C2-4C96-B3F9-066B33787C8C}"/>
                </a:ext>
              </a:extLst>
            </p:cNvPr>
            <p:cNvSpPr txBox="1"/>
            <p:nvPr userDrawn="1"/>
          </p:nvSpPr>
          <p:spPr>
            <a:xfrm>
              <a:off x="5183709" y="2485928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02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383" y="81680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2383" y="196607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383" y="311534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28D930-B892-473C-8EA6-520301EA969A}"/>
              </a:ext>
            </a:extLst>
          </p:cNvPr>
          <p:cNvGrpSpPr/>
          <p:nvPr userDrawn="1"/>
        </p:nvGrpSpPr>
        <p:grpSpPr>
          <a:xfrm>
            <a:off x="5183710" y="4212845"/>
            <a:ext cx="5417877" cy="693337"/>
            <a:chOff x="5183710" y="5038065"/>
            <a:chExt cx="5417877" cy="6933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86DD7A-5D07-48D4-ADD3-CFF23031BD1D}"/>
                </a:ext>
              </a:extLst>
            </p:cNvPr>
            <p:cNvSpPr/>
            <p:nvPr userDrawn="1"/>
          </p:nvSpPr>
          <p:spPr>
            <a:xfrm>
              <a:off x="5764545" y="5094810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ADA43C0-3AB7-4B73-A699-B1B9022D90CA}"/>
                </a:ext>
              </a:extLst>
            </p:cNvPr>
            <p:cNvSpPr/>
            <p:nvPr userDrawn="1"/>
          </p:nvSpPr>
          <p:spPr>
            <a:xfrm>
              <a:off x="5202763" y="5038065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5729AC-3424-4BEE-B993-47D4FD573975}"/>
                </a:ext>
              </a:extLst>
            </p:cNvPr>
            <p:cNvSpPr txBox="1"/>
            <p:nvPr userDrawn="1"/>
          </p:nvSpPr>
          <p:spPr>
            <a:xfrm>
              <a:off x="5183710" y="5085071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04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2383" y="426461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70D0AFA-3F6D-4306-9F7F-ACC5B131D5B7}"/>
              </a:ext>
            </a:extLst>
          </p:cNvPr>
          <p:cNvGrpSpPr/>
          <p:nvPr userDrawn="1"/>
        </p:nvGrpSpPr>
        <p:grpSpPr>
          <a:xfrm>
            <a:off x="5164656" y="5368899"/>
            <a:ext cx="5417877" cy="693337"/>
            <a:chOff x="5164656" y="5749899"/>
            <a:chExt cx="5417877" cy="69333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62C0DA-AA13-4335-A4FA-DE76009011A4}"/>
                </a:ext>
              </a:extLst>
            </p:cNvPr>
            <p:cNvSpPr/>
            <p:nvPr userDrawn="1"/>
          </p:nvSpPr>
          <p:spPr>
            <a:xfrm>
              <a:off x="5745491" y="580664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6D2B477-0515-44B6-989F-A4BF21CE00CE}"/>
                </a:ext>
              </a:extLst>
            </p:cNvPr>
            <p:cNvSpPr/>
            <p:nvPr userDrawn="1"/>
          </p:nvSpPr>
          <p:spPr>
            <a:xfrm>
              <a:off x="5183709" y="574989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6685B53-7B20-40BB-9243-C944E7C349C5}"/>
                </a:ext>
              </a:extLst>
            </p:cNvPr>
            <p:cNvSpPr txBox="1"/>
            <p:nvPr userDrawn="1"/>
          </p:nvSpPr>
          <p:spPr>
            <a:xfrm>
              <a:off x="5164656" y="5796905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05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135B55A9-3405-4D34-BCD0-925666C855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2383" y="541388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会议总结</a:t>
            </a:r>
          </a:p>
        </p:txBody>
      </p:sp>
    </p:spTree>
    <p:extLst>
      <p:ext uri="{BB962C8B-B14F-4D97-AF65-F5344CB8AC3E}">
        <p14:creationId xmlns:p14="http://schemas.microsoft.com/office/powerpoint/2010/main" val="28449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0FBFBD-6B3F-4A71-B6F5-F6E121BF4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1272" y="-165"/>
            <a:ext cx="12193272" cy="68583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85D9E87-AB50-46C7-ABAC-E98DDAC8DB91}"/>
              </a:ext>
            </a:extLst>
          </p:cNvPr>
          <p:cNvGrpSpPr/>
          <p:nvPr userDrawn="1"/>
        </p:nvGrpSpPr>
        <p:grpSpPr>
          <a:xfrm>
            <a:off x="8922881" y="3459700"/>
            <a:ext cx="3082306" cy="2768712"/>
            <a:chOff x="5361651" y="1304562"/>
            <a:chExt cx="593384" cy="53301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CDCDD9-02C0-4698-AA66-95EB3FE837E7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2E077D-2F44-4F57-BC9A-08384B13C49E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179C31C-0F06-479D-BB61-1460784FE9E9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623C7-FE7F-499A-8F07-40327BF009C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33A5A0-BD76-4842-8DC5-672D52703CF6}"/>
              </a:ext>
            </a:extLst>
          </p:cNvPr>
          <p:cNvGrpSpPr/>
          <p:nvPr userDrawn="1"/>
        </p:nvGrpSpPr>
        <p:grpSpPr>
          <a:xfrm>
            <a:off x="10100201" y="2910770"/>
            <a:ext cx="506396" cy="446519"/>
            <a:chOff x="5345632" y="1300230"/>
            <a:chExt cx="609403" cy="53734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E5AEDB-0B22-4E50-B1E8-AD832AF0582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695A34-5011-4347-AAB6-49CC92204715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F0B5EF-0E75-4B88-9B3F-2A457007A1A9}"/>
              </a:ext>
            </a:extLst>
          </p:cNvPr>
          <p:cNvGrpSpPr/>
          <p:nvPr userDrawn="1"/>
        </p:nvGrpSpPr>
        <p:grpSpPr>
          <a:xfrm>
            <a:off x="6821636" y="4801161"/>
            <a:ext cx="488940" cy="468146"/>
            <a:chOff x="5386625" y="1332586"/>
            <a:chExt cx="568410" cy="5049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D3B6BC-DDF5-42F5-AB70-82123D35EA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0F7402-0744-40FF-B0EE-650E8AE9914B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DCE93D-47F4-43C9-9E02-77B9E27B5740}"/>
              </a:ext>
            </a:extLst>
          </p:cNvPr>
          <p:cNvGrpSpPr/>
          <p:nvPr userDrawn="1"/>
        </p:nvGrpSpPr>
        <p:grpSpPr>
          <a:xfrm>
            <a:off x="9426451" y="706385"/>
            <a:ext cx="1018385" cy="914776"/>
            <a:chOff x="5361651" y="1304562"/>
            <a:chExt cx="593384" cy="53301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FBFF24D-6FF7-4C63-8726-F610394FE3F2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282DAD0-FDBF-4CC2-9A4F-500288C31ADD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56C1A6-1946-4EA9-ACA0-6C049EB6DD51}"/>
              </a:ext>
            </a:extLst>
          </p:cNvPr>
          <p:cNvGrpSpPr/>
          <p:nvPr userDrawn="1"/>
        </p:nvGrpSpPr>
        <p:grpSpPr>
          <a:xfrm>
            <a:off x="1445256" y="4651668"/>
            <a:ext cx="808866" cy="718618"/>
            <a:chOff x="5386625" y="1332586"/>
            <a:chExt cx="568410" cy="50499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FB8B837-B89B-45FE-ABC2-F3288C1B7A38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D1E8DC9-BFC3-4518-9A30-F266C92FFC93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FD1651-19AA-46F7-8484-2F2B566BCB10}"/>
              </a:ext>
            </a:extLst>
          </p:cNvPr>
          <p:cNvGrpSpPr/>
          <p:nvPr userDrawn="1"/>
        </p:nvGrpSpPr>
        <p:grpSpPr>
          <a:xfrm>
            <a:off x="6770332" y="1550343"/>
            <a:ext cx="331586" cy="294590"/>
            <a:chOff x="5386625" y="1332586"/>
            <a:chExt cx="568410" cy="50499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DDABB85-3D7A-4EF7-9303-BEDC3DA100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FBA5BD-6C19-4797-AF82-E88819BBDA5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CE416C-B44D-4FFC-9289-1941E7A9B979}"/>
              </a:ext>
            </a:extLst>
          </p:cNvPr>
          <p:cNvGrpSpPr/>
          <p:nvPr userDrawn="1"/>
        </p:nvGrpSpPr>
        <p:grpSpPr>
          <a:xfrm>
            <a:off x="5151824" y="5045145"/>
            <a:ext cx="139670" cy="124086"/>
            <a:chOff x="5386625" y="1332586"/>
            <a:chExt cx="568410" cy="50499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94FBE8-64FB-4A0A-86D0-CD64BE000B3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F40CA46-5F8C-4DC9-AFFB-90E5B624C0F8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AEF4C8C-B578-4DB9-8D54-0167D2186E55}"/>
              </a:ext>
            </a:extLst>
          </p:cNvPr>
          <p:cNvGrpSpPr/>
          <p:nvPr userDrawn="1"/>
        </p:nvGrpSpPr>
        <p:grpSpPr>
          <a:xfrm>
            <a:off x="3772743" y="4576323"/>
            <a:ext cx="246180" cy="224838"/>
            <a:chOff x="5386625" y="1332586"/>
            <a:chExt cx="568410" cy="50499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BBBCCF7-C634-4EB2-9640-E3DB75A575B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A740A0-3932-4D0D-9130-3379DB876A6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FF719E7-8538-4413-A6F1-300FA4FC55F7}"/>
              </a:ext>
            </a:extLst>
          </p:cNvPr>
          <p:cNvGrpSpPr/>
          <p:nvPr userDrawn="1"/>
        </p:nvGrpSpPr>
        <p:grpSpPr>
          <a:xfrm>
            <a:off x="4081432" y="928181"/>
            <a:ext cx="452286" cy="401821"/>
            <a:chOff x="5386625" y="1332586"/>
            <a:chExt cx="568410" cy="50499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7E85F33-FEC1-41A3-AC07-FB1F0FF5F69A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082B591-225A-4A89-80EC-AE116590B99E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3BF652-A6FD-4679-9E9E-4C6E6C7B3C58}"/>
              </a:ext>
            </a:extLst>
          </p:cNvPr>
          <p:cNvCxnSpPr>
            <a:cxnSpLocks/>
          </p:cNvCxnSpPr>
          <p:nvPr userDrawn="1"/>
        </p:nvCxnSpPr>
        <p:spPr>
          <a:xfrm>
            <a:off x="5841364" y="3443441"/>
            <a:ext cx="38977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A40C9C-0D1D-4E3A-9377-95223312FF2C}"/>
              </a:ext>
            </a:extLst>
          </p:cNvPr>
          <p:cNvGrpSpPr/>
          <p:nvPr userDrawn="1"/>
        </p:nvGrpSpPr>
        <p:grpSpPr>
          <a:xfrm>
            <a:off x="661024" y="406521"/>
            <a:ext cx="1550268" cy="1392544"/>
            <a:chOff x="5361651" y="1304562"/>
            <a:chExt cx="593384" cy="533015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846C1-0979-4EF1-BD37-88AB0116AC7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F397951-730B-47E3-9E7F-23CF189BDCEF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CAD3B1-F57F-40DC-B067-F96291F9D3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8886" y="1147500"/>
            <a:ext cx="3795574" cy="3770263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3900" b="1" i="1" kern="1200" spc="600" noProof="0">
                <a:solidFill>
                  <a:schemeClr val="accent1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3900" i="1" dirty="0">
                <a:solidFill>
                  <a:schemeClr val="accent1"/>
                </a:solidFill>
                <a:effectLst/>
                <a:latin typeface="Arial"/>
                <a:ea typeface="微软雅黑"/>
              </a:rPr>
              <a:t>01</a:t>
            </a:r>
            <a:endParaRPr lang="zh-CN" altLang="en-US" sz="23900" i="1" dirty="0">
              <a:solidFill>
                <a:schemeClr val="accent1"/>
              </a:solidFill>
              <a:effectLst/>
              <a:latin typeface="Arial"/>
              <a:ea typeface="微软雅黑"/>
            </a:endParaRP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8AC408FE-39D6-43C5-8C71-DB30EFBEE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0314" y="2297776"/>
            <a:ext cx="3998772" cy="1015663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lang="zh-CN" altLang="en-US" sz="6000" b="1" kern="1200" spc="600" noProof="0">
                <a:solidFill>
                  <a:schemeClr val="accent2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accent2"/>
                </a:solidFill>
                <a:effectLst/>
                <a:latin typeface="Arial"/>
                <a:ea typeface="微软雅黑"/>
              </a:rPr>
              <a:t>工作回顾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F2EC19E0-239B-4B72-A470-9C7BB447E9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0314" y="3578337"/>
            <a:ext cx="3998772" cy="480131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FontTx/>
              <a:buNone/>
              <a:defRPr lang="en-US" alt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2800"/>
              <a:t>Please Add Text Herea</a:t>
            </a:r>
          </a:p>
        </p:txBody>
      </p:sp>
    </p:spTree>
    <p:extLst>
      <p:ext uri="{BB962C8B-B14F-4D97-AF65-F5344CB8AC3E}">
        <p14:creationId xmlns:p14="http://schemas.microsoft.com/office/powerpoint/2010/main" val="4595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34DFF6A-3389-4EF4-8B79-FA5F9833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E54DAA0-DE0E-4A5B-BE6A-35F37E800A89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F4AC827-D731-4E1F-BF6A-796333B07DF7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7912679-E8F4-47FC-BB94-0FF8D9892D3F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D54897-4800-4934-9115-4DBBBF98F48C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ED72EF-A180-4CC3-8E7A-B7463D00304E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565E0505-2CA6-46DA-BD43-F4C2D35BC0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30401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DC8336-33DB-43E9-90C7-87C7386B1F23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EB76F48-7528-449C-B5E6-36B2BA02E49A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4C8459E-2424-4FC6-A4BD-E186A447A60E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D6D6CD-80E6-46AE-B716-641B6DFB2E7D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33151-DCF9-4FDD-8919-F438C4296501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2">
            <a:extLst>
              <a:ext uri="{FF2B5EF4-FFF2-40B4-BE49-F238E27FC236}">
                <a16:creationId xmlns:a16="http://schemas.microsoft.com/office/drawing/2014/main" id="{0EDAD7E8-FA33-4154-8FBA-E357336B9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54005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7416613" y="2279553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1857845" y="579765"/>
            <a:ext cx="1724118" cy="1548708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843211" y="3562952"/>
            <a:ext cx="1069606" cy="943136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2149452" y="4303929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8184427" y="1117736"/>
            <a:ext cx="613484" cy="545034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6214441" y="1123212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5505374" y="2904725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3269931" y="3051414"/>
            <a:ext cx="5652139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45BB200-FDED-4C48-AAF0-2C5D812FCA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9525" y="1581289"/>
            <a:ext cx="4552950" cy="144655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88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5D09408B-D9ED-4A72-92D7-1A4F5B86EA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525" y="3081177"/>
            <a:ext cx="4552950" cy="92333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1471109" y="3254858"/>
            <a:ext cx="9249782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6284242" y="1721826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3996427" y="858713"/>
            <a:ext cx="1018385" cy="914776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975432" y="3750173"/>
            <a:ext cx="506396" cy="446519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3034824" y="3988052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7290810" y="906327"/>
            <a:ext cx="684622" cy="608236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5507392" y="1561219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6100206" y="3081777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1FE2DF61-D2D5-4B00-AACD-3A351D685F5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7350" y="2148303"/>
            <a:ext cx="11417300" cy="1015663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互联网行业年度总结模板</a:t>
            </a:r>
          </a:p>
        </p:txBody>
      </p:sp>
      <p:sp>
        <p:nvSpPr>
          <p:cNvPr id="42" name="文本占位符 40">
            <a:extLst>
              <a:ext uri="{FF2B5EF4-FFF2-40B4-BE49-F238E27FC236}">
                <a16:creationId xmlns:a16="http://schemas.microsoft.com/office/drawing/2014/main" id="{9EBF1CC6-E801-4CB4-928C-66602FAF68F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7350" y="3342536"/>
            <a:ext cx="11417300" cy="276999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200" kern="1200" spc="6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60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SIMPLE GENERAL TEMPLATE FOR ANNUAL SUMMARY OF ATMOSPHERE</a:t>
            </a:r>
          </a:p>
        </p:txBody>
      </p: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79FE1-229C-40C9-AB03-1732DA5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44E74-7FF4-4F27-A580-1CB7F236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8C78-94AC-40E2-B48E-63A4216FB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A7A4-1FE5-419A-B848-F22D7B46009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E2D2-7905-4777-BDB2-921AA2DB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19A8F-8CB2-46CE-A8B0-733DBC521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CE7E-9A1D-45F9-9098-FB9F2FBD6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7" r:id="rId3"/>
    <p:sldLayoutId id="2147483678" r:id="rId4"/>
    <p:sldLayoutId id="2147483650" r:id="rId5"/>
    <p:sldLayoutId id="2147483660" r:id="rId6"/>
    <p:sldLayoutId id="214748366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79FE1-229C-40C9-AB03-1732DA5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44E74-7FF4-4F27-A580-1CB7F236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8C78-94AC-40E2-B48E-63A4216FB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A7A4-1FE5-419A-B848-F22D7B46009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E2D2-7905-4777-BDB2-921AA2DB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19A8F-8CB2-46CE-A8B0-733DBC521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CE7E-9A1D-45F9-9098-FB9F2FBD6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30372-0888-4FD6-BE51-F09654EB5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年中总结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032E7-1BCC-4855-998E-F1D4ADB8C6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1C66A11-9547-4AC9-BBFF-5B0CC30732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0951" y="4927697"/>
            <a:ext cx="2830098" cy="369332"/>
          </a:xfrm>
        </p:spPr>
        <p:txBody>
          <a:bodyPr/>
          <a:lstStyle/>
          <a:p>
            <a:pPr lvl="0"/>
            <a:r>
              <a:rPr lang="zh-CN" altLang="en-US" dirty="0"/>
              <a:t>汇报人：杨世杰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9682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9CA6709-2F1D-4AC2-8297-AC0A5D336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9F9DD478-7922-4971-9437-41921A1A44CB}"/>
              </a:ext>
            </a:extLst>
          </p:cNvPr>
          <p:cNvGraphicFramePr/>
          <p:nvPr/>
        </p:nvGraphicFramePr>
        <p:xfrm>
          <a:off x="-143882" y="1918683"/>
          <a:ext cx="4750500" cy="3075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CDD29CE-8806-49D2-A8FF-D5D8BC9CB56E}"/>
              </a:ext>
            </a:extLst>
          </p:cNvPr>
          <p:cNvGraphicFramePr/>
          <p:nvPr/>
        </p:nvGraphicFramePr>
        <p:xfrm>
          <a:off x="2641268" y="3112626"/>
          <a:ext cx="4331589" cy="280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4C8D2E6-D7D8-4C5E-9D67-7056EA329948}"/>
              </a:ext>
            </a:extLst>
          </p:cNvPr>
          <p:cNvGraphicFramePr/>
          <p:nvPr/>
        </p:nvGraphicFramePr>
        <p:xfrm>
          <a:off x="5192474" y="2257404"/>
          <a:ext cx="3658513" cy="236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31AAC27-0F8B-4F3F-BC62-5E2E5716424E}"/>
              </a:ext>
            </a:extLst>
          </p:cNvPr>
          <p:cNvGraphicFramePr/>
          <p:nvPr/>
        </p:nvGraphicFramePr>
        <p:xfrm>
          <a:off x="7021730" y="2336746"/>
          <a:ext cx="5299717" cy="343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4753001-CB57-4567-9043-A99BCD4640B3}"/>
              </a:ext>
            </a:extLst>
          </p:cNvPr>
          <p:cNvSpPr txBox="1"/>
          <p:nvPr/>
        </p:nvSpPr>
        <p:spPr>
          <a:xfrm>
            <a:off x="1413448" y="2718468"/>
            <a:ext cx="15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顺利收尾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43C70-143A-4D2E-B5D6-3FCF13499239}"/>
              </a:ext>
            </a:extLst>
          </p:cNvPr>
          <p:cNvSpPr txBox="1"/>
          <p:nvPr/>
        </p:nvSpPr>
        <p:spPr>
          <a:xfrm>
            <a:off x="4033183" y="3816642"/>
            <a:ext cx="15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继续实践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A70972-7936-4039-8389-152B75238BCE}"/>
              </a:ext>
            </a:extLst>
          </p:cNvPr>
          <p:cNvSpPr txBox="1"/>
          <p:nvPr/>
        </p:nvSpPr>
        <p:spPr>
          <a:xfrm>
            <a:off x="6238413" y="2758322"/>
            <a:ext cx="15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E4EECB-DA09-4B3A-9E34-CCB593EABA98}"/>
              </a:ext>
            </a:extLst>
          </p:cNvPr>
          <p:cNvSpPr txBox="1"/>
          <p:nvPr/>
        </p:nvSpPr>
        <p:spPr>
          <a:xfrm>
            <a:off x="8888269" y="3364553"/>
            <a:ext cx="15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多多指教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B57FB40-5B84-4733-AF3F-885332A494C7}"/>
              </a:ext>
            </a:extLst>
          </p:cNvPr>
          <p:cNvGrpSpPr/>
          <p:nvPr/>
        </p:nvGrpSpPr>
        <p:grpSpPr>
          <a:xfrm>
            <a:off x="1143357" y="2907294"/>
            <a:ext cx="2141418" cy="1136536"/>
            <a:chOff x="660847" y="4138131"/>
            <a:chExt cx="2141418" cy="113653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0132377-BD7D-4177-ABAE-2084F36DCCF4}"/>
                </a:ext>
              </a:extLst>
            </p:cNvPr>
            <p:cNvSpPr txBox="1"/>
            <p:nvPr/>
          </p:nvSpPr>
          <p:spPr>
            <a:xfrm>
              <a:off x="660847" y="413813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77B6E9F-5B02-4D96-BE05-61ADACB59595}"/>
                </a:ext>
              </a:extLst>
            </p:cNvPr>
            <p:cNvSpPr txBox="1"/>
            <p:nvPr/>
          </p:nvSpPr>
          <p:spPr>
            <a:xfrm>
              <a:off x="695450" y="4801717"/>
              <a:ext cx="21068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洛宁部署和测试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东湖的项目验收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2AFE391-D0CD-4881-B317-68D865CDAE0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59F48E-2C8B-4B81-A25D-B36CAD032234}"/>
              </a:ext>
            </a:extLst>
          </p:cNvPr>
          <p:cNvGrpSpPr/>
          <p:nvPr/>
        </p:nvGrpSpPr>
        <p:grpSpPr>
          <a:xfrm>
            <a:off x="3753654" y="4153113"/>
            <a:ext cx="2117084" cy="1114420"/>
            <a:chOff x="660847" y="4138131"/>
            <a:chExt cx="2117084" cy="1114420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AE8288B-4575-4CBD-963D-C60D1C4A2BAD}"/>
                </a:ext>
              </a:extLst>
            </p:cNvPr>
            <p:cNvSpPr txBox="1"/>
            <p:nvPr/>
          </p:nvSpPr>
          <p:spPr>
            <a:xfrm>
              <a:off x="660847" y="413813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D1E8DA6-8658-4210-B732-6BB0B0226A83}"/>
                </a:ext>
              </a:extLst>
            </p:cNvPr>
            <p:cNvSpPr txBox="1"/>
            <p:nvPr/>
          </p:nvSpPr>
          <p:spPr>
            <a:xfrm>
              <a:off x="671116" y="4579546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新项目的开展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开发框架的深入学习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不断提升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8E6F5D7-9ECB-46A6-866E-5BB1EDC58AA9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2" y="44429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346DA82-3133-47CE-8003-956D855798F5}"/>
              </a:ext>
            </a:extLst>
          </p:cNvPr>
          <p:cNvGrpSpPr/>
          <p:nvPr/>
        </p:nvGrpSpPr>
        <p:grpSpPr>
          <a:xfrm>
            <a:off x="8618180" y="4004289"/>
            <a:ext cx="2106815" cy="729753"/>
            <a:chOff x="660847" y="4595390"/>
            <a:chExt cx="2106815" cy="72975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0A803F0-A1D0-4B8F-90C0-35AE2EC66E82}"/>
                </a:ext>
              </a:extLst>
            </p:cNvPr>
            <p:cNvSpPr txBox="1"/>
            <p:nvPr/>
          </p:nvSpPr>
          <p:spPr>
            <a:xfrm>
              <a:off x="660847" y="4652138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研究生生活启动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英语学习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冲冲冲！！！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0B12A2E-6935-45A9-BC17-F303CF98D263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826D11-64A6-4537-9A38-1E3013350628}"/>
              </a:ext>
            </a:extLst>
          </p:cNvPr>
          <p:cNvGrpSpPr/>
          <p:nvPr/>
        </p:nvGrpSpPr>
        <p:grpSpPr>
          <a:xfrm>
            <a:off x="5919447" y="3110302"/>
            <a:ext cx="2106815" cy="893987"/>
            <a:chOff x="660847" y="4138131"/>
            <a:chExt cx="2106815" cy="89398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B2BABC7-E159-48B0-B131-F1C312E28BD5}"/>
                </a:ext>
              </a:extLst>
            </p:cNvPr>
            <p:cNvSpPr txBox="1"/>
            <p:nvPr/>
          </p:nvSpPr>
          <p:spPr>
            <a:xfrm>
              <a:off x="660847" y="413813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E10FD2D-7E35-4827-9B8B-A9C13CC608B3}"/>
                </a:ext>
              </a:extLst>
            </p:cNvPr>
            <p:cNvSpPr txBox="1"/>
            <p:nvPr/>
          </p:nvSpPr>
          <p:spPr>
            <a:xfrm>
              <a:off x="789240" y="4559168"/>
              <a:ext cx="185002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更加深入的研究学习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相关项目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D9A042-E2DB-4764-835B-E30C2143EE32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2" y="4461133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74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30372-0888-4FD6-BE51-F09654EB5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dirty="0"/>
              <a:t>汇报</a:t>
            </a:r>
            <a:r>
              <a:rPr lang="zh-CN" altLang="en-US"/>
              <a:t>人：杨世杰</a:t>
            </a:r>
            <a:endParaRPr lang="af-ZA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032E7-1BCC-4855-998E-F1D4ADB8C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1C66A11-9547-4AC9-BBFF-5B0CC30732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af-ZA" altLang="zh-C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711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CEB2-D6DC-4464-8224-309BDF9C5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7E1C050-9F82-4B5F-8ACC-9FBBF89D3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5EE8F8F-9652-4278-8D12-8475F87B5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</p:spTree>
    <p:extLst>
      <p:ext uri="{BB962C8B-B14F-4D97-AF65-F5344CB8AC3E}">
        <p14:creationId xmlns:p14="http://schemas.microsoft.com/office/powerpoint/2010/main" val="31890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5E84E9-3583-4CFB-B72E-A68FC358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574F7-ABB2-4F3C-A374-EA3B46A38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0314" y="2297776"/>
            <a:ext cx="3998772" cy="923330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81235-2853-4DFE-9D2E-132DFC4DF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314" y="3578337"/>
            <a:ext cx="3998772" cy="480131"/>
          </a:xfrm>
        </p:spPr>
        <p:txBody>
          <a:bodyPr/>
          <a:lstStyle/>
          <a:p>
            <a:r>
              <a:rPr lang="zh-CN" altLang="en-US" dirty="0"/>
              <a:t>上半年的工作情况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2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FCA8E54-E214-45BF-9BAE-4D142213C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85525-BCEA-45F5-81E0-C2E0DBE7DE3C}"/>
              </a:ext>
            </a:extLst>
          </p:cNvPr>
          <p:cNvSpPr/>
          <p:nvPr/>
        </p:nvSpPr>
        <p:spPr>
          <a:xfrm rot="2700000">
            <a:off x="7396895" y="2171700"/>
            <a:ext cx="2819400" cy="2819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7BBBFF-38A0-42D7-81B4-FE14A9099F86}"/>
              </a:ext>
            </a:extLst>
          </p:cNvPr>
          <p:cNvSpPr/>
          <p:nvPr/>
        </p:nvSpPr>
        <p:spPr>
          <a:xfrm rot="2700000">
            <a:off x="1975707" y="2171700"/>
            <a:ext cx="2819400" cy="2819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386AE6-4409-45EE-B282-3719B6AF3BD1}"/>
              </a:ext>
            </a:extLst>
          </p:cNvPr>
          <p:cNvSpPr/>
          <p:nvPr/>
        </p:nvSpPr>
        <p:spPr>
          <a:xfrm>
            <a:off x="2358137" y="3851579"/>
            <a:ext cx="2054540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本科毕业论文的撰写及</a:t>
            </a:r>
            <a:endParaRPr lang="en-US" altLang="zh-CN" sz="1200" dirty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答辩等工作</a:t>
            </a:r>
            <a:endParaRPr lang="af-ZA" altLang="zh-CN" sz="1200" dirty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09C4D0-650A-4267-B888-3372C9B863DB}"/>
              </a:ext>
            </a:extLst>
          </p:cNvPr>
          <p:cNvSpPr txBox="1"/>
          <p:nvPr/>
        </p:nvSpPr>
        <p:spPr>
          <a:xfrm>
            <a:off x="2780111" y="3387969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毕业论文</a:t>
            </a:r>
            <a:endParaRPr lang="af-ZA" altLang="zh-CN" sz="20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A40049-7E96-4A42-A01C-0C44DDB6AF62}"/>
              </a:ext>
            </a:extLst>
          </p:cNvPr>
          <p:cNvSpPr/>
          <p:nvPr/>
        </p:nvSpPr>
        <p:spPr>
          <a:xfrm>
            <a:off x="7846477" y="3851579"/>
            <a:ext cx="2057884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React</a:t>
            </a:r>
            <a:r>
              <a: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主流框架的学习和使用</a:t>
            </a:r>
            <a:endParaRPr lang="af-ZA" altLang="zh-CN" sz="1200" dirty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EBFFBC-4FEE-423E-965E-43E5376CFBE0}"/>
              </a:ext>
            </a:extLst>
          </p:cNvPr>
          <p:cNvSpPr txBox="1"/>
          <p:nvPr/>
        </p:nvSpPr>
        <p:spPr>
          <a:xfrm>
            <a:off x="8270123" y="3387969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自我提升</a:t>
            </a:r>
            <a:endParaRPr lang="en-US" altLang="zh-CN" sz="20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526B8D7-5512-4259-A658-CCD8CC06B306}"/>
              </a:ext>
            </a:extLst>
          </p:cNvPr>
          <p:cNvSpPr/>
          <p:nvPr/>
        </p:nvSpPr>
        <p:spPr>
          <a:xfrm rot="2700000">
            <a:off x="4686301" y="2171700"/>
            <a:ext cx="2819400" cy="2819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5FD609-ABA1-418E-BC02-2901C5AA6711}"/>
              </a:ext>
            </a:extLst>
          </p:cNvPr>
          <p:cNvSpPr/>
          <p:nvPr/>
        </p:nvSpPr>
        <p:spPr>
          <a:xfrm>
            <a:off x="5068731" y="3851579"/>
            <a:ext cx="2054540" cy="787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洛宁项目的测试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东湖、理工大项目收尾工作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新项目的需求等</a:t>
            </a:r>
            <a:endParaRPr lang="af-ZA" altLang="zh-CN" sz="1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72B8E1-3506-453F-B8EA-2DC1D584C7B1}"/>
              </a:ext>
            </a:extLst>
          </p:cNvPr>
          <p:cNvSpPr txBox="1"/>
          <p:nvPr/>
        </p:nvSpPr>
        <p:spPr>
          <a:xfrm>
            <a:off x="5193063" y="33879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横向项目收尾</a:t>
            </a:r>
            <a:endParaRPr lang="af-ZA" altLang="zh-CN" sz="200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Broadcasting_F1B5" title="Icon of a communication dish with signal lines">
            <a:extLst>
              <a:ext uri="{FF2B5EF4-FFF2-40B4-BE49-F238E27FC236}">
                <a16:creationId xmlns:a16="http://schemas.microsoft.com/office/drawing/2014/main" id="{6CAD06E2-156A-4AC3-89C7-74D6F0E3E73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982658" y="-1357051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speedometer" title="Icon of a spedometer showing medium speed">
            <a:extLst>
              <a:ext uri="{FF2B5EF4-FFF2-40B4-BE49-F238E27FC236}">
                <a16:creationId xmlns:a16="http://schemas.microsoft.com/office/drawing/2014/main" id="{5377694C-1225-49E2-871C-069207CCDB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2080" y="-1412194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rocket" title="Icon of a rocket">
            <a:extLst>
              <a:ext uri="{FF2B5EF4-FFF2-40B4-BE49-F238E27FC236}">
                <a16:creationId xmlns:a16="http://schemas.microsoft.com/office/drawing/2014/main" id="{D407656F-8568-42F7-B04E-8E983571E7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54229" y="-1412194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globe_4" title="Icon of the earth">
            <a:extLst>
              <a:ext uri="{FF2B5EF4-FFF2-40B4-BE49-F238E27FC236}">
                <a16:creationId xmlns:a16="http://schemas.microsoft.com/office/drawing/2014/main" id="{FC60DF4A-9FAF-4EE3-A23B-37E71A8BEC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11990" y="-1357051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Intelligence" title="Icon of circles connected by crossing lines">
            <a:extLst>
              <a:ext uri="{FF2B5EF4-FFF2-40B4-BE49-F238E27FC236}">
                <a16:creationId xmlns:a16="http://schemas.microsoft.com/office/drawing/2014/main" id="{5B30C133-B5A5-47E7-9CC7-7663496AEE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88064" y="-1412194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chip" title="Icon of a computer chip">
            <a:extLst>
              <a:ext uri="{FF2B5EF4-FFF2-40B4-BE49-F238E27FC236}">
                <a16:creationId xmlns:a16="http://schemas.microsoft.com/office/drawing/2014/main" id="{4C449E75-3A61-4772-ACC5-CBE80F7252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2158" y="-1357051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Broadcasting_F1B5" title="Icon of a communication dish with signal lines">
            <a:extLst>
              <a:ext uri="{FF2B5EF4-FFF2-40B4-BE49-F238E27FC236}">
                <a16:creationId xmlns:a16="http://schemas.microsoft.com/office/drawing/2014/main" id="{69C241D3-3265-4984-8801-F49888A603A5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569212" y="2576453"/>
            <a:ext cx="474766" cy="47499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rocket" title="Icon of a rocket">
            <a:extLst>
              <a:ext uri="{FF2B5EF4-FFF2-40B4-BE49-F238E27FC236}">
                <a16:creationId xmlns:a16="http://schemas.microsoft.com/office/drawing/2014/main" id="{7D00C888-E0B4-49B4-BC41-51F3754888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67423" y="2576454"/>
            <a:ext cx="484486" cy="474988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globe_4" title="Icon of the earth">
            <a:extLst>
              <a:ext uri="{FF2B5EF4-FFF2-40B4-BE49-F238E27FC236}">
                <a16:creationId xmlns:a16="http://schemas.microsoft.com/office/drawing/2014/main" id="{2482EACA-8B5B-4B64-B431-F419DAE8CD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010" y="2576453"/>
            <a:ext cx="469102" cy="47499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IoT" title="Icon of five circles that all connect to a center circle">
            <a:extLst>
              <a:ext uri="{FF2B5EF4-FFF2-40B4-BE49-F238E27FC236}">
                <a16:creationId xmlns:a16="http://schemas.microsoft.com/office/drawing/2014/main" id="{D70ABF98-639C-4530-A365-84E0DB14DE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023" y="-911761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DDD5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C65E4-E92E-4934-B702-18F145A2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工作回顾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A513D8-B3DE-485A-A89D-ED84A5CFA8CF}"/>
              </a:ext>
            </a:extLst>
          </p:cNvPr>
          <p:cNvSpPr/>
          <p:nvPr/>
        </p:nvSpPr>
        <p:spPr>
          <a:xfrm>
            <a:off x="1246733" y="1353805"/>
            <a:ext cx="2131616" cy="4681458"/>
          </a:xfrm>
          <a:custGeom>
            <a:avLst/>
            <a:gdLst>
              <a:gd name="connsiteX0" fmla="*/ 195633 w 2304000"/>
              <a:gd name="connsiteY0" fmla="*/ 0 h 5060047"/>
              <a:gd name="connsiteX1" fmla="*/ 2108367 w 2304000"/>
              <a:gd name="connsiteY1" fmla="*/ 0 h 5060047"/>
              <a:gd name="connsiteX2" fmla="*/ 2304000 w 2304000"/>
              <a:gd name="connsiteY2" fmla="*/ 195633 h 5060047"/>
              <a:gd name="connsiteX3" fmla="*/ 2304000 w 2304000"/>
              <a:gd name="connsiteY3" fmla="*/ 3868367 h 5060047"/>
              <a:gd name="connsiteX4" fmla="*/ 2302665 w 2304000"/>
              <a:gd name="connsiteY4" fmla="*/ 3881610 h 5060047"/>
              <a:gd name="connsiteX5" fmla="*/ 2304000 w 2304000"/>
              <a:gd name="connsiteY5" fmla="*/ 3908047 h 5060047"/>
              <a:gd name="connsiteX6" fmla="*/ 1152000 w 2304000"/>
              <a:gd name="connsiteY6" fmla="*/ 5060047 h 5060047"/>
              <a:gd name="connsiteX7" fmla="*/ 0 w 2304000"/>
              <a:gd name="connsiteY7" fmla="*/ 3908047 h 5060047"/>
              <a:gd name="connsiteX8" fmla="*/ 1335 w 2304000"/>
              <a:gd name="connsiteY8" fmla="*/ 3881610 h 5060047"/>
              <a:gd name="connsiteX9" fmla="*/ 0 w 2304000"/>
              <a:gd name="connsiteY9" fmla="*/ 3868367 h 5060047"/>
              <a:gd name="connsiteX10" fmla="*/ 0 w 2304000"/>
              <a:gd name="connsiteY10" fmla="*/ 195633 h 5060047"/>
              <a:gd name="connsiteX11" fmla="*/ 195633 w 2304000"/>
              <a:gd name="connsiteY11" fmla="*/ 0 h 506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4000" h="5060047">
                <a:moveTo>
                  <a:pt x="195633" y="0"/>
                </a:moveTo>
                <a:lnTo>
                  <a:pt x="2108367" y="0"/>
                </a:lnTo>
                <a:cubicBezTo>
                  <a:pt x="2216412" y="0"/>
                  <a:pt x="2304000" y="87588"/>
                  <a:pt x="2304000" y="195633"/>
                </a:cubicBezTo>
                <a:lnTo>
                  <a:pt x="2304000" y="3868367"/>
                </a:lnTo>
                <a:lnTo>
                  <a:pt x="2302665" y="3881610"/>
                </a:lnTo>
                <a:lnTo>
                  <a:pt x="2304000" y="3908047"/>
                </a:lnTo>
                <a:cubicBezTo>
                  <a:pt x="2304000" y="4544279"/>
                  <a:pt x="1788232" y="5060047"/>
                  <a:pt x="1152000" y="5060047"/>
                </a:cubicBezTo>
                <a:cubicBezTo>
                  <a:pt x="515768" y="5060047"/>
                  <a:pt x="0" y="4544279"/>
                  <a:pt x="0" y="3908047"/>
                </a:cubicBezTo>
                <a:lnTo>
                  <a:pt x="1335" y="3881610"/>
                </a:lnTo>
                <a:lnTo>
                  <a:pt x="0" y="3868367"/>
                </a:lnTo>
                <a:lnTo>
                  <a:pt x="0" y="195633"/>
                </a:lnTo>
                <a:cubicBezTo>
                  <a:pt x="0" y="87588"/>
                  <a:pt x="87588" y="0"/>
                  <a:pt x="195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F97BAB-5995-4E15-9A5F-81295DBC5376}"/>
              </a:ext>
            </a:extLst>
          </p:cNvPr>
          <p:cNvSpPr/>
          <p:nvPr/>
        </p:nvSpPr>
        <p:spPr>
          <a:xfrm>
            <a:off x="1346653" y="4027019"/>
            <a:ext cx="1931777" cy="193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6495C-3CBA-4578-9C77-4B13C169FA69}"/>
              </a:ext>
            </a:extLst>
          </p:cNvPr>
          <p:cNvSpPr txBox="1"/>
          <p:nvPr/>
        </p:nvSpPr>
        <p:spPr>
          <a:xfrm>
            <a:off x="1629318" y="4453753"/>
            <a:ext cx="1313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7FFA2A-FE89-4749-BFF5-52EAF169CDD7}"/>
              </a:ext>
            </a:extLst>
          </p:cNvPr>
          <p:cNvGrpSpPr/>
          <p:nvPr/>
        </p:nvGrpSpPr>
        <p:grpSpPr>
          <a:xfrm>
            <a:off x="4989030" y="1353805"/>
            <a:ext cx="2131616" cy="4681458"/>
            <a:chOff x="3606282" y="1356486"/>
            <a:chExt cx="2131616" cy="4681458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CB77E2C-6CA4-4F39-BA47-FDE486B9B6BE}"/>
                </a:ext>
              </a:extLst>
            </p:cNvPr>
            <p:cNvSpPr/>
            <p:nvPr/>
          </p:nvSpPr>
          <p:spPr>
            <a:xfrm>
              <a:off x="3606282" y="1356486"/>
              <a:ext cx="2131616" cy="4681458"/>
            </a:xfrm>
            <a:custGeom>
              <a:avLst/>
              <a:gdLst>
                <a:gd name="connsiteX0" fmla="*/ 195633 w 2304000"/>
                <a:gd name="connsiteY0" fmla="*/ 0 h 5060047"/>
                <a:gd name="connsiteX1" fmla="*/ 2108367 w 2304000"/>
                <a:gd name="connsiteY1" fmla="*/ 0 h 5060047"/>
                <a:gd name="connsiteX2" fmla="*/ 2304000 w 2304000"/>
                <a:gd name="connsiteY2" fmla="*/ 195633 h 5060047"/>
                <a:gd name="connsiteX3" fmla="*/ 2304000 w 2304000"/>
                <a:gd name="connsiteY3" fmla="*/ 3868367 h 5060047"/>
                <a:gd name="connsiteX4" fmla="*/ 2302665 w 2304000"/>
                <a:gd name="connsiteY4" fmla="*/ 3881610 h 5060047"/>
                <a:gd name="connsiteX5" fmla="*/ 2304000 w 2304000"/>
                <a:gd name="connsiteY5" fmla="*/ 3908047 h 5060047"/>
                <a:gd name="connsiteX6" fmla="*/ 1152000 w 2304000"/>
                <a:gd name="connsiteY6" fmla="*/ 5060047 h 5060047"/>
                <a:gd name="connsiteX7" fmla="*/ 0 w 2304000"/>
                <a:gd name="connsiteY7" fmla="*/ 3908047 h 5060047"/>
                <a:gd name="connsiteX8" fmla="*/ 1335 w 2304000"/>
                <a:gd name="connsiteY8" fmla="*/ 3881610 h 5060047"/>
                <a:gd name="connsiteX9" fmla="*/ 0 w 2304000"/>
                <a:gd name="connsiteY9" fmla="*/ 3868367 h 5060047"/>
                <a:gd name="connsiteX10" fmla="*/ 0 w 2304000"/>
                <a:gd name="connsiteY10" fmla="*/ 195633 h 5060047"/>
                <a:gd name="connsiteX11" fmla="*/ 195633 w 2304000"/>
                <a:gd name="connsiteY11" fmla="*/ 0 h 506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4000" h="5060047">
                  <a:moveTo>
                    <a:pt x="195633" y="0"/>
                  </a:moveTo>
                  <a:lnTo>
                    <a:pt x="2108367" y="0"/>
                  </a:lnTo>
                  <a:cubicBezTo>
                    <a:pt x="2216412" y="0"/>
                    <a:pt x="2304000" y="87588"/>
                    <a:pt x="2304000" y="195633"/>
                  </a:cubicBezTo>
                  <a:lnTo>
                    <a:pt x="2304000" y="3868367"/>
                  </a:lnTo>
                  <a:lnTo>
                    <a:pt x="2302665" y="3881610"/>
                  </a:lnTo>
                  <a:lnTo>
                    <a:pt x="2304000" y="3908047"/>
                  </a:lnTo>
                  <a:cubicBezTo>
                    <a:pt x="2304000" y="4544279"/>
                    <a:pt x="1788232" y="5060047"/>
                    <a:pt x="1152000" y="5060047"/>
                  </a:cubicBezTo>
                  <a:cubicBezTo>
                    <a:pt x="515768" y="5060047"/>
                    <a:pt x="0" y="4544279"/>
                    <a:pt x="0" y="3908047"/>
                  </a:cubicBezTo>
                  <a:lnTo>
                    <a:pt x="1335" y="3881610"/>
                  </a:lnTo>
                  <a:lnTo>
                    <a:pt x="0" y="3868367"/>
                  </a:lnTo>
                  <a:lnTo>
                    <a:pt x="0" y="195633"/>
                  </a:lnTo>
                  <a:cubicBezTo>
                    <a:pt x="0" y="87588"/>
                    <a:pt x="87588" y="0"/>
                    <a:pt x="1956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254000" sx="102000" sy="102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87BACE4-D1E4-4A98-902D-A12CAFA69A97}"/>
                </a:ext>
              </a:extLst>
            </p:cNvPr>
            <p:cNvSpPr/>
            <p:nvPr/>
          </p:nvSpPr>
          <p:spPr>
            <a:xfrm>
              <a:off x="3706202" y="4029700"/>
              <a:ext cx="1931777" cy="193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30EF1-2E26-421C-9183-392CDBB59684}"/>
                </a:ext>
              </a:extLst>
            </p:cNvPr>
            <p:cNvSpPr txBox="1"/>
            <p:nvPr/>
          </p:nvSpPr>
          <p:spPr>
            <a:xfrm>
              <a:off x="4156563" y="4414184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项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47BB0D7-844C-409E-BB1A-E01B4EA8C1BC}"/>
                </a:ext>
              </a:extLst>
            </p:cNvPr>
            <p:cNvGrpSpPr/>
            <p:nvPr/>
          </p:nvGrpSpPr>
          <p:grpSpPr>
            <a:xfrm>
              <a:off x="3839321" y="1922906"/>
              <a:ext cx="1665537" cy="1685225"/>
              <a:chOff x="660847" y="4138131"/>
              <a:chExt cx="2106815" cy="1685225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ADF7D90-F6E5-4ABE-A5B0-D2B3924AF2B1}"/>
                  </a:ext>
                </a:extLst>
              </p:cNvPr>
              <p:cNvSpPr txBox="1"/>
              <p:nvPr/>
            </p:nvSpPr>
            <p:spPr>
              <a:xfrm>
                <a:off x="660847" y="4138131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项目工作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7187F2-CF1A-4A6B-928B-3405670A6CA7}"/>
                  </a:ext>
                </a:extLst>
              </p:cNvPr>
              <p:cNvSpPr txBox="1"/>
              <p:nvPr/>
            </p:nvSpPr>
            <p:spPr>
              <a:xfrm>
                <a:off x="708358" y="4652138"/>
                <a:ext cx="2011792" cy="1171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洛宁项目的安全测试</a:t>
                </a:r>
                <a:endPara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东湖项目设备对接</a:t>
                </a:r>
                <a:endPara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新项目需求对接</a:t>
                </a:r>
                <a:endPara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4368891A-3C7F-4D9F-891D-4C765E861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472" y="4595390"/>
                <a:ext cx="1927563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DF18A1-946F-4ECC-905C-B75702E685F6}"/>
              </a:ext>
            </a:extLst>
          </p:cNvPr>
          <p:cNvGrpSpPr/>
          <p:nvPr/>
        </p:nvGrpSpPr>
        <p:grpSpPr>
          <a:xfrm>
            <a:off x="1428071" y="1934427"/>
            <a:ext cx="1665537" cy="1645214"/>
            <a:chOff x="660847" y="4138131"/>
            <a:chExt cx="2106815" cy="164521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A99BBFE-9A64-4DD0-B0E7-DE2E5EF10DF4}"/>
                </a:ext>
              </a:extLst>
            </p:cNvPr>
            <p:cNvSpPr txBox="1"/>
            <p:nvPr/>
          </p:nvSpPr>
          <p:spPr>
            <a:xfrm>
              <a:off x="660847" y="413813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毕业论文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DCB51AA-23A0-4469-8DB8-C1CCF01214EA}"/>
                </a:ext>
              </a:extLst>
            </p:cNvPr>
            <p:cNvSpPr txBox="1"/>
            <p:nvPr/>
          </p:nvSpPr>
          <p:spPr>
            <a:xfrm>
              <a:off x="708358" y="4652138"/>
              <a:ext cx="2011792" cy="113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知识图谱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知识抽取、实体识别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实体分类、知识问答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图数据库存储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Django + Ant design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A1D4E0E-7D36-4B41-9D30-C5CAD7DB34E2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2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A6F261-9DED-4AD8-A3F6-B5A2C740761D}"/>
              </a:ext>
            </a:extLst>
          </p:cNvPr>
          <p:cNvGrpSpPr/>
          <p:nvPr/>
        </p:nvGrpSpPr>
        <p:grpSpPr>
          <a:xfrm>
            <a:off x="8731327" y="1353805"/>
            <a:ext cx="2131616" cy="4681458"/>
            <a:chOff x="6454102" y="1356486"/>
            <a:chExt cx="2131616" cy="4681458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4FA8020-1484-4093-AFD9-314A2ADB29A6}"/>
                </a:ext>
              </a:extLst>
            </p:cNvPr>
            <p:cNvSpPr/>
            <p:nvPr/>
          </p:nvSpPr>
          <p:spPr>
            <a:xfrm>
              <a:off x="6454102" y="1356486"/>
              <a:ext cx="2131616" cy="4681458"/>
            </a:xfrm>
            <a:custGeom>
              <a:avLst/>
              <a:gdLst>
                <a:gd name="connsiteX0" fmla="*/ 195633 w 2304000"/>
                <a:gd name="connsiteY0" fmla="*/ 0 h 5060047"/>
                <a:gd name="connsiteX1" fmla="*/ 2108367 w 2304000"/>
                <a:gd name="connsiteY1" fmla="*/ 0 h 5060047"/>
                <a:gd name="connsiteX2" fmla="*/ 2304000 w 2304000"/>
                <a:gd name="connsiteY2" fmla="*/ 195633 h 5060047"/>
                <a:gd name="connsiteX3" fmla="*/ 2304000 w 2304000"/>
                <a:gd name="connsiteY3" fmla="*/ 3868367 h 5060047"/>
                <a:gd name="connsiteX4" fmla="*/ 2302665 w 2304000"/>
                <a:gd name="connsiteY4" fmla="*/ 3881610 h 5060047"/>
                <a:gd name="connsiteX5" fmla="*/ 2304000 w 2304000"/>
                <a:gd name="connsiteY5" fmla="*/ 3908047 h 5060047"/>
                <a:gd name="connsiteX6" fmla="*/ 1152000 w 2304000"/>
                <a:gd name="connsiteY6" fmla="*/ 5060047 h 5060047"/>
                <a:gd name="connsiteX7" fmla="*/ 0 w 2304000"/>
                <a:gd name="connsiteY7" fmla="*/ 3908047 h 5060047"/>
                <a:gd name="connsiteX8" fmla="*/ 1335 w 2304000"/>
                <a:gd name="connsiteY8" fmla="*/ 3881610 h 5060047"/>
                <a:gd name="connsiteX9" fmla="*/ 0 w 2304000"/>
                <a:gd name="connsiteY9" fmla="*/ 3868367 h 5060047"/>
                <a:gd name="connsiteX10" fmla="*/ 0 w 2304000"/>
                <a:gd name="connsiteY10" fmla="*/ 195633 h 5060047"/>
                <a:gd name="connsiteX11" fmla="*/ 195633 w 2304000"/>
                <a:gd name="connsiteY11" fmla="*/ 0 h 506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4000" h="5060047">
                  <a:moveTo>
                    <a:pt x="195633" y="0"/>
                  </a:moveTo>
                  <a:lnTo>
                    <a:pt x="2108367" y="0"/>
                  </a:lnTo>
                  <a:cubicBezTo>
                    <a:pt x="2216412" y="0"/>
                    <a:pt x="2304000" y="87588"/>
                    <a:pt x="2304000" y="195633"/>
                  </a:cubicBezTo>
                  <a:lnTo>
                    <a:pt x="2304000" y="3868367"/>
                  </a:lnTo>
                  <a:lnTo>
                    <a:pt x="2302665" y="3881610"/>
                  </a:lnTo>
                  <a:lnTo>
                    <a:pt x="2304000" y="3908047"/>
                  </a:lnTo>
                  <a:cubicBezTo>
                    <a:pt x="2304000" y="4544279"/>
                    <a:pt x="1788232" y="5060047"/>
                    <a:pt x="1152000" y="5060047"/>
                  </a:cubicBezTo>
                  <a:cubicBezTo>
                    <a:pt x="515768" y="5060047"/>
                    <a:pt x="0" y="4544279"/>
                    <a:pt x="0" y="3908047"/>
                  </a:cubicBezTo>
                  <a:lnTo>
                    <a:pt x="1335" y="3881610"/>
                  </a:lnTo>
                  <a:lnTo>
                    <a:pt x="0" y="3868367"/>
                  </a:lnTo>
                  <a:lnTo>
                    <a:pt x="0" y="195633"/>
                  </a:lnTo>
                  <a:cubicBezTo>
                    <a:pt x="0" y="87588"/>
                    <a:pt x="87588" y="0"/>
                    <a:pt x="195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33E4C3D-823C-4C69-9910-779FF2479190}"/>
                </a:ext>
              </a:extLst>
            </p:cNvPr>
            <p:cNvSpPr/>
            <p:nvPr/>
          </p:nvSpPr>
          <p:spPr>
            <a:xfrm>
              <a:off x="6554022" y="4029700"/>
              <a:ext cx="1931777" cy="1931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DCEA9F9-3C9F-4F17-967E-8244FA4054DF}"/>
                </a:ext>
              </a:extLst>
            </p:cNvPr>
            <p:cNvSpPr txBox="1"/>
            <p:nvPr/>
          </p:nvSpPr>
          <p:spPr>
            <a:xfrm>
              <a:off x="7004384" y="4414184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学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28E747-69DC-4AD6-AB19-2E7D866A7666}"/>
                </a:ext>
              </a:extLst>
            </p:cNvPr>
            <p:cNvGrpSpPr/>
            <p:nvPr/>
          </p:nvGrpSpPr>
          <p:grpSpPr>
            <a:xfrm>
              <a:off x="6635440" y="1934427"/>
              <a:ext cx="1665537" cy="1685225"/>
              <a:chOff x="660847" y="4138131"/>
              <a:chExt cx="2106815" cy="1685225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8B3C9D8-DF60-40CA-93F4-FFF39110791D}"/>
                  </a:ext>
                </a:extLst>
              </p:cNvPr>
              <p:cNvSpPr txBox="1"/>
              <p:nvPr/>
            </p:nvSpPr>
            <p:spPr>
              <a:xfrm>
                <a:off x="660847" y="4138131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学习提升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79C183C-F342-49D8-B07E-9FFDE8830FAB}"/>
                  </a:ext>
                </a:extLst>
              </p:cNvPr>
              <p:cNvSpPr txBox="1"/>
              <p:nvPr/>
            </p:nvSpPr>
            <p:spPr>
              <a:xfrm>
                <a:off x="708358" y="4652138"/>
                <a:ext cx="2011792" cy="1171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React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框架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+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ntd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小程序开发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+Taro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Vue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框架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+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若依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3AA6C02-496E-4F5E-B6F4-5ADCD9023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472" y="4595390"/>
                <a:ext cx="1927563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767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5E84E9-3583-4CFB-B72E-A68FC358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574F7-ABB2-4F3C-A374-EA3B46A38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0314" y="2297776"/>
            <a:ext cx="3998772" cy="923330"/>
          </a:xfrm>
        </p:spPr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81235-2853-4DFE-9D2E-132DFC4DF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我学到了什么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7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C5DE13-2A18-4B8F-A094-A58436E8C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DF3AE66-6258-42D3-B3F2-12FBAF2216BD}"/>
              </a:ext>
            </a:extLst>
          </p:cNvPr>
          <p:cNvSpPr/>
          <p:nvPr/>
        </p:nvSpPr>
        <p:spPr>
          <a:xfrm flipH="1">
            <a:off x="1685215" y="1399409"/>
            <a:ext cx="1483672" cy="1483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CBF07A-EE87-42FD-8CF0-05DBF651CFAE}"/>
              </a:ext>
            </a:extLst>
          </p:cNvPr>
          <p:cNvSpPr/>
          <p:nvPr/>
        </p:nvSpPr>
        <p:spPr>
          <a:xfrm flipH="1">
            <a:off x="1525283" y="1239477"/>
            <a:ext cx="1803535" cy="1803535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A8F4B3A2-D8F4-4F55-A770-AB7A47B4EB44}"/>
              </a:ext>
            </a:extLst>
          </p:cNvPr>
          <p:cNvSpPr/>
          <p:nvPr/>
        </p:nvSpPr>
        <p:spPr>
          <a:xfrm flipH="1">
            <a:off x="1518366" y="1232560"/>
            <a:ext cx="1817370" cy="1817370"/>
          </a:xfrm>
          <a:prstGeom prst="arc">
            <a:avLst>
              <a:gd name="adj1" fmla="val 12571704"/>
              <a:gd name="adj2" fmla="val 16503485"/>
            </a:avLst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374E3D3-09CB-485D-BEB5-DE9512E864D4}"/>
              </a:ext>
            </a:extLst>
          </p:cNvPr>
          <p:cNvSpPr/>
          <p:nvPr/>
        </p:nvSpPr>
        <p:spPr>
          <a:xfrm flipH="1" flipV="1">
            <a:off x="8215192" y="3747738"/>
            <a:ext cx="1483672" cy="1483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476454A-8205-4DEB-B1E2-896F6DACC051}"/>
              </a:ext>
            </a:extLst>
          </p:cNvPr>
          <p:cNvSpPr/>
          <p:nvPr/>
        </p:nvSpPr>
        <p:spPr>
          <a:xfrm flipH="1" flipV="1">
            <a:off x="8055260" y="3587806"/>
            <a:ext cx="1803535" cy="1803535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904633AF-A069-46FA-A159-3C3600EA7BB8}"/>
              </a:ext>
            </a:extLst>
          </p:cNvPr>
          <p:cNvSpPr/>
          <p:nvPr/>
        </p:nvSpPr>
        <p:spPr>
          <a:xfrm flipH="1" flipV="1">
            <a:off x="8048343" y="3580889"/>
            <a:ext cx="1817370" cy="1817370"/>
          </a:xfrm>
          <a:prstGeom prst="arc">
            <a:avLst>
              <a:gd name="adj1" fmla="val 12571704"/>
              <a:gd name="adj2" fmla="val 16503485"/>
            </a:avLst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文本框 18">
            <a:extLst>
              <a:ext uri="{FF2B5EF4-FFF2-40B4-BE49-F238E27FC236}">
                <a16:creationId xmlns:a16="http://schemas.microsoft.com/office/drawing/2014/main" id="{E790EEA2-5B6B-4EC6-87B7-CC0C33B5F331}"/>
              </a:ext>
            </a:extLst>
          </p:cNvPr>
          <p:cNvSpPr txBox="1"/>
          <p:nvPr/>
        </p:nvSpPr>
        <p:spPr>
          <a:xfrm>
            <a:off x="1957151" y="1725747"/>
            <a:ext cx="9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文本框 19">
            <a:extLst>
              <a:ext uri="{FF2B5EF4-FFF2-40B4-BE49-F238E27FC236}">
                <a16:creationId xmlns:a16="http://schemas.microsoft.com/office/drawing/2014/main" id="{1C89D471-BD9E-49BE-BEBA-51DEA20C7276}"/>
              </a:ext>
            </a:extLst>
          </p:cNvPr>
          <p:cNvSpPr txBox="1"/>
          <p:nvPr/>
        </p:nvSpPr>
        <p:spPr>
          <a:xfrm>
            <a:off x="8487128" y="4074076"/>
            <a:ext cx="9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7DA74EB-189B-42E0-A034-1D6B68B25EE7}"/>
              </a:ext>
            </a:extLst>
          </p:cNvPr>
          <p:cNvGrpSpPr/>
          <p:nvPr/>
        </p:nvGrpSpPr>
        <p:grpSpPr>
          <a:xfrm>
            <a:off x="2137896" y="3742770"/>
            <a:ext cx="5094171" cy="1602594"/>
            <a:chOff x="660758" y="3954792"/>
            <a:chExt cx="2106904" cy="1602594"/>
          </a:xfrm>
        </p:grpSpPr>
        <p:sp>
          <p:nvSpPr>
            <p:cNvPr id="49" name="文本框 23">
              <a:extLst>
                <a:ext uri="{FF2B5EF4-FFF2-40B4-BE49-F238E27FC236}">
                  <a16:creationId xmlns:a16="http://schemas.microsoft.com/office/drawing/2014/main" id="{2D281385-7004-4A02-BDAC-8BE90DDD3206}"/>
                </a:ext>
              </a:extLst>
            </p:cNvPr>
            <p:cNvSpPr txBox="1"/>
            <p:nvPr/>
          </p:nvSpPr>
          <p:spPr>
            <a:xfrm>
              <a:off x="660758" y="3954792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代码实践</a:t>
              </a:r>
              <a:endPara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24">
              <a:extLst>
                <a:ext uri="{FF2B5EF4-FFF2-40B4-BE49-F238E27FC236}">
                  <a16:creationId xmlns:a16="http://schemas.microsoft.com/office/drawing/2014/main" id="{3EF56DC8-5DE0-4212-8E27-82B631FA8A78}"/>
                </a:ext>
              </a:extLst>
            </p:cNvPr>
            <p:cNvSpPr txBox="1"/>
            <p:nvPr/>
          </p:nvSpPr>
          <p:spPr>
            <a:xfrm>
              <a:off x="660847" y="4652138"/>
              <a:ext cx="2106815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毕业论文的</a:t>
              </a:r>
              <a:r>
                <a:rPr lang="en-US" altLang="zh-CN" sz="14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antd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4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前后端分离网站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东湖</a:t>
              </a:r>
              <a:r>
                <a:rPr lang="en-US" altLang="zh-CN" sz="14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大屏、城管项目若依系统学习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Taro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小程序代码实践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BF5F18C-0776-4749-AC1C-A464A1913DE8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13A73DE-062D-4A65-B7CB-5AEE4602D50D}"/>
              </a:ext>
            </a:extLst>
          </p:cNvPr>
          <p:cNvGrpSpPr/>
          <p:nvPr/>
        </p:nvGrpSpPr>
        <p:grpSpPr>
          <a:xfrm>
            <a:off x="3835987" y="1297392"/>
            <a:ext cx="6837647" cy="1514355"/>
            <a:chOff x="553557" y="4043031"/>
            <a:chExt cx="2321394" cy="1514355"/>
          </a:xfrm>
        </p:grpSpPr>
        <p:sp>
          <p:nvSpPr>
            <p:cNvPr id="46" name="文本框 27">
              <a:extLst>
                <a:ext uri="{FF2B5EF4-FFF2-40B4-BE49-F238E27FC236}">
                  <a16:creationId xmlns:a16="http://schemas.microsoft.com/office/drawing/2014/main" id="{D721A425-CDCB-4356-B650-BBFDB4EE5287}"/>
                </a:ext>
              </a:extLst>
            </p:cNvPr>
            <p:cNvSpPr txBox="1"/>
            <p:nvPr/>
          </p:nvSpPr>
          <p:spPr>
            <a:xfrm>
              <a:off x="553557" y="4043031"/>
              <a:ext cx="2321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知识图谱概念入门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28">
              <a:extLst>
                <a:ext uri="{FF2B5EF4-FFF2-40B4-BE49-F238E27FC236}">
                  <a16:creationId xmlns:a16="http://schemas.microsoft.com/office/drawing/2014/main" id="{28EAC733-1C5E-453A-8931-E583B41C56C6}"/>
                </a:ext>
              </a:extLst>
            </p:cNvPr>
            <p:cNvSpPr txBox="1"/>
            <p:nvPr/>
          </p:nvSpPr>
          <p:spPr>
            <a:xfrm>
              <a:off x="660847" y="4652138"/>
              <a:ext cx="2106815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《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知识图谱基本概念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》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知识图谱构建相关综述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开源的农业知识图谱构建流程体验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63A279F-A2EE-423F-A2A0-24559723954F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12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C5DE13-2A18-4B8F-A094-A58436E8C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DF3AE66-6258-42D3-B3F2-12FBAF2216BD}"/>
              </a:ext>
            </a:extLst>
          </p:cNvPr>
          <p:cNvSpPr/>
          <p:nvPr/>
        </p:nvSpPr>
        <p:spPr>
          <a:xfrm flipH="1">
            <a:off x="2677030" y="1603569"/>
            <a:ext cx="1483672" cy="1483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CBF07A-EE87-42FD-8CF0-05DBF651CFAE}"/>
              </a:ext>
            </a:extLst>
          </p:cNvPr>
          <p:cNvSpPr/>
          <p:nvPr/>
        </p:nvSpPr>
        <p:spPr>
          <a:xfrm flipH="1">
            <a:off x="2517098" y="1443637"/>
            <a:ext cx="1803535" cy="1803535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A8F4B3A2-D8F4-4F55-A770-AB7A47B4EB44}"/>
              </a:ext>
            </a:extLst>
          </p:cNvPr>
          <p:cNvSpPr/>
          <p:nvPr/>
        </p:nvSpPr>
        <p:spPr>
          <a:xfrm flipH="1">
            <a:off x="2510181" y="1436720"/>
            <a:ext cx="1817370" cy="1817370"/>
          </a:xfrm>
          <a:prstGeom prst="arc">
            <a:avLst>
              <a:gd name="adj1" fmla="val 12571704"/>
              <a:gd name="adj2" fmla="val 16503485"/>
            </a:avLst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文本框 18">
            <a:extLst>
              <a:ext uri="{FF2B5EF4-FFF2-40B4-BE49-F238E27FC236}">
                <a16:creationId xmlns:a16="http://schemas.microsoft.com/office/drawing/2014/main" id="{E790EEA2-5B6B-4EC6-87B7-CC0C33B5F331}"/>
              </a:ext>
            </a:extLst>
          </p:cNvPr>
          <p:cNvSpPr txBox="1"/>
          <p:nvPr/>
        </p:nvSpPr>
        <p:spPr>
          <a:xfrm>
            <a:off x="2948966" y="1929907"/>
            <a:ext cx="9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7DA74EB-189B-42E0-A034-1D6B68B25EE7}"/>
              </a:ext>
            </a:extLst>
          </p:cNvPr>
          <p:cNvGrpSpPr/>
          <p:nvPr/>
        </p:nvGrpSpPr>
        <p:grpSpPr>
          <a:xfrm>
            <a:off x="4997210" y="1648059"/>
            <a:ext cx="5094171" cy="1602594"/>
            <a:chOff x="660758" y="3954792"/>
            <a:chExt cx="2106904" cy="1602594"/>
          </a:xfrm>
        </p:grpSpPr>
        <p:sp>
          <p:nvSpPr>
            <p:cNvPr id="49" name="文本框 23">
              <a:extLst>
                <a:ext uri="{FF2B5EF4-FFF2-40B4-BE49-F238E27FC236}">
                  <a16:creationId xmlns:a16="http://schemas.microsoft.com/office/drawing/2014/main" id="{2D281385-7004-4A02-BDAC-8BE90DDD3206}"/>
                </a:ext>
              </a:extLst>
            </p:cNvPr>
            <p:cNvSpPr txBox="1"/>
            <p:nvPr/>
          </p:nvSpPr>
          <p:spPr>
            <a:xfrm>
              <a:off x="660758" y="3954792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软件安全真的很重要！</a:t>
              </a:r>
              <a:endPara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24">
              <a:extLst>
                <a:ext uri="{FF2B5EF4-FFF2-40B4-BE49-F238E27FC236}">
                  <a16:creationId xmlns:a16="http://schemas.microsoft.com/office/drawing/2014/main" id="{3EF56DC8-5DE0-4212-8E27-82B631FA8A78}"/>
                </a:ext>
              </a:extLst>
            </p:cNvPr>
            <p:cNvSpPr txBox="1"/>
            <p:nvPr/>
          </p:nvSpPr>
          <p:spPr>
            <a:xfrm>
              <a:off x="660847" y="4652138"/>
              <a:ext cx="2106815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服务器的开放接口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前后端的数据传输加密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注入等漏洞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BF5F18C-0776-4749-AC1C-A464A1913DE8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8C8652-6CAA-4A08-80BF-63F1E925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08" y="3607348"/>
            <a:ext cx="4685791" cy="289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D8689F-63B9-4564-A109-39E647AE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13" y="3594493"/>
            <a:ext cx="4749588" cy="2915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587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5E84E9-3583-4CFB-B72E-A68FC358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574F7-ABB2-4F3C-A374-EA3B46A38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0314" y="2297776"/>
            <a:ext cx="3998772" cy="923330"/>
          </a:xfrm>
        </p:spPr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81235-2853-4DFE-9D2E-132DFC4DF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下半年要做什么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28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互联网行业橙色模板">
      <a:dk1>
        <a:sysClr val="windowText" lastClr="000000"/>
      </a:dk1>
      <a:lt1>
        <a:sysClr val="window" lastClr="FFFFFF"/>
      </a:lt1>
      <a:dk2>
        <a:srgbClr val="363632"/>
      </a:dk2>
      <a:lt2>
        <a:srgbClr val="E7E6E6"/>
      </a:lt2>
      <a:accent1>
        <a:srgbClr val="EE7A13"/>
      </a:accent1>
      <a:accent2>
        <a:srgbClr val="36363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自定义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互联网蓝色配色">
      <a:dk1>
        <a:sysClr val="windowText" lastClr="000000"/>
      </a:dk1>
      <a:lt1>
        <a:sysClr val="window" lastClr="FFFFFF"/>
      </a:lt1>
      <a:dk2>
        <a:srgbClr val="363632"/>
      </a:dk2>
      <a:lt2>
        <a:srgbClr val="E7E6E6"/>
      </a:lt2>
      <a:accent1>
        <a:srgbClr val="017BDE"/>
      </a:accent1>
      <a:accent2>
        <a:srgbClr val="36363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自定义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267</Words>
  <Application>Microsoft Office PowerPoint</Application>
  <PresentationFormat>宽屏</PresentationFormat>
  <Paragraphs>88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等线</vt:lpstr>
      <vt:lpstr>Arial</vt:lpstr>
      <vt:lpstr>Century Gothic</vt:lpstr>
      <vt:lpstr>Segoe UI Light</vt:lpstr>
      <vt:lpstr>Office 主题​​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杨世杰</cp:lastModifiedBy>
  <cp:revision>69</cp:revision>
  <dcterms:created xsi:type="dcterms:W3CDTF">2019-10-22T02:12:38Z</dcterms:created>
  <dcterms:modified xsi:type="dcterms:W3CDTF">2021-07-28T16:14:05Z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2019-10-22T02:42:39.0414251Z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16778f22-84d4-40d7-b317-abcc406d45b1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