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637" r:id="rId5"/>
    <p:sldId id="636" r:id="rId7"/>
    <p:sldId id="634" r:id="rId8"/>
    <p:sldId id="635" r:id="rId9"/>
    <p:sldId id="638" r:id="rId10"/>
    <p:sldId id="525" r:id="rId11"/>
    <p:sldId id="629" r:id="rId12"/>
    <p:sldId id="630" r:id="rId13"/>
    <p:sldId id="631" r:id="rId14"/>
    <p:sldId id="611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6D1A9-478B-41ED-9866-E381DF816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1A800-6726-4758-8710-067720462B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8" y="0"/>
            <a:ext cx="1529277" cy="11273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074198" y="12251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 Week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335225" y="1502512"/>
            <a:ext cx="6481744" cy="406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建议交流与改进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任务汇报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文献解读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知识分享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趋势分析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报告框架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256483" y="5442347"/>
            <a:ext cx="160685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THANKS</a:t>
            </a:r>
            <a:endParaRPr lang="zh-CN" altLang="en-US" sz="2400" b="1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82A-BAB8-4871-9018-93C6073C505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7085" y="1705610"/>
            <a:ext cx="10628630" cy="752475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总结内容</a:t>
            </a:r>
            <a:endParaRPr lang="zh-CN" altLang="en-US" sz="5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90270"/>
            <a:ext cx="9144000" cy="2550459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汇报人：袁尤良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日期：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2021/07/29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句间作用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" y="1360170"/>
            <a:ext cx="10676255" cy="4394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以语音发挥类似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的调节作用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1995" y="1558925"/>
            <a:ext cx="6592570" cy="4115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2740" y="1432560"/>
            <a:ext cx="24911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关于用语音做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gate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之类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在模型看来，为什么觉得这个地方有情绪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5485" y="3289935"/>
            <a:ext cx="7098665" cy="1975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9755" y="1725295"/>
            <a:ext cx="864870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怎么样才叫开始有情绪或结束有情绪（标注针对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sentence level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文字与语音的关系（现有情况是大部分的情绪依然是从文字挖掘）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+mj-lt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新的评价方法（关于情绪发生了变化）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87855" y="2067560"/>
            <a:ext cx="49053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2110" y="1766570"/>
            <a:ext cx="735774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语音相关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语音相关基础知识及软件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prosody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speech semantic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下一步思路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737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标题 10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语音相关基础知识及软件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01420" y="1630045"/>
            <a:ext cx="9789160" cy="2814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语音方面的基本概念</a:t>
            </a:r>
            <a:b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基本概念（分帧，帧移，加窗，预加重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...)</a:t>
            </a:r>
            <a:b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常用声学特征（语谱图，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MFCC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FBlank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PLP... )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部分语音信号处理工具</a:t>
            </a:r>
            <a:b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声学特征提取软件</a:t>
            </a:r>
            <a:b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强制对齐软件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2755" y="2658110"/>
            <a:ext cx="2934970" cy="1875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75" y="1203325"/>
            <a:ext cx="1727200" cy="1213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49538" t="53802" r="4208" b="-695"/>
          <a:stretch>
            <a:fillRect/>
          </a:stretch>
        </p:blipFill>
        <p:spPr>
          <a:xfrm>
            <a:off x="9251315" y="1260475"/>
            <a:ext cx="2144395" cy="1099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b="31924"/>
          <a:stretch>
            <a:fillRect/>
          </a:stretch>
        </p:blipFill>
        <p:spPr>
          <a:xfrm>
            <a:off x="9737725" y="2496820"/>
            <a:ext cx="1811020" cy="12376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l="9779" t="66066" r="4465"/>
          <a:stretch>
            <a:fillRect/>
          </a:stretch>
        </p:blipFill>
        <p:spPr>
          <a:xfrm>
            <a:off x="9955530" y="3827145"/>
            <a:ext cx="1778000" cy="7061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68845" y="4978400"/>
            <a:ext cx="43294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00000"/>
              </a:lnSpc>
              <a:buFont typeface="+mj-lt"/>
              <a:buNone/>
            </a:pPr>
            <a:r>
              <a:rPr 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声学特征提取软件：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OVAREP, LIBROSE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buFont typeface="+mj-lt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强制对齐：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MFA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P2FA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prosody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240" y="1418590"/>
            <a:ext cx="5113020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180" y="974090"/>
            <a:ext cx="2714625" cy="2303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151" b="24962"/>
          <a:stretch>
            <a:fillRect/>
          </a:stretch>
        </p:blipFill>
        <p:spPr>
          <a:xfrm>
            <a:off x="1035050" y="3357880"/>
            <a:ext cx="9618345" cy="2836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speech semantic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8055" y="1698625"/>
            <a:ext cx="4317365" cy="1754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134110"/>
            <a:ext cx="3746500" cy="215900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6825615" y="1641475"/>
            <a:ext cx="1581785" cy="696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flipH="1">
            <a:off x="4498975" y="1990090"/>
            <a:ext cx="2326640" cy="56070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10" y="3743960"/>
            <a:ext cx="3557905" cy="237236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4831715" y="2747645"/>
            <a:ext cx="2163445" cy="158178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080" y="3853180"/>
            <a:ext cx="3970655" cy="226314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9093200" y="2820035"/>
            <a:ext cx="202565" cy="95948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speech semantic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7240" y="1099185"/>
            <a:ext cx="10637520" cy="6323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实验：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数据集：中文aidatatang_200zh（一个语音识别的数据集）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任务：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Mask Language Model Task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模型结构： 利用一个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充当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bert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的语音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 layer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，逐步提升语音替换文字的比例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效果：不如用拼音，远达不到期望中的让语音带上语义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分析：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00150" lvl="2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audio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在这里有局限性？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00150" lvl="2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本任务已经做了很多简化，在实际情况可能会存在以下问题：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657350" lvl="3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语音识别出错，导致语音切片存在问题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657350" lvl="3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现实任务往往很难有同一个人的大量数据，往往是很多人，每人一小段时间的语音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657350" lvl="3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许多时候数据会存在背景声，以及同一个词在多种环境下的不同发音，时长等，不确定能用一个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很好地学出来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00150" lvl="2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00150" lvl="2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87855" y="2067560"/>
            <a:ext cx="49053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2110" y="1766570"/>
            <a:ext cx="735774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语音相关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语音相关基础知识及软件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prosody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speech semantic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下一步思路：情感变化分析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下一步思路：情感变化分析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42110" y="1724660"/>
            <a:ext cx="73577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句间作用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以语音发挥类似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gate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的调节作用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情感原因分析：</a:t>
            </a:r>
            <a:b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在模型看来，为什么觉得这个地方有情绪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句间作用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2DDBE1-ABE7-404F-A592-1A3E362FB0A2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155" y="1155065"/>
            <a:ext cx="9203690" cy="4548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vertOverflow="overflow" horzOverflow="overflow" vert="horz" wrap="square" numCol="1" spcCol="0" rtlCol="0" fromWordArt="0" anchor="ctr" anchorCtr="0" compatLnSpc="1">
        <a:noAutofit/>
      </a:bodyPr>
      <a:lstStyle>
        <a:defPPr lvl="0" algn="ctr">
          <a:buClrTx/>
          <a:buSzTx/>
          <a:buFontTx/>
          <a:defRPr lang="zh-CN" altLang="en-US">
            <a:sym typeface="+mn-ea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 indent="0" algn="l">
          <a:lnSpc>
            <a:spcPct val="150000"/>
          </a:lnSpc>
          <a:buFont typeface="+mj-lt"/>
          <a:buNone/>
          <a:defRPr lang="en-US" altLang="zh-CN" dirty="0" smtClean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>宽屏</PresentationFormat>
  <Paragraphs>97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华文行楷</vt:lpstr>
      <vt:lpstr>Wingdings</vt:lpstr>
      <vt:lpstr>等线</vt:lpstr>
      <vt:lpstr>微软雅黑</vt:lpstr>
      <vt:lpstr>Arial Unicode MS</vt:lpstr>
      <vt:lpstr>等线 Light</vt:lpstr>
      <vt:lpstr>Office 主题​​</vt:lpstr>
      <vt:lpstr>Seminar Research</vt:lpstr>
      <vt:lpstr>PowerPoint 演示文稿</vt:lpstr>
      <vt:lpstr>Introduction</vt:lpstr>
      <vt:lpstr>PowerPoint 演示文稿</vt:lpstr>
      <vt:lpstr>PowerPoint 演示文稿</vt:lpstr>
      <vt:lpstr>PowerPoint 演示文稿</vt:lpstr>
      <vt:lpstr>PowerPoint 演示文稿</vt:lpstr>
      <vt:lpstr>Introduction</vt:lpstr>
      <vt:lpstr>Introduction</vt:lpstr>
      <vt:lpstr>Introduction</vt:lpstr>
      <vt:lpstr>Introduction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尤良 袁</dc:creator>
  <cp:lastModifiedBy>种花家的鸢</cp:lastModifiedBy>
  <cp:revision>144</cp:revision>
  <dcterms:created xsi:type="dcterms:W3CDTF">2020-06-04T14:07:00Z</dcterms:created>
  <dcterms:modified xsi:type="dcterms:W3CDTF">2021-07-29T01:59:22Z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