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09" r:id="rId2"/>
    <p:sldId id="461" r:id="rId3"/>
    <p:sldId id="646" r:id="rId4"/>
    <p:sldId id="610" r:id="rId5"/>
    <p:sldId id="637" r:id="rId6"/>
    <p:sldId id="611" r:id="rId7"/>
    <p:sldId id="612" r:id="rId8"/>
    <p:sldId id="647" r:id="rId9"/>
    <p:sldId id="648" r:id="rId10"/>
    <p:sldId id="649" r:id="rId11"/>
    <p:sldId id="650" r:id="rId12"/>
    <p:sldId id="642" r:id="rId13"/>
    <p:sldId id="651" r:id="rId14"/>
    <p:sldId id="613" r:id="rId15"/>
    <p:sldId id="652" r:id="rId16"/>
    <p:sldId id="653" r:id="rId17"/>
  </p:sldIdLst>
  <p:sldSz cx="1219835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81E19"/>
    <a:srgbClr val="A9BECB"/>
    <a:srgbClr val="DDDDDD"/>
    <a:srgbClr val="21A3D0"/>
    <a:srgbClr val="AF1D5C"/>
    <a:srgbClr val="D01C63"/>
    <a:srgbClr val="0067AC"/>
    <a:srgbClr val="F595DC"/>
    <a:srgbClr val="F16B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438" autoAdjust="0"/>
  </p:normalViewPr>
  <p:slideViewPr>
    <p:cSldViewPr snapToObjects="1">
      <p:cViewPr varScale="1">
        <p:scale>
          <a:sx n="110" d="100"/>
          <a:sy n="110" d="100"/>
        </p:scale>
        <p:origin x="948" y="108"/>
      </p:cViewPr>
      <p:guideLst>
        <p:guide orient="horz" pos="2142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pPr/>
              <a:t>2020/6/28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13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2020/6/28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91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0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623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07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5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70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6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7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1689F0-D8FB-450F-A36F-553F26501F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9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9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360" y="2420888"/>
            <a:ext cx="6334949" cy="863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15947" y="3500388"/>
            <a:ext cx="6336536" cy="6477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875586" y="6453336"/>
            <a:ext cx="447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400" smtClean="0">
                <a:solidFill>
                  <a:srgbClr val="F8F8F8"/>
                </a:solidFill>
                <a:latin typeface="+mj-ea"/>
                <a:ea typeface="+mj-ea"/>
              </a:rPr>
              <a:pPr algn="ctr"/>
              <a:t>‹#›</a:t>
            </a:fld>
            <a:endParaRPr lang="zh-CN" altLang="en-US" sz="14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739" y="4406902"/>
            <a:ext cx="1036772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739" y="2906713"/>
            <a:ext cx="1036772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5202673" y="917846"/>
            <a:ext cx="1793004" cy="1770062"/>
            <a:chOff x="3347" y="572"/>
            <a:chExt cx="1016" cy="1003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347" y="572"/>
              <a:ext cx="1016" cy="1003"/>
            </a:xfrm>
            <a:custGeom>
              <a:avLst/>
              <a:gdLst>
                <a:gd name="T0" fmla="*/ 1189 w 2343"/>
                <a:gd name="T1" fmla="*/ 2128 h 2280"/>
                <a:gd name="T2" fmla="*/ 1226 w 2343"/>
                <a:gd name="T3" fmla="*/ 2156 h 2280"/>
                <a:gd name="T4" fmla="*/ 669 w 2343"/>
                <a:gd name="T5" fmla="*/ 1624 h 2280"/>
                <a:gd name="T6" fmla="*/ 1724 w 2343"/>
                <a:gd name="T7" fmla="*/ 1589 h 2280"/>
                <a:gd name="T8" fmla="*/ 1608 w 2343"/>
                <a:gd name="T9" fmla="*/ 1587 h 2280"/>
                <a:gd name="T10" fmla="*/ 957 w 2343"/>
                <a:gd name="T11" fmla="*/ 1811 h 2280"/>
                <a:gd name="T12" fmla="*/ 1452 w 2343"/>
                <a:gd name="T13" fmla="*/ 1653 h 2280"/>
                <a:gd name="T14" fmla="*/ 1415 w 2343"/>
                <a:gd name="T15" fmla="*/ 1755 h 2280"/>
                <a:gd name="T16" fmla="*/ 1211 w 2343"/>
                <a:gd name="T17" fmla="*/ 1805 h 2280"/>
                <a:gd name="T18" fmla="*/ 1178 w 2343"/>
                <a:gd name="T19" fmla="*/ 1707 h 2280"/>
                <a:gd name="T20" fmla="*/ 940 w 2343"/>
                <a:gd name="T21" fmla="*/ 164 h 2280"/>
                <a:gd name="T22" fmla="*/ 949 w 2343"/>
                <a:gd name="T23" fmla="*/ 139 h 2280"/>
                <a:gd name="T24" fmla="*/ 759 w 2343"/>
                <a:gd name="T25" fmla="*/ 227 h 2280"/>
                <a:gd name="T26" fmla="*/ 762 w 2343"/>
                <a:gd name="T27" fmla="*/ 237 h 2280"/>
                <a:gd name="T28" fmla="*/ 585 w 2343"/>
                <a:gd name="T29" fmla="*/ 194 h 2280"/>
                <a:gd name="T30" fmla="*/ 591 w 2343"/>
                <a:gd name="T31" fmla="*/ 327 h 2280"/>
                <a:gd name="T32" fmla="*/ 493 w 2343"/>
                <a:gd name="T33" fmla="*/ 207 h 2280"/>
                <a:gd name="T34" fmla="*/ 485 w 2343"/>
                <a:gd name="T35" fmla="*/ 434 h 2280"/>
                <a:gd name="T36" fmla="*/ 308 w 2343"/>
                <a:gd name="T37" fmla="*/ 464 h 2280"/>
                <a:gd name="T38" fmla="*/ 391 w 2343"/>
                <a:gd name="T39" fmla="*/ 586 h 2280"/>
                <a:gd name="T40" fmla="*/ 190 w 2343"/>
                <a:gd name="T41" fmla="*/ 795 h 2280"/>
                <a:gd name="T42" fmla="*/ 406 w 2343"/>
                <a:gd name="T43" fmla="*/ 740 h 2280"/>
                <a:gd name="T44" fmla="*/ 152 w 2343"/>
                <a:gd name="T45" fmla="*/ 1123 h 2280"/>
                <a:gd name="T46" fmla="*/ 264 w 2343"/>
                <a:gd name="T47" fmla="*/ 1139 h 2280"/>
                <a:gd name="T48" fmla="*/ 152 w 2343"/>
                <a:gd name="T49" fmla="*/ 1123 h 2280"/>
                <a:gd name="T50" fmla="*/ 242 w 2343"/>
                <a:gd name="T51" fmla="*/ 1459 h 2280"/>
                <a:gd name="T52" fmla="*/ 204 w 2343"/>
                <a:gd name="T53" fmla="*/ 1443 h 2280"/>
                <a:gd name="T54" fmla="*/ 311 w 2343"/>
                <a:gd name="T55" fmla="*/ 1690 h 2280"/>
                <a:gd name="T56" fmla="*/ 325 w 2343"/>
                <a:gd name="T57" fmla="*/ 1686 h 2280"/>
                <a:gd name="T58" fmla="*/ 319 w 2343"/>
                <a:gd name="T59" fmla="*/ 1874 h 2280"/>
                <a:gd name="T60" fmla="*/ 464 w 2343"/>
                <a:gd name="T61" fmla="*/ 1824 h 2280"/>
                <a:gd name="T62" fmla="*/ 340 w 2343"/>
                <a:gd name="T63" fmla="*/ 1943 h 2280"/>
                <a:gd name="T64" fmla="*/ 591 w 2343"/>
                <a:gd name="T65" fmla="*/ 1904 h 2280"/>
                <a:gd name="T66" fmla="*/ 614 w 2343"/>
                <a:gd name="T67" fmla="*/ 2044 h 2280"/>
                <a:gd name="T68" fmla="*/ 744 w 2343"/>
                <a:gd name="T69" fmla="*/ 1937 h 2280"/>
                <a:gd name="T70" fmla="*/ 936 w 2343"/>
                <a:gd name="T71" fmla="*/ 2133 h 2280"/>
                <a:gd name="T72" fmla="*/ 873 w 2343"/>
                <a:gd name="T73" fmla="*/ 1879 h 2280"/>
                <a:gd name="T74" fmla="*/ 1399 w 2343"/>
                <a:gd name="T75" fmla="*/ 131 h 2280"/>
                <a:gd name="T76" fmla="*/ 1384 w 2343"/>
                <a:gd name="T77" fmla="*/ 205 h 2280"/>
                <a:gd name="T78" fmla="*/ 1399 w 2343"/>
                <a:gd name="T79" fmla="*/ 131 h 2280"/>
                <a:gd name="T80" fmla="*/ 1609 w 2343"/>
                <a:gd name="T81" fmla="*/ 272 h 2280"/>
                <a:gd name="T82" fmla="*/ 1605 w 2343"/>
                <a:gd name="T83" fmla="*/ 242 h 2280"/>
                <a:gd name="T84" fmla="*/ 1817 w 2343"/>
                <a:gd name="T85" fmla="*/ 345 h 2280"/>
                <a:gd name="T86" fmla="*/ 1814 w 2343"/>
                <a:gd name="T87" fmla="*/ 357 h 2280"/>
                <a:gd name="T88" fmla="*/ 1991 w 2343"/>
                <a:gd name="T89" fmla="*/ 351 h 2280"/>
                <a:gd name="T90" fmla="*/ 1953 w 2343"/>
                <a:gd name="T91" fmla="*/ 490 h 2280"/>
                <a:gd name="T92" fmla="*/ 2103 w 2343"/>
                <a:gd name="T93" fmla="*/ 434 h 2280"/>
                <a:gd name="T94" fmla="*/ 2033 w 2343"/>
                <a:gd name="T95" fmla="*/ 649 h 2280"/>
                <a:gd name="T96" fmla="*/ 2205 w 2343"/>
                <a:gd name="T97" fmla="*/ 742 h 2280"/>
                <a:gd name="T98" fmla="*/ 2082 w 2343"/>
                <a:gd name="T99" fmla="*/ 842 h 2280"/>
                <a:gd name="T100" fmla="*/ 2211 w 2343"/>
                <a:gd name="T101" fmla="*/ 1092 h 2280"/>
                <a:gd name="T102" fmla="*/ 2022 w 2343"/>
                <a:gd name="T103" fmla="*/ 972 h 2280"/>
                <a:gd name="T104" fmla="*/ 2156 w 2343"/>
                <a:gd name="T105" fmla="*/ 1420 h 2280"/>
                <a:gd name="T106" fmla="*/ 2045 w 2343"/>
                <a:gd name="T107" fmla="*/ 1398 h 2280"/>
                <a:gd name="T108" fmla="*/ 2156 w 2343"/>
                <a:gd name="T109" fmla="*/ 1420 h 2280"/>
                <a:gd name="T110" fmla="*/ 1978 w 2343"/>
                <a:gd name="T111" fmla="*/ 1701 h 2280"/>
                <a:gd name="T112" fmla="*/ 2018 w 2343"/>
                <a:gd name="T113" fmla="*/ 1697 h 2280"/>
                <a:gd name="T114" fmla="*/ 1853 w 2343"/>
                <a:gd name="T115" fmla="*/ 1886 h 2280"/>
                <a:gd name="T116" fmla="*/ 1840 w 2343"/>
                <a:gd name="T117" fmla="*/ 1879 h 2280"/>
                <a:gd name="T118" fmla="*/ 1826 w 2343"/>
                <a:gd name="T119" fmla="*/ 2067 h 2280"/>
                <a:gd name="T120" fmla="*/ 1681 w 2343"/>
                <a:gd name="T121" fmla="*/ 1993 h 2280"/>
                <a:gd name="T122" fmla="*/ 1767 w 2343"/>
                <a:gd name="T123" fmla="*/ 2115 h 2280"/>
                <a:gd name="T124" fmla="*/ 1532 w 2343"/>
                <a:gd name="T125" fmla="*/ 2015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43" h="2280">
                  <a:moveTo>
                    <a:pt x="1296" y="2145"/>
                  </a:moveTo>
                  <a:cubicBezTo>
                    <a:pt x="1325" y="2141"/>
                    <a:pt x="1354" y="2139"/>
                    <a:pt x="1375" y="2141"/>
                  </a:cubicBezTo>
                  <a:cubicBezTo>
                    <a:pt x="1410" y="2145"/>
                    <a:pt x="1446" y="2162"/>
                    <a:pt x="1475" y="2183"/>
                  </a:cubicBezTo>
                  <a:cubicBezTo>
                    <a:pt x="1503" y="2204"/>
                    <a:pt x="1526" y="2229"/>
                    <a:pt x="1535" y="2251"/>
                  </a:cubicBezTo>
                  <a:cubicBezTo>
                    <a:pt x="1482" y="2269"/>
                    <a:pt x="1406" y="2280"/>
                    <a:pt x="1346" y="2279"/>
                  </a:cubicBezTo>
                  <a:cubicBezTo>
                    <a:pt x="1290" y="2278"/>
                    <a:pt x="1228" y="2229"/>
                    <a:pt x="1206" y="2176"/>
                  </a:cubicBezTo>
                  <a:cubicBezTo>
                    <a:pt x="1196" y="2151"/>
                    <a:pt x="1177" y="2154"/>
                    <a:pt x="1189" y="2128"/>
                  </a:cubicBezTo>
                  <a:cubicBezTo>
                    <a:pt x="1205" y="2093"/>
                    <a:pt x="1227" y="2049"/>
                    <a:pt x="1250" y="2020"/>
                  </a:cubicBezTo>
                  <a:cubicBezTo>
                    <a:pt x="1298" y="1961"/>
                    <a:pt x="1399" y="1908"/>
                    <a:pt x="1448" y="1890"/>
                  </a:cubicBezTo>
                  <a:cubicBezTo>
                    <a:pt x="1425" y="1932"/>
                    <a:pt x="1400" y="1984"/>
                    <a:pt x="1364" y="2038"/>
                  </a:cubicBezTo>
                  <a:cubicBezTo>
                    <a:pt x="1350" y="2057"/>
                    <a:pt x="1330" y="2077"/>
                    <a:pt x="1307" y="2095"/>
                  </a:cubicBezTo>
                  <a:cubicBezTo>
                    <a:pt x="1279" y="2117"/>
                    <a:pt x="1262" y="2126"/>
                    <a:pt x="1232" y="2142"/>
                  </a:cubicBezTo>
                  <a:lnTo>
                    <a:pt x="1198" y="2161"/>
                  </a:lnTo>
                  <a:lnTo>
                    <a:pt x="1226" y="2156"/>
                  </a:lnTo>
                  <a:cubicBezTo>
                    <a:pt x="1250" y="2153"/>
                    <a:pt x="1273" y="2148"/>
                    <a:pt x="1296" y="2145"/>
                  </a:cubicBezTo>
                  <a:close/>
                  <a:moveTo>
                    <a:pt x="671" y="1505"/>
                  </a:moveTo>
                  <a:lnTo>
                    <a:pt x="692" y="1570"/>
                  </a:lnTo>
                  <a:lnTo>
                    <a:pt x="763" y="1571"/>
                  </a:lnTo>
                  <a:lnTo>
                    <a:pt x="705" y="1604"/>
                  </a:lnTo>
                  <a:lnTo>
                    <a:pt x="726" y="1666"/>
                  </a:lnTo>
                  <a:lnTo>
                    <a:pt x="669" y="1624"/>
                  </a:lnTo>
                  <a:lnTo>
                    <a:pt x="611" y="1662"/>
                  </a:lnTo>
                  <a:lnTo>
                    <a:pt x="634" y="1603"/>
                  </a:lnTo>
                  <a:lnTo>
                    <a:pt x="577" y="1568"/>
                  </a:lnTo>
                  <a:lnTo>
                    <a:pt x="648" y="1569"/>
                  </a:lnTo>
                  <a:lnTo>
                    <a:pt x="671" y="1505"/>
                  </a:lnTo>
                  <a:close/>
                  <a:moveTo>
                    <a:pt x="1703" y="1524"/>
                  </a:moveTo>
                  <a:lnTo>
                    <a:pt x="1724" y="1589"/>
                  </a:lnTo>
                  <a:lnTo>
                    <a:pt x="1795" y="1590"/>
                  </a:lnTo>
                  <a:lnTo>
                    <a:pt x="1736" y="1623"/>
                  </a:lnTo>
                  <a:lnTo>
                    <a:pt x="1757" y="1685"/>
                  </a:lnTo>
                  <a:lnTo>
                    <a:pt x="1700" y="1643"/>
                  </a:lnTo>
                  <a:lnTo>
                    <a:pt x="1642" y="1681"/>
                  </a:lnTo>
                  <a:lnTo>
                    <a:pt x="1665" y="1622"/>
                  </a:lnTo>
                  <a:lnTo>
                    <a:pt x="1608" y="1587"/>
                  </a:lnTo>
                  <a:lnTo>
                    <a:pt x="1680" y="1588"/>
                  </a:lnTo>
                  <a:lnTo>
                    <a:pt x="1703" y="1524"/>
                  </a:lnTo>
                  <a:close/>
                  <a:moveTo>
                    <a:pt x="903" y="1643"/>
                  </a:moveTo>
                  <a:lnTo>
                    <a:pt x="924" y="1707"/>
                  </a:lnTo>
                  <a:lnTo>
                    <a:pt x="995" y="1708"/>
                  </a:lnTo>
                  <a:lnTo>
                    <a:pt x="936" y="1747"/>
                  </a:lnTo>
                  <a:lnTo>
                    <a:pt x="957" y="1811"/>
                  </a:lnTo>
                  <a:lnTo>
                    <a:pt x="900" y="1770"/>
                  </a:lnTo>
                  <a:lnTo>
                    <a:pt x="842" y="1809"/>
                  </a:lnTo>
                  <a:lnTo>
                    <a:pt x="865" y="1745"/>
                  </a:lnTo>
                  <a:lnTo>
                    <a:pt x="809" y="1705"/>
                  </a:lnTo>
                  <a:lnTo>
                    <a:pt x="880" y="1706"/>
                  </a:lnTo>
                  <a:lnTo>
                    <a:pt x="903" y="1643"/>
                  </a:lnTo>
                  <a:close/>
                  <a:moveTo>
                    <a:pt x="1452" y="1653"/>
                  </a:moveTo>
                  <a:lnTo>
                    <a:pt x="1473" y="1717"/>
                  </a:lnTo>
                  <a:lnTo>
                    <a:pt x="1544" y="1718"/>
                  </a:lnTo>
                  <a:lnTo>
                    <a:pt x="1486" y="1757"/>
                  </a:lnTo>
                  <a:lnTo>
                    <a:pt x="1507" y="1821"/>
                  </a:lnTo>
                  <a:lnTo>
                    <a:pt x="1450" y="1780"/>
                  </a:lnTo>
                  <a:lnTo>
                    <a:pt x="1392" y="1819"/>
                  </a:lnTo>
                  <a:lnTo>
                    <a:pt x="1415" y="1755"/>
                  </a:lnTo>
                  <a:lnTo>
                    <a:pt x="1358" y="1715"/>
                  </a:lnTo>
                  <a:lnTo>
                    <a:pt x="1429" y="1716"/>
                  </a:lnTo>
                  <a:lnTo>
                    <a:pt x="1452" y="1653"/>
                  </a:lnTo>
                  <a:close/>
                  <a:moveTo>
                    <a:pt x="1178" y="1707"/>
                  </a:moveTo>
                  <a:lnTo>
                    <a:pt x="1198" y="1771"/>
                  </a:lnTo>
                  <a:lnTo>
                    <a:pt x="1269" y="1772"/>
                  </a:lnTo>
                  <a:lnTo>
                    <a:pt x="1211" y="1805"/>
                  </a:lnTo>
                  <a:lnTo>
                    <a:pt x="1232" y="1866"/>
                  </a:lnTo>
                  <a:lnTo>
                    <a:pt x="1175" y="1824"/>
                  </a:lnTo>
                  <a:lnTo>
                    <a:pt x="1117" y="1861"/>
                  </a:lnTo>
                  <a:lnTo>
                    <a:pt x="1140" y="1804"/>
                  </a:lnTo>
                  <a:lnTo>
                    <a:pt x="1083" y="1769"/>
                  </a:lnTo>
                  <a:lnTo>
                    <a:pt x="1154" y="1770"/>
                  </a:lnTo>
                  <a:lnTo>
                    <a:pt x="1178" y="1707"/>
                  </a:lnTo>
                  <a:close/>
                  <a:moveTo>
                    <a:pt x="987" y="123"/>
                  </a:moveTo>
                  <a:cubicBezTo>
                    <a:pt x="1002" y="116"/>
                    <a:pt x="1017" y="109"/>
                    <a:pt x="1026" y="102"/>
                  </a:cubicBezTo>
                  <a:cubicBezTo>
                    <a:pt x="1042" y="89"/>
                    <a:pt x="1055" y="70"/>
                    <a:pt x="1063" y="51"/>
                  </a:cubicBezTo>
                  <a:cubicBezTo>
                    <a:pt x="1071" y="32"/>
                    <a:pt x="1075" y="13"/>
                    <a:pt x="1073" y="0"/>
                  </a:cubicBezTo>
                  <a:cubicBezTo>
                    <a:pt x="1042" y="7"/>
                    <a:pt x="1002" y="24"/>
                    <a:pt x="973" y="43"/>
                  </a:cubicBezTo>
                  <a:cubicBezTo>
                    <a:pt x="946" y="60"/>
                    <a:pt x="930" y="102"/>
                    <a:pt x="934" y="135"/>
                  </a:cubicBezTo>
                  <a:cubicBezTo>
                    <a:pt x="936" y="150"/>
                    <a:pt x="926" y="155"/>
                    <a:pt x="940" y="164"/>
                  </a:cubicBezTo>
                  <a:cubicBezTo>
                    <a:pt x="957" y="176"/>
                    <a:pt x="980" y="191"/>
                    <a:pt x="999" y="198"/>
                  </a:cubicBezTo>
                  <a:cubicBezTo>
                    <a:pt x="1040" y="213"/>
                    <a:pt x="1104" y="208"/>
                    <a:pt x="1133" y="202"/>
                  </a:cubicBezTo>
                  <a:cubicBezTo>
                    <a:pt x="1110" y="189"/>
                    <a:pt x="1083" y="171"/>
                    <a:pt x="1050" y="156"/>
                  </a:cubicBezTo>
                  <a:cubicBezTo>
                    <a:pt x="1038" y="150"/>
                    <a:pt x="1023" y="146"/>
                    <a:pt x="1006" y="144"/>
                  </a:cubicBezTo>
                  <a:cubicBezTo>
                    <a:pt x="987" y="142"/>
                    <a:pt x="975" y="143"/>
                    <a:pt x="956" y="144"/>
                  </a:cubicBezTo>
                  <a:lnTo>
                    <a:pt x="934" y="145"/>
                  </a:lnTo>
                  <a:lnTo>
                    <a:pt x="949" y="139"/>
                  </a:lnTo>
                  <a:cubicBezTo>
                    <a:pt x="962" y="133"/>
                    <a:pt x="974" y="129"/>
                    <a:pt x="987" y="123"/>
                  </a:cubicBezTo>
                  <a:close/>
                  <a:moveTo>
                    <a:pt x="813" y="201"/>
                  </a:moveTo>
                  <a:cubicBezTo>
                    <a:pt x="828" y="190"/>
                    <a:pt x="842" y="179"/>
                    <a:pt x="850" y="168"/>
                  </a:cubicBezTo>
                  <a:cubicBezTo>
                    <a:pt x="865" y="151"/>
                    <a:pt x="874" y="128"/>
                    <a:pt x="878" y="106"/>
                  </a:cubicBezTo>
                  <a:cubicBezTo>
                    <a:pt x="882" y="83"/>
                    <a:pt x="882" y="62"/>
                    <a:pt x="877" y="48"/>
                  </a:cubicBezTo>
                  <a:cubicBezTo>
                    <a:pt x="846" y="63"/>
                    <a:pt x="807" y="91"/>
                    <a:pt x="780" y="119"/>
                  </a:cubicBezTo>
                  <a:cubicBezTo>
                    <a:pt x="755" y="144"/>
                    <a:pt x="747" y="193"/>
                    <a:pt x="759" y="227"/>
                  </a:cubicBezTo>
                  <a:cubicBezTo>
                    <a:pt x="765" y="242"/>
                    <a:pt x="755" y="250"/>
                    <a:pt x="772" y="256"/>
                  </a:cubicBezTo>
                  <a:cubicBezTo>
                    <a:pt x="793" y="265"/>
                    <a:pt x="821" y="275"/>
                    <a:pt x="844" y="278"/>
                  </a:cubicBezTo>
                  <a:cubicBezTo>
                    <a:pt x="890" y="284"/>
                    <a:pt x="958" y="264"/>
                    <a:pt x="988" y="251"/>
                  </a:cubicBezTo>
                  <a:cubicBezTo>
                    <a:pt x="960" y="242"/>
                    <a:pt x="927" y="229"/>
                    <a:pt x="888" y="221"/>
                  </a:cubicBezTo>
                  <a:cubicBezTo>
                    <a:pt x="874" y="218"/>
                    <a:pt x="857" y="217"/>
                    <a:pt x="839" y="219"/>
                  </a:cubicBezTo>
                  <a:cubicBezTo>
                    <a:pt x="817" y="222"/>
                    <a:pt x="805" y="225"/>
                    <a:pt x="785" y="231"/>
                  </a:cubicBezTo>
                  <a:lnTo>
                    <a:pt x="762" y="237"/>
                  </a:lnTo>
                  <a:lnTo>
                    <a:pt x="776" y="227"/>
                  </a:lnTo>
                  <a:cubicBezTo>
                    <a:pt x="788" y="218"/>
                    <a:pt x="801" y="210"/>
                    <a:pt x="813" y="201"/>
                  </a:cubicBezTo>
                  <a:close/>
                  <a:moveTo>
                    <a:pt x="624" y="292"/>
                  </a:moveTo>
                  <a:cubicBezTo>
                    <a:pt x="641" y="279"/>
                    <a:pt x="658" y="265"/>
                    <a:pt x="668" y="253"/>
                  </a:cubicBezTo>
                  <a:cubicBezTo>
                    <a:pt x="685" y="233"/>
                    <a:pt x="696" y="205"/>
                    <a:pt x="701" y="179"/>
                  </a:cubicBezTo>
                  <a:cubicBezTo>
                    <a:pt x="706" y="153"/>
                    <a:pt x="706" y="127"/>
                    <a:pt x="700" y="111"/>
                  </a:cubicBezTo>
                  <a:cubicBezTo>
                    <a:pt x="662" y="129"/>
                    <a:pt x="617" y="162"/>
                    <a:pt x="585" y="194"/>
                  </a:cubicBezTo>
                  <a:cubicBezTo>
                    <a:pt x="555" y="224"/>
                    <a:pt x="546" y="282"/>
                    <a:pt x="561" y="322"/>
                  </a:cubicBezTo>
                  <a:cubicBezTo>
                    <a:pt x="567" y="340"/>
                    <a:pt x="556" y="349"/>
                    <a:pt x="575" y="356"/>
                  </a:cubicBezTo>
                  <a:cubicBezTo>
                    <a:pt x="601" y="367"/>
                    <a:pt x="634" y="379"/>
                    <a:pt x="660" y="383"/>
                  </a:cubicBezTo>
                  <a:cubicBezTo>
                    <a:pt x="715" y="390"/>
                    <a:pt x="796" y="365"/>
                    <a:pt x="831" y="350"/>
                  </a:cubicBezTo>
                  <a:cubicBezTo>
                    <a:pt x="798" y="339"/>
                    <a:pt x="759" y="324"/>
                    <a:pt x="713" y="314"/>
                  </a:cubicBezTo>
                  <a:cubicBezTo>
                    <a:pt x="696" y="311"/>
                    <a:pt x="676" y="311"/>
                    <a:pt x="654" y="313"/>
                  </a:cubicBezTo>
                  <a:cubicBezTo>
                    <a:pt x="629" y="316"/>
                    <a:pt x="615" y="320"/>
                    <a:pt x="591" y="327"/>
                  </a:cubicBezTo>
                  <a:lnTo>
                    <a:pt x="564" y="334"/>
                  </a:lnTo>
                  <a:lnTo>
                    <a:pt x="581" y="322"/>
                  </a:lnTo>
                  <a:cubicBezTo>
                    <a:pt x="595" y="312"/>
                    <a:pt x="610" y="302"/>
                    <a:pt x="624" y="292"/>
                  </a:cubicBezTo>
                  <a:close/>
                  <a:moveTo>
                    <a:pt x="448" y="418"/>
                  </a:moveTo>
                  <a:cubicBezTo>
                    <a:pt x="464" y="400"/>
                    <a:pt x="479" y="382"/>
                    <a:pt x="488" y="366"/>
                  </a:cubicBezTo>
                  <a:cubicBezTo>
                    <a:pt x="502" y="341"/>
                    <a:pt x="508" y="309"/>
                    <a:pt x="509" y="280"/>
                  </a:cubicBezTo>
                  <a:cubicBezTo>
                    <a:pt x="508" y="251"/>
                    <a:pt x="503" y="223"/>
                    <a:pt x="493" y="207"/>
                  </a:cubicBezTo>
                  <a:cubicBezTo>
                    <a:pt x="457" y="234"/>
                    <a:pt x="414" y="280"/>
                    <a:pt x="386" y="321"/>
                  </a:cubicBezTo>
                  <a:cubicBezTo>
                    <a:pt x="361" y="359"/>
                    <a:pt x="363" y="423"/>
                    <a:pt x="386" y="463"/>
                  </a:cubicBezTo>
                  <a:cubicBezTo>
                    <a:pt x="397" y="481"/>
                    <a:pt x="387" y="493"/>
                    <a:pt x="409" y="497"/>
                  </a:cubicBezTo>
                  <a:cubicBezTo>
                    <a:pt x="438" y="503"/>
                    <a:pt x="477" y="509"/>
                    <a:pt x="506" y="508"/>
                  </a:cubicBezTo>
                  <a:cubicBezTo>
                    <a:pt x="566" y="504"/>
                    <a:pt x="647" y="460"/>
                    <a:pt x="682" y="436"/>
                  </a:cubicBezTo>
                  <a:cubicBezTo>
                    <a:pt x="645" y="432"/>
                    <a:pt x="600" y="424"/>
                    <a:pt x="549" y="423"/>
                  </a:cubicBezTo>
                  <a:cubicBezTo>
                    <a:pt x="530" y="423"/>
                    <a:pt x="508" y="427"/>
                    <a:pt x="485" y="434"/>
                  </a:cubicBezTo>
                  <a:cubicBezTo>
                    <a:pt x="458" y="442"/>
                    <a:pt x="444" y="450"/>
                    <a:pt x="420" y="462"/>
                  </a:cubicBezTo>
                  <a:lnTo>
                    <a:pt x="392" y="476"/>
                  </a:lnTo>
                  <a:lnTo>
                    <a:pt x="408" y="459"/>
                  </a:lnTo>
                  <a:cubicBezTo>
                    <a:pt x="421" y="445"/>
                    <a:pt x="435" y="432"/>
                    <a:pt x="448" y="418"/>
                  </a:cubicBezTo>
                  <a:close/>
                  <a:moveTo>
                    <a:pt x="294" y="614"/>
                  </a:moveTo>
                  <a:cubicBezTo>
                    <a:pt x="304" y="592"/>
                    <a:pt x="313" y="570"/>
                    <a:pt x="316" y="553"/>
                  </a:cubicBezTo>
                  <a:cubicBezTo>
                    <a:pt x="321" y="524"/>
                    <a:pt x="317" y="492"/>
                    <a:pt x="308" y="464"/>
                  </a:cubicBezTo>
                  <a:cubicBezTo>
                    <a:pt x="299" y="436"/>
                    <a:pt x="286" y="412"/>
                    <a:pt x="272" y="400"/>
                  </a:cubicBezTo>
                  <a:cubicBezTo>
                    <a:pt x="245" y="438"/>
                    <a:pt x="219" y="494"/>
                    <a:pt x="206" y="543"/>
                  </a:cubicBezTo>
                  <a:cubicBezTo>
                    <a:pt x="193" y="587"/>
                    <a:pt x="215" y="647"/>
                    <a:pt x="250" y="678"/>
                  </a:cubicBezTo>
                  <a:cubicBezTo>
                    <a:pt x="266" y="691"/>
                    <a:pt x="259" y="706"/>
                    <a:pt x="282" y="703"/>
                  </a:cubicBezTo>
                  <a:cubicBezTo>
                    <a:pt x="311" y="698"/>
                    <a:pt x="350" y="691"/>
                    <a:pt x="377" y="680"/>
                  </a:cubicBezTo>
                  <a:cubicBezTo>
                    <a:pt x="433" y="657"/>
                    <a:pt x="496" y="589"/>
                    <a:pt x="522" y="555"/>
                  </a:cubicBezTo>
                  <a:cubicBezTo>
                    <a:pt x="485" y="563"/>
                    <a:pt x="440" y="570"/>
                    <a:pt x="391" y="586"/>
                  </a:cubicBezTo>
                  <a:cubicBezTo>
                    <a:pt x="373" y="592"/>
                    <a:pt x="353" y="603"/>
                    <a:pt x="334" y="617"/>
                  </a:cubicBezTo>
                  <a:cubicBezTo>
                    <a:pt x="312" y="634"/>
                    <a:pt x="300" y="646"/>
                    <a:pt x="281" y="666"/>
                  </a:cubicBezTo>
                  <a:lnTo>
                    <a:pt x="259" y="688"/>
                  </a:lnTo>
                  <a:lnTo>
                    <a:pt x="269" y="666"/>
                  </a:lnTo>
                  <a:cubicBezTo>
                    <a:pt x="277" y="649"/>
                    <a:pt x="286" y="632"/>
                    <a:pt x="294" y="614"/>
                  </a:cubicBezTo>
                  <a:close/>
                  <a:moveTo>
                    <a:pt x="184" y="865"/>
                  </a:moveTo>
                  <a:cubicBezTo>
                    <a:pt x="188" y="839"/>
                    <a:pt x="191" y="813"/>
                    <a:pt x="190" y="795"/>
                  </a:cubicBezTo>
                  <a:cubicBezTo>
                    <a:pt x="188" y="763"/>
                    <a:pt x="176" y="731"/>
                    <a:pt x="159" y="704"/>
                  </a:cubicBezTo>
                  <a:cubicBezTo>
                    <a:pt x="142" y="678"/>
                    <a:pt x="122" y="656"/>
                    <a:pt x="103" y="647"/>
                  </a:cubicBezTo>
                  <a:cubicBezTo>
                    <a:pt x="86" y="694"/>
                    <a:pt x="74" y="761"/>
                    <a:pt x="72" y="815"/>
                  </a:cubicBezTo>
                  <a:cubicBezTo>
                    <a:pt x="71" y="865"/>
                    <a:pt x="110" y="922"/>
                    <a:pt x="154" y="944"/>
                  </a:cubicBezTo>
                  <a:cubicBezTo>
                    <a:pt x="174" y="953"/>
                    <a:pt x="172" y="970"/>
                    <a:pt x="194" y="961"/>
                  </a:cubicBezTo>
                  <a:cubicBezTo>
                    <a:pt x="224" y="948"/>
                    <a:pt x="262" y="930"/>
                    <a:pt x="287" y="911"/>
                  </a:cubicBezTo>
                  <a:cubicBezTo>
                    <a:pt x="340" y="871"/>
                    <a:pt x="388" y="782"/>
                    <a:pt x="406" y="740"/>
                  </a:cubicBezTo>
                  <a:cubicBezTo>
                    <a:pt x="369" y="758"/>
                    <a:pt x="324" y="778"/>
                    <a:pt x="278" y="809"/>
                  </a:cubicBezTo>
                  <a:cubicBezTo>
                    <a:pt x="260" y="820"/>
                    <a:pt x="243" y="837"/>
                    <a:pt x="226" y="857"/>
                  </a:cubicBezTo>
                  <a:cubicBezTo>
                    <a:pt x="207" y="881"/>
                    <a:pt x="199" y="896"/>
                    <a:pt x="183" y="922"/>
                  </a:cubicBezTo>
                  <a:lnTo>
                    <a:pt x="166" y="952"/>
                  </a:lnTo>
                  <a:lnTo>
                    <a:pt x="171" y="927"/>
                  </a:lnTo>
                  <a:cubicBezTo>
                    <a:pt x="175" y="906"/>
                    <a:pt x="180" y="885"/>
                    <a:pt x="184" y="865"/>
                  </a:cubicBezTo>
                  <a:close/>
                  <a:moveTo>
                    <a:pt x="152" y="1123"/>
                  </a:moveTo>
                  <a:cubicBezTo>
                    <a:pt x="150" y="1097"/>
                    <a:pt x="146" y="1071"/>
                    <a:pt x="140" y="1054"/>
                  </a:cubicBezTo>
                  <a:cubicBezTo>
                    <a:pt x="130" y="1024"/>
                    <a:pt x="109" y="996"/>
                    <a:pt x="86" y="975"/>
                  </a:cubicBezTo>
                  <a:cubicBezTo>
                    <a:pt x="62" y="955"/>
                    <a:pt x="37" y="939"/>
                    <a:pt x="18" y="936"/>
                  </a:cubicBezTo>
                  <a:cubicBezTo>
                    <a:pt x="13" y="986"/>
                    <a:pt x="19" y="1054"/>
                    <a:pt x="32" y="1106"/>
                  </a:cubicBezTo>
                  <a:cubicBezTo>
                    <a:pt x="44" y="1155"/>
                    <a:pt x="96" y="1198"/>
                    <a:pt x="145" y="1207"/>
                  </a:cubicBezTo>
                  <a:cubicBezTo>
                    <a:pt x="167" y="1211"/>
                    <a:pt x="169" y="1228"/>
                    <a:pt x="188" y="1212"/>
                  </a:cubicBezTo>
                  <a:cubicBezTo>
                    <a:pt x="213" y="1192"/>
                    <a:pt x="245" y="1164"/>
                    <a:pt x="264" y="1139"/>
                  </a:cubicBezTo>
                  <a:cubicBezTo>
                    <a:pt x="304" y="1085"/>
                    <a:pt x="328" y="987"/>
                    <a:pt x="333" y="941"/>
                  </a:cubicBezTo>
                  <a:cubicBezTo>
                    <a:pt x="303" y="969"/>
                    <a:pt x="265" y="1001"/>
                    <a:pt x="228" y="1043"/>
                  </a:cubicBezTo>
                  <a:cubicBezTo>
                    <a:pt x="214" y="1059"/>
                    <a:pt x="202" y="1080"/>
                    <a:pt x="191" y="1104"/>
                  </a:cubicBezTo>
                  <a:cubicBezTo>
                    <a:pt x="179" y="1132"/>
                    <a:pt x="175" y="1149"/>
                    <a:pt x="167" y="1178"/>
                  </a:cubicBezTo>
                  <a:lnTo>
                    <a:pt x="159" y="1211"/>
                  </a:lnTo>
                  <a:lnTo>
                    <a:pt x="157" y="1186"/>
                  </a:lnTo>
                  <a:cubicBezTo>
                    <a:pt x="155" y="1165"/>
                    <a:pt x="154" y="1144"/>
                    <a:pt x="152" y="1123"/>
                  </a:cubicBezTo>
                  <a:close/>
                  <a:moveTo>
                    <a:pt x="182" y="1384"/>
                  </a:moveTo>
                  <a:cubicBezTo>
                    <a:pt x="173" y="1360"/>
                    <a:pt x="161" y="1336"/>
                    <a:pt x="151" y="1321"/>
                  </a:cubicBezTo>
                  <a:cubicBezTo>
                    <a:pt x="133" y="1296"/>
                    <a:pt x="105" y="1276"/>
                    <a:pt x="76" y="1262"/>
                  </a:cubicBezTo>
                  <a:cubicBezTo>
                    <a:pt x="48" y="1250"/>
                    <a:pt x="20" y="1243"/>
                    <a:pt x="0" y="1246"/>
                  </a:cubicBezTo>
                  <a:cubicBezTo>
                    <a:pt x="10" y="1295"/>
                    <a:pt x="35" y="1358"/>
                    <a:pt x="63" y="1404"/>
                  </a:cubicBezTo>
                  <a:cubicBezTo>
                    <a:pt x="87" y="1447"/>
                    <a:pt x="150" y="1473"/>
                    <a:pt x="199" y="1466"/>
                  </a:cubicBezTo>
                  <a:cubicBezTo>
                    <a:pt x="221" y="1464"/>
                    <a:pt x="228" y="1479"/>
                    <a:pt x="242" y="1459"/>
                  </a:cubicBezTo>
                  <a:cubicBezTo>
                    <a:pt x="260" y="1431"/>
                    <a:pt x="283" y="1395"/>
                    <a:pt x="294" y="1365"/>
                  </a:cubicBezTo>
                  <a:cubicBezTo>
                    <a:pt x="317" y="1302"/>
                    <a:pt x="311" y="1201"/>
                    <a:pt x="303" y="1155"/>
                  </a:cubicBezTo>
                  <a:cubicBezTo>
                    <a:pt x="282" y="1191"/>
                    <a:pt x="255" y="1233"/>
                    <a:pt x="232" y="1285"/>
                  </a:cubicBezTo>
                  <a:cubicBezTo>
                    <a:pt x="223" y="1304"/>
                    <a:pt x="217" y="1328"/>
                    <a:pt x="214" y="1354"/>
                  </a:cubicBezTo>
                  <a:cubicBezTo>
                    <a:pt x="211" y="1384"/>
                    <a:pt x="211" y="1402"/>
                    <a:pt x="212" y="1432"/>
                  </a:cubicBezTo>
                  <a:lnTo>
                    <a:pt x="214" y="1466"/>
                  </a:lnTo>
                  <a:lnTo>
                    <a:pt x="204" y="1443"/>
                  </a:lnTo>
                  <a:cubicBezTo>
                    <a:pt x="197" y="1423"/>
                    <a:pt x="190" y="1403"/>
                    <a:pt x="182" y="1384"/>
                  </a:cubicBezTo>
                  <a:close/>
                  <a:moveTo>
                    <a:pt x="274" y="1615"/>
                  </a:moveTo>
                  <a:cubicBezTo>
                    <a:pt x="258" y="1595"/>
                    <a:pt x="241" y="1575"/>
                    <a:pt x="227" y="1563"/>
                  </a:cubicBezTo>
                  <a:cubicBezTo>
                    <a:pt x="203" y="1544"/>
                    <a:pt x="171" y="1532"/>
                    <a:pt x="140" y="1527"/>
                  </a:cubicBezTo>
                  <a:cubicBezTo>
                    <a:pt x="110" y="1522"/>
                    <a:pt x="81" y="1523"/>
                    <a:pt x="62" y="1531"/>
                  </a:cubicBezTo>
                  <a:cubicBezTo>
                    <a:pt x="84" y="1576"/>
                    <a:pt x="125" y="1630"/>
                    <a:pt x="163" y="1667"/>
                  </a:cubicBezTo>
                  <a:cubicBezTo>
                    <a:pt x="198" y="1701"/>
                    <a:pt x="265" y="1710"/>
                    <a:pt x="311" y="1690"/>
                  </a:cubicBezTo>
                  <a:cubicBezTo>
                    <a:pt x="332" y="1681"/>
                    <a:pt x="342" y="1695"/>
                    <a:pt x="350" y="1671"/>
                  </a:cubicBezTo>
                  <a:cubicBezTo>
                    <a:pt x="361" y="1640"/>
                    <a:pt x="374" y="1599"/>
                    <a:pt x="377" y="1567"/>
                  </a:cubicBezTo>
                  <a:cubicBezTo>
                    <a:pt x="383" y="1500"/>
                    <a:pt x="351" y="1404"/>
                    <a:pt x="332" y="1362"/>
                  </a:cubicBezTo>
                  <a:cubicBezTo>
                    <a:pt x="321" y="1402"/>
                    <a:pt x="305" y="1450"/>
                    <a:pt x="296" y="1506"/>
                  </a:cubicBezTo>
                  <a:cubicBezTo>
                    <a:pt x="293" y="1527"/>
                    <a:pt x="293" y="1551"/>
                    <a:pt x="297" y="1577"/>
                  </a:cubicBezTo>
                  <a:cubicBezTo>
                    <a:pt x="301" y="1608"/>
                    <a:pt x="306" y="1625"/>
                    <a:pt x="315" y="1654"/>
                  </a:cubicBezTo>
                  <a:lnTo>
                    <a:pt x="325" y="1686"/>
                  </a:lnTo>
                  <a:lnTo>
                    <a:pt x="310" y="1666"/>
                  </a:lnTo>
                  <a:cubicBezTo>
                    <a:pt x="298" y="1649"/>
                    <a:pt x="286" y="1632"/>
                    <a:pt x="274" y="1615"/>
                  </a:cubicBezTo>
                  <a:close/>
                  <a:moveTo>
                    <a:pt x="415" y="1797"/>
                  </a:moveTo>
                  <a:cubicBezTo>
                    <a:pt x="395" y="1781"/>
                    <a:pt x="374" y="1766"/>
                    <a:pt x="358" y="1757"/>
                  </a:cubicBezTo>
                  <a:cubicBezTo>
                    <a:pt x="330" y="1744"/>
                    <a:pt x="296" y="1740"/>
                    <a:pt x="265" y="1743"/>
                  </a:cubicBezTo>
                  <a:cubicBezTo>
                    <a:pt x="235" y="1746"/>
                    <a:pt x="206" y="1754"/>
                    <a:pt x="190" y="1766"/>
                  </a:cubicBezTo>
                  <a:cubicBezTo>
                    <a:pt x="222" y="1804"/>
                    <a:pt x="273" y="1847"/>
                    <a:pt x="319" y="1874"/>
                  </a:cubicBezTo>
                  <a:cubicBezTo>
                    <a:pt x="361" y="1899"/>
                    <a:pt x="428" y="1891"/>
                    <a:pt x="468" y="1861"/>
                  </a:cubicBezTo>
                  <a:cubicBezTo>
                    <a:pt x="486" y="1847"/>
                    <a:pt x="500" y="1858"/>
                    <a:pt x="502" y="1833"/>
                  </a:cubicBezTo>
                  <a:cubicBezTo>
                    <a:pt x="505" y="1800"/>
                    <a:pt x="508" y="1757"/>
                    <a:pt x="504" y="1725"/>
                  </a:cubicBezTo>
                  <a:cubicBezTo>
                    <a:pt x="495" y="1659"/>
                    <a:pt x="442" y="1573"/>
                    <a:pt x="414" y="1537"/>
                  </a:cubicBezTo>
                  <a:cubicBezTo>
                    <a:pt x="412" y="1579"/>
                    <a:pt x="408" y="1629"/>
                    <a:pt x="412" y="1685"/>
                  </a:cubicBezTo>
                  <a:cubicBezTo>
                    <a:pt x="413" y="1706"/>
                    <a:pt x="419" y="1730"/>
                    <a:pt x="429" y="1755"/>
                  </a:cubicBezTo>
                  <a:cubicBezTo>
                    <a:pt x="440" y="1783"/>
                    <a:pt x="449" y="1798"/>
                    <a:pt x="464" y="1824"/>
                  </a:cubicBezTo>
                  <a:lnTo>
                    <a:pt x="481" y="1854"/>
                  </a:lnTo>
                  <a:lnTo>
                    <a:pt x="462" y="1837"/>
                  </a:lnTo>
                  <a:cubicBezTo>
                    <a:pt x="446" y="1824"/>
                    <a:pt x="431" y="1810"/>
                    <a:pt x="415" y="1797"/>
                  </a:cubicBezTo>
                  <a:close/>
                  <a:moveTo>
                    <a:pt x="581" y="1950"/>
                  </a:moveTo>
                  <a:cubicBezTo>
                    <a:pt x="558" y="1935"/>
                    <a:pt x="535" y="1922"/>
                    <a:pt x="516" y="1915"/>
                  </a:cubicBezTo>
                  <a:cubicBezTo>
                    <a:pt x="486" y="1904"/>
                    <a:pt x="449" y="1904"/>
                    <a:pt x="417" y="1910"/>
                  </a:cubicBezTo>
                  <a:cubicBezTo>
                    <a:pt x="385" y="1916"/>
                    <a:pt x="356" y="1928"/>
                    <a:pt x="340" y="1943"/>
                  </a:cubicBezTo>
                  <a:cubicBezTo>
                    <a:pt x="377" y="1979"/>
                    <a:pt x="436" y="2019"/>
                    <a:pt x="488" y="2042"/>
                  </a:cubicBezTo>
                  <a:cubicBezTo>
                    <a:pt x="535" y="2064"/>
                    <a:pt x="605" y="2048"/>
                    <a:pt x="644" y="2012"/>
                  </a:cubicBezTo>
                  <a:cubicBezTo>
                    <a:pt x="662" y="1996"/>
                    <a:pt x="677" y="2005"/>
                    <a:pt x="677" y="1979"/>
                  </a:cubicBezTo>
                  <a:cubicBezTo>
                    <a:pt x="677" y="1943"/>
                    <a:pt x="676" y="1898"/>
                    <a:pt x="668" y="1864"/>
                  </a:cubicBezTo>
                  <a:cubicBezTo>
                    <a:pt x="651" y="1795"/>
                    <a:pt x="586" y="1710"/>
                    <a:pt x="552" y="1675"/>
                  </a:cubicBezTo>
                  <a:cubicBezTo>
                    <a:pt x="555" y="1720"/>
                    <a:pt x="556" y="1773"/>
                    <a:pt x="566" y="1833"/>
                  </a:cubicBezTo>
                  <a:cubicBezTo>
                    <a:pt x="570" y="1855"/>
                    <a:pt x="579" y="1879"/>
                    <a:pt x="591" y="1904"/>
                  </a:cubicBezTo>
                  <a:cubicBezTo>
                    <a:pt x="606" y="1933"/>
                    <a:pt x="617" y="1948"/>
                    <a:pt x="636" y="1974"/>
                  </a:cubicBezTo>
                  <a:lnTo>
                    <a:pt x="657" y="2003"/>
                  </a:lnTo>
                  <a:lnTo>
                    <a:pt x="635" y="1988"/>
                  </a:lnTo>
                  <a:cubicBezTo>
                    <a:pt x="617" y="1976"/>
                    <a:pt x="599" y="1962"/>
                    <a:pt x="581" y="1950"/>
                  </a:cubicBezTo>
                  <a:close/>
                  <a:moveTo>
                    <a:pt x="783" y="2049"/>
                  </a:moveTo>
                  <a:cubicBezTo>
                    <a:pt x="758" y="2039"/>
                    <a:pt x="732" y="2031"/>
                    <a:pt x="713" y="2028"/>
                  </a:cubicBezTo>
                  <a:cubicBezTo>
                    <a:pt x="681" y="2024"/>
                    <a:pt x="645" y="2032"/>
                    <a:pt x="614" y="2044"/>
                  </a:cubicBezTo>
                  <a:cubicBezTo>
                    <a:pt x="584" y="2058"/>
                    <a:pt x="558" y="2075"/>
                    <a:pt x="546" y="2093"/>
                  </a:cubicBezTo>
                  <a:cubicBezTo>
                    <a:pt x="590" y="2121"/>
                    <a:pt x="655" y="2147"/>
                    <a:pt x="711" y="2159"/>
                  </a:cubicBezTo>
                  <a:cubicBezTo>
                    <a:pt x="761" y="2170"/>
                    <a:pt x="827" y="2139"/>
                    <a:pt x="858" y="2096"/>
                  </a:cubicBezTo>
                  <a:cubicBezTo>
                    <a:pt x="872" y="2076"/>
                    <a:pt x="889" y="2082"/>
                    <a:pt x="883" y="2056"/>
                  </a:cubicBezTo>
                  <a:cubicBezTo>
                    <a:pt x="876" y="2022"/>
                    <a:pt x="865" y="1977"/>
                    <a:pt x="851" y="1946"/>
                  </a:cubicBezTo>
                  <a:cubicBezTo>
                    <a:pt x="820" y="1882"/>
                    <a:pt x="739" y="1813"/>
                    <a:pt x="699" y="1786"/>
                  </a:cubicBezTo>
                  <a:cubicBezTo>
                    <a:pt x="711" y="1829"/>
                    <a:pt x="723" y="1881"/>
                    <a:pt x="744" y="1937"/>
                  </a:cubicBezTo>
                  <a:cubicBezTo>
                    <a:pt x="753" y="1958"/>
                    <a:pt x="767" y="1980"/>
                    <a:pt x="784" y="2002"/>
                  </a:cubicBezTo>
                  <a:cubicBezTo>
                    <a:pt x="804" y="2027"/>
                    <a:pt x="818" y="2039"/>
                    <a:pt x="842" y="2060"/>
                  </a:cubicBezTo>
                  <a:lnTo>
                    <a:pt x="868" y="2084"/>
                  </a:lnTo>
                  <a:lnTo>
                    <a:pt x="844" y="2074"/>
                  </a:lnTo>
                  <a:cubicBezTo>
                    <a:pt x="823" y="2066"/>
                    <a:pt x="804" y="2057"/>
                    <a:pt x="783" y="2049"/>
                  </a:cubicBezTo>
                  <a:close/>
                  <a:moveTo>
                    <a:pt x="1015" y="2140"/>
                  </a:moveTo>
                  <a:cubicBezTo>
                    <a:pt x="986" y="2135"/>
                    <a:pt x="957" y="2132"/>
                    <a:pt x="936" y="2133"/>
                  </a:cubicBezTo>
                  <a:cubicBezTo>
                    <a:pt x="902" y="2136"/>
                    <a:pt x="865" y="2151"/>
                    <a:pt x="835" y="2171"/>
                  </a:cubicBezTo>
                  <a:cubicBezTo>
                    <a:pt x="806" y="2191"/>
                    <a:pt x="782" y="2216"/>
                    <a:pt x="772" y="2237"/>
                  </a:cubicBezTo>
                  <a:cubicBezTo>
                    <a:pt x="825" y="2257"/>
                    <a:pt x="900" y="2271"/>
                    <a:pt x="961" y="2271"/>
                  </a:cubicBezTo>
                  <a:cubicBezTo>
                    <a:pt x="1016" y="2273"/>
                    <a:pt x="1079" y="2226"/>
                    <a:pt x="1103" y="2174"/>
                  </a:cubicBezTo>
                  <a:cubicBezTo>
                    <a:pt x="1114" y="2150"/>
                    <a:pt x="1133" y="2153"/>
                    <a:pt x="1122" y="2126"/>
                  </a:cubicBezTo>
                  <a:cubicBezTo>
                    <a:pt x="1108" y="2091"/>
                    <a:pt x="1087" y="2047"/>
                    <a:pt x="1066" y="2017"/>
                  </a:cubicBezTo>
                  <a:cubicBezTo>
                    <a:pt x="1020" y="1956"/>
                    <a:pt x="921" y="1900"/>
                    <a:pt x="873" y="1879"/>
                  </a:cubicBezTo>
                  <a:cubicBezTo>
                    <a:pt x="894" y="1922"/>
                    <a:pt x="917" y="1975"/>
                    <a:pt x="951" y="2030"/>
                  </a:cubicBezTo>
                  <a:cubicBezTo>
                    <a:pt x="964" y="2050"/>
                    <a:pt x="983" y="2071"/>
                    <a:pt x="1006" y="2090"/>
                  </a:cubicBezTo>
                  <a:cubicBezTo>
                    <a:pt x="1033" y="2112"/>
                    <a:pt x="1050" y="2122"/>
                    <a:pt x="1079" y="2139"/>
                  </a:cubicBezTo>
                  <a:lnTo>
                    <a:pt x="1112" y="2159"/>
                  </a:lnTo>
                  <a:lnTo>
                    <a:pt x="1084" y="2154"/>
                  </a:lnTo>
                  <a:cubicBezTo>
                    <a:pt x="1061" y="2149"/>
                    <a:pt x="1038" y="2144"/>
                    <a:pt x="1015" y="2140"/>
                  </a:cubicBezTo>
                  <a:close/>
                  <a:moveTo>
                    <a:pt x="1399" y="131"/>
                  </a:moveTo>
                  <a:cubicBezTo>
                    <a:pt x="1384" y="124"/>
                    <a:pt x="1369" y="115"/>
                    <a:pt x="1360" y="108"/>
                  </a:cubicBezTo>
                  <a:cubicBezTo>
                    <a:pt x="1345" y="95"/>
                    <a:pt x="1333" y="75"/>
                    <a:pt x="1325" y="56"/>
                  </a:cubicBezTo>
                  <a:cubicBezTo>
                    <a:pt x="1318" y="37"/>
                    <a:pt x="1315" y="18"/>
                    <a:pt x="1317" y="5"/>
                  </a:cubicBezTo>
                  <a:cubicBezTo>
                    <a:pt x="1348" y="13"/>
                    <a:pt x="1387" y="31"/>
                    <a:pt x="1416" y="51"/>
                  </a:cubicBezTo>
                  <a:cubicBezTo>
                    <a:pt x="1442" y="69"/>
                    <a:pt x="1457" y="112"/>
                    <a:pt x="1451" y="145"/>
                  </a:cubicBezTo>
                  <a:cubicBezTo>
                    <a:pt x="1448" y="160"/>
                    <a:pt x="1458" y="164"/>
                    <a:pt x="1445" y="173"/>
                  </a:cubicBezTo>
                  <a:cubicBezTo>
                    <a:pt x="1427" y="184"/>
                    <a:pt x="1403" y="198"/>
                    <a:pt x="1384" y="205"/>
                  </a:cubicBezTo>
                  <a:cubicBezTo>
                    <a:pt x="1343" y="218"/>
                    <a:pt x="1279" y="211"/>
                    <a:pt x="1250" y="205"/>
                  </a:cubicBezTo>
                  <a:cubicBezTo>
                    <a:pt x="1273" y="192"/>
                    <a:pt x="1301" y="175"/>
                    <a:pt x="1334" y="161"/>
                  </a:cubicBezTo>
                  <a:cubicBezTo>
                    <a:pt x="1347" y="156"/>
                    <a:pt x="1362" y="153"/>
                    <a:pt x="1379" y="151"/>
                  </a:cubicBezTo>
                  <a:cubicBezTo>
                    <a:pt x="1399" y="150"/>
                    <a:pt x="1410" y="151"/>
                    <a:pt x="1429" y="153"/>
                  </a:cubicBezTo>
                  <a:lnTo>
                    <a:pt x="1450" y="155"/>
                  </a:lnTo>
                  <a:lnTo>
                    <a:pt x="1436" y="148"/>
                  </a:lnTo>
                  <a:cubicBezTo>
                    <a:pt x="1424" y="142"/>
                    <a:pt x="1411" y="137"/>
                    <a:pt x="1399" y="131"/>
                  </a:cubicBezTo>
                  <a:close/>
                  <a:moveTo>
                    <a:pt x="1570" y="215"/>
                  </a:moveTo>
                  <a:cubicBezTo>
                    <a:pt x="1555" y="204"/>
                    <a:pt x="1542" y="192"/>
                    <a:pt x="1534" y="181"/>
                  </a:cubicBezTo>
                  <a:cubicBezTo>
                    <a:pt x="1520" y="164"/>
                    <a:pt x="1512" y="140"/>
                    <a:pt x="1508" y="117"/>
                  </a:cubicBezTo>
                  <a:cubicBezTo>
                    <a:pt x="1505" y="95"/>
                    <a:pt x="1505" y="73"/>
                    <a:pt x="1511" y="60"/>
                  </a:cubicBezTo>
                  <a:cubicBezTo>
                    <a:pt x="1542" y="76"/>
                    <a:pt x="1580" y="106"/>
                    <a:pt x="1606" y="134"/>
                  </a:cubicBezTo>
                  <a:cubicBezTo>
                    <a:pt x="1630" y="160"/>
                    <a:pt x="1636" y="209"/>
                    <a:pt x="1622" y="243"/>
                  </a:cubicBezTo>
                  <a:cubicBezTo>
                    <a:pt x="1616" y="258"/>
                    <a:pt x="1626" y="266"/>
                    <a:pt x="1609" y="272"/>
                  </a:cubicBezTo>
                  <a:cubicBezTo>
                    <a:pt x="1587" y="280"/>
                    <a:pt x="1559" y="289"/>
                    <a:pt x="1536" y="291"/>
                  </a:cubicBezTo>
                  <a:cubicBezTo>
                    <a:pt x="1489" y="296"/>
                    <a:pt x="1422" y="272"/>
                    <a:pt x="1393" y="258"/>
                  </a:cubicBezTo>
                  <a:cubicBezTo>
                    <a:pt x="1421" y="250"/>
                    <a:pt x="1455" y="238"/>
                    <a:pt x="1494" y="232"/>
                  </a:cubicBezTo>
                  <a:cubicBezTo>
                    <a:pt x="1508" y="229"/>
                    <a:pt x="1525" y="230"/>
                    <a:pt x="1544" y="232"/>
                  </a:cubicBezTo>
                  <a:cubicBezTo>
                    <a:pt x="1565" y="235"/>
                    <a:pt x="1577" y="239"/>
                    <a:pt x="1597" y="246"/>
                  </a:cubicBezTo>
                  <a:lnTo>
                    <a:pt x="1620" y="253"/>
                  </a:lnTo>
                  <a:lnTo>
                    <a:pt x="1605" y="242"/>
                  </a:lnTo>
                  <a:cubicBezTo>
                    <a:pt x="1594" y="233"/>
                    <a:pt x="1582" y="225"/>
                    <a:pt x="1570" y="215"/>
                  </a:cubicBezTo>
                  <a:close/>
                  <a:moveTo>
                    <a:pt x="1755" y="313"/>
                  </a:moveTo>
                  <a:cubicBezTo>
                    <a:pt x="1738" y="299"/>
                    <a:pt x="1722" y="285"/>
                    <a:pt x="1712" y="272"/>
                  </a:cubicBezTo>
                  <a:cubicBezTo>
                    <a:pt x="1697" y="252"/>
                    <a:pt x="1687" y="224"/>
                    <a:pt x="1682" y="197"/>
                  </a:cubicBezTo>
                  <a:cubicBezTo>
                    <a:pt x="1679" y="171"/>
                    <a:pt x="1679" y="145"/>
                    <a:pt x="1686" y="129"/>
                  </a:cubicBezTo>
                  <a:cubicBezTo>
                    <a:pt x="1723" y="148"/>
                    <a:pt x="1767" y="183"/>
                    <a:pt x="1798" y="217"/>
                  </a:cubicBezTo>
                  <a:cubicBezTo>
                    <a:pt x="1827" y="247"/>
                    <a:pt x="1833" y="305"/>
                    <a:pt x="1817" y="345"/>
                  </a:cubicBezTo>
                  <a:cubicBezTo>
                    <a:pt x="1810" y="363"/>
                    <a:pt x="1821" y="372"/>
                    <a:pt x="1802" y="379"/>
                  </a:cubicBezTo>
                  <a:cubicBezTo>
                    <a:pt x="1776" y="389"/>
                    <a:pt x="1742" y="399"/>
                    <a:pt x="1716" y="402"/>
                  </a:cubicBezTo>
                  <a:cubicBezTo>
                    <a:pt x="1660" y="407"/>
                    <a:pt x="1581" y="380"/>
                    <a:pt x="1546" y="363"/>
                  </a:cubicBezTo>
                  <a:cubicBezTo>
                    <a:pt x="1580" y="354"/>
                    <a:pt x="1619" y="340"/>
                    <a:pt x="1665" y="332"/>
                  </a:cubicBezTo>
                  <a:cubicBezTo>
                    <a:pt x="1682" y="329"/>
                    <a:pt x="1703" y="330"/>
                    <a:pt x="1724" y="333"/>
                  </a:cubicBezTo>
                  <a:cubicBezTo>
                    <a:pt x="1750" y="337"/>
                    <a:pt x="1763" y="341"/>
                    <a:pt x="1787" y="349"/>
                  </a:cubicBezTo>
                  <a:lnTo>
                    <a:pt x="1814" y="357"/>
                  </a:lnTo>
                  <a:lnTo>
                    <a:pt x="1797" y="344"/>
                  </a:lnTo>
                  <a:cubicBezTo>
                    <a:pt x="1783" y="334"/>
                    <a:pt x="1769" y="324"/>
                    <a:pt x="1755" y="313"/>
                  </a:cubicBezTo>
                  <a:close/>
                  <a:moveTo>
                    <a:pt x="1926" y="445"/>
                  </a:moveTo>
                  <a:cubicBezTo>
                    <a:pt x="1911" y="427"/>
                    <a:pt x="1896" y="408"/>
                    <a:pt x="1888" y="392"/>
                  </a:cubicBezTo>
                  <a:cubicBezTo>
                    <a:pt x="1875" y="367"/>
                    <a:pt x="1870" y="335"/>
                    <a:pt x="1871" y="305"/>
                  </a:cubicBezTo>
                  <a:cubicBezTo>
                    <a:pt x="1872" y="276"/>
                    <a:pt x="1878" y="249"/>
                    <a:pt x="1889" y="233"/>
                  </a:cubicBezTo>
                  <a:cubicBezTo>
                    <a:pt x="1925" y="261"/>
                    <a:pt x="1965" y="308"/>
                    <a:pt x="1991" y="351"/>
                  </a:cubicBezTo>
                  <a:cubicBezTo>
                    <a:pt x="2016" y="390"/>
                    <a:pt x="2011" y="454"/>
                    <a:pt x="1986" y="493"/>
                  </a:cubicBezTo>
                  <a:cubicBezTo>
                    <a:pt x="1975" y="511"/>
                    <a:pt x="1985" y="523"/>
                    <a:pt x="1963" y="526"/>
                  </a:cubicBezTo>
                  <a:cubicBezTo>
                    <a:pt x="1933" y="531"/>
                    <a:pt x="1894" y="535"/>
                    <a:pt x="1866" y="533"/>
                  </a:cubicBezTo>
                  <a:cubicBezTo>
                    <a:pt x="1805" y="527"/>
                    <a:pt x="1726" y="480"/>
                    <a:pt x="1692" y="455"/>
                  </a:cubicBezTo>
                  <a:cubicBezTo>
                    <a:pt x="1729" y="452"/>
                    <a:pt x="1775" y="445"/>
                    <a:pt x="1826" y="447"/>
                  </a:cubicBezTo>
                  <a:cubicBezTo>
                    <a:pt x="1845" y="447"/>
                    <a:pt x="1867" y="452"/>
                    <a:pt x="1889" y="460"/>
                  </a:cubicBezTo>
                  <a:cubicBezTo>
                    <a:pt x="1915" y="469"/>
                    <a:pt x="1929" y="477"/>
                    <a:pt x="1953" y="490"/>
                  </a:cubicBezTo>
                  <a:lnTo>
                    <a:pt x="1980" y="505"/>
                  </a:lnTo>
                  <a:lnTo>
                    <a:pt x="1965" y="488"/>
                  </a:lnTo>
                  <a:cubicBezTo>
                    <a:pt x="1952" y="473"/>
                    <a:pt x="1939" y="460"/>
                    <a:pt x="1926" y="445"/>
                  </a:cubicBezTo>
                  <a:close/>
                  <a:moveTo>
                    <a:pt x="2073" y="647"/>
                  </a:moveTo>
                  <a:cubicBezTo>
                    <a:pt x="2064" y="625"/>
                    <a:pt x="2056" y="602"/>
                    <a:pt x="2053" y="585"/>
                  </a:cubicBezTo>
                  <a:cubicBezTo>
                    <a:pt x="2049" y="556"/>
                    <a:pt x="2054" y="524"/>
                    <a:pt x="2064" y="496"/>
                  </a:cubicBezTo>
                  <a:cubicBezTo>
                    <a:pt x="2075" y="469"/>
                    <a:pt x="2089" y="445"/>
                    <a:pt x="2103" y="434"/>
                  </a:cubicBezTo>
                  <a:cubicBezTo>
                    <a:pt x="2128" y="472"/>
                    <a:pt x="2152" y="530"/>
                    <a:pt x="2164" y="579"/>
                  </a:cubicBezTo>
                  <a:cubicBezTo>
                    <a:pt x="2175" y="624"/>
                    <a:pt x="2151" y="683"/>
                    <a:pt x="2115" y="712"/>
                  </a:cubicBezTo>
                  <a:cubicBezTo>
                    <a:pt x="2098" y="725"/>
                    <a:pt x="2104" y="740"/>
                    <a:pt x="2082" y="736"/>
                  </a:cubicBezTo>
                  <a:cubicBezTo>
                    <a:pt x="2052" y="730"/>
                    <a:pt x="2014" y="722"/>
                    <a:pt x="1988" y="710"/>
                  </a:cubicBezTo>
                  <a:cubicBezTo>
                    <a:pt x="1933" y="685"/>
                    <a:pt x="1872" y="615"/>
                    <a:pt x="1847" y="579"/>
                  </a:cubicBezTo>
                  <a:cubicBezTo>
                    <a:pt x="1884" y="589"/>
                    <a:pt x="1929" y="598"/>
                    <a:pt x="1977" y="616"/>
                  </a:cubicBezTo>
                  <a:cubicBezTo>
                    <a:pt x="1995" y="622"/>
                    <a:pt x="2014" y="634"/>
                    <a:pt x="2033" y="649"/>
                  </a:cubicBezTo>
                  <a:cubicBezTo>
                    <a:pt x="2055" y="666"/>
                    <a:pt x="2065" y="678"/>
                    <a:pt x="2084" y="699"/>
                  </a:cubicBezTo>
                  <a:lnTo>
                    <a:pt x="2105" y="722"/>
                  </a:lnTo>
                  <a:lnTo>
                    <a:pt x="2096" y="700"/>
                  </a:lnTo>
                  <a:cubicBezTo>
                    <a:pt x="2089" y="682"/>
                    <a:pt x="2080" y="665"/>
                    <a:pt x="2073" y="647"/>
                  </a:cubicBezTo>
                  <a:close/>
                  <a:moveTo>
                    <a:pt x="2174" y="902"/>
                  </a:moveTo>
                  <a:cubicBezTo>
                    <a:pt x="2170" y="876"/>
                    <a:pt x="2168" y="850"/>
                    <a:pt x="2170" y="831"/>
                  </a:cubicBezTo>
                  <a:cubicBezTo>
                    <a:pt x="2173" y="800"/>
                    <a:pt x="2187" y="768"/>
                    <a:pt x="2205" y="742"/>
                  </a:cubicBezTo>
                  <a:cubicBezTo>
                    <a:pt x="2223" y="716"/>
                    <a:pt x="2244" y="695"/>
                    <a:pt x="2262" y="687"/>
                  </a:cubicBezTo>
                  <a:cubicBezTo>
                    <a:pt x="2278" y="735"/>
                    <a:pt x="2288" y="802"/>
                    <a:pt x="2287" y="856"/>
                  </a:cubicBezTo>
                  <a:cubicBezTo>
                    <a:pt x="2287" y="906"/>
                    <a:pt x="2246" y="961"/>
                    <a:pt x="2201" y="981"/>
                  </a:cubicBezTo>
                  <a:cubicBezTo>
                    <a:pt x="2180" y="991"/>
                    <a:pt x="2182" y="1008"/>
                    <a:pt x="2160" y="997"/>
                  </a:cubicBezTo>
                  <a:cubicBezTo>
                    <a:pt x="2131" y="983"/>
                    <a:pt x="2093" y="964"/>
                    <a:pt x="2069" y="944"/>
                  </a:cubicBezTo>
                  <a:cubicBezTo>
                    <a:pt x="2018" y="902"/>
                    <a:pt x="1972" y="812"/>
                    <a:pt x="1956" y="769"/>
                  </a:cubicBezTo>
                  <a:cubicBezTo>
                    <a:pt x="1992" y="788"/>
                    <a:pt x="2037" y="810"/>
                    <a:pt x="2082" y="842"/>
                  </a:cubicBezTo>
                  <a:cubicBezTo>
                    <a:pt x="2099" y="854"/>
                    <a:pt x="2116" y="872"/>
                    <a:pt x="2132" y="893"/>
                  </a:cubicBezTo>
                  <a:cubicBezTo>
                    <a:pt x="2150" y="917"/>
                    <a:pt x="2158" y="932"/>
                    <a:pt x="2172" y="959"/>
                  </a:cubicBezTo>
                  <a:lnTo>
                    <a:pt x="2188" y="989"/>
                  </a:lnTo>
                  <a:lnTo>
                    <a:pt x="2184" y="964"/>
                  </a:lnTo>
                  <a:cubicBezTo>
                    <a:pt x="2181" y="943"/>
                    <a:pt x="2177" y="922"/>
                    <a:pt x="2174" y="902"/>
                  </a:cubicBezTo>
                  <a:close/>
                  <a:moveTo>
                    <a:pt x="2196" y="1161"/>
                  </a:moveTo>
                  <a:cubicBezTo>
                    <a:pt x="2199" y="1135"/>
                    <a:pt x="2204" y="1110"/>
                    <a:pt x="2211" y="1092"/>
                  </a:cubicBezTo>
                  <a:cubicBezTo>
                    <a:pt x="2222" y="1063"/>
                    <a:pt x="2244" y="1036"/>
                    <a:pt x="2268" y="1016"/>
                  </a:cubicBezTo>
                  <a:cubicBezTo>
                    <a:pt x="2292" y="996"/>
                    <a:pt x="2318" y="982"/>
                    <a:pt x="2337" y="979"/>
                  </a:cubicBezTo>
                  <a:cubicBezTo>
                    <a:pt x="2340" y="1029"/>
                    <a:pt x="2332" y="1096"/>
                    <a:pt x="2317" y="1149"/>
                  </a:cubicBezTo>
                  <a:cubicBezTo>
                    <a:pt x="2303" y="1197"/>
                    <a:pt x="2249" y="1238"/>
                    <a:pt x="2200" y="1245"/>
                  </a:cubicBezTo>
                  <a:cubicBezTo>
                    <a:pt x="2178" y="1248"/>
                    <a:pt x="2176" y="1265"/>
                    <a:pt x="2157" y="1249"/>
                  </a:cubicBezTo>
                  <a:cubicBezTo>
                    <a:pt x="2133" y="1227"/>
                    <a:pt x="2102" y="1199"/>
                    <a:pt x="2083" y="1173"/>
                  </a:cubicBezTo>
                  <a:cubicBezTo>
                    <a:pt x="2045" y="1118"/>
                    <a:pt x="2026" y="1018"/>
                    <a:pt x="2022" y="972"/>
                  </a:cubicBezTo>
                  <a:cubicBezTo>
                    <a:pt x="2051" y="1001"/>
                    <a:pt x="2088" y="1035"/>
                    <a:pt x="2123" y="1078"/>
                  </a:cubicBezTo>
                  <a:cubicBezTo>
                    <a:pt x="2136" y="1094"/>
                    <a:pt x="2148" y="1116"/>
                    <a:pt x="2157" y="1140"/>
                  </a:cubicBezTo>
                  <a:cubicBezTo>
                    <a:pt x="2169" y="1169"/>
                    <a:pt x="2172" y="1186"/>
                    <a:pt x="2179" y="1216"/>
                  </a:cubicBezTo>
                  <a:lnTo>
                    <a:pt x="2186" y="1249"/>
                  </a:lnTo>
                  <a:lnTo>
                    <a:pt x="2189" y="1224"/>
                  </a:lnTo>
                  <a:cubicBezTo>
                    <a:pt x="2192" y="1203"/>
                    <a:pt x="2193" y="1182"/>
                    <a:pt x="2196" y="1161"/>
                  </a:cubicBezTo>
                  <a:close/>
                  <a:moveTo>
                    <a:pt x="2156" y="1420"/>
                  </a:moveTo>
                  <a:cubicBezTo>
                    <a:pt x="2167" y="1397"/>
                    <a:pt x="2179" y="1374"/>
                    <a:pt x="2190" y="1359"/>
                  </a:cubicBezTo>
                  <a:cubicBezTo>
                    <a:pt x="2209" y="1335"/>
                    <a:pt x="2238" y="1315"/>
                    <a:pt x="2266" y="1303"/>
                  </a:cubicBezTo>
                  <a:cubicBezTo>
                    <a:pt x="2295" y="1292"/>
                    <a:pt x="2324" y="1286"/>
                    <a:pt x="2343" y="1289"/>
                  </a:cubicBezTo>
                  <a:cubicBezTo>
                    <a:pt x="2332" y="1338"/>
                    <a:pt x="2305" y="1400"/>
                    <a:pt x="2275" y="1445"/>
                  </a:cubicBezTo>
                  <a:cubicBezTo>
                    <a:pt x="2249" y="1487"/>
                    <a:pt x="2185" y="1510"/>
                    <a:pt x="2136" y="1502"/>
                  </a:cubicBezTo>
                  <a:cubicBezTo>
                    <a:pt x="2114" y="1499"/>
                    <a:pt x="2107" y="1514"/>
                    <a:pt x="2094" y="1493"/>
                  </a:cubicBezTo>
                  <a:cubicBezTo>
                    <a:pt x="2077" y="1465"/>
                    <a:pt x="2055" y="1428"/>
                    <a:pt x="2045" y="1398"/>
                  </a:cubicBezTo>
                  <a:cubicBezTo>
                    <a:pt x="2025" y="1334"/>
                    <a:pt x="2034" y="1233"/>
                    <a:pt x="2044" y="1188"/>
                  </a:cubicBezTo>
                  <a:cubicBezTo>
                    <a:pt x="2063" y="1224"/>
                    <a:pt x="2089" y="1267"/>
                    <a:pt x="2110" y="1319"/>
                  </a:cubicBezTo>
                  <a:cubicBezTo>
                    <a:pt x="2118" y="1339"/>
                    <a:pt x="2123" y="1363"/>
                    <a:pt x="2125" y="1389"/>
                  </a:cubicBezTo>
                  <a:cubicBezTo>
                    <a:pt x="2128" y="1420"/>
                    <a:pt x="2126" y="1437"/>
                    <a:pt x="2124" y="1468"/>
                  </a:cubicBezTo>
                  <a:lnTo>
                    <a:pt x="2122" y="1502"/>
                  </a:lnTo>
                  <a:lnTo>
                    <a:pt x="2132" y="1478"/>
                  </a:lnTo>
                  <a:cubicBezTo>
                    <a:pt x="2140" y="1459"/>
                    <a:pt x="2148" y="1440"/>
                    <a:pt x="2156" y="1420"/>
                  </a:cubicBezTo>
                  <a:close/>
                  <a:moveTo>
                    <a:pt x="2056" y="1648"/>
                  </a:moveTo>
                  <a:cubicBezTo>
                    <a:pt x="2073" y="1628"/>
                    <a:pt x="2090" y="1609"/>
                    <a:pt x="2105" y="1598"/>
                  </a:cubicBezTo>
                  <a:cubicBezTo>
                    <a:pt x="2129" y="1580"/>
                    <a:pt x="2162" y="1569"/>
                    <a:pt x="2193" y="1565"/>
                  </a:cubicBezTo>
                  <a:cubicBezTo>
                    <a:pt x="2223" y="1561"/>
                    <a:pt x="2253" y="1563"/>
                    <a:pt x="2271" y="1572"/>
                  </a:cubicBezTo>
                  <a:cubicBezTo>
                    <a:pt x="2247" y="1616"/>
                    <a:pt x="2205" y="1668"/>
                    <a:pt x="2165" y="1704"/>
                  </a:cubicBezTo>
                  <a:cubicBezTo>
                    <a:pt x="2128" y="1737"/>
                    <a:pt x="2061" y="1743"/>
                    <a:pt x="2016" y="1722"/>
                  </a:cubicBezTo>
                  <a:cubicBezTo>
                    <a:pt x="1996" y="1712"/>
                    <a:pt x="1985" y="1725"/>
                    <a:pt x="1978" y="1701"/>
                  </a:cubicBezTo>
                  <a:cubicBezTo>
                    <a:pt x="1968" y="1670"/>
                    <a:pt x="1957" y="1628"/>
                    <a:pt x="1955" y="1596"/>
                  </a:cubicBezTo>
                  <a:cubicBezTo>
                    <a:pt x="1952" y="1529"/>
                    <a:pt x="1987" y="1434"/>
                    <a:pt x="2008" y="1393"/>
                  </a:cubicBezTo>
                  <a:cubicBezTo>
                    <a:pt x="2017" y="1434"/>
                    <a:pt x="2031" y="1482"/>
                    <a:pt x="2038" y="1538"/>
                  </a:cubicBezTo>
                  <a:cubicBezTo>
                    <a:pt x="2041" y="1559"/>
                    <a:pt x="2039" y="1584"/>
                    <a:pt x="2035" y="1610"/>
                  </a:cubicBezTo>
                  <a:cubicBezTo>
                    <a:pt x="2029" y="1640"/>
                    <a:pt x="2023" y="1656"/>
                    <a:pt x="2013" y="1685"/>
                  </a:cubicBezTo>
                  <a:lnTo>
                    <a:pt x="2002" y="1717"/>
                  </a:lnTo>
                  <a:lnTo>
                    <a:pt x="2018" y="1697"/>
                  </a:lnTo>
                  <a:cubicBezTo>
                    <a:pt x="2031" y="1681"/>
                    <a:pt x="2043" y="1664"/>
                    <a:pt x="2056" y="1648"/>
                  </a:cubicBezTo>
                  <a:close/>
                  <a:moveTo>
                    <a:pt x="1908" y="1824"/>
                  </a:moveTo>
                  <a:cubicBezTo>
                    <a:pt x="1929" y="1809"/>
                    <a:pt x="1950" y="1795"/>
                    <a:pt x="1967" y="1787"/>
                  </a:cubicBezTo>
                  <a:cubicBezTo>
                    <a:pt x="1995" y="1775"/>
                    <a:pt x="2029" y="1772"/>
                    <a:pt x="2060" y="1776"/>
                  </a:cubicBezTo>
                  <a:cubicBezTo>
                    <a:pt x="2090" y="1780"/>
                    <a:pt x="2118" y="1789"/>
                    <a:pt x="2134" y="1802"/>
                  </a:cubicBezTo>
                  <a:cubicBezTo>
                    <a:pt x="2101" y="1839"/>
                    <a:pt x="2048" y="1879"/>
                    <a:pt x="2001" y="1905"/>
                  </a:cubicBezTo>
                  <a:cubicBezTo>
                    <a:pt x="1958" y="1928"/>
                    <a:pt x="1892" y="1918"/>
                    <a:pt x="1853" y="1886"/>
                  </a:cubicBezTo>
                  <a:cubicBezTo>
                    <a:pt x="1835" y="1872"/>
                    <a:pt x="1821" y="1882"/>
                    <a:pt x="1820" y="1857"/>
                  </a:cubicBezTo>
                  <a:cubicBezTo>
                    <a:pt x="1818" y="1824"/>
                    <a:pt x="1817" y="1781"/>
                    <a:pt x="1822" y="1750"/>
                  </a:cubicBezTo>
                  <a:cubicBezTo>
                    <a:pt x="1834" y="1684"/>
                    <a:pt x="1890" y="1600"/>
                    <a:pt x="1919" y="1565"/>
                  </a:cubicBezTo>
                  <a:cubicBezTo>
                    <a:pt x="1919" y="1607"/>
                    <a:pt x="1922" y="1657"/>
                    <a:pt x="1916" y="1713"/>
                  </a:cubicBezTo>
                  <a:cubicBezTo>
                    <a:pt x="1913" y="1734"/>
                    <a:pt x="1906" y="1758"/>
                    <a:pt x="1896" y="1782"/>
                  </a:cubicBezTo>
                  <a:cubicBezTo>
                    <a:pt x="1884" y="1810"/>
                    <a:pt x="1874" y="1825"/>
                    <a:pt x="1858" y="1850"/>
                  </a:cubicBezTo>
                  <a:lnTo>
                    <a:pt x="1840" y="1879"/>
                  </a:lnTo>
                  <a:lnTo>
                    <a:pt x="1860" y="1863"/>
                  </a:lnTo>
                  <a:cubicBezTo>
                    <a:pt x="1876" y="1851"/>
                    <a:pt x="1892" y="1837"/>
                    <a:pt x="1908" y="1824"/>
                  </a:cubicBezTo>
                  <a:close/>
                  <a:moveTo>
                    <a:pt x="1737" y="1972"/>
                  </a:moveTo>
                  <a:cubicBezTo>
                    <a:pt x="1760" y="1957"/>
                    <a:pt x="1784" y="1945"/>
                    <a:pt x="1803" y="1939"/>
                  </a:cubicBezTo>
                  <a:cubicBezTo>
                    <a:pt x="1834" y="1929"/>
                    <a:pt x="1870" y="1930"/>
                    <a:pt x="1902" y="1937"/>
                  </a:cubicBezTo>
                  <a:cubicBezTo>
                    <a:pt x="1934" y="1945"/>
                    <a:pt x="1963" y="1958"/>
                    <a:pt x="1978" y="1973"/>
                  </a:cubicBezTo>
                  <a:cubicBezTo>
                    <a:pt x="1939" y="2008"/>
                    <a:pt x="1879" y="2045"/>
                    <a:pt x="1826" y="2067"/>
                  </a:cubicBezTo>
                  <a:cubicBezTo>
                    <a:pt x="1778" y="2087"/>
                    <a:pt x="1709" y="2068"/>
                    <a:pt x="1671" y="2031"/>
                  </a:cubicBezTo>
                  <a:cubicBezTo>
                    <a:pt x="1654" y="2014"/>
                    <a:pt x="1638" y="2023"/>
                    <a:pt x="1640" y="1997"/>
                  </a:cubicBezTo>
                  <a:cubicBezTo>
                    <a:pt x="1641" y="1961"/>
                    <a:pt x="1644" y="1916"/>
                    <a:pt x="1653" y="1883"/>
                  </a:cubicBezTo>
                  <a:cubicBezTo>
                    <a:pt x="1673" y="1814"/>
                    <a:pt x="1741" y="1732"/>
                    <a:pt x="1776" y="1698"/>
                  </a:cubicBezTo>
                  <a:cubicBezTo>
                    <a:pt x="1771" y="1742"/>
                    <a:pt x="1768" y="1796"/>
                    <a:pt x="1756" y="1855"/>
                  </a:cubicBezTo>
                  <a:cubicBezTo>
                    <a:pt x="1752" y="1877"/>
                    <a:pt x="1742" y="1901"/>
                    <a:pt x="1728" y="1925"/>
                  </a:cubicBezTo>
                  <a:cubicBezTo>
                    <a:pt x="1712" y="1954"/>
                    <a:pt x="1701" y="1968"/>
                    <a:pt x="1681" y="1993"/>
                  </a:cubicBezTo>
                  <a:lnTo>
                    <a:pt x="1659" y="2021"/>
                  </a:lnTo>
                  <a:lnTo>
                    <a:pt x="1681" y="2007"/>
                  </a:lnTo>
                  <a:cubicBezTo>
                    <a:pt x="1700" y="1996"/>
                    <a:pt x="1718" y="1983"/>
                    <a:pt x="1737" y="1972"/>
                  </a:cubicBezTo>
                  <a:close/>
                  <a:moveTo>
                    <a:pt x="1531" y="2063"/>
                  </a:moveTo>
                  <a:cubicBezTo>
                    <a:pt x="1557" y="2054"/>
                    <a:pt x="1583" y="2047"/>
                    <a:pt x="1602" y="2045"/>
                  </a:cubicBezTo>
                  <a:cubicBezTo>
                    <a:pt x="1634" y="2042"/>
                    <a:pt x="1670" y="2051"/>
                    <a:pt x="1700" y="2064"/>
                  </a:cubicBezTo>
                  <a:cubicBezTo>
                    <a:pt x="1730" y="2079"/>
                    <a:pt x="1755" y="2097"/>
                    <a:pt x="1767" y="2115"/>
                  </a:cubicBezTo>
                  <a:cubicBezTo>
                    <a:pt x="1722" y="2142"/>
                    <a:pt x="1655" y="2165"/>
                    <a:pt x="1599" y="2175"/>
                  </a:cubicBezTo>
                  <a:cubicBezTo>
                    <a:pt x="1548" y="2185"/>
                    <a:pt x="1484" y="2152"/>
                    <a:pt x="1455" y="2107"/>
                  </a:cubicBezTo>
                  <a:cubicBezTo>
                    <a:pt x="1441" y="2087"/>
                    <a:pt x="1425" y="2092"/>
                    <a:pt x="1431" y="2066"/>
                  </a:cubicBezTo>
                  <a:cubicBezTo>
                    <a:pt x="1439" y="2032"/>
                    <a:pt x="1452" y="1988"/>
                    <a:pt x="1467" y="1958"/>
                  </a:cubicBezTo>
                  <a:cubicBezTo>
                    <a:pt x="1500" y="1895"/>
                    <a:pt x="1583" y="1829"/>
                    <a:pt x="1625" y="1803"/>
                  </a:cubicBezTo>
                  <a:cubicBezTo>
                    <a:pt x="1611" y="1846"/>
                    <a:pt x="1598" y="1898"/>
                    <a:pt x="1574" y="1953"/>
                  </a:cubicBezTo>
                  <a:cubicBezTo>
                    <a:pt x="1565" y="1973"/>
                    <a:pt x="1550" y="1995"/>
                    <a:pt x="1532" y="2015"/>
                  </a:cubicBezTo>
                  <a:cubicBezTo>
                    <a:pt x="1511" y="2040"/>
                    <a:pt x="1496" y="2052"/>
                    <a:pt x="1472" y="2072"/>
                  </a:cubicBezTo>
                  <a:lnTo>
                    <a:pt x="1445" y="2095"/>
                  </a:lnTo>
                  <a:lnTo>
                    <a:pt x="1470" y="2086"/>
                  </a:lnTo>
                  <a:cubicBezTo>
                    <a:pt x="1490" y="2078"/>
                    <a:pt x="1510" y="2070"/>
                    <a:pt x="1531" y="2063"/>
                  </a:cubicBez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95" y="803"/>
              <a:ext cx="456" cy="488"/>
            </a:xfrm>
            <a:custGeom>
              <a:avLst/>
              <a:gdLst>
                <a:gd name="T0" fmla="*/ 801 w 1050"/>
                <a:gd name="T1" fmla="*/ 242 h 1110"/>
                <a:gd name="T2" fmla="*/ 782 w 1050"/>
                <a:gd name="T3" fmla="*/ 118 h 1110"/>
                <a:gd name="T4" fmla="*/ 859 w 1050"/>
                <a:gd name="T5" fmla="*/ 317 h 1110"/>
                <a:gd name="T6" fmla="*/ 427 w 1050"/>
                <a:gd name="T7" fmla="*/ 373 h 1110"/>
                <a:gd name="T8" fmla="*/ 859 w 1050"/>
                <a:gd name="T9" fmla="*/ 317 h 1110"/>
                <a:gd name="T10" fmla="*/ 427 w 1050"/>
                <a:gd name="T11" fmla="*/ 437 h 1110"/>
                <a:gd name="T12" fmla="*/ 859 w 1050"/>
                <a:gd name="T13" fmla="*/ 493 h 1110"/>
                <a:gd name="T14" fmla="*/ 859 w 1050"/>
                <a:gd name="T15" fmla="*/ 566 h 1110"/>
                <a:gd name="T16" fmla="*/ 717 w 1050"/>
                <a:gd name="T17" fmla="*/ 622 h 1110"/>
                <a:gd name="T18" fmla="*/ 859 w 1050"/>
                <a:gd name="T19" fmla="*/ 566 h 1110"/>
                <a:gd name="T20" fmla="*/ 427 w 1050"/>
                <a:gd name="T21" fmla="*/ 194 h 1110"/>
                <a:gd name="T22" fmla="*/ 670 w 1050"/>
                <a:gd name="T23" fmla="*/ 250 h 1110"/>
                <a:gd name="T24" fmla="*/ 326 w 1050"/>
                <a:gd name="T25" fmla="*/ 914 h 1110"/>
                <a:gd name="T26" fmla="*/ 494 w 1050"/>
                <a:gd name="T27" fmla="*/ 818 h 1110"/>
                <a:gd name="T28" fmla="*/ 326 w 1050"/>
                <a:gd name="T29" fmla="*/ 914 h 1110"/>
                <a:gd name="T30" fmla="*/ 211 w 1050"/>
                <a:gd name="T31" fmla="*/ 750 h 1110"/>
                <a:gd name="T32" fmla="*/ 388 w 1050"/>
                <a:gd name="T33" fmla="*/ 836 h 1110"/>
                <a:gd name="T34" fmla="*/ 410 w 1050"/>
                <a:gd name="T35" fmla="*/ 636 h 1110"/>
                <a:gd name="T36" fmla="*/ 183 w 1050"/>
                <a:gd name="T37" fmla="*/ 470 h 1110"/>
                <a:gd name="T38" fmla="*/ 118 w 1050"/>
                <a:gd name="T39" fmla="*/ 358 h 1110"/>
                <a:gd name="T40" fmla="*/ 13 w 1050"/>
                <a:gd name="T41" fmla="*/ 464 h 1110"/>
                <a:gd name="T42" fmla="*/ 136 w 1050"/>
                <a:gd name="T43" fmla="*/ 761 h 1110"/>
                <a:gd name="T44" fmla="*/ 65 w 1050"/>
                <a:gd name="T45" fmla="*/ 534 h 1110"/>
                <a:gd name="T46" fmla="*/ 92 w 1050"/>
                <a:gd name="T47" fmla="*/ 470 h 1110"/>
                <a:gd name="T48" fmla="*/ 228 w 1050"/>
                <a:gd name="T49" fmla="*/ 391 h 1110"/>
                <a:gd name="T50" fmla="*/ 820 w 1050"/>
                <a:gd name="T51" fmla="*/ 0 h 1110"/>
                <a:gd name="T52" fmla="*/ 248 w 1050"/>
                <a:gd name="T53" fmla="*/ 146 h 1110"/>
                <a:gd name="T54" fmla="*/ 359 w 1050"/>
                <a:gd name="T55" fmla="*/ 461 h 1110"/>
                <a:gd name="T56" fmla="*/ 395 w 1050"/>
                <a:gd name="T57" fmla="*/ 111 h 1110"/>
                <a:gd name="T58" fmla="*/ 732 w 1050"/>
                <a:gd name="T59" fmla="*/ 265 h 1110"/>
                <a:gd name="T60" fmla="*/ 940 w 1050"/>
                <a:gd name="T61" fmla="*/ 293 h 1110"/>
                <a:gd name="T62" fmla="*/ 904 w 1050"/>
                <a:gd name="T63" fmla="*/ 868 h 1110"/>
                <a:gd name="T64" fmla="*/ 594 w 1050"/>
                <a:gd name="T65" fmla="*/ 978 h 1110"/>
                <a:gd name="T66" fmla="*/ 1050 w 1050"/>
                <a:gd name="T67" fmla="*/ 832 h 1110"/>
                <a:gd name="T68" fmla="*/ 820 w 1050"/>
                <a:gd name="T69" fmla="*/ 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50" h="1110">
                  <a:moveTo>
                    <a:pt x="906" y="242"/>
                  </a:moveTo>
                  <a:lnTo>
                    <a:pt x="801" y="242"/>
                  </a:lnTo>
                  <a:cubicBezTo>
                    <a:pt x="791" y="242"/>
                    <a:pt x="782" y="234"/>
                    <a:pt x="782" y="224"/>
                  </a:cubicBezTo>
                  <a:lnTo>
                    <a:pt x="782" y="118"/>
                  </a:lnTo>
                  <a:lnTo>
                    <a:pt x="906" y="242"/>
                  </a:lnTo>
                  <a:close/>
                  <a:moveTo>
                    <a:pt x="859" y="317"/>
                  </a:moveTo>
                  <a:lnTo>
                    <a:pt x="427" y="317"/>
                  </a:lnTo>
                  <a:lnTo>
                    <a:pt x="427" y="373"/>
                  </a:lnTo>
                  <a:lnTo>
                    <a:pt x="859" y="373"/>
                  </a:lnTo>
                  <a:lnTo>
                    <a:pt x="859" y="317"/>
                  </a:lnTo>
                  <a:close/>
                  <a:moveTo>
                    <a:pt x="859" y="437"/>
                  </a:moveTo>
                  <a:lnTo>
                    <a:pt x="427" y="437"/>
                  </a:lnTo>
                  <a:lnTo>
                    <a:pt x="427" y="493"/>
                  </a:lnTo>
                  <a:lnTo>
                    <a:pt x="859" y="493"/>
                  </a:lnTo>
                  <a:lnTo>
                    <a:pt x="859" y="437"/>
                  </a:lnTo>
                  <a:close/>
                  <a:moveTo>
                    <a:pt x="859" y="566"/>
                  </a:moveTo>
                  <a:lnTo>
                    <a:pt x="717" y="566"/>
                  </a:lnTo>
                  <a:lnTo>
                    <a:pt x="717" y="622"/>
                  </a:lnTo>
                  <a:lnTo>
                    <a:pt x="859" y="622"/>
                  </a:lnTo>
                  <a:lnTo>
                    <a:pt x="859" y="566"/>
                  </a:lnTo>
                  <a:close/>
                  <a:moveTo>
                    <a:pt x="670" y="194"/>
                  </a:moveTo>
                  <a:lnTo>
                    <a:pt x="427" y="194"/>
                  </a:lnTo>
                  <a:lnTo>
                    <a:pt x="427" y="250"/>
                  </a:lnTo>
                  <a:lnTo>
                    <a:pt x="670" y="250"/>
                  </a:lnTo>
                  <a:lnTo>
                    <a:pt x="670" y="194"/>
                  </a:lnTo>
                  <a:close/>
                  <a:moveTo>
                    <a:pt x="326" y="914"/>
                  </a:moveTo>
                  <a:cubicBezTo>
                    <a:pt x="422" y="1032"/>
                    <a:pt x="520" y="1110"/>
                    <a:pt x="543" y="1097"/>
                  </a:cubicBezTo>
                  <a:cubicBezTo>
                    <a:pt x="566" y="1084"/>
                    <a:pt x="547" y="960"/>
                    <a:pt x="494" y="818"/>
                  </a:cubicBezTo>
                  <a:cubicBezTo>
                    <a:pt x="467" y="835"/>
                    <a:pt x="440" y="853"/>
                    <a:pt x="411" y="869"/>
                  </a:cubicBezTo>
                  <a:cubicBezTo>
                    <a:pt x="383" y="886"/>
                    <a:pt x="355" y="900"/>
                    <a:pt x="326" y="914"/>
                  </a:cubicBezTo>
                  <a:close/>
                  <a:moveTo>
                    <a:pt x="102" y="511"/>
                  </a:moveTo>
                  <a:cubicBezTo>
                    <a:pt x="121" y="576"/>
                    <a:pt x="159" y="658"/>
                    <a:pt x="211" y="750"/>
                  </a:cubicBezTo>
                  <a:cubicBezTo>
                    <a:pt x="238" y="796"/>
                    <a:pt x="269" y="841"/>
                    <a:pt x="300" y="882"/>
                  </a:cubicBezTo>
                  <a:cubicBezTo>
                    <a:pt x="330" y="867"/>
                    <a:pt x="359" y="852"/>
                    <a:pt x="388" y="836"/>
                  </a:cubicBezTo>
                  <a:cubicBezTo>
                    <a:pt x="419" y="819"/>
                    <a:pt x="449" y="798"/>
                    <a:pt x="479" y="778"/>
                  </a:cubicBezTo>
                  <a:cubicBezTo>
                    <a:pt x="459" y="731"/>
                    <a:pt x="436" y="682"/>
                    <a:pt x="410" y="636"/>
                  </a:cubicBezTo>
                  <a:cubicBezTo>
                    <a:pt x="357" y="544"/>
                    <a:pt x="305" y="471"/>
                    <a:pt x="259" y="421"/>
                  </a:cubicBezTo>
                  <a:cubicBezTo>
                    <a:pt x="234" y="437"/>
                    <a:pt x="210" y="455"/>
                    <a:pt x="183" y="470"/>
                  </a:cubicBezTo>
                  <a:cubicBezTo>
                    <a:pt x="156" y="486"/>
                    <a:pt x="129" y="497"/>
                    <a:pt x="102" y="511"/>
                  </a:cubicBezTo>
                  <a:close/>
                  <a:moveTo>
                    <a:pt x="118" y="358"/>
                  </a:moveTo>
                  <a:cubicBezTo>
                    <a:pt x="103" y="367"/>
                    <a:pt x="94" y="381"/>
                    <a:pt x="90" y="401"/>
                  </a:cubicBezTo>
                  <a:cubicBezTo>
                    <a:pt x="61" y="409"/>
                    <a:pt x="33" y="428"/>
                    <a:pt x="13" y="464"/>
                  </a:cubicBezTo>
                  <a:cubicBezTo>
                    <a:pt x="0" y="495"/>
                    <a:pt x="5" y="539"/>
                    <a:pt x="24" y="573"/>
                  </a:cubicBezTo>
                  <a:cubicBezTo>
                    <a:pt x="55" y="631"/>
                    <a:pt x="98" y="702"/>
                    <a:pt x="136" y="761"/>
                  </a:cubicBezTo>
                  <a:cubicBezTo>
                    <a:pt x="160" y="770"/>
                    <a:pt x="156" y="719"/>
                    <a:pt x="147" y="707"/>
                  </a:cubicBezTo>
                  <a:cubicBezTo>
                    <a:pt x="116" y="660"/>
                    <a:pt x="90" y="617"/>
                    <a:pt x="65" y="534"/>
                  </a:cubicBezTo>
                  <a:cubicBezTo>
                    <a:pt x="60" y="495"/>
                    <a:pt x="78" y="477"/>
                    <a:pt x="90" y="459"/>
                  </a:cubicBezTo>
                  <a:cubicBezTo>
                    <a:pt x="90" y="463"/>
                    <a:pt x="91" y="467"/>
                    <a:pt x="92" y="470"/>
                  </a:cubicBezTo>
                  <a:cubicBezTo>
                    <a:pt x="115" y="460"/>
                    <a:pt x="138" y="448"/>
                    <a:pt x="161" y="436"/>
                  </a:cubicBezTo>
                  <a:cubicBezTo>
                    <a:pt x="184" y="423"/>
                    <a:pt x="206" y="407"/>
                    <a:pt x="228" y="391"/>
                  </a:cubicBezTo>
                  <a:cubicBezTo>
                    <a:pt x="185" y="354"/>
                    <a:pt x="147" y="341"/>
                    <a:pt x="118" y="358"/>
                  </a:cubicBezTo>
                  <a:close/>
                  <a:moveTo>
                    <a:pt x="820" y="0"/>
                  </a:moveTo>
                  <a:lnTo>
                    <a:pt x="395" y="0"/>
                  </a:lnTo>
                  <a:cubicBezTo>
                    <a:pt x="314" y="0"/>
                    <a:pt x="248" y="66"/>
                    <a:pt x="248" y="146"/>
                  </a:cubicBezTo>
                  <a:lnTo>
                    <a:pt x="248" y="342"/>
                  </a:lnTo>
                  <a:cubicBezTo>
                    <a:pt x="295" y="378"/>
                    <a:pt x="322" y="412"/>
                    <a:pt x="359" y="461"/>
                  </a:cubicBezTo>
                  <a:lnTo>
                    <a:pt x="359" y="146"/>
                  </a:lnTo>
                  <a:cubicBezTo>
                    <a:pt x="359" y="127"/>
                    <a:pt x="375" y="111"/>
                    <a:pt x="395" y="111"/>
                  </a:cubicBezTo>
                  <a:lnTo>
                    <a:pt x="732" y="111"/>
                  </a:lnTo>
                  <a:lnTo>
                    <a:pt x="732" y="265"/>
                  </a:lnTo>
                  <a:cubicBezTo>
                    <a:pt x="732" y="280"/>
                    <a:pt x="744" y="293"/>
                    <a:pt x="760" y="293"/>
                  </a:cubicBezTo>
                  <a:lnTo>
                    <a:pt x="940" y="293"/>
                  </a:lnTo>
                  <a:lnTo>
                    <a:pt x="940" y="832"/>
                  </a:lnTo>
                  <a:cubicBezTo>
                    <a:pt x="940" y="852"/>
                    <a:pt x="924" y="868"/>
                    <a:pt x="904" y="868"/>
                  </a:cubicBezTo>
                  <a:lnTo>
                    <a:pt x="566" y="868"/>
                  </a:lnTo>
                  <a:cubicBezTo>
                    <a:pt x="577" y="904"/>
                    <a:pt x="587" y="941"/>
                    <a:pt x="594" y="978"/>
                  </a:cubicBezTo>
                  <a:lnTo>
                    <a:pt x="904" y="978"/>
                  </a:lnTo>
                  <a:cubicBezTo>
                    <a:pt x="984" y="978"/>
                    <a:pt x="1050" y="912"/>
                    <a:pt x="1050" y="832"/>
                  </a:cubicBezTo>
                  <a:lnTo>
                    <a:pt x="1050" y="231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404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Group 9"/>
          <p:cNvGrpSpPr>
            <a:grpSpLocks noChangeAspect="1"/>
          </p:cNvGrpSpPr>
          <p:nvPr/>
        </p:nvGrpSpPr>
        <p:grpSpPr bwMode="auto">
          <a:xfrm>
            <a:off x="2909094" y="4831364"/>
            <a:ext cx="6380162" cy="169862"/>
            <a:chOff x="1927" y="2201"/>
            <a:chExt cx="4019" cy="107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737189" y="3539485"/>
            <a:ext cx="10720796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+mn-ea"/>
                <a:ea typeface="+mn-ea"/>
              </a:rPr>
              <a:t>Neural Machine Reading Comprehension: Methods and Trends</a:t>
            </a:r>
            <a:endParaRPr lang="zh-CN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TextBox 42">
            <a:extLst>
              <a:ext uri="{FF2B5EF4-FFF2-40B4-BE49-F238E27FC236}">
                <a16:creationId xmlns:a16="http://schemas.microsoft.com/office/drawing/2014/main" id="{0E2B361E-3DD3-41DD-B179-4C7B43285AFA}"/>
              </a:ext>
            </a:extLst>
          </p:cNvPr>
          <p:cNvSpPr txBox="1"/>
          <p:nvPr/>
        </p:nvSpPr>
        <p:spPr>
          <a:xfrm>
            <a:off x="3222913" y="484385"/>
            <a:ext cx="574875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Context-Question Interaction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C326E-1BA2-4F4B-A0D5-2D7325B5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78" y="2276872"/>
            <a:ext cx="5485837" cy="39330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7F5F9A-05BE-40FE-9266-27EFFB471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367" y="2276871"/>
            <a:ext cx="3346810" cy="3933049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E6D420FA-5FD7-4C36-BADA-7C152F80070D}"/>
              </a:ext>
            </a:extLst>
          </p:cNvPr>
          <p:cNvSpPr txBox="1"/>
          <p:nvPr/>
        </p:nvSpPr>
        <p:spPr>
          <a:xfrm>
            <a:off x="566089" y="1807639"/>
            <a:ext cx="592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Unidirectional Attention: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3346F460-65D5-45DF-AF83-F1AF35932FA1}"/>
              </a:ext>
            </a:extLst>
          </p:cNvPr>
          <p:cNvSpPr txBox="1"/>
          <p:nvPr/>
        </p:nvSpPr>
        <p:spPr>
          <a:xfrm>
            <a:off x="7827367" y="1803113"/>
            <a:ext cx="592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Bidirectional Attention:</a:t>
            </a:r>
          </a:p>
        </p:txBody>
      </p:sp>
    </p:spTree>
    <p:extLst>
      <p:ext uri="{BB962C8B-B14F-4D97-AF65-F5344CB8AC3E}">
        <p14:creationId xmlns:p14="http://schemas.microsoft.com/office/powerpoint/2010/main" val="227491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TextBox 42">
            <a:extLst>
              <a:ext uri="{FF2B5EF4-FFF2-40B4-BE49-F238E27FC236}">
                <a16:creationId xmlns:a16="http://schemas.microsoft.com/office/drawing/2014/main" id="{0E2B361E-3DD3-41DD-B179-4C7B43285AFA}"/>
              </a:ext>
            </a:extLst>
          </p:cNvPr>
          <p:cNvSpPr txBox="1"/>
          <p:nvPr/>
        </p:nvSpPr>
        <p:spPr>
          <a:xfrm>
            <a:off x="3222913" y="484385"/>
            <a:ext cx="574875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Answer </a:t>
            </a:r>
            <a:r>
              <a:rPr lang="en-US" altLang="zh-CN" dirty="0" err="1"/>
              <a:t>Predicton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662BE2-756A-43F1-A2AE-41365F4648E6}"/>
              </a:ext>
            </a:extLst>
          </p:cNvPr>
          <p:cNvSpPr/>
          <p:nvPr/>
        </p:nvSpPr>
        <p:spPr>
          <a:xfrm>
            <a:off x="769789" y="3442220"/>
            <a:ext cx="2593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Word Predictor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6DDF71-31EA-4A81-85A4-07E67029FD6F}"/>
              </a:ext>
            </a:extLst>
          </p:cNvPr>
          <p:cNvSpPr/>
          <p:nvPr/>
        </p:nvSpPr>
        <p:spPr>
          <a:xfrm>
            <a:off x="1634680" y="1420109"/>
            <a:ext cx="2519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Option Selector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A73947-56FD-44EB-8CB8-BF639ED71F07}"/>
              </a:ext>
            </a:extLst>
          </p:cNvPr>
          <p:cNvSpPr/>
          <p:nvPr/>
        </p:nvSpPr>
        <p:spPr>
          <a:xfrm>
            <a:off x="8029542" y="1451039"/>
            <a:ext cx="2278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Span Extractor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67B016-70D7-47F1-82CC-79EF6BB9116D}"/>
              </a:ext>
            </a:extLst>
          </p:cNvPr>
          <p:cNvSpPr/>
          <p:nvPr/>
        </p:nvSpPr>
        <p:spPr>
          <a:xfrm>
            <a:off x="8888818" y="3546673"/>
            <a:ext cx="25381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Answer Generator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矩形 25">
            <a:extLst>
              <a:ext uri="{FF2B5EF4-FFF2-40B4-BE49-F238E27FC236}">
                <a16:creationId xmlns:a16="http://schemas.microsoft.com/office/drawing/2014/main" id="{4B552FDE-B840-46AB-A504-223BEFE4B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89" y="3746000"/>
            <a:ext cx="2593262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</a:rPr>
              <a:t>Attentive Reader, Attention Sum Reader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25">
            <a:extLst>
              <a:ext uri="{FF2B5EF4-FFF2-40B4-BE49-F238E27FC236}">
                <a16:creationId xmlns:a16="http://schemas.microsoft.com/office/drawing/2014/main" id="{1483707C-E817-4DF4-A32D-8C4F2FBE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89" y="1727677"/>
            <a:ext cx="3389333" cy="5847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</a:rPr>
              <a:t>Convolutional Spatial Attention model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25">
            <a:extLst>
              <a:ext uri="{FF2B5EF4-FFF2-40B4-BE49-F238E27FC236}">
                <a16:creationId xmlns:a16="http://schemas.microsoft.com/office/drawing/2014/main" id="{7979C7CB-771A-43FA-9814-6EB7F4FE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41" y="1756092"/>
            <a:ext cx="3902282" cy="338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</a:rPr>
              <a:t>Sequence Model</a:t>
            </a:r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， </a:t>
            </a:r>
            <a:r>
              <a:rPr lang="en-US" altLang="zh-CN" sz="1600" dirty="0">
                <a:solidFill>
                  <a:schemeClr val="bg1"/>
                </a:solidFill>
                <a:latin typeface="+mj-ea"/>
                <a:ea typeface="+mj-ea"/>
              </a:rPr>
              <a:t>Boundary Model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0" name="矩形 25">
            <a:extLst>
              <a:ext uri="{FF2B5EF4-FFF2-40B4-BE49-F238E27FC236}">
                <a16:creationId xmlns:a16="http://schemas.microsoft.com/office/drawing/2014/main" id="{8BBDB719-AB42-48A2-9BF8-4908B1420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818" y="3910140"/>
            <a:ext cx="25381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S-Net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9A56C46-4821-47B5-9D5A-BC11655CD1BD}"/>
              </a:ext>
            </a:extLst>
          </p:cNvPr>
          <p:cNvSpPr>
            <a:spLocks noEditPoints="1"/>
          </p:cNvSpPr>
          <p:nvPr/>
        </p:nvSpPr>
        <p:spPr bwMode="auto">
          <a:xfrm>
            <a:off x="4637435" y="2818924"/>
            <a:ext cx="2797008" cy="2797008"/>
          </a:xfrm>
          <a:custGeom>
            <a:avLst/>
            <a:gdLst>
              <a:gd name="T0" fmla="*/ 2189 w 3067"/>
              <a:gd name="T1" fmla="*/ 554 h 3062"/>
              <a:gd name="T2" fmla="*/ 878 w 3067"/>
              <a:gd name="T3" fmla="*/ 2507 h 3062"/>
              <a:gd name="T4" fmla="*/ 576 w 3067"/>
              <a:gd name="T5" fmla="*/ 2734 h 3062"/>
              <a:gd name="T6" fmla="*/ 968 w 3067"/>
              <a:gd name="T7" fmla="*/ 2704 h 3062"/>
              <a:gd name="T8" fmla="*/ 1122 w 3067"/>
              <a:gd name="T9" fmla="*/ 3013 h 3062"/>
              <a:gd name="T10" fmla="*/ 1474 w 3067"/>
              <a:gd name="T11" fmla="*/ 2829 h 3062"/>
              <a:gd name="T12" fmla="*/ 1712 w 3067"/>
              <a:gd name="T13" fmla="*/ 3062 h 3062"/>
              <a:gd name="T14" fmla="*/ 1968 w 3067"/>
              <a:gd name="T15" fmla="*/ 2754 h 3062"/>
              <a:gd name="T16" fmla="*/ 2309 w 3067"/>
              <a:gd name="T17" fmla="*/ 2867 h 3062"/>
              <a:gd name="T18" fmla="*/ 2420 w 3067"/>
              <a:gd name="T19" fmla="*/ 2480 h 3062"/>
              <a:gd name="T20" fmla="*/ 2744 w 3067"/>
              <a:gd name="T21" fmla="*/ 2493 h 3062"/>
              <a:gd name="T22" fmla="*/ 2704 w 3067"/>
              <a:gd name="T23" fmla="*/ 2092 h 3062"/>
              <a:gd name="T24" fmla="*/ 3017 w 3067"/>
              <a:gd name="T25" fmla="*/ 1964 h 3062"/>
              <a:gd name="T26" fmla="*/ 2830 w 3067"/>
              <a:gd name="T27" fmla="*/ 1608 h 3062"/>
              <a:gd name="T28" fmla="*/ 3067 w 3067"/>
              <a:gd name="T29" fmla="*/ 1361 h 3062"/>
              <a:gd name="T30" fmla="*/ 2760 w 3067"/>
              <a:gd name="T31" fmla="*/ 1104 h 3062"/>
              <a:gd name="T32" fmla="*/ 2889 w 3067"/>
              <a:gd name="T33" fmla="*/ 800 h 3062"/>
              <a:gd name="T34" fmla="*/ 2513 w 3067"/>
              <a:gd name="T35" fmla="*/ 674 h 3062"/>
              <a:gd name="T36" fmla="*/ 2492 w 3067"/>
              <a:gd name="T37" fmla="*/ 328 h 3062"/>
              <a:gd name="T38" fmla="*/ 2102 w 3067"/>
              <a:gd name="T39" fmla="*/ 355 h 3062"/>
              <a:gd name="T40" fmla="*/ 1945 w 3067"/>
              <a:gd name="T41" fmla="*/ 48 h 3062"/>
              <a:gd name="T42" fmla="*/ 1600 w 3067"/>
              <a:gd name="T43" fmla="*/ 220 h 3062"/>
              <a:gd name="T44" fmla="*/ 1355 w 3067"/>
              <a:gd name="T45" fmla="*/ 0 h 3062"/>
              <a:gd name="T46" fmla="*/ 1101 w 3067"/>
              <a:gd name="T47" fmla="*/ 285 h 3062"/>
              <a:gd name="T48" fmla="*/ 758 w 3067"/>
              <a:gd name="T49" fmla="*/ 195 h 3062"/>
              <a:gd name="T50" fmla="*/ 638 w 3067"/>
              <a:gd name="T51" fmla="*/ 556 h 3062"/>
              <a:gd name="T52" fmla="*/ 323 w 3067"/>
              <a:gd name="T53" fmla="*/ 568 h 3062"/>
              <a:gd name="T54" fmla="*/ 344 w 3067"/>
              <a:gd name="T55" fmla="*/ 948 h 3062"/>
              <a:gd name="T56" fmla="*/ 50 w 3067"/>
              <a:gd name="T57" fmla="*/ 1097 h 3062"/>
              <a:gd name="T58" fmla="*/ 216 w 3067"/>
              <a:gd name="T59" fmla="*/ 1443 h 3062"/>
              <a:gd name="T60" fmla="*/ 0 w 3067"/>
              <a:gd name="T61" fmla="*/ 1701 h 3062"/>
              <a:gd name="T62" fmla="*/ 290 w 3067"/>
              <a:gd name="T63" fmla="*/ 1956 h 3062"/>
              <a:gd name="T64" fmla="*/ 179 w 3067"/>
              <a:gd name="T65" fmla="*/ 2262 h 3062"/>
              <a:gd name="T66" fmla="*/ 547 w 3067"/>
              <a:gd name="T67" fmla="*/ 2390 h 3062"/>
              <a:gd name="T68" fmla="*/ 576 w 3067"/>
              <a:gd name="T69" fmla="*/ 2734 h 3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7" h="3062">
                <a:moveTo>
                  <a:pt x="557" y="875"/>
                </a:moveTo>
                <a:cubicBezTo>
                  <a:pt x="919" y="336"/>
                  <a:pt x="1650" y="192"/>
                  <a:pt x="2189" y="554"/>
                </a:cubicBezTo>
                <a:cubicBezTo>
                  <a:pt x="2728" y="916"/>
                  <a:pt x="2872" y="1647"/>
                  <a:pt x="2510" y="2186"/>
                </a:cubicBezTo>
                <a:cubicBezTo>
                  <a:pt x="2148" y="2726"/>
                  <a:pt x="1418" y="2869"/>
                  <a:pt x="878" y="2507"/>
                </a:cubicBezTo>
                <a:cubicBezTo>
                  <a:pt x="339" y="2145"/>
                  <a:pt x="195" y="1415"/>
                  <a:pt x="557" y="875"/>
                </a:cubicBezTo>
                <a:close/>
                <a:moveTo>
                  <a:pt x="576" y="2734"/>
                </a:moveTo>
                <a:lnTo>
                  <a:pt x="779" y="2870"/>
                </a:lnTo>
                <a:lnTo>
                  <a:pt x="968" y="2704"/>
                </a:lnTo>
                <a:cubicBezTo>
                  <a:pt x="1014" y="2726"/>
                  <a:pt x="1062" y="2745"/>
                  <a:pt x="1110" y="2761"/>
                </a:cubicBezTo>
                <a:lnTo>
                  <a:pt x="1122" y="3013"/>
                </a:lnTo>
                <a:lnTo>
                  <a:pt x="1363" y="3060"/>
                </a:lnTo>
                <a:lnTo>
                  <a:pt x="1474" y="2829"/>
                </a:lnTo>
                <a:cubicBezTo>
                  <a:pt x="1517" y="2831"/>
                  <a:pt x="1560" y="2830"/>
                  <a:pt x="1603" y="2828"/>
                </a:cubicBezTo>
                <a:lnTo>
                  <a:pt x="1712" y="3062"/>
                </a:lnTo>
                <a:lnTo>
                  <a:pt x="1952" y="3015"/>
                </a:lnTo>
                <a:lnTo>
                  <a:pt x="1968" y="2754"/>
                </a:lnTo>
                <a:cubicBezTo>
                  <a:pt x="2017" y="2737"/>
                  <a:pt x="2066" y="2716"/>
                  <a:pt x="2113" y="2692"/>
                </a:cubicBezTo>
                <a:lnTo>
                  <a:pt x="2309" y="2867"/>
                </a:lnTo>
                <a:lnTo>
                  <a:pt x="2510" y="2728"/>
                </a:lnTo>
                <a:lnTo>
                  <a:pt x="2420" y="2480"/>
                </a:lnTo>
                <a:cubicBezTo>
                  <a:pt x="2446" y="2455"/>
                  <a:pt x="2472" y="2429"/>
                  <a:pt x="2497" y="2401"/>
                </a:cubicBezTo>
                <a:lnTo>
                  <a:pt x="2744" y="2493"/>
                </a:lnTo>
                <a:lnTo>
                  <a:pt x="2880" y="2290"/>
                </a:lnTo>
                <a:lnTo>
                  <a:pt x="2704" y="2092"/>
                </a:lnTo>
                <a:cubicBezTo>
                  <a:pt x="2723" y="2053"/>
                  <a:pt x="2740" y="2013"/>
                  <a:pt x="2754" y="1973"/>
                </a:cubicBezTo>
                <a:lnTo>
                  <a:pt x="3017" y="1964"/>
                </a:lnTo>
                <a:lnTo>
                  <a:pt x="3066" y="1725"/>
                </a:lnTo>
                <a:lnTo>
                  <a:pt x="2830" y="1608"/>
                </a:lnTo>
                <a:cubicBezTo>
                  <a:pt x="2832" y="1562"/>
                  <a:pt x="2833" y="1515"/>
                  <a:pt x="2831" y="1469"/>
                </a:cubicBezTo>
                <a:lnTo>
                  <a:pt x="3067" y="1361"/>
                </a:lnTo>
                <a:lnTo>
                  <a:pt x="3019" y="1121"/>
                </a:lnTo>
                <a:lnTo>
                  <a:pt x="2760" y="1104"/>
                </a:lnTo>
                <a:cubicBezTo>
                  <a:pt x="2747" y="1064"/>
                  <a:pt x="2731" y="1024"/>
                  <a:pt x="2713" y="986"/>
                </a:cubicBezTo>
                <a:lnTo>
                  <a:pt x="2889" y="800"/>
                </a:lnTo>
                <a:lnTo>
                  <a:pt x="2754" y="595"/>
                </a:lnTo>
                <a:lnTo>
                  <a:pt x="2513" y="674"/>
                </a:lnTo>
                <a:cubicBezTo>
                  <a:pt x="2480" y="635"/>
                  <a:pt x="2444" y="598"/>
                  <a:pt x="2406" y="563"/>
                </a:cubicBezTo>
                <a:lnTo>
                  <a:pt x="2492" y="328"/>
                </a:lnTo>
                <a:lnTo>
                  <a:pt x="2288" y="191"/>
                </a:lnTo>
                <a:lnTo>
                  <a:pt x="2102" y="355"/>
                </a:lnTo>
                <a:cubicBezTo>
                  <a:pt x="2055" y="331"/>
                  <a:pt x="2006" y="310"/>
                  <a:pt x="1957" y="293"/>
                </a:cubicBezTo>
                <a:lnTo>
                  <a:pt x="1945" y="48"/>
                </a:lnTo>
                <a:lnTo>
                  <a:pt x="1705" y="1"/>
                </a:lnTo>
                <a:lnTo>
                  <a:pt x="1600" y="220"/>
                </a:lnTo>
                <a:cubicBezTo>
                  <a:pt x="1552" y="217"/>
                  <a:pt x="1504" y="216"/>
                  <a:pt x="1457" y="218"/>
                </a:cubicBezTo>
                <a:lnTo>
                  <a:pt x="1355" y="0"/>
                </a:lnTo>
                <a:lnTo>
                  <a:pt x="1115" y="46"/>
                </a:lnTo>
                <a:lnTo>
                  <a:pt x="1101" y="285"/>
                </a:lnTo>
                <a:cubicBezTo>
                  <a:pt x="1044" y="304"/>
                  <a:pt x="989" y="326"/>
                  <a:pt x="935" y="353"/>
                </a:cubicBezTo>
                <a:lnTo>
                  <a:pt x="758" y="195"/>
                </a:lnTo>
                <a:lnTo>
                  <a:pt x="557" y="333"/>
                </a:lnTo>
                <a:lnTo>
                  <a:pt x="638" y="556"/>
                </a:lnTo>
                <a:cubicBezTo>
                  <a:pt x="606" y="585"/>
                  <a:pt x="574" y="617"/>
                  <a:pt x="545" y="650"/>
                </a:cubicBezTo>
                <a:lnTo>
                  <a:pt x="323" y="568"/>
                </a:lnTo>
                <a:lnTo>
                  <a:pt x="187" y="771"/>
                </a:lnTo>
                <a:lnTo>
                  <a:pt x="344" y="948"/>
                </a:lnTo>
                <a:cubicBezTo>
                  <a:pt x="322" y="995"/>
                  <a:pt x="302" y="1042"/>
                  <a:pt x="285" y="1090"/>
                </a:cubicBezTo>
                <a:lnTo>
                  <a:pt x="50" y="1097"/>
                </a:lnTo>
                <a:lnTo>
                  <a:pt x="2" y="1337"/>
                </a:lnTo>
                <a:lnTo>
                  <a:pt x="216" y="1443"/>
                </a:lnTo>
                <a:cubicBezTo>
                  <a:pt x="213" y="1496"/>
                  <a:pt x="213" y="1549"/>
                  <a:pt x="216" y="1602"/>
                </a:cubicBezTo>
                <a:lnTo>
                  <a:pt x="0" y="1701"/>
                </a:lnTo>
                <a:lnTo>
                  <a:pt x="48" y="1941"/>
                </a:lnTo>
                <a:lnTo>
                  <a:pt x="290" y="1956"/>
                </a:lnTo>
                <a:cubicBezTo>
                  <a:pt x="305" y="2000"/>
                  <a:pt x="324" y="2044"/>
                  <a:pt x="344" y="2086"/>
                </a:cubicBezTo>
                <a:lnTo>
                  <a:pt x="179" y="2262"/>
                </a:lnTo>
                <a:lnTo>
                  <a:pt x="313" y="2467"/>
                </a:lnTo>
                <a:lnTo>
                  <a:pt x="547" y="2390"/>
                </a:lnTo>
                <a:cubicBezTo>
                  <a:pt x="582" y="2429"/>
                  <a:pt x="620" y="2466"/>
                  <a:pt x="661" y="2502"/>
                </a:cubicBezTo>
                <a:lnTo>
                  <a:pt x="576" y="273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53FDAE05-BC58-4D35-BAE3-E0606D2CC073}"/>
              </a:ext>
            </a:extLst>
          </p:cNvPr>
          <p:cNvSpPr>
            <a:spLocks noEditPoints="1"/>
          </p:cNvSpPr>
          <p:nvPr/>
        </p:nvSpPr>
        <p:spPr bwMode="auto">
          <a:xfrm>
            <a:off x="5556395" y="5278846"/>
            <a:ext cx="995205" cy="1079477"/>
          </a:xfrm>
          <a:custGeom>
            <a:avLst/>
            <a:gdLst>
              <a:gd name="T0" fmla="*/ 0 w 1094"/>
              <a:gd name="T1" fmla="*/ 0 h 1182"/>
              <a:gd name="T2" fmla="*/ 1094 w 1094"/>
              <a:gd name="T3" fmla="*/ 0 h 1182"/>
              <a:gd name="T4" fmla="*/ 1094 w 1094"/>
              <a:gd name="T5" fmla="*/ 511 h 1182"/>
              <a:gd name="T6" fmla="*/ 0 w 1094"/>
              <a:gd name="T7" fmla="*/ 511 h 1182"/>
              <a:gd name="T8" fmla="*/ 0 w 1094"/>
              <a:gd name="T9" fmla="*/ 0 h 1182"/>
              <a:gd name="T10" fmla="*/ 113 w 1094"/>
              <a:gd name="T11" fmla="*/ 567 h 1182"/>
              <a:gd name="T12" fmla="*/ 981 w 1094"/>
              <a:gd name="T13" fmla="*/ 567 h 1182"/>
              <a:gd name="T14" fmla="*/ 981 w 1094"/>
              <a:gd name="T15" fmla="*/ 774 h 1182"/>
              <a:gd name="T16" fmla="*/ 113 w 1094"/>
              <a:gd name="T17" fmla="*/ 774 h 1182"/>
              <a:gd name="T18" fmla="*/ 113 w 1094"/>
              <a:gd name="T19" fmla="*/ 567 h 1182"/>
              <a:gd name="T20" fmla="*/ 132 w 1094"/>
              <a:gd name="T21" fmla="*/ 822 h 1182"/>
              <a:gd name="T22" fmla="*/ 961 w 1094"/>
              <a:gd name="T23" fmla="*/ 822 h 1182"/>
              <a:gd name="T24" fmla="*/ 961 w 1094"/>
              <a:gd name="T25" fmla="*/ 979 h 1182"/>
              <a:gd name="T26" fmla="*/ 132 w 1094"/>
              <a:gd name="T27" fmla="*/ 979 h 1182"/>
              <a:gd name="T28" fmla="*/ 132 w 1094"/>
              <a:gd name="T29" fmla="*/ 822 h 1182"/>
              <a:gd name="T30" fmla="*/ 368 w 1094"/>
              <a:gd name="T31" fmla="*/ 1025 h 1182"/>
              <a:gd name="T32" fmla="*/ 725 w 1094"/>
              <a:gd name="T33" fmla="*/ 1025 h 1182"/>
              <a:gd name="T34" fmla="*/ 725 w 1094"/>
              <a:gd name="T35" fmla="*/ 1182 h 1182"/>
              <a:gd name="T36" fmla="*/ 368 w 1094"/>
              <a:gd name="T37" fmla="*/ 1182 h 1182"/>
              <a:gd name="T38" fmla="*/ 368 w 1094"/>
              <a:gd name="T39" fmla="*/ 1025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4" h="1182">
                <a:moveTo>
                  <a:pt x="0" y="0"/>
                </a:moveTo>
                <a:lnTo>
                  <a:pt x="1094" y="0"/>
                </a:lnTo>
                <a:lnTo>
                  <a:pt x="1094" y="511"/>
                </a:lnTo>
                <a:lnTo>
                  <a:pt x="0" y="511"/>
                </a:lnTo>
                <a:lnTo>
                  <a:pt x="0" y="0"/>
                </a:lnTo>
                <a:close/>
                <a:moveTo>
                  <a:pt x="113" y="567"/>
                </a:moveTo>
                <a:lnTo>
                  <a:pt x="981" y="567"/>
                </a:lnTo>
                <a:lnTo>
                  <a:pt x="981" y="774"/>
                </a:lnTo>
                <a:lnTo>
                  <a:pt x="113" y="774"/>
                </a:lnTo>
                <a:lnTo>
                  <a:pt x="113" y="567"/>
                </a:lnTo>
                <a:close/>
                <a:moveTo>
                  <a:pt x="132" y="822"/>
                </a:moveTo>
                <a:lnTo>
                  <a:pt x="961" y="822"/>
                </a:lnTo>
                <a:lnTo>
                  <a:pt x="961" y="979"/>
                </a:lnTo>
                <a:lnTo>
                  <a:pt x="132" y="979"/>
                </a:lnTo>
                <a:lnTo>
                  <a:pt x="132" y="822"/>
                </a:lnTo>
                <a:close/>
                <a:moveTo>
                  <a:pt x="368" y="1025"/>
                </a:moveTo>
                <a:lnTo>
                  <a:pt x="725" y="1025"/>
                </a:lnTo>
                <a:lnTo>
                  <a:pt x="725" y="1182"/>
                </a:lnTo>
                <a:lnTo>
                  <a:pt x="368" y="1182"/>
                </a:lnTo>
                <a:lnTo>
                  <a:pt x="368" y="10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606FD8D-3C7E-4286-B581-7F161EBA4AD2}"/>
              </a:ext>
            </a:extLst>
          </p:cNvPr>
          <p:cNvGrpSpPr/>
          <p:nvPr/>
        </p:nvGrpSpPr>
        <p:grpSpPr>
          <a:xfrm>
            <a:off x="3345274" y="3641573"/>
            <a:ext cx="1264071" cy="1264071"/>
            <a:chOff x="3602100" y="4141250"/>
            <a:chExt cx="1264071" cy="1264071"/>
          </a:xfrm>
        </p:grpSpPr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E5DD1964-C926-48B7-8AEB-E6F7A94AE5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2100" y="4141250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8 h 1385"/>
                <a:gd name="T4" fmla="*/ 477 w 1386"/>
                <a:gd name="T5" fmla="*/ 1353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1 h 1385"/>
                <a:gd name="T12" fmla="*/ 1007 w 1386"/>
                <a:gd name="T13" fmla="*/ 1312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8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1 w 1386"/>
                <a:gd name="T27" fmla="*/ 520 h 1385"/>
                <a:gd name="T28" fmla="*/ 1313 w 1386"/>
                <a:gd name="T29" fmla="*/ 378 h 1385"/>
                <a:gd name="T30" fmla="*/ 1143 w 1386"/>
                <a:gd name="T31" fmla="*/ 318 h 1385"/>
                <a:gd name="T32" fmla="*/ 1150 w 1386"/>
                <a:gd name="T33" fmla="*/ 168 h 1385"/>
                <a:gd name="T34" fmla="*/ 972 w 1386"/>
                <a:gd name="T35" fmla="*/ 175 h 1385"/>
                <a:gd name="T36" fmla="*/ 909 w 1386"/>
                <a:gd name="T37" fmla="*/ 32 h 1385"/>
                <a:gd name="T38" fmla="*/ 748 w 1386"/>
                <a:gd name="T39" fmla="*/ 105 h 1385"/>
                <a:gd name="T40" fmla="*/ 634 w 1386"/>
                <a:gd name="T41" fmla="*/ 0 h 1385"/>
                <a:gd name="T42" fmla="*/ 516 w 1386"/>
                <a:gd name="T43" fmla="*/ 127 h 1385"/>
                <a:gd name="T44" fmla="*/ 378 w 1386"/>
                <a:gd name="T45" fmla="*/ 72 h 1385"/>
                <a:gd name="T46" fmla="*/ 315 w 1386"/>
                <a:gd name="T47" fmla="*/ 233 h 1385"/>
                <a:gd name="T48" fmla="*/ 157 w 1386"/>
                <a:gd name="T49" fmla="*/ 250 h 1385"/>
                <a:gd name="T50" fmla="*/ 163 w 1386"/>
                <a:gd name="T51" fmla="*/ 421 h 1385"/>
                <a:gd name="T52" fmla="*/ 32 w 1386"/>
                <a:gd name="T53" fmla="*/ 476 h 1385"/>
                <a:gd name="T54" fmla="*/ 100 w 1386"/>
                <a:gd name="T55" fmla="*/ 634 h 1385"/>
                <a:gd name="T56" fmla="*/ 0 w 1386"/>
                <a:gd name="T57" fmla="*/ 744 h 1385"/>
                <a:gd name="T58" fmla="*/ 123 w 1386"/>
                <a:gd name="T59" fmla="*/ 864 h 1385"/>
                <a:gd name="T60" fmla="*/ 73 w 1386"/>
                <a:gd name="T61" fmla="*/ 1007 h 1385"/>
                <a:gd name="T62" fmla="*/ 235 w 1386"/>
                <a:gd name="T63" fmla="*/ 1069 h 1385"/>
                <a:gd name="T64" fmla="*/ 236 w 1386"/>
                <a:gd name="T65" fmla="*/ 1216 h 1385"/>
                <a:gd name="T66" fmla="*/ 411 w 1386"/>
                <a:gd name="T67" fmla="*/ 1212 h 1385"/>
                <a:gd name="T68" fmla="*/ 477 w 1386"/>
                <a:gd name="T69" fmla="*/ 135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29" y="274"/>
                    <a:pt x="522" y="94"/>
                    <a:pt x="813" y="164"/>
                  </a:cubicBezTo>
                  <a:cubicBezTo>
                    <a:pt x="1104" y="233"/>
                    <a:pt x="1284" y="526"/>
                    <a:pt x="1214" y="817"/>
                  </a:cubicBezTo>
                  <a:cubicBezTo>
                    <a:pt x="1145" y="1108"/>
                    <a:pt x="852" y="1288"/>
                    <a:pt x="561" y="1218"/>
                  </a:cubicBezTo>
                  <a:cubicBezTo>
                    <a:pt x="270" y="1149"/>
                    <a:pt x="90" y="856"/>
                    <a:pt x="160" y="565"/>
                  </a:cubicBezTo>
                  <a:close/>
                  <a:moveTo>
                    <a:pt x="477" y="1353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6" y="1280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1"/>
                  </a:lnTo>
                  <a:cubicBezTo>
                    <a:pt x="889" y="1245"/>
                    <a:pt x="907" y="1238"/>
                    <a:pt x="925" y="1230"/>
                  </a:cubicBezTo>
                  <a:lnTo>
                    <a:pt x="1007" y="1312"/>
                  </a:lnTo>
                  <a:lnTo>
                    <a:pt x="1101" y="1255"/>
                  </a:lnTo>
                  <a:lnTo>
                    <a:pt x="1067" y="1142"/>
                  </a:lnTo>
                  <a:cubicBezTo>
                    <a:pt x="1085" y="1126"/>
                    <a:pt x="1103" y="1110"/>
                    <a:pt x="1119" y="1092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39"/>
                    <a:pt x="1229" y="924"/>
                    <a:pt x="1235" y="909"/>
                  </a:cubicBezTo>
                  <a:lnTo>
                    <a:pt x="1354" y="908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5"/>
                    <a:pt x="1277" y="706"/>
                    <a:pt x="1277" y="686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1" y="520"/>
                  </a:lnTo>
                  <a:cubicBezTo>
                    <a:pt x="1245" y="500"/>
                    <a:pt x="1238" y="480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3" y="318"/>
                  </a:lnTo>
                  <a:cubicBezTo>
                    <a:pt x="1131" y="303"/>
                    <a:pt x="1118" y="289"/>
                    <a:pt x="1105" y="275"/>
                  </a:cubicBezTo>
                  <a:lnTo>
                    <a:pt x="1150" y="168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1" y="6"/>
                  </a:lnTo>
                  <a:lnTo>
                    <a:pt x="748" y="105"/>
                  </a:lnTo>
                  <a:cubicBezTo>
                    <a:pt x="725" y="102"/>
                    <a:pt x="701" y="101"/>
                    <a:pt x="678" y="101"/>
                  </a:cubicBezTo>
                  <a:lnTo>
                    <a:pt x="634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3"/>
                    <a:pt x="475" y="140"/>
                    <a:pt x="455" y="149"/>
                  </a:cubicBezTo>
                  <a:lnTo>
                    <a:pt x="378" y="72"/>
                  </a:lnTo>
                  <a:lnTo>
                    <a:pt x="284" y="130"/>
                  </a:lnTo>
                  <a:lnTo>
                    <a:pt x="315" y="233"/>
                  </a:lnTo>
                  <a:cubicBezTo>
                    <a:pt x="295" y="250"/>
                    <a:pt x="275" y="269"/>
                    <a:pt x="256" y="288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1"/>
                  </a:lnTo>
                  <a:cubicBezTo>
                    <a:pt x="154" y="439"/>
                    <a:pt x="145" y="457"/>
                    <a:pt x="138" y="476"/>
                  </a:cubicBezTo>
                  <a:lnTo>
                    <a:pt x="32" y="476"/>
                  </a:lnTo>
                  <a:lnTo>
                    <a:pt x="6" y="584"/>
                  </a:lnTo>
                  <a:lnTo>
                    <a:pt x="100" y="634"/>
                  </a:lnTo>
                  <a:cubicBezTo>
                    <a:pt x="98" y="657"/>
                    <a:pt x="97" y="680"/>
                    <a:pt x="97" y="703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3" y="864"/>
                  </a:lnTo>
                  <a:cubicBezTo>
                    <a:pt x="130" y="887"/>
                    <a:pt x="139" y="909"/>
                    <a:pt x="148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69"/>
                  </a:lnTo>
                  <a:cubicBezTo>
                    <a:pt x="248" y="1086"/>
                    <a:pt x="263" y="1101"/>
                    <a:pt x="278" y="1116"/>
                  </a:cubicBezTo>
                  <a:lnTo>
                    <a:pt x="236" y="1216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3"/>
                    <a:pt x="454" y="1233"/>
                    <a:pt x="477" y="1242"/>
                  </a:cubicBezTo>
                  <a:lnTo>
                    <a:pt x="477" y="1353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E244B135-A25E-493B-AD3E-7871E9D4F7E8}"/>
                </a:ext>
              </a:extLst>
            </p:cNvPr>
            <p:cNvSpPr/>
            <p:nvPr/>
          </p:nvSpPr>
          <p:spPr bwMode="auto">
            <a:xfrm>
              <a:off x="3714461" y="4257626"/>
              <a:ext cx="1027308" cy="1027308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6" y="958"/>
                    <a:pt x="1062" y="68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BD385ED-42EE-40F2-836C-89512CA32672}"/>
              </a:ext>
            </a:extLst>
          </p:cNvPr>
          <p:cNvGrpSpPr/>
          <p:nvPr/>
        </p:nvGrpSpPr>
        <p:grpSpPr>
          <a:xfrm>
            <a:off x="4327970" y="1792649"/>
            <a:ext cx="1264071" cy="1264071"/>
            <a:chOff x="4637435" y="2231854"/>
            <a:chExt cx="1264071" cy="1264071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EA5782F0-7E7F-4AAD-BD31-3823FC44C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7435" y="2231854"/>
              <a:ext cx="1264071" cy="1264071"/>
            </a:xfrm>
            <a:custGeom>
              <a:avLst/>
              <a:gdLst>
                <a:gd name="T0" fmla="*/ 813 w 1386"/>
                <a:gd name="T1" fmla="*/ 164 h 1386"/>
                <a:gd name="T2" fmla="*/ 561 w 1386"/>
                <a:gd name="T3" fmla="*/ 1219 h 1386"/>
                <a:gd name="T4" fmla="*/ 477 w 1386"/>
                <a:gd name="T5" fmla="*/ 1354 h 1386"/>
                <a:gd name="T6" fmla="*/ 638 w 1386"/>
                <a:gd name="T7" fmla="*/ 1279 h 1386"/>
                <a:gd name="T8" fmla="*/ 751 w 1386"/>
                <a:gd name="T9" fmla="*/ 1386 h 1386"/>
                <a:gd name="T10" fmla="*/ 871 w 1386"/>
                <a:gd name="T11" fmla="*/ 1252 h 1386"/>
                <a:gd name="T12" fmla="*/ 1008 w 1386"/>
                <a:gd name="T13" fmla="*/ 1313 h 1386"/>
                <a:gd name="T14" fmla="*/ 1067 w 1386"/>
                <a:gd name="T15" fmla="*/ 1142 h 1386"/>
                <a:gd name="T16" fmla="*/ 1229 w 1386"/>
                <a:gd name="T17" fmla="*/ 1136 h 1386"/>
                <a:gd name="T18" fmla="*/ 1215 w 1386"/>
                <a:gd name="T19" fmla="*/ 955 h 1386"/>
                <a:gd name="T20" fmla="*/ 1354 w 1386"/>
                <a:gd name="T21" fmla="*/ 909 h 1386"/>
                <a:gd name="T22" fmla="*/ 1274 w 1386"/>
                <a:gd name="T23" fmla="*/ 745 h 1386"/>
                <a:gd name="T24" fmla="*/ 1386 w 1386"/>
                <a:gd name="T25" fmla="*/ 642 h 1386"/>
                <a:gd name="T26" fmla="*/ 1251 w 1386"/>
                <a:gd name="T27" fmla="*/ 521 h 1386"/>
                <a:gd name="T28" fmla="*/ 1313 w 1386"/>
                <a:gd name="T29" fmla="*/ 378 h 1386"/>
                <a:gd name="T30" fmla="*/ 1143 w 1386"/>
                <a:gd name="T31" fmla="*/ 318 h 1386"/>
                <a:gd name="T32" fmla="*/ 1150 w 1386"/>
                <a:gd name="T33" fmla="*/ 169 h 1386"/>
                <a:gd name="T34" fmla="*/ 972 w 1386"/>
                <a:gd name="T35" fmla="*/ 176 h 1386"/>
                <a:gd name="T36" fmla="*/ 909 w 1386"/>
                <a:gd name="T37" fmla="*/ 32 h 1386"/>
                <a:gd name="T38" fmla="*/ 749 w 1386"/>
                <a:gd name="T39" fmla="*/ 105 h 1386"/>
                <a:gd name="T40" fmla="*/ 635 w 1386"/>
                <a:gd name="T41" fmla="*/ 0 h 1386"/>
                <a:gd name="T42" fmla="*/ 516 w 1386"/>
                <a:gd name="T43" fmla="*/ 128 h 1386"/>
                <a:gd name="T44" fmla="*/ 378 w 1386"/>
                <a:gd name="T45" fmla="*/ 73 h 1386"/>
                <a:gd name="T46" fmla="*/ 316 w 1386"/>
                <a:gd name="T47" fmla="*/ 234 h 1386"/>
                <a:gd name="T48" fmla="*/ 157 w 1386"/>
                <a:gd name="T49" fmla="*/ 250 h 1386"/>
                <a:gd name="T50" fmla="*/ 163 w 1386"/>
                <a:gd name="T51" fmla="*/ 422 h 1386"/>
                <a:gd name="T52" fmla="*/ 32 w 1386"/>
                <a:gd name="T53" fmla="*/ 477 h 1386"/>
                <a:gd name="T54" fmla="*/ 100 w 1386"/>
                <a:gd name="T55" fmla="*/ 635 h 1386"/>
                <a:gd name="T56" fmla="*/ 0 w 1386"/>
                <a:gd name="T57" fmla="*/ 744 h 1386"/>
                <a:gd name="T58" fmla="*/ 123 w 1386"/>
                <a:gd name="T59" fmla="*/ 864 h 1386"/>
                <a:gd name="T60" fmla="*/ 73 w 1386"/>
                <a:gd name="T61" fmla="*/ 1008 h 1386"/>
                <a:gd name="T62" fmla="*/ 235 w 1386"/>
                <a:gd name="T63" fmla="*/ 1070 h 1386"/>
                <a:gd name="T64" fmla="*/ 236 w 1386"/>
                <a:gd name="T65" fmla="*/ 1217 h 1386"/>
                <a:gd name="T66" fmla="*/ 411 w 1386"/>
                <a:gd name="T67" fmla="*/ 1213 h 1386"/>
                <a:gd name="T68" fmla="*/ 477 w 1386"/>
                <a:gd name="T69" fmla="*/ 1354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6">
                  <a:moveTo>
                    <a:pt x="160" y="566"/>
                  </a:moveTo>
                  <a:cubicBezTo>
                    <a:pt x="229" y="274"/>
                    <a:pt x="522" y="95"/>
                    <a:pt x="813" y="164"/>
                  </a:cubicBezTo>
                  <a:cubicBezTo>
                    <a:pt x="1105" y="234"/>
                    <a:pt x="1284" y="527"/>
                    <a:pt x="1215" y="818"/>
                  </a:cubicBezTo>
                  <a:cubicBezTo>
                    <a:pt x="1145" y="1109"/>
                    <a:pt x="852" y="1289"/>
                    <a:pt x="561" y="1219"/>
                  </a:cubicBezTo>
                  <a:cubicBezTo>
                    <a:pt x="270" y="1150"/>
                    <a:pt x="90" y="857"/>
                    <a:pt x="160" y="566"/>
                  </a:cubicBezTo>
                  <a:close/>
                  <a:moveTo>
                    <a:pt x="477" y="1354"/>
                  </a:moveTo>
                  <a:lnTo>
                    <a:pt x="584" y="1380"/>
                  </a:lnTo>
                  <a:lnTo>
                    <a:pt x="638" y="1279"/>
                  </a:lnTo>
                  <a:cubicBezTo>
                    <a:pt x="661" y="1281"/>
                    <a:pt x="684" y="1282"/>
                    <a:pt x="707" y="1281"/>
                  </a:cubicBezTo>
                  <a:lnTo>
                    <a:pt x="751" y="1386"/>
                  </a:lnTo>
                  <a:lnTo>
                    <a:pt x="860" y="1368"/>
                  </a:lnTo>
                  <a:lnTo>
                    <a:pt x="871" y="1252"/>
                  </a:lnTo>
                  <a:cubicBezTo>
                    <a:pt x="889" y="1246"/>
                    <a:pt x="907" y="1239"/>
                    <a:pt x="925" y="1231"/>
                  </a:cubicBezTo>
                  <a:lnTo>
                    <a:pt x="1008" y="1313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7"/>
                    <a:pt x="1103" y="1111"/>
                    <a:pt x="1119" y="1093"/>
                  </a:cubicBezTo>
                  <a:lnTo>
                    <a:pt x="1229" y="1136"/>
                  </a:lnTo>
                  <a:lnTo>
                    <a:pt x="1292" y="1045"/>
                  </a:lnTo>
                  <a:lnTo>
                    <a:pt x="1215" y="955"/>
                  </a:lnTo>
                  <a:cubicBezTo>
                    <a:pt x="1222" y="940"/>
                    <a:pt x="1229" y="925"/>
                    <a:pt x="1235" y="909"/>
                  </a:cubicBezTo>
                  <a:lnTo>
                    <a:pt x="1354" y="909"/>
                  </a:lnTo>
                  <a:lnTo>
                    <a:pt x="1379" y="802"/>
                  </a:lnTo>
                  <a:lnTo>
                    <a:pt x="1274" y="745"/>
                  </a:lnTo>
                  <a:cubicBezTo>
                    <a:pt x="1276" y="726"/>
                    <a:pt x="1277" y="706"/>
                    <a:pt x="1277" y="687"/>
                  </a:cubicBezTo>
                  <a:lnTo>
                    <a:pt x="1386" y="642"/>
                  </a:lnTo>
                  <a:lnTo>
                    <a:pt x="1369" y="533"/>
                  </a:lnTo>
                  <a:lnTo>
                    <a:pt x="1251" y="521"/>
                  </a:lnTo>
                  <a:cubicBezTo>
                    <a:pt x="1245" y="501"/>
                    <a:pt x="1238" y="481"/>
                    <a:pt x="1230" y="462"/>
                  </a:cubicBezTo>
                  <a:lnTo>
                    <a:pt x="1313" y="378"/>
                  </a:lnTo>
                  <a:lnTo>
                    <a:pt x="1255" y="285"/>
                  </a:lnTo>
                  <a:lnTo>
                    <a:pt x="1143" y="318"/>
                  </a:lnTo>
                  <a:cubicBezTo>
                    <a:pt x="1131" y="304"/>
                    <a:pt x="1119" y="289"/>
                    <a:pt x="1105" y="276"/>
                  </a:cubicBezTo>
                  <a:lnTo>
                    <a:pt x="1150" y="169"/>
                  </a:lnTo>
                  <a:lnTo>
                    <a:pt x="1061" y="104"/>
                  </a:lnTo>
                  <a:lnTo>
                    <a:pt x="972" y="176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7"/>
                  </a:lnTo>
                  <a:lnTo>
                    <a:pt x="749" y="105"/>
                  </a:lnTo>
                  <a:cubicBezTo>
                    <a:pt x="725" y="103"/>
                    <a:pt x="701" y="102"/>
                    <a:pt x="678" y="102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8"/>
                  </a:lnTo>
                  <a:cubicBezTo>
                    <a:pt x="495" y="134"/>
                    <a:pt x="475" y="141"/>
                    <a:pt x="455" y="150"/>
                  </a:cubicBezTo>
                  <a:lnTo>
                    <a:pt x="378" y="73"/>
                  </a:lnTo>
                  <a:lnTo>
                    <a:pt x="284" y="131"/>
                  </a:lnTo>
                  <a:lnTo>
                    <a:pt x="316" y="234"/>
                  </a:lnTo>
                  <a:cubicBezTo>
                    <a:pt x="295" y="251"/>
                    <a:pt x="275" y="269"/>
                    <a:pt x="256" y="289"/>
                  </a:cubicBezTo>
                  <a:lnTo>
                    <a:pt x="157" y="250"/>
                  </a:lnTo>
                  <a:lnTo>
                    <a:pt x="94" y="341"/>
                  </a:lnTo>
                  <a:lnTo>
                    <a:pt x="163" y="422"/>
                  </a:lnTo>
                  <a:cubicBezTo>
                    <a:pt x="154" y="440"/>
                    <a:pt x="146" y="458"/>
                    <a:pt x="138" y="477"/>
                  </a:cubicBezTo>
                  <a:lnTo>
                    <a:pt x="32" y="477"/>
                  </a:lnTo>
                  <a:lnTo>
                    <a:pt x="7" y="584"/>
                  </a:lnTo>
                  <a:lnTo>
                    <a:pt x="100" y="635"/>
                  </a:lnTo>
                  <a:cubicBezTo>
                    <a:pt x="98" y="658"/>
                    <a:pt x="97" y="681"/>
                    <a:pt x="98" y="704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3" y="864"/>
                  </a:lnTo>
                  <a:cubicBezTo>
                    <a:pt x="130" y="887"/>
                    <a:pt x="139" y="910"/>
                    <a:pt x="149" y="932"/>
                  </a:cubicBezTo>
                  <a:lnTo>
                    <a:pt x="73" y="1008"/>
                  </a:lnTo>
                  <a:lnTo>
                    <a:pt x="131" y="1102"/>
                  </a:lnTo>
                  <a:lnTo>
                    <a:pt x="235" y="1070"/>
                  </a:lnTo>
                  <a:cubicBezTo>
                    <a:pt x="248" y="1086"/>
                    <a:pt x="263" y="1102"/>
                    <a:pt x="278" y="1116"/>
                  </a:cubicBezTo>
                  <a:lnTo>
                    <a:pt x="236" y="1217"/>
                  </a:lnTo>
                  <a:lnTo>
                    <a:pt x="325" y="1283"/>
                  </a:lnTo>
                  <a:lnTo>
                    <a:pt x="411" y="1213"/>
                  </a:lnTo>
                  <a:cubicBezTo>
                    <a:pt x="432" y="1224"/>
                    <a:pt x="454" y="1234"/>
                    <a:pt x="477" y="1242"/>
                  </a:cubicBezTo>
                  <a:lnTo>
                    <a:pt x="477" y="1354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BAE665F3-A478-4414-8617-FCF6CC426109}"/>
                </a:ext>
              </a:extLst>
            </p:cNvPr>
            <p:cNvSpPr/>
            <p:nvPr/>
          </p:nvSpPr>
          <p:spPr bwMode="auto">
            <a:xfrm>
              <a:off x="4749797" y="2348228"/>
              <a:ext cx="1027308" cy="1031321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1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4CFBCD7-D7E8-4662-B806-C4B3C011EBEC}"/>
              </a:ext>
            </a:extLst>
          </p:cNvPr>
          <p:cNvGrpSpPr/>
          <p:nvPr/>
        </p:nvGrpSpPr>
        <p:grpSpPr>
          <a:xfrm>
            <a:off x="6537621" y="1834072"/>
            <a:ext cx="1264071" cy="1264071"/>
            <a:chOff x="6847086" y="2273277"/>
            <a:chExt cx="1264071" cy="1264071"/>
          </a:xfrm>
        </p:grpSpPr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4F75E957-1112-4382-8DBA-443B00382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086" y="2273277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9 h 1385"/>
                <a:gd name="T4" fmla="*/ 477 w 1386"/>
                <a:gd name="T5" fmla="*/ 1354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2 h 1385"/>
                <a:gd name="T12" fmla="*/ 1008 w 1386"/>
                <a:gd name="T13" fmla="*/ 1313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9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1 w 1386"/>
                <a:gd name="T27" fmla="*/ 520 h 1385"/>
                <a:gd name="T28" fmla="*/ 1313 w 1386"/>
                <a:gd name="T29" fmla="*/ 378 h 1385"/>
                <a:gd name="T30" fmla="*/ 1144 w 1386"/>
                <a:gd name="T31" fmla="*/ 318 h 1385"/>
                <a:gd name="T32" fmla="*/ 1150 w 1386"/>
                <a:gd name="T33" fmla="*/ 169 h 1385"/>
                <a:gd name="T34" fmla="*/ 972 w 1386"/>
                <a:gd name="T35" fmla="*/ 175 h 1385"/>
                <a:gd name="T36" fmla="*/ 909 w 1386"/>
                <a:gd name="T37" fmla="*/ 32 h 1385"/>
                <a:gd name="T38" fmla="*/ 749 w 1386"/>
                <a:gd name="T39" fmla="*/ 105 h 1385"/>
                <a:gd name="T40" fmla="*/ 635 w 1386"/>
                <a:gd name="T41" fmla="*/ 0 h 1385"/>
                <a:gd name="T42" fmla="*/ 516 w 1386"/>
                <a:gd name="T43" fmla="*/ 127 h 1385"/>
                <a:gd name="T44" fmla="*/ 378 w 1386"/>
                <a:gd name="T45" fmla="*/ 73 h 1385"/>
                <a:gd name="T46" fmla="*/ 316 w 1386"/>
                <a:gd name="T47" fmla="*/ 234 h 1385"/>
                <a:gd name="T48" fmla="*/ 157 w 1386"/>
                <a:gd name="T49" fmla="*/ 250 h 1385"/>
                <a:gd name="T50" fmla="*/ 163 w 1386"/>
                <a:gd name="T51" fmla="*/ 422 h 1385"/>
                <a:gd name="T52" fmla="*/ 32 w 1386"/>
                <a:gd name="T53" fmla="*/ 477 h 1385"/>
                <a:gd name="T54" fmla="*/ 101 w 1386"/>
                <a:gd name="T55" fmla="*/ 634 h 1385"/>
                <a:gd name="T56" fmla="*/ 0 w 1386"/>
                <a:gd name="T57" fmla="*/ 744 h 1385"/>
                <a:gd name="T58" fmla="*/ 124 w 1386"/>
                <a:gd name="T59" fmla="*/ 864 h 1385"/>
                <a:gd name="T60" fmla="*/ 73 w 1386"/>
                <a:gd name="T61" fmla="*/ 1007 h 1385"/>
                <a:gd name="T62" fmla="*/ 235 w 1386"/>
                <a:gd name="T63" fmla="*/ 1070 h 1385"/>
                <a:gd name="T64" fmla="*/ 236 w 1386"/>
                <a:gd name="T65" fmla="*/ 1217 h 1385"/>
                <a:gd name="T66" fmla="*/ 411 w 1386"/>
                <a:gd name="T67" fmla="*/ 1212 h 1385"/>
                <a:gd name="T68" fmla="*/ 477 w 1386"/>
                <a:gd name="T69" fmla="*/ 1354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29" y="274"/>
                    <a:pt x="522" y="94"/>
                    <a:pt x="813" y="164"/>
                  </a:cubicBezTo>
                  <a:cubicBezTo>
                    <a:pt x="1105" y="234"/>
                    <a:pt x="1284" y="526"/>
                    <a:pt x="1215" y="817"/>
                  </a:cubicBezTo>
                  <a:cubicBezTo>
                    <a:pt x="1145" y="1109"/>
                    <a:pt x="852" y="1288"/>
                    <a:pt x="561" y="1219"/>
                  </a:cubicBezTo>
                  <a:cubicBezTo>
                    <a:pt x="270" y="1149"/>
                    <a:pt x="90" y="857"/>
                    <a:pt x="160" y="565"/>
                  </a:cubicBezTo>
                  <a:close/>
                  <a:moveTo>
                    <a:pt x="477" y="1354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7" y="1281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2"/>
                  </a:lnTo>
                  <a:cubicBezTo>
                    <a:pt x="889" y="1246"/>
                    <a:pt x="907" y="1239"/>
                    <a:pt x="925" y="1231"/>
                  </a:cubicBezTo>
                  <a:lnTo>
                    <a:pt x="1008" y="1313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7"/>
                    <a:pt x="1103" y="1110"/>
                    <a:pt x="1119" y="1093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40"/>
                    <a:pt x="1229" y="924"/>
                    <a:pt x="1235" y="909"/>
                  </a:cubicBezTo>
                  <a:lnTo>
                    <a:pt x="1354" y="909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6"/>
                    <a:pt x="1277" y="706"/>
                    <a:pt x="1277" y="687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1" y="520"/>
                  </a:lnTo>
                  <a:cubicBezTo>
                    <a:pt x="1245" y="500"/>
                    <a:pt x="1238" y="481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4" y="318"/>
                  </a:lnTo>
                  <a:cubicBezTo>
                    <a:pt x="1131" y="303"/>
                    <a:pt x="1119" y="289"/>
                    <a:pt x="1105" y="275"/>
                  </a:cubicBezTo>
                  <a:lnTo>
                    <a:pt x="1150" y="169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6"/>
                  </a:lnTo>
                  <a:lnTo>
                    <a:pt x="749" y="105"/>
                  </a:lnTo>
                  <a:cubicBezTo>
                    <a:pt x="725" y="103"/>
                    <a:pt x="701" y="101"/>
                    <a:pt x="678" y="102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4"/>
                    <a:pt x="475" y="141"/>
                    <a:pt x="455" y="149"/>
                  </a:cubicBezTo>
                  <a:lnTo>
                    <a:pt x="378" y="73"/>
                  </a:lnTo>
                  <a:lnTo>
                    <a:pt x="284" y="131"/>
                  </a:lnTo>
                  <a:lnTo>
                    <a:pt x="316" y="234"/>
                  </a:lnTo>
                  <a:cubicBezTo>
                    <a:pt x="295" y="251"/>
                    <a:pt x="275" y="269"/>
                    <a:pt x="257" y="289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2"/>
                  </a:lnTo>
                  <a:cubicBezTo>
                    <a:pt x="154" y="439"/>
                    <a:pt x="146" y="458"/>
                    <a:pt x="138" y="477"/>
                  </a:cubicBezTo>
                  <a:lnTo>
                    <a:pt x="32" y="477"/>
                  </a:lnTo>
                  <a:lnTo>
                    <a:pt x="7" y="584"/>
                  </a:lnTo>
                  <a:lnTo>
                    <a:pt x="101" y="634"/>
                  </a:lnTo>
                  <a:cubicBezTo>
                    <a:pt x="98" y="658"/>
                    <a:pt x="97" y="681"/>
                    <a:pt x="98" y="704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4" y="864"/>
                  </a:lnTo>
                  <a:cubicBezTo>
                    <a:pt x="131" y="887"/>
                    <a:pt x="139" y="909"/>
                    <a:pt x="149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70"/>
                  </a:lnTo>
                  <a:cubicBezTo>
                    <a:pt x="249" y="1086"/>
                    <a:pt x="263" y="1101"/>
                    <a:pt x="278" y="1116"/>
                  </a:cubicBezTo>
                  <a:lnTo>
                    <a:pt x="236" y="1217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4"/>
                    <a:pt x="454" y="1233"/>
                    <a:pt x="477" y="1242"/>
                  </a:cubicBezTo>
                  <a:lnTo>
                    <a:pt x="477" y="1354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E90910AE-86BE-41FC-AE05-F5F57E296731}"/>
                </a:ext>
              </a:extLst>
            </p:cNvPr>
            <p:cNvSpPr/>
            <p:nvPr/>
          </p:nvSpPr>
          <p:spPr bwMode="auto">
            <a:xfrm>
              <a:off x="6959448" y="2389652"/>
              <a:ext cx="1027308" cy="1031321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7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FA40DCE-FAAE-4ED8-9F32-A0DC7E45D1B6}"/>
              </a:ext>
            </a:extLst>
          </p:cNvPr>
          <p:cNvGrpSpPr/>
          <p:nvPr/>
        </p:nvGrpSpPr>
        <p:grpSpPr>
          <a:xfrm>
            <a:off x="7518715" y="3641573"/>
            <a:ext cx="1264071" cy="1264071"/>
            <a:chOff x="7775541" y="4141250"/>
            <a:chExt cx="1264071" cy="1264071"/>
          </a:xfrm>
        </p:grpSpPr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FC7F04FF-CE51-44A8-8E36-5C9F5042F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5541" y="4141250"/>
              <a:ext cx="1264071" cy="1264071"/>
            </a:xfrm>
            <a:custGeom>
              <a:avLst/>
              <a:gdLst>
                <a:gd name="T0" fmla="*/ 813 w 1386"/>
                <a:gd name="T1" fmla="*/ 164 h 1385"/>
                <a:gd name="T2" fmla="*/ 561 w 1386"/>
                <a:gd name="T3" fmla="*/ 1218 h 1385"/>
                <a:gd name="T4" fmla="*/ 477 w 1386"/>
                <a:gd name="T5" fmla="*/ 1353 h 1385"/>
                <a:gd name="T6" fmla="*/ 638 w 1386"/>
                <a:gd name="T7" fmla="*/ 1279 h 1385"/>
                <a:gd name="T8" fmla="*/ 751 w 1386"/>
                <a:gd name="T9" fmla="*/ 1385 h 1385"/>
                <a:gd name="T10" fmla="*/ 871 w 1386"/>
                <a:gd name="T11" fmla="*/ 1251 h 1385"/>
                <a:gd name="T12" fmla="*/ 1008 w 1386"/>
                <a:gd name="T13" fmla="*/ 1312 h 1385"/>
                <a:gd name="T14" fmla="*/ 1067 w 1386"/>
                <a:gd name="T15" fmla="*/ 1142 h 1385"/>
                <a:gd name="T16" fmla="*/ 1229 w 1386"/>
                <a:gd name="T17" fmla="*/ 1135 h 1385"/>
                <a:gd name="T18" fmla="*/ 1215 w 1386"/>
                <a:gd name="T19" fmla="*/ 954 h 1385"/>
                <a:gd name="T20" fmla="*/ 1354 w 1386"/>
                <a:gd name="T21" fmla="*/ 908 h 1385"/>
                <a:gd name="T22" fmla="*/ 1274 w 1386"/>
                <a:gd name="T23" fmla="*/ 745 h 1385"/>
                <a:gd name="T24" fmla="*/ 1386 w 1386"/>
                <a:gd name="T25" fmla="*/ 641 h 1385"/>
                <a:gd name="T26" fmla="*/ 1252 w 1386"/>
                <a:gd name="T27" fmla="*/ 520 h 1385"/>
                <a:gd name="T28" fmla="*/ 1313 w 1386"/>
                <a:gd name="T29" fmla="*/ 378 h 1385"/>
                <a:gd name="T30" fmla="*/ 1144 w 1386"/>
                <a:gd name="T31" fmla="*/ 318 h 1385"/>
                <a:gd name="T32" fmla="*/ 1150 w 1386"/>
                <a:gd name="T33" fmla="*/ 168 h 1385"/>
                <a:gd name="T34" fmla="*/ 972 w 1386"/>
                <a:gd name="T35" fmla="*/ 175 h 1385"/>
                <a:gd name="T36" fmla="*/ 909 w 1386"/>
                <a:gd name="T37" fmla="*/ 32 h 1385"/>
                <a:gd name="T38" fmla="*/ 749 w 1386"/>
                <a:gd name="T39" fmla="*/ 105 h 1385"/>
                <a:gd name="T40" fmla="*/ 635 w 1386"/>
                <a:gd name="T41" fmla="*/ 0 h 1385"/>
                <a:gd name="T42" fmla="*/ 516 w 1386"/>
                <a:gd name="T43" fmla="*/ 127 h 1385"/>
                <a:gd name="T44" fmla="*/ 378 w 1386"/>
                <a:gd name="T45" fmla="*/ 72 h 1385"/>
                <a:gd name="T46" fmla="*/ 316 w 1386"/>
                <a:gd name="T47" fmla="*/ 233 h 1385"/>
                <a:gd name="T48" fmla="*/ 157 w 1386"/>
                <a:gd name="T49" fmla="*/ 250 h 1385"/>
                <a:gd name="T50" fmla="*/ 163 w 1386"/>
                <a:gd name="T51" fmla="*/ 421 h 1385"/>
                <a:gd name="T52" fmla="*/ 32 w 1386"/>
                <a:gd name="T53" fmla="*/ 476 h 1385"/>
                <a:gd name="T54" fmla="*/ 101 w 1386"/>
                <a:gd name="T55" fmla="*/ 634 h 1385"/>
                <a:gd name="T56" fmla="*/ 0 w 1386"/>
                <a:gd name="T57" fmla="*/ 744 h 1385"/>
                <a:gd name="T58" fmla="*/ 124 w 1386"/>
                <a:gd name="T59" fmla="*/ 864 h 1385"/>
                <a:gd name="T60" fmla="*/ 73 w 1386"/>
                <a:gd name="T61" fmla="*/ 1007 h 1385"/>
                <a:gd name="T62" fmla="*/ 235 w 1386"/>
                <a:gd name="T63" fmla="*/ 1069 h 1385"/>
                <a:gd name="T64" fmla="*/ 236 w 1386"/>
                <a:gd name="T65" fmla="*/ 1216 h 1385"/>
                <a:gd name="T66" fmla="*/ 411 w 1386"/>
                <a:gd name="T67" fmla="*/ 1212 h 1385"/>
                <a:gd name="T68" fmla="*/ 477 w 1386"/>
                <a:gd name="T69" fmla="*/ 1353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86" h="1385">
                  <a:moveTo>
                    <a:pt x="160" y="565"/>
                  </a:moveTo>
                  <a:cubicBezTo>
                    <a:pt x="230" y="274"/>
                    <a:pt x="522" y="94"/>
                    <a:pt x="813" y="164"/>
                  </a:cubicBezTo>
                  <a:cubicBezTo>
                    <a:pt x="1105" y="233"/>
                    <a:pt x="1284" y="526"/>
                    <a:pt x="1215" y="817"/>
                  </a:cubicBezTo>
                  <a:cubicBezTo>
                    <a:pt x="1145" y="1108"/>
                    <a:pt x="853" y="1288"/>
                    <a:pt x="561" y="1218"/>
                  </a:cubicBezTo>
                  <a:cubicBezTo>
                    <a:pt x="270" y="1149"/>
                    <a:pt x="90" y="856"/>
                    <a:pt x="160" y="565"/>
                  </a:cubicBezTo>
                  <a:close/>
                  <a:moveTo>
                    <a:pt x="477" y="1353"/>
                  </a:moveTo>
                  <a:lnTo>
                    <a:pt x="584" y="1379"/>
                  </a:lnTo>
                  <a:lnTo>
                    <a:pt x="638" y="1279"/>
                  </a:lnTo>
                  <a:cubicBezTo>
                    <a:pt x="661" y="1281"/>
                    <a:pt x="684" y="1281"/>
                    <a:pt x="707" y="1280"/>
                  </a:cubicBezTo>
                  <a:lnTo>
                    <a:pt x="751" y="1385"/>
                  </a:lnTo>
                  <a:lnTo>
                    <a:pt x="860" y="1367"/>
                  </a:lnTo>
                  <a:lnTo>
                    <a:pt x="871" y="1251"/>
                  </a:lnTo>
                  <a:cubicBezTo>
                    <a:pt x="889" y="1245"/>
                    <a:pt x="907" y="1238"/>
                    <a:pt x="925" y="1230"/>
                  </a:cubicBezTo>
                  <a:lnTo>
                    <a:pt x="1008" y="1312"/>
                  </a:lnTo>
                  <a:lnTo>
                    <a:pt x="1102" y="1255"/>
                  </a:lnTo>
                  <a:lnTo>
                    <a:pt x="1067" y="1142"/>
                  </a:lnTo>
                  <a:cubicBezTo>
                    <a:pt x="1086" y="1126"/>
                    <a:pt x="1103" y="1110"/>
                    <a:pt x="1119" y="1092"/>
                  </a:cubicBezTo>
                  <a:lnTo>
                    <a:pt x="1229" y="1135"/>
                  </a:lnTo>
                  <a:lnTo>
                    <a:pt x="1292" y="1045"/>
                  </a:lnTo>
                  <a:lnTo>
                    <a:pt x="1215" y="954"/>
                  </a:lnTo>
                  <a:cubicBezTo>
                    <a:pt x="1222" y="939"/>
                    <a:pt x="1229" y="924"/>
                    <a:pt x="1235" y="909"/>
                  </a:cubicBezTo>
                  <a:lnTo>
                    <a:pt x="1354" y="908"/>
                  </a:lnTo>
                  <a:lnTo>
                    <a:pt x="1379" y="801"/>
                  </a:lnTo>
                  <a:lnTo>
                    <a:pt x="1274" y="745"/>
                  </a:lnTo>
                  <a:cubicBezTo>
                    <a:pt x="1276" y="725"/>
                    <a:pt x="1277" y="706"/>
                    <a:pt x="1277" y="686"/>
                  </a:cubicBezTo>
                  <a:lnTo>
                    <a:pt x="1386" y="641"/>
                  </a:lnTo>
                  <a:lnTo>
                    <a:pt x="1369" y="532"/>
                  </a:lnTo>
                  <a:lnTo>
                    <a:pt x="1252" y="520"/>
                  </a:lnTo>
                  <a:cubicBezTo>
                    <a:pt x="1245" y="500"/>
                    <a:pt x="1238" y="480"/>
                    <a:pt x="1230" y="461"/>
                  </a:cubicBezTo>
                  <a:lnTo>
                    <a:pt x="1313" y="378"/>
                  </a:lnTo>
                  <a:lnTo>
                    <a:pt x="1255" y="284"/>
                  </a:lnTo>
                  <a:lnTo>
                    <a:pt x="1144" y="318"/>
                  </a:lnTo>
                  <a:cubicBezTo>
                    <a:pt x="1131" y="303"/>
                    <a:pt x="1119" y="289"/>
                    <a:pt x="1105" y="275"/>
                  </a:cubicBezTo>
                  <a:lnTo>
                    <a:pt x="1150" y="168"/>
                  </a:lnTo>
                  <a:lnTo>
                    <a:pt x="1061" y="103"/>
                  </a:lnTo>
                  <a:lnTo>
                    <a:pt x="972" y="175"/>
                  </a:lnTo>
                  <a:cubicBezTo>
                    <a:pt x="952" y="164"/>
                    <a:pt x="931" y="154"/>
                    <a:pt x="909" y="145"/>
                  </a:cubicBezTo>
                  <a:lnTo>
                    <a:pt x="909" y="32"/>
                  </a:lnTo>
                  <a:lnTo>
                    <a:pt x="802" y="6"/>
                  </a:lnTo>
                  <a:lnTo>
                    <a:pt x="749" y="105"/>
                  </a:lnTo>
                  <a:cubicBezTo>
                    <a:pt x="725" y="102"/>
                    <a:pt x="701" y="101"/>
                    <a:pt x="678" y="101"/>
                  </a:cubicBezTo>
                  <a:lnTo>
                    <a:pt x="635" y="0"/>
                  </a:lnTo>
                  <a:lnTo>
                    <a:pt x="526" y="18"/>
                  </a:lnTo>
                  <a:lnTo>
                    <a:pt x="516" y="127"/>
                  </a:lnTo>
                  <a:cubicBezTo>
                    <a:pt x="495" y="133"/>
                    <a:pt x="475" y="140"/>
                    <a:pt x="455" y="149"/>
                  </a:cubicBezTo>
                  <a:lnTo>
                    <a:pt x="378" y="72"/>
                  </a:lnTo>
                  <a:lnTo>
                    <a:pt x="285" y="130"/>
                  </a:lnTo>
                  <a:lnTo>
                    <a:pt x="316" y="233"/>
                  </a:lnTo>
                  <a:cubicBezTo>
                    <a:pt x="295" y="250"/>
                    <a:pt x="275" y="269"/>
                    <a:pt x="257" y="288"/>
                  </a:cubicBezTo>
                  <a:lnTo>
                    <a:pt x="157" y="250"/>
                  </a:lnTo>
                  <a:lnTo>
                    <a:pt x="94" y="340"/>
                  </a:lnTo>
                  <a:lnTo>
                    <a:pt x="163" y="421"/>
                  </a:lnTo>
                  <a:cubicBezTo>
                    <a:pt x="154" y="439"/>
                    <a:pt x="146" y="457"/>
                    <a:pt x="138" y="476"/>
                  </a:cubicBezTo>
                  <a:lnTo>
                    <a:pt x="32" y="476"/>
                  </a:lnTo>
                  <a:lnTo>
                    <a:pt x="7" y="584"/>
                  </a:lnTo>
                  <a:lnTo>
                    <a:pt x="101" y="634"/>
                  </a:lnTo>
                  <a:cubicBezTo>
                    <a:pt x="98" y="657"/>
                    <a:pt x="97" y="680"/>
                    <a:pt x="98" y="703"/>
                  </a:cubicBezTo>
                  <a:lnTo>
                    <a:pt x="0" y="744"/>
                  </a:lnTo>
                  <a:lnTo>
                    <a:pt x="17" y="853"/>
                  </a:lnTo>
                  <a:lnTo>
                    <a:pt x="124" y="864"/>
                  </a:lnTo>
                  <a:cubicBezTo>
                    <a:pt x="131" y="887"/>
                    <a:pt x="139" y="909"/>
                    <a:pt x="149" y="931"/>
                  </a:cubicBezTo>
                  <a:lnTo>
                    <a:pt x="73" y="1007"/>
                  </a:lnTo>
                  <a:lnTo>
                    <a:pt x="131" y="1101"/>
                  </a:lnTo>
                  <a:lnTo>
                    <a:pt x="235" y="1069"/>
                  </a:lnTo>
                  <a:cubicBezTo>
                    <a:pt x="249" y="1086"/>
                    <a:pt x="263" y="1101"/>
                    <a:pt x="278" y="1116"/>
                  </a:cubicBezTo>
                  <a:lnTo>
                    <a:pt x="236" y="1216"/>
                  </a:lnTo>
                  <a:lnTo>
                    <a:pt x="325" y="1282"/>
                  </a:lnTo>
                  <a:lnTo>
                    <a:pt x="411" y="1212"/>
                  </a:lnTo>
                  <a:cubicBezTo>
                    <a:pt x="432" y="1223"/>
                    <a:pt x="454" y="1233"/>
                    <a:pt x="477" y="1242"/>
                  </a:cubicBezTo>
                  <a:lnTo>
                    <a:pt x="477" y="1353"/>
                  </a:lnTo>
                  <a:close/>
                </a:path>
              </a:pathLst>
            </a:custGeom>
            <a:solidFill>
              <a:schemeClr val="bg2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39A9775E-7C6F-41B7-B246-E9612B6FBF9A}"/>
                </a:ext>
              </a:extLst>
            </p:cNvPr>
            <p:cNvSpPr/>
            <p:nvPr/>
          </p:nvSpPr>
          <p:spPr bwMode="auto">
            <a:xfrm>
              <a:off x="7887903" y="4257626"/>
              <a:ext cx="1027308" cy="1027308"/>
            </a:xfrm>
            <a:custGeom>
              <a:avLst/>
              <a:gdLst>
                <a:gd name="T0" fmla="*/ 1062 w 1128"/>
                <a:gd name="T1" fmla="*/ 683 h 1128"/>
                <a:gd name="T2" fmla="*/ 683 w 1128"/>
                <a:gd name="T3" fmla="*/ 66 h 1128"/>
                <a:gd name="T4" fmla="*/ 66 w 1128"/>
                <a:gd name="T5" fmla="*/ 445 h 1128"/>
                <a:gd name="T6" fmla="*/ 445 w 1128"/>
                <a:gd name="T7" fmla="*/ 1062 h 1128"/>
                <a:gd name="T8" fmla="*/ 1062 w 1128"/>
                <a:gd name="T9" fmla="*/ 683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8" h="1128">
                  <a:moveTo>
                    <a:pt x="1062" y="683"/>
                  </a:moveTo>
                  <a:cubicBezTo>
                    <a:pt x="1128" y="408"/>
                    <a:pt x="958" y="132"/>
                    <a:pt x="683" y="66"/>
                  </a:cubicBezTo>
                  <a:cubicBezTo>
                    <a:pt x="408" y="0"/>
                    <a:pt x="132" y="170"/>
                    <a:pt x="66" y="445"/>
                  </a:cubicBezTo>
                  <a:cubicBezTo>
                    <a:pt x="0" y="720"/>
                    <a:pt x="170" y="996"/>
                    <a:pt x="445" y="1062"/>
                  </a:cubicBezTo>
                  <a:cubicBezTo>
                    <a:pt x="720" y="1128"/>
                    <a:pt x="997" y="958"/>
                    <a:pt x="1062" y="68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Freeform 18">
            <a:extLst>
              <a:ext uri="{FF2B5EF4-FFF2-40B4-BE49-F238E27FC236}">
                <a16:creationId xmlns:a16="http://schemas.microsoft.com/office/drawing/2014/main" id="{C57E2DA0-4945-454B-965B-B9A17038691F}"/>
              </a:ext>
            </a:extLst>
          </p:cNvPr>
          <p:cNvSpPr/>
          <p:nvPr/>
        </p:nvSpPr>
        <p:spPr bwMode="auto">
          <a:xfrm>
            <a:off x="5006625" y="3176075"/>
            <a:ext cx="2070669" cy="2042578"/>
          </a:xfrm>
          <a:custGeom>
            <a:avLst/>
            <a:gdLst>
              <a:gd name="T0" fmla="*/ 810 w 2267"/>
              <a:gd name="T1" fmla="*/ 2236 h 2236"/>
              <a:gd name="T2" fmla="*/ 0 w 2267"/>
              <a:gd name="T3" fmla="*/ 1141 h 2236"/>
              <a:gd name="T4" fmla="*/ 1133 w 2267"/>
              <a:gd name="T5" fmla="*/ 0 h 2236"/>
              <a:gd name="T6" fmla="*/ 2267 w 2267"/>
              <a:gd name="T7" fmla="*/ 1141 h 2236"/>
              <a:gd name="T8" fmla="*/ 1456 w 2267"/>
              <a:gd name="T9" fmla="*/ 2236 h 2236"/>
              <a:gd name="T10" fmla="*/ 810 w 2267"/>
              <a:gd name="T11" fmla="*/ 2236 h 2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67" h="2236">
                <a:moveTo>
                  <a:pt x="810" y="2236"/>
                </a:moveTo>
                <a:cubicBezTo>
                  <a:pt x="342" y="2096"/>
                  <a:pt x="0" y="1659"/>
                  <a:pt x="0" y="1141"/>
                </a:cubicBezTo>
                <a:cubicBezTo>
                  <a:pt x="0" y="511"/>
                  <a:pt x="507" y="0"/>
                  <a:pt x="1133" y="0"/>
                </a:cubicBezTo>
                <a:cubicBezTo>
                  <a:pt x="1759" y="0"/>
                  <a:pt x="2267" y="511"/>
                  <a:pt x="2267" y="1141"/>
                </a:cubicBezTo>
                <a:cubicBezTo>
                  <a:pt x="2267" y="1659"/>
                  <a:pt x="1925" y="2096"/>
                  <a:pt x="1456" y="2236"/>
                </a:cubicBezTo>
                <a:lnTo>
                  <a:pt x="810" y="22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4ECE8C5-DCFB-45AE-A11A-BB3E4A62C37A}"/>
              </a:ext>
            </a:extLst>
          </p:cNvPr>
          <p:cNvSpPr txBox="1"/>
          <p:nvPr/>
        </p:nvSpPr>
        <p:spPr>
          <a:xfrm>
            <a:off x="3688990" y="3921193"/>
            <a:ext cx="54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2"/>
                </a:solidFill>
                <a:latin typeface="Lifeline JL" panose="00000400000000000000" pitchFamily="2" charset="0"/>
              </a:rPr>
              <a:t>01</a:t>
            </a:r>
            <a:endParaRPr lang="zh-CN" altLang="en-US" sz="36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2C107D8-18D3-4679-804F-CF2BFCA75D83}"/>
              </a:ext>
            </a:extLst>
          </p:cNvPr>
          <p:cNvSpPr txBox="1"/>
          <p:nvPr/>
        </p:nvSpPr>
        <p:spPr>
          <a:xfrm>
            <a:off x="4609180" y="2045812"/>
            <a:ext cx="689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2"/>
                </a:solidFill>
                <a:latin typeface="Lifeline JL" panose="00000400000000000000" pitchFamily="2" charset="0"/>
              </a:rPr>
              <a:t>02</a:t>
            </a:r>
            <a:endParaRPr lang="zh-CN" altLang="en-US" sz="36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02A1F88-AD36-4952-9B8B-1C5271BC8443}"/>
              </a:ext>
            </a:extLst>
          </p:cNvPr>
          <p:cNvSpPr txBox="1"/>
          <p:nvPr/>
        </p:nvSpPr>
        <p:spPr>
          <a:xfrm>
            <a:off x="6816427" y="2083087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2"/>
                </a:solidFill>
                <a:latin typeface="Lifeline JL" panose="00000400000000000000" pitchFamily="2" charset="0"/>
              </a:rPr>
              <a:t>03</a:t>
            </a:r>
            <a:endParaRPr lang="zh-CN" altLang="en-US" sz="36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9B0E9AA-DED9-4241-8B6C-4D3235EB5B6A}"/>
              </a:ext>
            </a:extLst>
          </p:cNvPr>
          <p:cNvSpPr txBox="1"/>
          <p:nvPr/>
        </p:nvSpPr>
        <p:spPr>
          <a:xfrm>
            <a:off x="7798509" y="3927615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2"/>
                </a:solidFill>
                <a:latin typeface="Lifeline JL" panose="00000400000000000000" pitchFamily="2" charset="0"/>
              </a:rPr>
              <a:t>04</a:t>
            </a:r>
            <a:endParaRPr lang="zh-CN" altLang="en-US" sz="3600" dirty="0">
              <a:solidFill>
                <a:schemeClr val="bg2"/>
              </a:solidFill>
              <a:latin typeface="Lifeline J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1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4047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4047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228637" y="3324794"/>
            <a:ext cx="11737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4800" dirty="0">
                <a:solidFill>
                  <a:schemeClr val="bg1"/>
                </a:solidFill>
                <a:latin typeface="+mj-ea"/>
              </a:rPr>
              <a:t>New Trends</a:t>
            </a:r>
            <a:endParaRPr lang="zh-CN" altLang="en-US" sz="4800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11F28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2"/>
          <p:cNvSpPr txBox="1"/>
          <p:nvPr/>
        </p:nvSpPr>
        <p:spPr>
          <a:xfrm>
            <a:off x="1020726" y="507690"/>
            <a:ext cx="1015312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Knowledge-Based Machine Reading Comprehension</a:t>
            </a:r>
            <a:endParaRPr lang="zh-CN" altLang="en-US" dirty="0"/>
          </a:p>
        </p:txBody>
      </p:sp>
      <p:grpSp>
        <p:nvGrpSpPr>
          <p:cNvPr id="2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TextBox 7">
            <a:extLst>
              <a:ext uri="{FF2B5EF4-FFF2-40B4-BE49-F238E27FC236}">
                <a16:creationId xmlns:a16="http://schemas.microsoft.com/office/drawing/2014/main" id="{F5C621B8-0638-4F8D-8C98-89116E4DDB50}"/>
              </a:ext>
            </a:extLst>
          </p:cNvPr>
          <p:cNvSpPr txBox="1"/>
          <p:nvPr/>
        </p:nvSpPr>
        <p:spPr>
          <a:xfrm>
            <a:off x="869124" y="2024456"/>
            <a:ext cx="5922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Definition:</a:t>
            </a:r>
          </a:p>
          <a:p>
            <a:r>
              <a:rPr lang="en-US" altLang="zh-CN" sz="1800" dirty="0"/>
              <a:t>Given the context C, question Q and external knowledge K, the task requires predicting the correct answer A by learning the function F such that A=F(C,Q,K)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1025C09-BD32-4C0D-B275-70D3BA0E3573}"/>
              </a:ext>
            </a:extLst>
          </p:cNvPr>
          <p:cNvSpPr txBox="1"/>
          <p:nvPr/>
        </p:nvSpPr>
        <p:spPr>
          <a:xfrm>
            <a:off x="855216" y="4094880"/>
            <a:ext cx="592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Key challenges:</a:t>
            </a:r>
          </a:p>
          <a:p>
            <a:endParaRPr lang="en-US" altLang="zh-CN" sz="1800" dirty="0"/>
          </a:p>
          <a:p>
            <a:pPr marL="342900" indent="-342900">
              <a:buAutoNum type="arabicPeriod"/>
            </a:pPr>
            <a:r>
              <a:rPr lang="en-US" altLang="zh-CN" sz="1800" dirty="0"/>
              <a:t>Relevant External Knowledge Retrieval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External Knowledge Integration</a:t>
            </a:r>
          </a:p>
        </p:txBody>
      </p:sp>
    </p:spTree>
    <p:extLst>
      <p:ext uri="{BB962C8B-B14F-4D97-AF65-F5344CB8AC3E}">
        <p14:creationId xmlns:p14="http://schemas.microsoft.com/office/powerpoint/2010/main" val="29108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2"/>
          <p:cNvSpPr txBox="1"/>
          <p:nvPr/>
        </p:nvSpPr>
        <p:spPr>
          <a:xfrm>
            <a:off x="1020726" y="507690"/>
            <a:ext cx="1015312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Unanswerable Question</a:t>
            </a:r>
            <a:endParaRPr lang="zh-CN" altLang="en-US" dirty="0"/>
          </a:p>
        </p:txBody>
      </p:sp>
      <p:grpSp>
        <p:nvGrpSpPr>
          <p:cNvPr id="2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TextBox 7">
            <a:extLst>
              <a:ext uri="{FF2B5EF4-FFF2-40B4-BE49-F238E27FC236}">
                <a16:creationId xmlns:a16="http://schemas.microsoft.com/office/drawing/2014/main" id="{F5C621B8-0638-4F8D-8C98-89116E4DDB50}"/>
              </a:ext>
            </a:extLst>
          </p:cNvPr>
          <p:cNvSpPr txBox="1"/>
          <p:nvPr/>
        </p:nvSpPr>
        <p:spPr>
          <a:xfrm>
            <a:off x="864381" y="1676392"/>
            <a:ext cx="5922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Definition:</a:t>
            </a:r>
          </a:p>
          <a:p>
            <a:r>
              <a:rPr lang="en-US" altLang="zh-CN" sz="1800" dirty="0"/>
              <a:t>Given the context C and question Q, the machine firstly determines whether Q can be answered or not based on the given context C alone. IF the question is impossible to be answered, the model marks it as unanswerable and abstains from answering,  otherwise predicts the right answer.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1025C09-BD32-4C0D-B275-70D3BA0E3573}"/>
              </a:ext>
            </a:extLst>
          </p:cNvPr>
          <p:cNvSpPr txBox="1"/>
          <p:nvPr/>
        </p:nvSpPr>
        <p:spPr>
          <a:xfrm>
            <a:off x="855216" y="4094880"/>
            <a:ext cx="592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Key challenges:</a:t>
            </a:r>
          </a:p>
          <a:p>
            <a:endParaRPr lang="en-US" altLang="zh-CN" sz="1800" dirty="0"/>
          </a:p>
          <a:p>
            <a:pPr marL="342900" indent="-342900">
              <a:buAutoNum type="arabicPeriod"/>
            </a:pPr>
            <a:r>
              <a:rPr lang="en-US" altLang="zh-CN" sz="1800" dirty="0"/>
              <a:t>Unanswerable Question Detection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Plausible Answer Discrimination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2"/>
          <p:cNvSpPr txBox="1"/>
          <p:nvPr/>
        </p:nvSpPr>
        <p:spPr>
          <a:xfrm>
            <a:off x="1020726" y="507690"/>
            <a:ext cx="1015312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Multi-Passage Machine Reading Comprehension</a:t>
            </a:r>
            <a:endParaRPr lang="zh-CN" altLang="en-US" dirty="0"/>
          </a:p>
        </p:txBody>
      </p:sp>
      <p:grpSp>
        <p:nvGrpSpPr>
          <p:cNvPr id="2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TextBox 7">
            <a:extLst>
              <a:ext uri="{FF2B5EF4-FFF2-40B4-BE49-F238E27FC236}">
                <a16:creationId xmlns:a16="http://schemas.microsoft.com/office/drawing/2014/main" id="{F5C621B8-0638-4F8D-8C98-89116E4DDB50}"/>
              </a:ext>
            </a:extLst>
          </p:cNvPr>
          <p:cNvSpPr txBox="1"/>
          <p:nvPr/>
        </p:nvSpPr>
        <p:spPr>
          <a:xfrm>
            <a:off x="864381" y="1676392"/>
            <a:ext cx="5922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Definition:</a:t>
            </a:r>
          </a:p>
          <a:p>
            <a:pPr algn="l"/>
            <a:r>
              <a:rPr lang="en-US" altLang="zh-CN" sz="1800" dirty="0"/>
              <a:t>Given a collection of m documents D = {D1,D2,··· ,Dm} and the question Q, the multi-passage MRC task requires giving the correct answer A to question Q according to documents D by learning the function F such that A = F(D,Q).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1025C09-BD32-4C0D-B275-70D3BA0E3573}"/>
              </a:ext>
            </a:extLst>
          </p:cNvPr>
          <p:cNvSpPr txBox="1"/>
          <p:nvPr/>
        </p:nvSpPr>
        <p:spPr>
          <a:xfrm>
            <a:off x="855216" y="4051345"/>
            <a:ext cx="5922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Key challenges:</a:t>
            </a:r>
          </a:p>
          <a:p>
            <a:endParaRPr lang="en-US" altLang="zh-CN" sz="1800" dirty="0"/>
          </a:p>
          <a:p>
            <a:pPr marL="342900" indent="-342900">
              <a:buAutoNum type="arabicPeriod"/>
            </a:pPr>
            <a:r>
              <a:rPr lang="en-US" altLang="zh-CN" sz="1800" dirty="0"/>
              <a:t>Massive Document Corpus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Noisy Document Retrieval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No Answer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Multiple Answer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Evidence Aggregation</a:t>
            </a:r>
          </a:p>
        </p:txBody>
      </p:sp>
    </p:spTree>
    <p:extLst>
      <p:ext uri="{BB962C8B-B14F-4D97-AF65-F5344CB8AC3E}">
        <p14:creationId xmlns:p14="http://schemas.microsoft.com/office/powerpoint/2010/main" val="261348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2"/>
          <p:cNvSpPr txBox="1"/>
          <p:nvPr/>
        </p:nvSpPr>
        <p:spPr>
          <a:xfrm>
            <a:off x="1020726" y="507690"/>
            <a:ext cx="10153128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Conversational Machine Reading Comprehension</a:t>
            </a:r>
            <a:endParaRPr lang="zh-CN" altLang="en-US" dirty="0"/>
          </a:p>
        </p:txBody>
      </p:sp>
      <p:grpSp>
        <p:nvGrpSpPr>
          <p:cNvPr id="2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TextBox 7">
            <a:extLst>
              <a:ext uri="{FF2B5EF4-FFF2-40B4-BE49-F238E27FC236}">
                <a16:creationId xmlns:a16="http://schemas.microsoft.com/office/drawing/2014/main" id="{F5C621B8-0638-4F8D-8C98-89116E4DDB50}"/>
              </a:ext>
            </a:extLst>
          </p:cNvPr>
          <p:cNvSpPr txBox="1"/>
          <p:nvPr/>
        </p:nvSpPr>
        <p:spPr>
          <a:xfrm>
            <a:off x="864381" y="1676392"/>
            <a:ext cx="5922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Definition:</a:t>
            </a:r>
          </a:p>
          <a:p>
            <a:pPr algn="l"/>
            <a:r>
              <a:rPr lang="en-US" altLang="zh-CN" sz="1800" dirty="0"/>
              <a:t>Given the context C, the conversation history with previous questions and answers H = {Q1,A1,··· ,Qi−1,Ai−1} and the current question Qi, the CMRC task is to predict the correct answer Ai by learning the function F such that Ai = F(</a:t>
            </a:r>
            <a:r>
              <a:rPr lang="en-US" altLang="zh-CN" sz="1800" dirty="0" err="1"/>
              <a:t>C,H,Qi</a:t>
            </a:r>
            <a:r>
              <a:rPr lang="en-US" altLang="zh-CN" sz="1800" dirty="0"/>
              <a:t>).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1025C09-BD32-4C0D-B275-70D3BA0E3573}"/>
              </a:ext>
            </a:extLst>
          </p:cNvPr>
          <p:cNvSpPr txBox="1"/>
          <p:nvPr/>
        </p:nvSpPr>
        <p:spPr>
          <a:xfrm>
            <a:off x="855216" y="4051345"/>
            <a:ext cx="592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Key challenges:</a:t>
            </a:r>
          </a:p>
          <a:p>
            <a:endParaRPr lang="en-US" altLang="zh-CN" sz="1800" dirty="0"/>
          </a:p>
          <a:p>
            <a:pPr marL="342900" indent="-342900">
              <a:buAutoNum type="arabicPeriod"/>
            </a:pPr>
            <a:r>
              <a:rPr lang="en-US" altLang="zh-CN" sz="1800" dirty="0"/>
              <a:t>Conversational History</a:t>
            </a:r>
          </a:p>
          <a:p>
            <a:pPr marL="342900" indent="-342900">
              <a:buAutoNum type="arabicPeriod"/>
            </a:pPr>
            <a:r>
              <a:rPr lang="en-US" altLang="zh-CN" sz="1800" dirty="0"/>
              <a:t>Coreference Resolution</a:t>
            </a:r>
          </a:p>
        </p:txBody>
      </p:sp>
    </p:spTree>
    <p:extLst>
      <p:ext uri="{BB962C8B-B14F-4D97-AF65-F5344CB8AC3E}">
        <p14:creationId xmlns:p14="http://schemas.microsoft.com/office/powerpoint/2010/main" val="21100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6"/>
          <p:cNvSpPr/>
          <p:nvPr/>
        </p:nvSpPr>
        <p:spPr bwMode="auto">
          <a:xfrm>
            <a:off x="4450476" y="1877943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4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2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6 h 896"/>
              <a:gd name="T20" fmla="*/ 123 w 1021"/>
              <a:gd name="T21" fmla="*/ 672 h 896"/>
              <a:gd name="T22" fmla="*/ 13 w 1021"/>
              <a:gd name="T23" fmla="*/ 483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5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1"/>
                  <a:pt x="1008" y="414"/>
                </a:cubicBezTo>
                <a:cubicBezTo>
                  <a:pt x="1020" y="435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6"/>
                  <a:pt x="826" y="799"/>
                  <a:pt x="789" y="862"/>
                </a:cubicBezTo>
                <a:cubicBezTo>
                  <a:pt x="777" y="882"/>
                  <a:pt x="759" y="895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7"/>
                  <a:pt x="234" y="866"/>
                </a:cubicBezTo>
                <a:lnTo>
                  <a:pt x="123" y="672"/>
                </a:lnTo>
                <a:cubicBezTo>
                  <a:pt x="86" y="609"/>
                  <a:pt x="50" y="546"/>
                  <a:pt x="13" y="483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8"/>
                  <a:pt x="232" y="35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1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7"/>
          <p:cNvSpPr/>
          <p:nvPr/>
        </p:nvSpPr>
        <p:spPr bwMode="auto">
          <a:xfrm>
            <a:off x="4430570" y="3068417"/>
            <a:ext cx="808038" cy="709613"/>
          </a:xfrm>
          <a:custGeom>
            <a:avLst/>
            <a:gdLst>
              <a:gd name="T0" fmla="*/ 787 w 1021"/>
              <a:gd name="T1" fmla="*/ 31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1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1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6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6"/>
                  <a:pt x="13" y="482"/>
                </a:cubicBezTo>
                <a:cubicBezTo>
                  <a:pt x="2" y="462"/>
                  <a:pt x="0" y="440"/>
                  <a:pt x="11" y="417"/>
                </a:cubicBezTo>
                <a:lnTo>
                  <a:pt x="123" y="224"/>
                </a:lnTo>
                <a:cubicBezTo>
                  <a:pt x="159" y="161"/>
                  <a:pt x="196" y="97"/>
                  <a:pt x="232" y="34"/>
                </a:cubicBezTo>
                <a:cubicBezTo>
                  <a:pt x="244" y="14"/>
                  <a:pt x="262" y="2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10"/>
                  <a:pt x="787" y="31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0"/>
          <p:cNvSpPr/>
          <p:nvPr/>
        </p:nvSpPr>
        <p:spPr bwMode="auto">
          <a:xfrm>
            <a:off x="4451577" y="4260684"/>
            <a:ext cx="808038" cy="709613"/>
          </a:xfrm>
          <a:custGeom>
            <a:avLst/>
            <a:gdLst>
              <a:gd name="T0" fmla="*/ 787 w 1021"/>
              <a:gd name="T1" fmla="*/ 30 h 896"/>
              <a:gd name="T2" fmla="*/ 899 w 1021"/>
              <a:gd name="T3" fmla="*/ 224 h 896"/>
              <a:gd name="T4" fmla="*/ 1008 w 1021"/>
              <a:gd name="T5" fmla="*/ 413 h 896"/>
              <a:gd name="T6" fmla="*/ 1010 w 1021"/>
              <a:gd name="T7" fmla="*/ 479 h 896"/>
              <a:gd name="T8" fmla="*/ 899 w 1021"/>
              <a:gd name="T9" fmla="*/ 672 h 896"/>
              <a:gd name="T10" fmla="*/ 789 w 1021"/>
              <a:gd name="T11" fmla="*/ 861 h 896"/>
              <a:gd name="T12" fmla="*/ 734 w 1021"/>
              <a:gd name="T13" fmla="*/ 896 h 896"/>
              <a:gd name="T14" fmla="*/ 511 w 1021"/>
              <a:gd name="T15" fmla="*/ 896 h 896"/>
              <a:gd name="T16" fmla="*/ 292 w 1021"/>
              <a:gd name="T17" fmla="*/ 896 h 896"/>
              <a:gd name="T18" fmla="*/ 234 w 1021"/>
              <a:gd name="T19" fmla="*/ 865 h 896"/>
              <a:gd name="T20" fmla="*/ 123 w 1021"/>
              <a:gd name="T21" fmla="*/ 672 h 896"/>
              <a:gd name="T22" fmla="*/ 13 w 1021"/>
              <a:gd name="T23" fmla="*/ 482 h 896"/>
              <a:gd name="T24" fmla="*/ 11 w 1021"/>
              <a:gd name="T25" fmla="*/ 417 h 896"/>
              <a:gd name="T26" fmla="*/ 123 w 1021"/>
              <a:gd name="T27" fmla="*/ 224 h 896"/>
              <a:gd name="T28" fmla="*/ 232 w 1021"/>
              <a:gd name="T29" fmla="*/ 34 h 896"/>
              <a:gd name="T30" fmla="*/ 288 w 1021"/>
              <a:gd name="T31" fmla="*/ 0 h 896"/>
              <a:gd name="T32" fmla="*/ 511 w 1021"/>
              <a:gd name="T33" fmla="*/ 0 h 896"/>
              <a:gd name="T34" fmla="*/ 730 w 1021"/>
              <a:gd name="T35" fmla="*/ 0 h 896"/>
              <a:gd name="T36" fmla="*/ 787 w 1021"/>
              <a:gd name="T37" fmla="*/ 30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1" h="896">
                <a:moveTo>
                  <a:pt x="787" y="30"/>
                </a:moveTo>
                <a:lnTo>
                  <a:pt x="899" y="224"/>
                </a:lnTo>
                <a:cubicBezTo>
                  <a:pt x="935" y="287"/>
                  <a:pt x="972" y="350"/>
                  <a:pt x="1008" y="413"/>
                </a:cubicBezTo>
                <a:cubicBezTo>
                  <a:pt x="1020" y="434"/>
                  <a:pt x="1021" y="456"/>
                  <a:pt x="1010" y="479"/>
                </a:cubicBezTo>
                <a:lnTo>
                  <a:pt x="899" y="672"/>
                </a:lnTo>
                <a:cubicBezTo>
                  <a:pt x="862" y="735"/>
                  <a:pt x="826" y="798"/>
                  <a:pt x="789" y="861"/>
                </a:cubicBezTo>
                <a:cubicBezTo>
                  <a:pt x="777" y="882"/>
                  <a:pt x="759" y="894"/>
                  <a:pt x="734" y="896"/>
                </a:cubicBezTo>
                <a:lnTo>
                  <a:pt x="511" y="896"/>
                </a:lnTo>
                <a:cubicBezTo>
                  <a:pt x="438" y="896"/>
                  <a:pt x="365" y="896"/>
                  <a:pt x="292" y="896"/>
                </a:cubicBezTo>
                <a:cubicBezTo>
                  <a:pt x="268" y="895"/>
                  <a:pt x="248" y="886"/>
                  <a:pt x="234" y="865"/>
                </a:cubicBezTo>
                <a:lnTo>
                  <a:pt x="123" y="672"/>
                </a:lnTo>
                <a:cubicBezTo>
                  <a:pt x="86" y="609"/>
                  <a:pt x="50" y="545"/>
                  <a:pt x="13" y="482"/>
                </a:cubicBezTo>
                <a:cubicBezTo>
                  <a:pt x="2" y="461"/>
                  <a:pt x="0" y="440"/>
                  <a:pt x="11" y="417"/>
                </a:cubicBezTo>
                <a:lnTo>
                  <a:pt x="123" y="224"/>
                </a:lnTo>
                <a:cubicBezTo>
                  <a:pt x="159" y="160"/>
                  <a:pt x="196" y="97"/>
                  <a:pt x="232" y="34"/>
                </a:cubicBezTo>
                <a:cubicBezTo>
                  <a:pt x="244" y="14"/>
                  <a:pt x="262" y="1"/>
                  <a:pt x="288" y="0"/>
                </a:cubicBezTo>
                <a:lnTo>
                  <a:pt x="511" y="0"/>
                </a:lnTo>
                <a:cubicBezTo>
                  <a:pt x="584" y="0"/>
                  <a:pt x="657" y="0"/>
                  <a:pt x="730" y="0"/>
                </a:cubicBezTo>
                <a:cubicBezTo>
                  <a:pt x="754" y="0"/>
                  <a:pt x="773" y="9"/>
                  <a:pt x="787" y="30"/>
                </a:cubicBezTo>
                <a:close/>
              </a:path>
            </a:pathLst>
          </a:custGeom>
          <a:solidFill>
            <a:schemeClr val="tx1"/>
          </a:solidFill>
          <a:ln w="381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TextBox 47"/>
          <p:cNvSpPr txBox="1"/>
          <p:nvPr/>
        </p:nvSpPr>
        <p:spPr>
          <a:xfrm>
            <a:off x="5343774" y="1901096"/>
            <a:ext cx="4364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/>
              <a:t>Task</a:t>
            </a:r>
            <a:endParaRPr lang="zh-CN" altLang="en-US" sz="3200" dirty="0"/>
          </a:p>
        </p:txBody>
      </p:sp>
      <p:sp>
        <p:nvSpPr>
          <p:cNvPr id="41" name="TextBox 48"/>
          <p:cNvSpPr txBox="1"/>
          <p:nvPr/>
        </p:nvSpPr>
        <p:spPr>
          <a:xfrm>
            <a:off x="5323868" y="2925827"/>
            <a:ext cx="648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Deep-Learning-Based 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Methods</a:t>
            </a:r>
          </a:p>
        </p:txBody>
      </p:sp>
      <p:sp>
        <p:nvSpPr>
          <p:cNvPr id="69" name="TextBox 57"/>
          <p:cNvSpPr txBox="1"/>
          <p:nvPr/>
        </p:nvSpPr>
        <p:spPr>
          <a:xfrm>
            <a:off x="5344875" y="4303590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New Trends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Freeform 21"/>
          <p:cNvSpPr>
            <a:spLocks noEditPoints="1"/>
          </p:cNvSpPr>
          <p:nvPr/>
        </p:nvSpPr>
        <p:spPr bwMode="auto">
          <a:xfrm>
            <a:off x="4603502" y="2041782"/>
            <a:ext cx="421507" cy="426297"/>
          </a:xfrm>
          <a:custGeom>
            <a:avLst/>
            <a:gdLst>
              <a:gd name="T0" fmla="*/ 429 w 563"/>
              <a:gd name="T1" fmla="*/ 130 h 595"/>
              <a:gd name="T2" fmla="*/ 419 w 563"/>
              <a:gd name="T3" fmla="*/ 63 h 595"/>
              <a:gd name="T4" fmla="*/ 460 w 563"/>
              <a:gd name="T5" fmla="*/ 170 h 595"/>
              <a:gd name="T6" fmla="*/ 229 w 563"/>
              <a:gd name="T7" fmla="*/ 200 h 595"/>
              <a:gd name="T8" fmla="*/ 460 w 563"/>
              <a:gd name="T9" fmla="*/ 170 h 595"/>
              <a:gd name="T10" fmla="*/ 229 w 563"/>
              <a:gd name="T11" fmla="*/ 234 h 595"/>
              <a:gd name="T12" fmla="*/ 460 w 563"/>
              <a:gd name="T13" fmla="*/ 264 h 595"/>
              <a:gd name="T14" fmla="*/ 460 w 563"/>
              <a:gd name="T15" fmla="*/ 303 h 595"/>
              <a:gd name="T16" fmla="*/ 384 w 563"/>
              <a:gd name="T17" fmla="*/ 333 h 595"/>
              <a:gd name="T18" fmla="*/ 460 w 563"/>
              <a:gd name="T19" fmla="*/ 303 h 595"/>
              <a:gd name="T20" fmla="*/ 229 w 563"/>
              <a:gd name="T21" fmla="*/ 104 h 595"/>
              <a:gd name="T22" fmla="*/ 359 w 563"/>
              <a:gd name="T23" fmla="*/ 134 h 595"/>
              <a:gd name="T24" fmla="*/ 174 w 563"/>
              <a:gd name="T25" fmla="*/ 490 h 595"/>
              <a:gd name="T26" fmla="*/ 265 w 563"/>
              <a:gd name="T27" fmla="*/ 438 h 595"/>
              <a:gd name="T28" fmla="*/ 174 w 563"/>
              <a:gd name="T29" fmla="*/ 490 h 595"/>
              <a:gd name="T30" fmla="*/ 113 w 563"/>
              <a:gd name="T31" fmla="*/ 402 h 595"/>
              <a:gd name="T32" fmla="*/ 208 w 563"/>
              <a:gd name="T33" fmla="*/ 448 h 595"/>
              <a:gd name="T34" fmla="*/ 219 w 563"/>
              <a:gd name="T35" fmla="*/ 341 h 595"/>
              <a:gd name="T36" fmla="*/ 98 w 563"/>
              <a:gd name="T37" fmla="*/ 252 h 595"/>
              <a:gd name="T38" fmla="*/ 63 w 563"/>
              <a:gd name="T39" fmla="*/ 192 h 595"/>
              <a:gd name="T40" fmla="*/ 7 w 563"/>
              <a:gd name="T41" fmla="*/ 249 h 595"/>
              <a:gd name="T42" fmla="*/ 73 w 563"/>
              <a:gd name="T43" fmla="*/ 408 h 595"/>
              <a:gd name="T44" fmla="*/ 35 w 563"/>
              <a:gd name="T45" fmla="*/ 286 h 595"/>
              <a:gd name="T46" fmla="*/ 49 w 563"/>
              <a:gd name="T47" fmla="*/ 252 h 595"/>
              <a:gd name="T48" fmla="*/ 122 w 563"/>
              <a:gd name="T49" fmla="*/ 210 h 595"/>
              <a:gd name="T50" fmla="*/ 439 w 563"/>
              <a:gd name="T51" fmla="*/ 0 h 595"/>
              <a:gd name="T52" fmla="*/ 133 w 563"/>
              <a:gd name="T53" fmla="*/ 78 h 595"/>
              <a:gd name="T54" fmla="*/ 192 w 563"/>
              <a:gd name="T55" fmla="*/ 247 h 595"/>
              <a:gd name="T56" fmla="*/ 211 w 563"/>
              <a:gd name="T57" fmla="*/ 59 h 595"/>
              <a:gd name="T58" fmla="*/ 392 w 563"/>
              <a:gd name="T59" fmla="*/ 142 h 595"/>
              <a:gd name="T60" fmla="*/ 504 w 563"/>
              <a:gd name="T61" fmla="*/ 157 h 595"/>
              <a:gd name="T62" fmla="*/ 484 w 563"/>
              <a:gd name="T63" fmla="*/ 465 h 595"/>
              <a:gd name="T64" fmla="*/ 318 w 563"/>
              <a:gd name="T65" fmla="*/ 524 h 595"/>
              <a:gd name="T66" fmla="*/ 563 w 563"/>
              <a:gd name="T67" fmla="*/ 446 h 595"/>
              <a:gd name="T68" fmla="*/ 439 w 563"/>
              <a:gd name="T69" fmla="*/ 0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3" h="595">
                <a:moveTo>
                  <a:pt x="486" y="130"/>
                </a:moveTo>
                <a:lnTo>
                  <a:pt x="429" y="130"/>
                </a:lnTo>
                <a:cubicBezTo>
                  <a:pt x="424" y="130"/>
                  <a:pt x="419" y="125"/>
                  <a:pt x="419" y="120"/>
                </a:cubicBezTo>
                <a:lnTo>
                  <a:pt x="419" y="63"/>
                </a:lnTo>
                <a:lnTo>
                  <a:pt x="486" y="130"/>
                </a:lnTo>
                <a:close/>
                <a:moveTo>
                  <a:pt x="460" y="170"/>
                </a:moveTo>
                <a:lnTo>
                  <a:pt x="229" y="170"/>
                </a:lnTo>
                <a:lnTo>
                  <a:pt x="229" y="200"/>
                </a:lnTo>
                <a:lnTo>
                  <a:pt x="460" y="200"/>
                </a:lnTo>
                <a:lnTo>
                  <a:pt x="460" y="170"/>
                </a:lnTo>
                <a:close/>
                <a:moveTo>
                  <a:pt x="460" y="234"/>
                </a:moveTo>
                <a:lnTo>
                  <a:pt x="229" y="234"/>
                </a:lnTo>
                <a:lnTo>
                  <a:pt x="229" y="264"/>
                </a:lnTo>
                <a:lnTo>
                  <a:pt x="460" y="264"/>
                </a:lnTo>
                <a:lnTo>
                  <a:pt x="460" y="234"/>
                </a:lnTo>
                <a:close/>
                <a:moveTo>
                  <a:pt x="460" y="303"/>
                </a:moveTo>
                <a:lnTo>
                  <a:pt x="384" y="303"/>
                </a:lnTo>
                <a:lnTo>
                  <a:pt x="384" y="333"/>
                </a:lnTo>
                <a:lnTo>
                  <a:pt x="460" y="333"/>
                </a:lnTo>
                <a:lnTo>
                  <a:pt x="460" y="303"/>
                </a:lnTo>
                <a:close/>
                <a:moveTo>
                  <a:pt x="359" y="104"/>
                </a:moveTo>
                <a:lnTo>
                  <a:pt x="229" y="104"/>
                </a:lnTo>
                <a:lnTo>
                  <a:pt x="229" y="134"/>
                </a:lnTo>
                <a:lnTo>
                  <a:pt x="359" y="134"/>
                </a:lnTo>
                <a:lnTo>
                  <a:pt x="359" y="104"/>
                </a:lnTo>
                <a:close/>
                <a:moveTo>
                  <a:pt x="174" y="490"/>
                </a:moveTo>
                <a:cubicBezTo>
                  <a:pt x="226" y="553"/>
                  <a:pt x="279" y="595"/>
                  <a:pt x="291" y="588"/>
                </a:cubicBezTo>
                <a:cubicBezTo>
                  <a:pt x="303" y="581"/>
                  <a:pt x="293" y="515"/>
                  <a:pt x="265" y="438"/>
                </a:cubicBezTo>
                <a:cubicBezTo>
                  <a:pt x="250" y="448"/>
                  <a:pt x="236" y="457"/>
                  <a:pt x="220" y="466"/>
                </a:cubicBezTo>
                <a:cubicBezTo>
                  <a:pt x="205" y="475"/>
                  <a:pt x="190" y="483"/>
                  <a:pt x="174" y="490"/>
                </a:cubicBezTo>
                <a:close/>
                <a:moveTo>
                  <a:pt x="54" y="274"/>
                </a:moveTo>
                <a:cubicBezTo>
                  <a:pt x="64" y="309"/>
                  <a:pt x="85" y="353"/>
                  <a:pt x="113" y="402"/>
                </a:cubicBezTo>
                <a:cubicBezTo>
                  <a:pt x="127" y="427"/>
                  <a:pt x="144" y="451"/>
                  <a:pt x="161" y="473"/>
                </a:cubicBezTo>
                <a:cubicBezTo>
                  <a:pt x="176" y="465"/>
                  <a:pt x="192" y="457"/>
                  <a:pt x="208" y="448"/>
                </a:cubicBezTo>
                <a:cubicBezTo>
                  <a:pt x="225" y="439"/>
                  <a:pt x="241" y="428"/>
                  <a:pt x="256" y="417"/>
                </a:cubicBezTo>
                <a:cubicBezTo>
                  <a:pt x="246" y="392"/>
                  <a:pt x="234" y="366"/>
                  <a:pt x="219" y="341"/>
                </a:cubicBezTo>
                <a:cubicBezTo>
                  <a:pt x="191" y="292"/>
                  <a:pt x="163" y="252"/>
                  <a:pt x="138" y="226"/>
                </a:cubicBezTo>
                <a:cubicBezTo>
                  <a:pt x="125" y="234"/>
                  <a:pt x="112" y="244"/>
                  <a:pt x="98" y="252"/>
                </a:cubicBezTo>
                <a:cubicBezTo>
                  <a:pt x="83" y="260"/>
                  <a:pt x="69" y="267"/>
                  <a:pt x="54" y="274"/>
                </a:cubicBezTo>
                <a:close/>
                <a:moveTo>
                  <a:pt x="63" y="192"/>
                </a:moveTo>
                <a:cubicBezTo>
                  <a:pt x="55" y="197"/>
                  <a:pt x="50" y="205"/>
                  <a:pt x="48" y="215"/>
                </a:cubicBezTo>
                <a:cubicBezTo>
                  <a:pt x="33" y="219"/>
                  <a:pt x="18" y="229"/>
                  <a:pt x="7" y="249"/>
                </a:cubicBezTo>
                <a:cubicBezTo>
                  <a:pt x="0" y="265"/>
                  <a:pt x="2" y="289"/>
                  <a:pt x="12" y="307"/>
                </a:cubicBezTo>
                <a:cubicBezTo>
                  <a:pt x="29" y="338"/>
                  <a:pt x="52" y="377"/>
                  <a:pt x="73" y="408"/>
                </a:cubicBezTo>
                <a:cubicBezTo>
                  <a:pt x="86" y="413"/>
                  <a:pt x="83" y="386"/>
                  <a:pt x="78" y="379"/>
                </a:cubicBezTo>
                <a:cubicBezTo>
                  <a:pt x="62" y="354"/>
                  <a:pt x="48" y="331"/>
                  <a:pt x="35" y="286"/>
                </a:cubicBezTo>
                <a:cubicBezTo>
                  <a:pt x="32" y="265"/>
                  <a:pt x="41" y="256"/>
                  <a:pt x="48" y="246"/>
                </a:cubicBezTo>
                <a:cubicBezTo>
                  <a:pt x="48" y="248"/>
                  <a:pt x="48" y="250"/>
                  <a:pt x="49" y="252"/>
                </a:cubicBezTo>
                <a:cubicBezTo>
                  <a:pt x="61" y="247"/>
                  <a:pt x="73" y="240"/>
                  <a:pt x="86" y="234"/>
                </a:cubicBezTo>
                <a:cubicBezTo>
                  <a:pt x="98" y="227"/>
                  <a:pt x="110" y="218"/>
                  <a:pt x="122" y="210"/>
                </a:cubicBezTo>
                <a:cubicBezTo>
                  <a:pt x="99" y="190"/>
                  <a:pt x="79" y="183"/>
                  <a:pt x="63" y="192"/>
                </a:cubicBezTo>
                <a:close/>
                <a:moveTo>
                  <a:pt x="439" y="0"/>
                </a:moveTo>
                <a:lnTo>
                  <a:pt x="211" y="0"/>
                </a:lnTo>
                <a:cubicBezTo>
                  <a:pt x="168" y="0"/>
                  <a:pt x="133" y="35"/>
                  <a:pt x="133" y="78"/>
                </a:cubicBezTo>
                <a:lnTo>
                  <a:pt x="133" y="183"/>
                </a:lnTo>
                <a:cubicBezTo>
                  <a:pt x="158" y="203"/>
                  <a:pt x="173" y="221"/>
                  <a:pt x="192" y="247"/>
                </a:cubicBezTo>
                <a:lnTo>
                  <a:pt x="192" y="78"/>
                </a:lnTo>
                <a:cubicBezTo>
                  <a:pt x="192" y="68"/>
                  <a:pt x="201" y="59"/>
                  <a:pt x="211" y="59"/>
                </a:cubicBezTo>
                <a:lnTo>
                  <a:pt x="392" y="59"/>
                </a:lnTo>
                <a:lnTo>
                  <a:pt x="392" y="142"/>
                </a:lnTo>
                <a:cubicBezTo>
                  <a:pt x="392" y="150"/>
                  <a:pt x="399" y="157"/>
                  <a:pt x="407" y="157"/>
                </a:cubicBezTo>
                <a:lnTo>
                  <a:pt x="504" y="157"/>
                </a:lnTo>
                <a:lnTo>
                  <a:pt x="504" y="446"/>
                </a:lnTo>
                <a:cubicBezTo>
                  <a:pt x="504" y="457"/>
                  <a:pt x="495" y="465"/>
                  <a:pt x="484" y="465"/>
                </a:cubicBezTo>
                <a:lnTo>
                  <a:pt x="303" y="465"/>
                </a:lnTo>
                <a:cubicBezTo>
                  <a:pt x="309" y="485"/>
                  <a:pt x="315" y="505"/>
                  <a:pt x="318" y="524"/>
                </a:cubicBezTo>
                <a:lnTo>
                  <a:pt x="484" y="524"/>
                </a:lnTo>
                <a:cubicBezTo>
                  <a:pt x="528" y="524"/>
                  <a:pt x="563" y="489"/>
                  <a:pt x="563" y="446"/>
                </a:cubicBezTo>
                <a:lnTo>
                  <a:pt x="563" y="124"/>
                </a:lnTo>
                <a:lnTo>
                  <a:pt x="43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22"/>
          <p:cNvSpPr>
            <a:spLocks noEditPoints="1"/>
          </p:cNvSpPr>
          <p:nvPr/>
        </p:nvSpPr>
        <p:spPr bwMode="auto">
          <a:xfrm>
            <a:off x="4614022" y="3215851"/>
            <a:ext cx="445456" cy="426297"/>
          </a:xfrm>
          <a:custGeom>
            <a:avLst/>
            <a:gdLst>
              <a:gd name="T0" fmla="*/ 422 w 595"/>
              <a:gd name="T1" fmla="*/ 297 h 595"/>
              <a:gd name="T2" fmla="*/ 318 w 595"/>
              <a:gd name="T3" fmla="*/ 231 h 595"/>
              <a:gd name="T4" fmla="*/ 178 w 595"/>
              <a:gd name="T5" fmla="*/ 264 h 595"/>
              <a:gd name="T6" fmla="*/ 351 w 595"/>
              <a:gd name="T7" fmla="*/ 410 h 595"/>
              <a:gd name="T8" fmla="*/ 529 w 595"/>
              <a:gd name="T9" fmla="*/ 469 h 595"/>
              <a:gd name="T10" fmla="*/ 518 w 595"/>
              <a:gd name="T11" fmla="*/ 242 h 595"/>
              <a:gd name="T12" fmla="*/ 485 w 595"/>
              <a:gd name="T13" fmla="*/ 205 h 595"/>
              <a:gd name="T14" fmla="*/ 499 w 595"/>
              <a:gd name="T15" fmla="*/ 176 h 595"/>
              <a:gd name="T16" fmla="*/ 521 w 595"/>
              <a:gd name="T17" fmla="*/ 100 h 595"/>
              <a:gd name="T18" fmla="*/ 434 w 595"/>
              <a:gd name="T19" fmla="*/ 83 h 595"/>
              <a:gd name="T20" fmla="*/ 376 w 595"/>
              <a:gd name="T21" fmla="*/ 108 h 595"/>
              <a:gd name="T22" fmla="*/ 354 w 595"/>
              <a:gd name="T23" fmla="*/ 69 h 595"/>
              <a:gd name="T24" fmla="*/ 316 w 595"/>
              <a:gd name="T25" fmla="*/ 0 h 595"/>
              <a:gd name="T26" fmla="*/ 243 w 595"/>
              <a:gd name="T27" fmla="*/ 49 h 595"/>
              <a:gd name="T28" fmla="*/ 243 w 595"/>
              <a:gd name="T29" fmla="*/ 78 h 595"/>
              <a:gd name="T30" fmla="*/ 242 w 595"/>
              <a:gd name="T31" fmla="*/ 81 h 595"/>
              <a:gd name="T32" fmla="*/ 240 w 595"/>
              <a:gd name="T33" fmla="*/ 87 h 595"/>
              <a:gd name="T34" fmla="*/ 239 w 595"/>
              <a:gd name="T35" fmla="*/ 91 h 595"/>
              <a:gd name="T36" fmla="*/ 183 w 595"/>
              <a:gd name="T37" fmla="*/ 103 h 595"/>
              <a:gd name="T38" fmla="*/ 154 w 595"/>
              <a:gd name="T39" fmla="*/ 74 h 595"/>
              <a:gd name="T40" fmla="*/ 75 w 595"/>
              <a:gd name="T41" fmla="*/ 152 h 595"/>
              <a:gd name="T42" fmla="*/ 104 w 595"/>
              <a:gd name="T43" fmla="*/ 182 h 595"/>
              <a:gd name="T44" fmla="*/ 107 w 595"/>
              <a:gd name="T45" fmla="*/ 187 h 595"/>
              <a:gd name="T46" fmla="*/ 109 w 595"/>
              <a:gd name="T47" fmla="*/ 192 h 595"/>
              <a:gd name="T48" fmla="*/ 111 w 595"/>
              <a:gd name="T49" fmla="*/ 196 h 595"/>
              <a:gd name="T50" fmla="*/ 100 w 595"/>
              <a:gd name="T51" fmla="*/ 231 h 595"/>
              <a:gd name="T52" fmla="*/ 50 w 595"/>
              <a:gd name="T53" fmla="*/ 241 h 595"/>
              <a:gd name="T54" fmla="*/ 0 w 595"/>
              <a:gd name="T55" fmla="*/ 314 h 595"/>
              <a:gd name="T56" fmla="*/ 78 w 595"/>
              <a:gd name="T57" fmla="*/ 353 h 595"/>
              <a:gd name="T58" fmla="*/ 85 w 595"/>
              <a:gd name="T59" fmla="*/ 354 h 595"/>
              <a:gd name="T60" fmla="*/ 103 w 595"/>
              <a:gd name="T61" fmla="*/ 413 h 595"/>
              <a:gd name="T62" fmla="*/ 83 w 595"/>
              <a:gd name="T63" fmla="*/ 433 h 595"/>
              <a:gd name="T64" fmla="*/ 99 w 595"/>
              <a:gd name="T65" fmla="*/ 520 h 595"/>
              <a:gd name="T66" fmla="*/ 181 w 595"/>
              <a:gd name="T67" fmla="*/ 492 h 595"/>
              <a:gd name="T68" fmla="*/ 184 w 595"/>
              <a:gd name="T69" fmla="*/ 490 h 595"/>
              <a:gd name="T70" fmla="*/ 189 w 595"/>
              <a:gd name="T71" fmla="*/ 487 h 595"/>
              <a:gd name="T72" fmla="*/ 193 w 595"/>
              <a:gd name="T73" fmla="*/ 486 h 595"/>
              <a:gd name="T74" fmla="*/ 197 w 595"/>
              <a:gd name="T75" fmla="*/ 485 h 595"/>
              <a:gd name="T76" fmla="*/ 203 w 595"/>
              <a:gd name="T77" fmla="*/ 484 h 595"/>
              <a:gd name="T78" fmla="*/ 241 w 595"/>
              <a:gd name="T79" fmla="*/ 525 h 595"/>
              <a:gd name="T80" fmla="*/ 280 w 595"/>
              <a:gd name="T81" fmla="*/ 595 h 595"/>
              <a:gd name="T82" fmla="*/ 353 w 595"/>
              <a:gd name="T83" fmla="*/ 546 h 595"/>
              <a:gd name="T84" fmla="*/ 353 w 595"/>
              <a:gd name="T85" fmla="*/ 517 h 595"/>
              <a:gd name="T86" fmla="*/ 363 w 595"/>
              <a:gd name="T87" fmla="*/ 496 h 595"/>
              <a:gd name="T88" fmla="*/ 373 w 595"/>
              <a:gd name="T89" fmla="*/ 489 h 595"/>
              <a:gd name="T90" fmla="*/ 376 w 595"/>
              <a:gd name="T91" fmla="*/ 487 h 595"/>
              <a:gd name="T92" fmla="*/ 135 w 595"/>
              <a:gd name="T93" fmla="*/ 297 h 595"/>
              <a:gd name="T94" fmla="*/ 454 w 595"/>
              <a:gd name="T95" fmla="*/ 342 h 595"/>
              <a:gd name="T96" fmla="*/ 507 w 595"/>
              <a:gd name="T97" fmla="*/ 356 h 595"/>
              <a:gd name="T98" fmla="*/ 545 w 595"/>
              <a:gd name="T99" fmla="*/ 354 h 595"/>
              <a:gd name="T100" fmla="*/ 595 w 595"/>
              <a:gd name="T101" fmla="*/ 281 h 595"/>
              <a:gd name="T102" fmla="*/ 497 w 595"/>
              <a:gd name="T103" fmla="*/ 517 h 595"/>
              <a:gd name="T104" fmla="*/ 518 w 595"/>
              <a:gd name="T105" fmla="*/ 4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5" h="595">
                <a:moveTo>
                  <a:pt x="529" y="469"/>
                </a:moveTo>
                <a:lnTo>
                  <a:pt x="410" y="351"/>
                </a:lnTo>
                <a:cubicBezTo>
                  <a:pt x="418" y="334"/>
                  <a:pt x="422" y="317"/>
                  <a:pt x="422" y="297"/>
                </a:cubicBezTo>
                <a:cubicBezTo>
                  <a:pt x="422" y="229"/>
                  <a:pt x="366" y="173"/>
                  <a:pt x="298" y="173"/>
                </a:cubicBezTo>
                <a:cubicBezTo>
                  <a:pt x="286" y="173"/>
                  <a:pt x="275" y="175"/>
                  <a:pt x="265" y="178"/>
                </a:cubicBezTo>
                <a:lnTo>
                  <a:pt x="318" y="231"/>
                </a:lnTo>
                <a:cubicBezTo>
                  <a:pt x="340" y="253"/>
                  <a:pt x="338" y="290"/>
                  <a:pt x="314" y="314"/>
                </a:cubicBezTo>
                <a:cubicBezTo>
                  <a:pt x="290" y="338"/>
                  <a:pt x="253" y="339"/>
                  <a:pt x="231" y="317"/>
                </a:cubicBezTo>
                <a:lnTo>
                  <a:pt x="178" y="264"/>
                </a:lnTo>
                <a:cubicBezTo>
                  <a:pt x="175" y="275"/>
                  <a:pt x="174" y="286"/>
                  <a:pt x="174" y="297"/>
                </a:cubicBezTo>
                <a:cubicBezTo>
                  <a:pt x="174" y="366"/>
                  <a:pt x="229" y="422"/>
                  <a:pt x="298" y="422"/>
                </a:cubicBezTo>
                <a:cubicBezTo>
                  <a:pt x="317" y="422"/>
                  <a:pt x="335" y="417"/>
                  <a:pt x="351" y="410"/>
                </a:cubicBezTo>
                <a:lnTo>
                  <a:pt x="470" y="528"/>
                </a:lnTo>
                <a:cubicBezTo>
                  <a:pt x="485" y="543"/>
                  <a:pt x="511" y="542"/>
                  <a:pt x="527" y="526"/>
                </a:cubicBezTo>
                <a:cubicBezTo>
                  <a:pt x="543" y="509"/>
                  <a:pt x="544" y="484"/>
                  <a:pt x="529" y="469"/>
                </a:cubicBezTo>
                <a:close/>
                <a:moveTo>
                  <a:pt x="558" y="242"/>
                </a:moveTo>
                <a:lnTo>
                  <a:pt x="546" y="242"/>
                </a:lnTo>
                <a:lnTo>
                  <a:pt x="518" y="242"/>
                </a:lnTo>
                <a:cubicBezTo>
                  <a:pt x="512" y="242"/>
                  <a:pt x="506" y="240"/>
                  <a:pt x="502" y="237"/>
                </a:cubicBezTo>
                <a:cubicBezTo>
                  <a:pt x="502" y="236"/>
                  <a:pt x="501" y="236"/>
                  <a:pt x="501" y="236"/>
                </a:cubicBezTo>
                <a:cubicBezTo>
                  <a:pt x="491" y="230"/>
                  <a:pt x="485" y="218"/>
                  <a:pt x="485" y="205"/>
                </a:cubicBezTo>
                <a:cubicBezTo>
                  <a:pt x="485" y="201"/>
                  <a:pt x="485" y="197"/>
                  <a:pt x="486" y="194"/>
                </a:cubicBezTo>
                <a:cubicBezTo>
                  <a:pt x="488" y="189"/>
                  <a:pt x="490" y="186"/>
                  <a:pt x="493" y="182"/>
                </a:cubicBezTo>
                <a:lnTo>
                  <a:pt x="499" y="176"/>
                </a:lnTo>
                <a:lnTo>
                  <a:pt x="513" y="162"/>
                </a:lnTo>
                <a:lnTo>
                  <a:pt x="521" y="154"/>
                </a:lnTo>
                <a:cubicBezTo>
                  <a:pt x="533" y="138"/>
                  <a:pt x="533" y="116"/>
                  <a:pt x="521" y="100"/>
                </a:cubicBezTo>
                <a:lnTo>
                  <a:pt x="496" y="75"/>
                </a:lnTo>
                <a:cubicBezTo>
                  <a:pt x="481" y="63"/>
                  <a:pt x="459" y="63"/>
                  <a:pt x="443" y="75"/>
                </a:cubicBezTo>
                <a:lnTo>
                  <a:pt x="434" y="83"/>
                </a:lnTo>
                <a:lnTo>
                  <a:pt x="414" y="103"/>
                </a:lnTo>
                <a:lnTo>
                  <a:pt x="414" y="103"/>
                </a:lnTo>
                <a:cubicBezTo>
                  <a:pt x="403" y="112"/>
                  <a:pt x="389" y="113"/>
                  <a:pt x="376" y="108"/>
                </a:cubicBezTo>
                <a:cubicBezTo>
                  <a:pt x="372" y="106"/>
                  <a:pt x="368" y="104"/>
                  <a:pt x="365" y="100"/>
                </a:cubicBezTo>
                <a:cubicBezTo>
                  <a:pt x="358" y="94"/>
                  <a:pt x="355" y="86"/>
                  <a:pt x="354" y="78"/>
                </a:cubicBezTo>
                <a:lnTo>
                  <a:pt x="354" y="69"/>
                </a:lnTo>
                <a:lnTo>
                  <a:pt x="354" y="50"/>
                </a:lnTo>
                <a:lnTo>
                  <a:pt x="354" y="38"/>
                </a:lnTo>
                <a:cubicBezTo>
                  <a:pt x="351" y="18"/>
                  <a:pt x="336" y="2"/>
                  <a:pt x="316" y="0"/>
                </a:cubicBezTo>
                <a:lnTo>
                  <a:pt x="281" y="0"/>
                </a:lnTo>
                <a:cubicBezTo>
                  <a:pt x="261" y="2"/>
                  <a:pt x="245" y="18"/>
                  <a:pt x="243" y="37"/>
                </a:cubicBezTo>
                <a:lnTo>
                  <a:pt x="243" y="49"/>
                </a:lnTo>
                <a:lnTo>
                  <a:pt x="243" y="69"/>
                </a:lnTo>
                <a:lnTo>
                  <a:pt x="243" y="78"/>
                </a:lnTo>
                <a:lnTo>
                  <a:pt x="243" y="78"/>
                </a:lnTo>
                <a:lnTo>
                  <a:pt x="243" y="78"/>
                </a:lnTo>
                <a:cubicBezTo>
                  <a:pt x="242" y="79"/>
                  <a:pt x="242" y="80"/>
                  <a:pt x="242" y="81"/>
                </a:cubicBezTo>
                <a:cubicBezTo>
                  <a:pt x="242" y="81"/>
                  <a:pt x="242" y="81"/>
                  <a:pt x="242" y="81"/>
                </a:cubicBezTo>
                <a:cubicBezTo>
                  <a:pt x="242" y="82"/>
                  <a:pt x="242" y="83"/>
                  <a:pt x="241" y="84"/>
                </a:cubicBezTo>
                <a:cubicBezTo>
                  <a:pt x="241" y="84"/>
                  <a:pt x="241" y="84"/>
                  <a:pt x="241" y="84"/>
                </a:cubicBezTo>
                <a:cubicBezTo>
                  <a:pt x="241" y="85"/>
                  <a:pt x="240" y="86"/>
                  <a:pt x="240" y="87"/>
                </a:cubicBezTo>
                <a:cubicBezTo>
                  <a:pt x="240" y="87"/>
                  <a:pt x="240" y="87"/>
                  <a:pt x="240" y="87"/>
                </a:cubicBezTo>
                <a:cubicBezTo>
                  <a:pt x="240" y="89"/>
                  <a:pt x="239" y="90"/>
                  <a:pt x="239" y="90"/>
                </a:cubicBezTo>
                <a:cubicBezTo>
                  <a:pt x="239" y="90"/>
                  <a:pt x="239" y="91"/>
                  <a:pt x="239" y="91"/>
                </a:cubicBezTo>
                <a:cubicBezTo>
                  <a:pt x="236" y="95"/>
                  <a:pt x="233" y="99"/>
                  <a:pt x="230" y="102"/>
                </a:cubicBezTo>
                <a:cubicBezTo>
                  <a:pt x="223" y="107"/>
                  <a:pt x="215" y="111"/>
                  <a:pt x="206" y="111"/>
                </a:cubicBezTo>
                <a:cubicBezTo>
                  <a:pt x="197" y="111"/>
                  <a:pt x="189" y="108"/>
                  <a:pt x="183" y="103"/>
                </a:cubicBezTo>
                <a:lnTo>
                  <a:pt x="176" y="96"/>
                </a:lnTo>
                <a:lnTo>
                  <a:pt x="162" y="82"/>
                </a:lnTo>
                <a:lnTo>
                  <a:pt x="154" y="74"/>
                </a:lnTo>
                <a:cubicBezTo>
                  <a:pt x="138" y="62"/>
                  <a:pt x="116" y="62"/>
                  <a:pt x="100" y="74"/>
                </a:cubicBezTo>
                <a:lnTo>
                  <a:pt x="76" y="99"/>
                </a:lnTo>
                <a:cubicBezTo>
                  <a:pt x="63" y="114"/>
                  <a:pt x="63" y="137"/>
                  <a:pt x="75" y="152"/>
                </a:cubicBezTo>
                <a:lnTo>
                  <a:pt x="83" y="161"/>
                </a:lnTo>
                <a:lnTo>
                  <a:pt x="103" y="181"/>
                </a:lnTo>
                <a:cubicBezTo>
                  <a:pt x="104" y="182"/>
                  <a:pt x="104" y="182"/>
                  <a:pt x="104" y="182"/>
                </a:cubicBezTo>
                <a:cubicBezTo>
                  <a:pt x="105" y="183"/>
                  <a:pt x="105" y="183"/>
                  <a:pt x="105" y="184"/>
                </a:cubicBezTo>
                <a:cubicBezTo>
                  <a:pt x="106" y="184"/>
                  <a:pt x="106" y="185"/>
                  <a:pt x="106" y="186"/>
                </a:cubicBezTo>
                <a:cubicBezTo>
                  <a:pt x="107" y="186"/>
                  <a:pt x="107" y="186"/>
                  <a:pt x="107" y="187"/>
                </a:cubicBezTo>
                <a:cubicBezTo>
                  <a:pt x="107" y="187"/>
                  <a:pt x="108" y="188"/>
                  <a:pt x="108" y="189"/>
                </a:cubicBezTo>
                <a:cubicBezTo>
                  <a:pt x="108" y="189"/>
                  <a:pt x="108" y="189"/>
                  <a:pt x="109" y="190"/>
                </a:cubicBezTo>
                <a:cubicBezTo>
                  <a:pt x="109" y="191"/>
                  <a:pt x="109" y="191"/>
                  <a:pt x="109" y="192"/>
                </a:cubicBezTo>
                <a:cubicBezTo>
                  <a:pt x="109" y="192"/>
                  <a:pt x="110" y="193"/>
                  <a:pt x="110" y="193"/>
                </a:cubicBezTo>
                <a:cubicBezTo>
                  <a:pt x="110" y="194"/>
                  <a:pt x="110" y="195"/>
                  <a:pt x="111" y="196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11" y="197"/>
                  <a:pt x="111" y="198"/>
                  <a:pt x="111" y="200"/>
                </a:cubicBezTo>
                <a:cubicBezTo>
                  <a:pt x="111" y="200"/>
                  <a:pt x="111" y="200"/>
                  <a:pt x="111" y="200"/>
                </a:cubicBezTo>
                <a:cubicBezTo>
                  <a:pt x="112" y="211"/>
                  <a:pt x="109" y="222"/>
                  <a:pt x="100" y="231"/>
                </a:cubicBezTo>
                <a:cubicBezTo>
                  <a:pt x="94" y="237"/>
                  <a:pt x="87" y="240"/>
                  <a:pt x="78" y="241"/>
                </a:cubicBezTo>
                <a:lnTo>
                  <a:pt x="70" y="241"/>
                </a:lnTo>
                <a:lnTo>
                  <a:pt x="50" y="241"/>
                </a:lnTo>
                <a:lnTo>
                  <a:pt x="38" y="241"/>
                </a:lnTo>
                <a:cubicBezTo>
                  <a:pt x="18" y="244"/>
                  <a:pt x="3" y="259"/>
                  <a:pt x="0" y="279"/>
                </a:cubicBezTo>
                <a:lnTo>
                  <a:pt x="0" y="314"/>
                </a:lnTo>
                <a:cubicBezTo>
                  <a:pt x="2" y="334"/>
                  <a:pt x="18" y="350"/>
                  <a:pt x="38" y="352"/>
                </a:cubicBezTo>
                <a:lnTo>
                  <a:pt x="50" y="353"/>
                </a:lnTo>
                <a:lnTo>
                  <a:pt x="78" y="353"/>
                </a:lnTo>
                <a:cubicBezTo>
                  <a:pt x="79" y="353"/>
                  <a:pt x="80" y="353"/>
                  <a:pt x="81" y="353"/>
                </a:cubicBezTo>
                <a:cubicBezTo>
                  <a:pt x="82" y="353"/>
                  <a:pt x="82" y="353"/>
                  <a:pt x="82" y="353"/>
                </a:cubicBezTo>
                <a:cubicBezTo>
                  <a:pt x="83" y="354"/>
                  <a:pt x="84" y="354"/>
                  <a:pt x="85" y="354"/>
                </a:cubicBezTo>
                <a:cubicBezTo>
                  <a:pt x="100" y="359"/>
                  <a:pt x="111" y="373"/>
                  <a:pt x="111" y="390"/>
                </a:cubicBezTo>
                <a:lnTo>
                  <a:pt x="111" y="390"/>
                </a:lnTo>
                <a:cubicBezTo>
                  <a:pt x="111" y="398"/>
                  <a:pt x="108" y="406"/>
                  <a:pt x="103" y="413"/>
                </a:cubicBezTo>
                <a:lnTo>
                  <a:pt x="97" y="419"/>
                </a:lnTo>
                <a:lnTo>
                  <a:pt x="97" y="419"/>
                </a:lnTo>
                <a:lnTo>
                  <a:pt x="83" y="433"/>
                </a:lnTo>
                <a:lnTo>
                  <a:pt x="74" y="441"/>
                </a:lnTo>
                <a:cubicBezTo>
                  <a:pt x="62" y="457"/>
                  <a:pt x="62" y="479"/>
                  <a:pt x="75" y="495"/>
                </a:cubicBezTo>
                <a:lnTo>
                  <a:pt x="99" y="520"/>
                </a:lnTo>
                <a:cubicBezTo>
                  <a:pt x="115" y="532"/>
                  <a:pt x="137" y="532"/>
                  <a:pt x="153" y="520"/>
                </a:cubicBezTo>
                <a:lnTo>
                  <a:pt x="161" y="512"/>
                </a:lnTo>
                <a:lnTo>
                  <a:pt x="181" y="492"/>
                </a:lnTo>
                <a:lnTo>
                  <a:pt x="181" y="492"/>
                </a:lnTo>
                <a:cubicBezTo>
                  <a:pt x="181" y="492"/>
                  <a:pt x="182" y="492"/>
                  <a:pt x="182" y="492"/>
                </a:cubicBezTo>
                <a:cubicBezTo>
                  <a:pt x="183" y="491"/>
                  <a:pt x="183" y="490"/>
                  <a:pt x="184" y="490"/>
                </a:cubicBezTo>
                <a:cubicBezTo>
                  <a:pt x="185" y="490"/>
                  <a:pt x="185" y="489"/>
                  <a:pt x="185" y="489"/>
                </a:cubicBezTo>
                <a:cubicBezTo>
                  <a:pt x="186" y="489"/>
                  <a:pt x="187" y="488"/>
                  <a:pt x="187" y="488"/>
                </a:cubicBezTo>
                <a:cubicBezTo>
                  <a:pt x="188" y="488"/>
                  <a:pt x="189" y="487"/>
                  <a:pt x="189" y="487"/>
                </a:cubicBezTo>
                <a:cubicBezTo>
                  <a:pt x="189" y="487"/>
                  <a:pt x="190" y="487"/>
                  <a:pt x="190" y="487"/>
                </a:cubicBezTo>
                <a:cubicBezTo>
                  <a:pt x="191" y="486"/>
                  <a:pt x="192" y="486"/>
                  <a:pt x="193" y="486"/>
                </a:cubicBezTo>
                <a:cubicBezTo>
                  <a:pt x="193" y="486"/>
                  <a:pt x="193" y="486"/>
                  <a:pt x="193" y="486"/>
                </a:cubicBezTo>
                <a:cubicBezTo>
                  <a:pt x="193" y="486"/>
                  <a:pt x="193" y="485"/>
                  <a:pt x="193" y="485"/>
                </a:cubicBezTo>
                <a:cubicBezTo>
                  <a:pt x="194" y="485"/>
                  <a:pt x="195" y="485"/>
                  <a:pt x="196" y="485"/>
                </a:cubicBezTo>
                <a:cubicBezTo>
                  <a:pt x="196" y="485"/>
                  <a:pt x="197" y="485"/>
                  <a:pt x="197" y="485"/>
                </a:cubicBezTo>
                <a:cubicBezTo>
                  <a:pt x="197" y="484"/>
                  <a:pt x="198" y="484"/>
                  <a:pt x="199" y="484"/>
                </a:cubicBezTo>
                <a:cubicBezTo>
                  <a:pt x="200" y="484"/>
                  <a:pt x="200" y="484"/>
                  <a:pt x="200" y="484"/>
                </a:cubicBezTo>
                <a:cubicBezTo>
                  <a:pt x="201" y="484"/>
                  <a:pt x="202" y="484"/>
                  <a:pt x="203" y="484"/>
                </a:cubicBezTo>
                <a:cubicBezTo>
                  <a:pt x="213" y="483"/>
                  <a:pt x="223" y="487"/>
                  <a:pt x="231" y="495"/>
                </a:cubicBezTo>
                <a:cubicBezTo>
                  <a:pt x="237" y="501"/>
                  <a:pt x="240" y="509"/>
                  <a:pt x="241" y="517"/>
                </a:cubicBezTo>
                <a:lnTo>
                  <a:pt x="241" y="525"/>
                </a:lnTo>
                <a:lnTo>
                  <a:pt x="241" y="545"/>
                </a:lnTo>
                <a:lnTo>
                  <a:pt x="241" y="557"/>
                </a:lnTo>
                <a:cubicBezTo>
                  <a:pt x="244" y="577"/>
                  <a:pt x="260" y="593"/>
                  <a:pt x="280" y="595"/>
                </a:cubicBezTo>
                <a:lnTo>
                  <a:pt x="314" y="595"/>
                </a:lnTo>
                <a:cubicBezTo>
                  <a:pt x="334" y="593"/>
                  <a:pt x="350" y="577"/>
                  <a:pt x="353" y="558"/>
                </a:cubicBezTo>
                <a:lnTo>
                  <a:pt x="353" y="546"/>
                </a:lnTo>
                <a:lnTo>
                  <a:pt x="353" y="525"/>
                </a:lnTo>
                <a:lnTo>
                  <a:pt x="353" y="517"/>
                </a:lnTo>
                <a:lnTo>
                  <a:pt x="353" y="517"/>
                </a:lnTo>
                <a:cubicBezTo>
                  <a:pt x="354" y="510"/>
                  <a:pt x="356" y="504"/>
                  <a:pt x="361" y="499"/>
                </a:cubicBezTo>
                <a:cubicBezTo>
                  <a:pt x="361" y="498"/>
                  <a:pt x="361" y="498"/>
                  <a:pt x="362" y="497"/>
                </a:cubicBezTo>
                <a:cubicBezTo>
                  <a:pt x="362" y="497"/>
                  <a:pt x="362" y="496"/>
                  <a:pt x="363" y="496"/>
                </a:cubicBezTo>
                <a:cubicBezTo>
                  <a:pt x="365" y="494"/>
                  <a:pt x="367" y="492"/>
                  <a:pt x="370" y="490"/>
                </a:cubicBezTo>
                <a:lnTo>
                  <a:pt x="370" y="490"/>
                </a:lnTo>
                <a:cubicBezTo>
                  <a:pt x="371" y="489"/>
                  <a:pt x="372" y="489"/>
                  <a:pt x="373" y="489"/>
                </a:cubicBezTo>
                <a:cubicBezTo>
                  <a:pt x="373" y="488"/>
                  <a:pt x="373" y="488"/>
                  <a:pt x="373" y="488"/>
                </a:cubicBezTo>
                <a:cubicBezTo>
                  <a:pt x="374" y="488"/>
                  <a:pt x="374" y="488"/>
                  <a:pt x="374" y="488"/>
                </a:cubicBezTo>
                <a:cubicBezTo>
                  <a:pt x="375" y="488"/>
                  <a:pt x="375" y="487"/>
                  <a:pt x="376" y="487"/>
                </a:cubicBezTo>
                <a:lnTo>
                  <a:pt x="343" y="454"/>
                </a:lnTo>
                <a:cubicBezTo>
                  <a:pt x="328" y="458"/>
                  <a:pt x="313" y="460"/>
                  <a:pt x="297" y="460"/>
                </a:cubicBezTo>
                <a:cubicBezTo>
                  <a:pt x="207" y="460"/>
                  <a:pt x="135" y="387"/>
                  <a:pt x="135" y="297"/>
                </a:cubicBezTo>
                <a:cubicBezTo>
                  <a:pt x="135" y="207"/>
                  <a:pt x="208" y="134"/>
                  <a:pt x="298" y="134"/>
                </a:cubicBezTo>
                <a:cubicBezTo>
                  <a:pt x="388" y="135"/>
                  <a:pt x="461" y="208"/>
                  <a:pt x="461" y="298"/>
                </a:cubicBezTo>
                <a:cubicBezTo>
                  <a:pt x="461" y="313"/>
                  <a:pt x="458" y="328"/>
                  <a:pt x="454" y="342"/>
                </a:cubicBezTo>
                <a:lnTo>
                  <a:pt x="488" y="375"/>
                </a:lnTo>
                <a:cubicBezTo>
                  <a:pt x="489" y="371"/>
                  <a:pt x="492" y="368"/>
                  <a:pt x="495" y="364"/>
                </a:cubicBezTo>
                <a:cubicBezTo>
                  <a:pt x="499" y="361"/>
                  <a:pt x="503" y="358"/>
                  <a:pt x="507" y="356"/>
                </a:cubicBezTo>
                <a:cubicBezTo>
                  <a:pt x="511" y="355"/>
                  <a:pt x="514" y="354"/>
                  <a:pt x="517" y="354"/>
                </a:cubicBezTo>
                <a:lnTo>
                  <a:pt x="526" y="354"/>
                </a:lnTo>
                <a:lnTo>
                  <a:pt x="545" y="354"/>
                </a:lnTo>
                <a:lnTo>
                  <a:pt x="558" y="354"/>
                </a:lnTo>
                <a:cubicBezTo>
                  <a:pt x="577" y="351"/>
                  <a:pt x="593" y="336"/>
                  <a:pt x="595" y="316"/>
                </a:cubicBezTo>
                <a:lnTo>
                  <a:pt x="595" y="281"/>
                </a:lnTo>
                <a:cubicBezTo>
                  <a:pt x="593" y="261"/>
                  <a:pt x="578" y="245"/>
                  <a:pt x="558" y="242"/>
                </a:cubicBezTo>
                <a:close/>
                <a:moveTo>
                  <a:pt x="497" y="517"/>
                </a:moveTo>
                <a:lnTo>
                  <a:pt x="497" y="517"/>
                </a:lnTo>
                <a:cubicBezTo>
                  <a:pt x="486" y="517"/>
                  <a:pt x="476" y="508"/>
                  <a:pt x="476" y="496"/>
                </a:cubicBezTo>
                <a:cubicBezTo>
                  <a:pt x="476" y="484"/>
                  <a:pt x="486" y="475"/>
                  <a:pt x="497" y="475"/>
                </a:cubicBezTo>
                <a:cubicBezTo>
                  <a:pt x="509" y="475"/>
                  <a:pt x="518" y="484"/>
                  <a:pt x="518" y="496"/>
                </a:cubicBezTo>
                <a:cubicBezTo>
                  <a:pt x="518" y="508"/>
                  <a:pt x="509" y="517"/>
                  <a:pt x="497" y="5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25"/>
          <p:cNvSpPr>
            <a:spLocks noEditPoints="1"/>
          </p:cNvSpPr>
          <p:nvPr/>
        </p:nvSpPr>
        <p:spPr bwMode="auto">
          <a:xfrm>
            <a:off x="4642327" y="4387005"/>
            <a:ext cx="453838" cy="413125"/>
          </a:xfrm>
          <a:custGeom>
            <a:avLst/>
            <a:gdLst>
              <a:gd name="T0" fmla="*/ 252 w 606"/>
              <a:gd name="T1" fmla="*/ 522 h 576"/>
              <a:gd name="T2" fmla="*/ 252 w 606"/>
              <a:gd name="T3" fmla="*/ 548 h 576"/>
              <a:gd name="T4" fmla="*/ 366 w 606"/>
              <a:gd name="T5" fmla="*/ 535 h 576"/>
              <a:gd name="T6" fmla="*/ 353 w 606"/>
              <a:gd name="T7" fmla="*/ 481 h 576"/>
              <a:gd name="T8" fmla="*/ 252 w 606"/>
              <a:gd name="T9" fmla="*/ 481 h 576"/>
              <a:gd name="T10" fmla="*/ 252 w 606"/>
              <a:gd name="T11" fmla="*/ 508 h 576"/>
              <a:gd name="T12" fmla="*/ 366 w 606"/>
              <a:gd name="T13" fmla="*/ 494 h 576"/>
              <a:gd name="T14" fmla="*/ 303 w 606"/>
              <a:gd name="T15" fmla="*/ 576 h 576"/>
              <a:gd name="T16" fmla="*/ 346 w 606"/>
              <a:gd name="T17" fmla="*/ 560 h 576"/>
              <a:gd name="T18" fmla="*/ 303 w 606"/>
              <a:gd name="T19" fmla="*/ 576 h 576"/>
              <a:gd name="T20" fmla="*/ 304 w 606"/>
              <a:gd name="T21" fmla="*/ 154 h 576"/>
              <a:gd name="T22" fmla="*/ 161 w 606"/>
              <a:gd name="T23" fmla="*/ 288 h 576"/>
              <a:gd name="T24" fmla="*/ 246 w 606"/>
              <a:gd name="T25" fmla="*/ 466 h 576"/>
              <a:gd name="T26" fmla="*/ 304 w 606"/>
              <a:gd name="T27" fmla="*/ 470 h 576"/>
              <a:gd name="T28" fmla="*/ 376 w 606"/>
              <a:gd name="T29" fmla="*/ 426 h 576"/>
              <a:gd name="T30" fmla="*/ 304 w 606"/>
              <a:gd name="T31" fmla="*/ 154 h 576"/>
              <a:gd name="T32" fmla="*/ 119 w 606"/>
              <a:gd name="T33" fmla="*/ 312 h 576"/>
              <a:gd name="T34" fmla="*/ 23 w 606"/>
              <a:gd name="T35" fmla="*/ 293 h 576"/>
              <a:gd name="T36" fmla="*/ 23 w 606"/>
              <a:gd name="T37" fmla="*/ 330 h 576"/>
              <a:gd name="T38" fmla="*/ 119 w 606"/>
              <a:gd name="T39" fmla="*/ 312 h 576"/>
              <a:gd name="T40" fmla="*/ 583 w 606"/>
              <a:gd name="T41" fmla="*/ 293 h 576"/>
              <a:gd name="T42" fmla="*/ 487 w 606"/>
              <a:gd name="T43" fmla="*/ 312 h 576"/>
              <a:gd name="T44" fmla="*/ 583 w 606"/>
              <a:gd name="T45" fmla="*/ 330 h 576"/>
              <a:gd name="T46" fmla="*/ 583 w 606"/>
              <a:gd name="T47" fmla="*/ 293 h 576"/>
              <a:gd name="T48" fmla="*/ 464 w 606"/>
              <a:gd name="T49" fmla="*/ 175 h 576"/>
              <a:gd name="T50" fmla="*/ 518 w 606"/>
              <a:gd name="T51" fmla="*/ 94 h 576"/>
              <a:gd name="T52" fmla="*/ 437 w 606"/>
              <a:gd name="T53" fmla="*/ 148 h 576"/>
              <a:gd name="T54" fmla="*/ 464 w 606"/>
              <a:gd name="T55" fmla="*/ 175 h 576"/>
              <a:gd name="T56" fmla="*/ 301 w 606"/>
              <a:gd name="T57" fmla="*/ 119 h 576"/>
              <a:gd name="T58" fmla="*/ 320 w 606"/>
              <a:gd name="T59" fmla="*/ 23 h 576"/>
              <a:gd name="T60" fmla="*/ 282 w 606"/>
              <a:gd name="T61" fmla="*/ 23 h 576"/>
              <a:gd name="T62" fmla="*/ 301 w 606"/>
              <a:gd name="T63" fmla="*/ 119 h 576"/>
              <a:gd name="T64" fmla="*/ 136 w 606"/>
              <a:gd name="T65" fmla="*/ 167 h 576"/>
              <a:gd name="T66" fmla="*/ 162 w 606"/>
              <a:gd name="T67" fmla="*/ 141 h 576"/>
              <a:gd name="T68" fmla="*/ 81 w 606"/>
              <a:gd name="T69" fmla="*/ 86 h 576"/>
              <a:gd name="T70" fmla="*/ 136 w 606"/>
              <a:gd name="T71" fmla="*/ 167 h 576"/>
              <a:gd name="T72" fmla="*/ 142 w 606"/>
              <a:gd name="T73" fmla="*/ 448 h 576"/>
              <a:gd name="T74" fmla="*/ 87 w 606"/>
              <a:gd name="T75" fmla="*/ 529 h 576"/>
              <a:gd name="T76" fmla="*/ 169 w 606"/>
              <a:gd name="T77" fmla="*/ 474 h 576"/>
              <a:gd name="T78" fmla="*/ 142 w 606"/>
              <a:gd name="T79" fmla="*/ 448 h 576"/>
              <a:gd name="T80" fmla="*/ 470 w 606"/>
              <a:gd name="T81" fmla="*/ 455 h 576"/>
              <a:gd name="T82" fmla="*/ 443 w 606"/>
              <a:gd name="T83" fmla="*/ 482 h 576"/>
              <a:gd name="T84" fmla="*/ 524 w 606"/>
              <a:gd name="T85" fmla="*/ 536 h 576"/>
              <a:gd name="T86" fmla="*/ 470 w 606"/>
              <a:gd name="T87" fmla="*/ 45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06" h="576">
                <a:moveTo>
                  <a:pt x="353" y="522"/>
                </a:moveTo>
                <a:lnTo>
                  <a:pt x="252" y="522"/>
                </a:lnTo>
                <a:cubicBezTo>
                  <a:pt x="245" y="522"/>
                  <a:pt x="239" y="528"/>
                  <a:pt x="239" y="535"/>
                </a:cubicBezTo>
                <a:cubicBezTo>
                  <a:pt x="239" y="543"/>
                  <a:pt x="245" y="548"/>
                  <a:pt x="252" y="548"/>
                </a:cubicBezTo>
                <a:lnTo>
                  <a:pt x="353" y="548"/>
                </a:lnTo>
                <a:cubicBezTo>
                  <a:pt x="361" y="548"/>
                  <a:pt x="366" y="543"/>
                  <a:pt x="366" y="535"/>
                </a:cubicBezTo>
                <a:cubicBezTo>
                  <a:pt x="366" y="528"/>
                  <a:pt x="361" y="522"/>
                  <a:pt x="353" y="522"/>
                </a:cubicBezTo>
                <a:close/>
                <a:moveTo>
                  <a:pt x="353" y="481"/>
                </a:moveTo>
                <a:lnTo>
                  <a:pt x="353" y="481"/>
                </a:lnTo>
                <a:lnTo>
                  <a:pt x="252" y="481"/>
                </a:lnTo>
                <a:cubicBezTo>
                  <a:pt x="245" y="481"/>
                  <a:pt x="239" y="487"/>
                  <a:pt x="239" y="494"/>
                </a:cubicBezTo>
                <a:cubicBezTo>
                  <a:pt x="239" y="502"/>
                  <a:pt x="245" y="508"/>
                  <a:pt x="252" y="508"/>
                </a:cubicBezTo>
                <a:lnTo>
                  <a:pt x="353" y="508"/>
                </a:lnTo>
                <a:cubicBezTo>
                  <a:pt x="361" y="508"/>
                  <a:pt x="366" y="502"/>
                  <a:pt x="366" y="494"/>
                </a:cubicBezTo>
                <a:cubicBezTo>
                  <a:pt x="366" y="487"/>
                  <a:pt x="361" y="481"/>
                  <a:pt x="353" y="481"/>
                </a:cubicBezTo>
                <a:close/>
                <a:moveTo>
                  <a:pt x="303" y="576"/>
                </a:moveTo>
                <a:lnTo>
                  <a:pt x="303" y="576"/>
                </a:lnTo>
                <a:lnTo>
                  <a:pt x="346" y="560"/>
                </a:lnTo>
                <a:lnTo>
                  <a:pt x="259" y="560"/>
                </a:lnTo>
                <a:lnTo>
                  <a:pt x="303" y="576"/>
                </a:lnTo>
                <a:close/>
                <a:moveTo>
                  <a:pt x="304" y="154"/>
                </a:moveTo>
                <a:lnTo>
                  <a:pt x="304" y="154"/>
                </a:lnTo>
                <a:lnTo>
                  <a:pt x="301" y="154"/>
                </a:lnTo>
                <a:cubicBezTo>
                  <a:pt x="227" y="154"/>
                  <a:pt x="161" y="214"/>
                  <a:pt x="161" y="288"/>
                </a:cubicBezTo>
                <a:cubicBezTo>
                  <a:pt x="161" y="361"/>
                  <a:pt x="223" y="404"/>
                  <a:pt x="230" y="426"/>
                </a:cubicBezTo>
                <a:cubicBezTo>
                  <a:pt x="236" y="449"/>
                  <a:pt x="230" y="461"/>
                  <a:pt x="246" y="466"/>
                </a:cubicBezTo>
                <a:cubicBezTo>
                  <a:pt x="263" y="471"/>
                  <a:pt x="301" y="470"/>
                  <a:pt x="301" y="470"/>
                </a:cubicBezTo>
                <a:lnTo>
                  <a:pt x="304" y="470"/>
                </a:lnTo>
                <a:cubicBezTo>
                  <a:pt x="304" y="470"/>
                  <a:pt x="342" y="471"/>
                  <a:pt x="359" y="466"/>
                </a:cubicBezTo>
                <a:cubicBezTo>
                  <a:pt x="376" y="461"/>
                  <a:pt x="370" y="449"/>
                  <a:pt x="376" y="426"/>
                </a:cubicBezTo>
                <a:cubicBezTo>
                  <a:pt x="382" y="404"/>
                  <a:pt x="444" y="361"/>
                  <a:pt x="444" y="288"/>
                </a:cubicBezTo>
                <a:cubicBezTo>
                  <a:pt x="444" y="214"/>
                  <a:pt x="378" y="154"/>
                  <a:pt x="304" y="154"/>
                </a:cubicBezTo>
                <a:close/>
                <a:moveTo>
                  <a:pt x="119" y="312"/>
                </a:moveTo>
                <a:lnTo>
                  <a:pt x="119" y="312"/>
                </a:lnTo>
                <a:cubicBezTo>
                  <a:pt x="119" y="301"/>
                  <a:pt x="108" y="293"/>
                  <a:pt x="96" y="293"/>
                </a:cubicBezTo>
                <a:lnTo>
                  <a:pt x="23" y="293"/>
                </a:lnTo>
                <a:cubicBezTo>
                  <a:pt x="10" y="293"/>
                  <a:pt x="0" y="301"/>
                  <a:pt x="0" y="312"/>
                </a:cubicBezTo>
                <a:cubicBezTo>
                  <a:pt x="0" y="322"/>
                  <a:pt x="10" y="330"/>
                  <a:pt x="23" y="330"/>
                </a:cubicBezTo>
                <a:lnTo>
                  <a:pt x="96" y="330"/>
                </a:lnTo>
                <a:cubicBezTo>
                  <a:pt x="108" y="330"/>
                  <a:pt x="119" y="322"/>
                  <a:pt x="119" y="312"/>
                </a:cubicBezTo>
                <a:close/>
                <a:moveTo>
                  <a:pt x="583" y="293"/>
                </a:moveTo>
                <a:lnTo>
                  <a:pt x="583" y="293"/>
                </a:lnTo>
                <a:lnTo>
                  <a:pt x="510" y="293"/>
                </a:lnTo>
                <a:cubicBezTo>
                  <a:pt x="497" y="293"/>
                  <a:pt x="487" y="301"/>
                  <a:pt x="487" y="312"/>
                </a:cubicBezTo>
                <a:cubicBezTo>
                  <a:pt x="487" y="322"/>
                  <a:pt x="497" y="330"/>
                  <a:pt x="510" y="330"/>
                </a:cubicBezTo>
                <a:lnTo>
                  <a:pt x="583" y="330"/>
                </a:lnTo>
                <a:cubicBezTo>
                  <a:pt x="595" y="330"/>
                  <a:pt x="606" y="322"/>
                  <a:pt x="606" y="312"/>
                </a:cubicBezTo>
                <a:cubicBezTo>
                  <a:pt x="606" y="301"/>
                  <a:pt x="595" y="293"/>
                  <a:pt x="583" y="293"/>
                </a:cubicBezTo>
                <a:close/>
                <a:moveTo>
                  <a:pt x="464" y="175"/>
                </a:moveTo>
                <a:lnTo>
                  <a:pt x="464" y="175"/>
                </a:lnTo>
                <a:lnTo>
                  <a:pt x="515" y="124"/>
                </a:lnTo>
                <a:cubicBezTo>
                  <a:pt x="524" y="115"/>
                  <a:pt x="525" y="101"/>
                  <a:pt x="518" y="94"/>
                </a:cubicBezTo>
                <a:cubicBezTo>
                  <a:pt x="511" y="86"/>
                  <a:pt x="497" y="88"/>
                  <a:pt x="488" y="97"/>
                </a:cubicBezTo>
                <a:lnTo>
                  <a:pt x="437" y="148"/>
                </a:lnTo>
                <a:cubicBezTo>
                  <a:pt x="428" y="157"/>
                  <a:pt x="427" y="171"/>
                  <a:pt x="434" y="178"/>
                </a:cubicBezTo>
                <a:cubicBezTo>
                  <a:pt x="441" y="185"/>
                  <a:pt x="455" y="184"/>
                  <a:pt x="464" y="175"/>
                </a:cubicBezTo>
                <a:close/>
                <a:moveTo>
                  <a:pt x="301" y="119"/>
                </a:moveTo>
                <a:lnTo>
                  <a:pt x="301" y="119"/>
                </a:lnTo>
                <a:cubicBezTo>
                  <a:pt x="312" y="119"/>
                  <a:pt x="320" y="108"/>
                  <a:pt x="320" y="96"/>
                </a:cubicBezTo>
                <a:lnTo>
                  <a:pt x="320" y="23"/>
                </a:lnTo>
                <a:cubicBezTo>
                  <a:pt x="320" y="10"/>
                  <a:pt x="312" y="0"/>
                  <a:pt x="301" y="0"/>
                </a:cubicBezTo>
                <a:cubicBezTo>
                  <a:pt x="291" y="0"/>
                  <a:pt x="282" y="10"/>
                  <a:pt x="282" y="23"/>
                </a:cubicBezTo>
                <a:lnTo>
                  <a:pt x="282" y="96"/>
                </a:lnTo>
                <a:cubicBezTo>
                  <a:pt x="282" y="108"/>
                  <a:pt x="291" y="119"/>
                  <a:pt x="301" y="119"/>
                </a:cubicBezTo>
                <a:close/>
                <a:moveTo>
                  <a:pt x="136" y="167"/>
                </a:moveTo>
                <a:lnTo>
                  <a:pt x="136" y="167"/>
                </a:lnTo>
                <a:cubicBezTo>
                  <a:pt x="145" y="176"/>
                  <a:pt x="158" y="178"/>
                  <a:pt x="165" y="170"/>
                </a:cubicBezTo>
                <a:cubicBezTo>
                  <a:pt x="173" y="163"/>
                  <a:pt x="171" y="150"/>
                  <a:pt x="162" y="141"/>
                </a:cubicBezTo>
                <a:lnTo>
                  <a:pt x="111" y="89"/>
                </a:lnTo>
                <a:cubicBezTo>
                  <a:pt x="102" y="80"/>
                  <a:pt x="89" y="79"/>
                  <a:pt x="81" y="86"/>
                </a:cubicBezTo>
                <a:cubicBezTo>
                  <a:pt x="74" y="94"/>
                  <a:pt x="75" y="107"/>
                  <a:pt x="84" y="116"/>
                </a:cubicBezTo>
                <a:lnTo>
                  <a:pt x="136" y="167"/>
                </a:lnTo>
                <a:close/>
                <a:moveTo>
                  <a:pt x="142" y="448"/>
                </a:moveTo>
                <a:lnTo>
                  <a:pt x="142" y="448"/>
                </a:lnTo>
                <a:lnTo>
                  <a:pt x="90" y="499"/>
                </a:lnTo>
                <a:cubicBezTo>
                  <a:pt x="81" y="508"/>
                  <a:pt x="80" y="522"/>
                  <a:pt x="87" y="529"/>
                </a:cubicBezTo>
                <a:cubicBezTo>
                  <a:pt x="95" y="536"/>
                  <a:pt x="108" y="535"/>
                  <a:pt x="117" y="526"/>
                </a:cubicBezTo>
                <a:lnTo>
                  <a:pt x="169" y="474"/>
                </a:lnTo>
                <a:cubicBezTo>
                  <a:pt x="178" y="465"/>
                  <a:pt x="179" y="452"/>
                  <a:pt x="172" y="445"/>
                </a:cubicBezTo>
                <a:cubicBezTo>
                  <a:pt x="164" y="437"/>
                  <a:pt x="151" y="439"/>
                  <a:pt x="142" y="448"/>
                </a:cubicBezTo>
                <a:close/>
                <a:moveTo>
                  <a:pt x="470" y="455"/>
                </a:moveTo>
                <a:lnTo>
                  <a:pt x="470" y="455"/>
                </a:lnTo>
                <a:cubicBezTo>
                  <a:pt x="461" y="446"/>
                  <a:pt x="447" y="445"/>
                  <a:pt x="440" y="452"/>
                </a:cubicBezTo>
                <a:cubicBezTo>
                  <a:pt x="433" y="460"/>
                  <a:pt x="434" y="473"/>
                  <a:pt x="443" y="482"/>
                </a:cubicBezTo>
                <a:lnTo>
                  <a:pt x="495" y="534"/>
                </a:lnTo>
                <a:cubicBezTo>
                  <a:pt x="504" y="543"/>
                  <a:pt x="517" y="544"/>
                  <a:pt x="524" y="536"/>
                </a:cubicBezTo>
                <a:cubicBezTo>
                  <a:pt x="532" y="529"/>
                  <a:pt x="530" y="516"/>
                  <a:pt x="521" y="507"/>
                </a:cubicBezTo>
                <a:lnTo>
                  <a:pt x="470" y="4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80" y="2486025"/>
            <a:ext cx="2776635" cy="21845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2970190" y="3198437"/>
            <a:ext cx="625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4800" dirty="0">
                <a:solidFill>
                  <a:schemeClr val="bg1"/>
                </a:solidFill>
              </a:rPr>
              <a:t>Task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19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272605" y="495581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algn="ctr"/>
            <a:r>
              <a:rPr lang="en-US" altLang="zh-CN" b="0" dirty="0">
                <a:solidFill>
                  <a:schemeClr val="bg1"/>
                </a:solidFill>
              </a:rPr>
              <a:t>Task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grpSp>
        <p:nvGrpSpPr>
          <p:cNvPr id="49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Freeform 5"/>
          <p:cNvSpPr/>
          <p:nvPr/>
        </p:nvSpPr>
        <p:spPr bwMode="auto">
          <a:xfrm>
            <a:off x="1521936" y="1430355"/>
            <a:ext cx="1802667" cy="4687988"/>
          </a:xfrm>
          <a:custGeom>
            <a:avLst/>
            <a:gdLst>
              <a:gd name="T0" fmla="*/ 2177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9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7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7" y="80"/>
                </a:moveTo>
                <a:lnTo>
                  <a:pt x="2929" y="514"/>
                </a:lnTo>
                <a:cubicBezTo>
                  <a:pt x="3181" y="660"/>
                  <a:pt x="3432" y="805"/>
                  <a:pt x="3684" y="950"/>
                </a:cubicBezTo>
                <a:cubicBezTo>
                  <a:pt x="3829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6" y="6101"/>
                  <a:pt x="3822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6" y="7038"/>
                  <a:pt x="2174" y="7184"/>
                </a:cubicBezTo>
                <a:cubicBezTo>
                  <a:pt x="2020" y="7262"/>
                  <a:pt x="1871" y="7262"/>
                  <a:pt x="1729" y="7182"/>
                </a:cubicBezTo>
                <a:lnTo>
                  <a:pt x="976" y="6748"/>
                </a:lnTo>
                <a:cubicBezTo>
                  <a:pt x="725" y="6603"/>
                  <a:pt x="473" y="6457"/>
                  <a:pt x="221" y="6312"/>
                </a:cubicBezTo>
                <a:cubicBezTo>
                  <a:pt x="77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10" y="1161"/>
                  <a:pt x="84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80" y="224"/>
                  <a:pt x="1731" y="78"/>
                </a:cubicBezTo>
                <a:cubicBezTo>
                  <a:pt x="1886" y="0"/>
                  <a:pt x="2034" y="0"/>
                  <a:pt x="2177" y="8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1516789" y="2223637"/>
            <a:ext cx="1808788" cy="788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1369287" y="2223637"/>
            <a:ext cx="218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Cloze </a:t>
            </a:r>
          </a:p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Tests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8" name="TextBox 10"/>
          <p:cNvSpPr txBox="1"/>
          <p:nvPr/>
        </p:nvSpPr>
        <p:spPr>
          <a:xfrm>
            <a:off x="1606124" y="3012259"/>
            <a:ext cx="1707663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代表数据集：</a:t>
            </a:r>
            <a:r>
              <a:rPr lang="en-US" altLang="zh-CN" dirty="0" err="1"/>
              <a:t>CNN&amp;Daily</a:t>
            </a:r>
            <a:r>
              <a:rPr lang="en-US" altLang="zh-CN" dirty="0"/>
              <a:t> </a:t>
            </a:r>
            <a:r>
              <a:rPr lang="en-US" altLang="zh-CN" dirty="0" err="1"/>
              <a:t>Mail,CBT,Who</a:t>
            </a:r>
            <a:r>
              <a:rPr lang="en-US" altLang="zh-CN" dirty="0"/>
              <a:t>-did-What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917127" y="169850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ifeline JL" panose="00000400000000000000" pitchFamily="2" charset="0"/>
              </a:rPr>
              <a:t>01</a:t>
            </a:r>
            <a:endParaRPr lang="zh-CN" altLang="en-US" sz="2800" dirty="0">
              <a:latin typeface="Lifeline JL" panose="00000400000000000000" pitchFamily="2" charset="0"/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6B98C53-1A1D-4555-B7A3-43A0230A5341}"/>
              </a:ext>
            </a:extLst>
          </p:cNvPr>
          <p:cNvSpPr/>
          <p:nvPr/>
        </p:nvSpPr>
        <p:spPr bwMode="auto">
          <a:xfrm>
            <a:off x="3990122" y="1430355"/>
            <a:ext cx="1802667" cy="4687988"/>
          </a:xfrm>
          <a:custGeom>
            <a:avLst/>
            <a:gdLst>
              <a:gd name="T0" fmla="*/ 2177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9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7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7" y="80"/>
                </a:moveTo>
                <a:lnTo>
                  <a:pt x="2929" y="514"/>
                </a:lnTo>
                <a:cubicBezTo>
                  <a:pt x="3181" y="660"/>
                  <a:pt x="3432" y="805"/>
                  <a:pt x="3684" y="950"/>
                </a:cubicBezTo>
                <a:cubicBezTo>
                  <a:pt x="3829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6" y="6101"/>
                  <a:pt x="3822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6" y="7038"/>
                  <a:pt x="2174" y="7184"/>
                </a:cubicBezTo>
                <a:cubicBezTo>
                  <a:pt x="2020" y="7262"/>
                  <a:pt x="1871" y="7262"/>
                  <a:pt x="1729" y="7182"/>
                </a:cubicBezTo>
                <a:lnTo>
                  <a:pt x="976" y="6748"/>
                </a:lnTo>
                <a:cubicBezTo>
                  <a:pt x="725" y="6603"/>
                  <a:pt x="473" y="6457"/>
                  <a:pt x="221" y="6312"/>
                </a:cubicBezTo>
                <a:cubicBezTo>
                  <a:pt x="77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10" y="1161"/>
                  <a:pt x="84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80" y="224"/>
                  <a:pt x="1731" y="78"/>
                </a:cubicBezTo>
                <a:cubicBezTo>
                  <a:pt x="1886" y="0"/>
                  <a:pt x="2034" y="0"/>
                  <a:pt x="2177" y="8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3FA04E3C-F4D2-4801-86B2-43D10FC78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975" y="2223637"/>
            <a:ext cx="1808788" cy="788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8530E7B-0E58-4990-94E3-0D8895F69C2A}"/>
              </a:ext>
            </a:extLst>
          </p:cNvPr>
          <p:cNvSpPr txBox="1"/>
          <p:nvPr/>
        </p:nvSpPr>
        <p:spPr>
          <a:xfrm>
            <a:off x="3798407" y="2223637"/>
            <a:ext cx="218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Multiple Choice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E1E66B5E-AB35-4283-8F0B-E92665D78904}"/>
              </a:ext>
            </a:extLst>
          </p:cNvPr>
          <p:cNvSpPr txBox="1"/>
          <p:nvPr/>
        </p:nvSpPr>
        <p:spPr>
          <a:xfrm>
            <a:off x="3990122" y="3012259"/>
            <a:ext cx="179185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代表数据集：</a:t>
            </a:r>
            <a:endParaRPr lang="en-US" altLang="zh-CN" dirty="0"/>
          </a:p>
          <a:p>
            <a:pPr algn="l"/>
            <a:r>
              <a:rPr lang="en-US" altLang="zh-CN" dirty="0" err="1"/>
              <a:t>MCTest</a:t>
            </a:r>
            <a:r>
              <a:rPr lang="zh-CN" altLang="en-US" dirty="0"/>
              <a:t>，</a:t>
            </a:r>
            <a:r>
              <a:rPr lang="en-US" altLang="zh-CN" dirty="0"/>
              <a:t>Race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426B8E-C3AF-4385-AE3F-8F9C2241E997}"/>
              </a:ext>
            </a:extLst>
          </p:cNvPr>
          <p:cNvSpPr txBox="1"/>
          <p:nvPr/>
        </p:nvSpPr>
        <p:spPr>
          <a:xfrm>
            <a:off x="4385313" y="169850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ifeline JL" panose="00000400000000000000" pitchFamily="2" charset="0"/>
              </a:rPr>
              <a:t>02</a:t>
            </a:r>
            <a:endParaRPr lang="zh-CN" altLang="en-US" sz="2800" dirty="0">
              <a:latin typeface="Lifeline JL" panose="00000400000000000000" pitchFamily="2" charset="0"/>
            </a:endParaRP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F6A1808D-B00B-4C8C-83BE-80B006C027A2}"/>
              </a:ext>
            </a:extLst>
          </p:cNvPr>
          <p:cNvSpPr/>
          <p:nvPr/>
        </p:nvSpPr>
        <p:spPr bwMode="auto">
          <a:xfrm>
            <a:off x="6414975" y="1432264"/>
            <a:ext cx="1802667" cy="4687988"/>
          </a:xfrm>
          <a:custGeom>
            <a:avLst/>
            <a:gdLst>
              <a:gd name="T0" fmla="*/ 2177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9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7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7" y="80"/>
                </a:moveTo>
                <a:lnTo>
                  <a:pt x="2929" y="514"/>
                </a:lnTo>
                <a:cubicBezTo>
                  <a:pt x="3181" y="660"/>
                  <a:pt x="3432" y="805"/>
                  <a:pt x="3684" y="950"/>
                </a:cubicBezTo>
                <a:cubicBezTo>
                  <a:pt x="3829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6" y="6101"/>
                  <a:pt x="3822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6" y="7038"/>
                  <a:pt x="2174" y="7184"/>
                </a:cubicBezTo>
                <a:cubicBezTo>
                  <a:pt x="2020" y="7262"/>
                  <a:pt x="1871" y="7262"/>
                  <a:pt x="1729" y="7182"/>
                </a:cubicBezTo>
                <a:lnTo>
                  <a:pt x="976" y="6748"/>
                </a:lnTo>
                <a:cubicBezTo>
                  <a:pt x="725" y="6603"/>
                  <a:pt x="473" y="6457"/>
                  <a:pt x="221" y="6312"/>
                </a:cubicBezTo>
                <a:cubicBezTo>
                  <a:pt x="77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10" y="1161"/>
                  <a:pt x="84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80" y="224"/>
                  <a:pt x="1731" y="78"/>
                </a:cubicBezTo>
                <a:cubicBezTo>
                  <a:pt x="1886" y="0"/>
                  <a:pt x="2034" y="0"/>
                  <a:pt x="2177" y="8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22BF9663-555B-41D2-902A-6F94680C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828" y="2225546"/>
            <a:ext cx="1808788" cy="788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31EB053-5ED6-4FC6-A77C-133192DF6B98}"/>
              </a:ext>
            </a:extLst>
          </p:cNvPr>
          <p:cNvSpPr txBox="1"/>
          <p:nvPr/>
        </p:nvSpPr>
        <p:spPr>
          <a:xfrm>
            <a:off x="6223260" y="2225546"/>
            <a:ext cx="218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Span Extraction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76" name="TextBox 10">
            <a:extLst>
              <a:ext uri="{FF2B5EF4-FFF2-40B4-BE49-F238E27FC236}">
                <a16:creationId xmlns:a16="http://schemas.microsoft.com/office/drawing/2014/main" id="{030AB592-1989-4CB1-B99A-092C94B0419E}"/>
              </a:ext>
            </a:extLst>
          </p:cNvPr>
          <p:cNvSpPr txBox="1"/>
          <p:nvPr/>
        </p:nvSpPr>
        <p:spPr>
          <a:xfrm>
            <a:off x="6488415" y="3014168"/>
            <a:ext cx="1718412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代表数据集：</a:t>
            </a:r>
            <a:endParaRPr lang="en-US" altLang="zh-CN" dirty="0"/>
          </a:p>
          <a:p>
            <a:pPr algn="l"/>
            <a:r>
              <a:rPr lang="en-US" altLang="zh-CN" dirty="0" err="1"/>
              <a:t>SQuAD</a:t>
            </a:r>
            <a:r>
              <a:rPr lang="zh-CN" altLang="en-US" dirty="0"/>
              <a:t>，</a:t>
            </a:r>
            <a:r>
              <a:rPr lang="en-US" altLang="zh-CN" dirty="0" err="1"/>
              <a:t>NewsQA</a:t>
            </a:r>
            <a:r>
              <a:rPr lang="zh-CN" altLang="en-US" dirty="0"/>
              <a:t>，</a:t>
            </a:r>
            <a:r>
              <a:rPr lang="en-US" altLang="zh-CN" dirty="0" err="1"/>
              <a:t>TriviaQA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BDE7BBE-7E92-4DD4-9C66-0D4AAC7DB82A}"/>
              </a:ext>
            </a:extLst>
          </p:cNvPr>
          <p:cNvSpPr txBox="1"/>
          <p:nvPr/>
        </p:nvSpPr>
        <p:spPr>
          <a:xfrm>
            <a:off x="6810166" y="1700417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ifeline JL" panose="00000400000000000000" pitchFamily="2" charset="0"/>
              </a:rPr>
              <a:t>03</a:t>
            </a:r>
            <a:endParaRPr lang="zh-CN" altLang="en-US" sz="2800" dirty="0">
              <a:latin typeface="Lifeline JL" panose="00000400000000000000" pitchFamily="2" charset="0"/>
            </a:endParaRPr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2B497D02-0E34-43A6-8A98-DCDCE464325C}"/>
              </a:ext>
            </a:extLst>
          </p:cNvPr>
          <p:cNvSpPr/>
          <p:nvPr/>
        </p:nvSpPr>
        <p:spPr bwMode="auto">
          <a:xfrm>
            <a:off x="8800375" y="1432264"/>
            <a:ext cx="1802667" cy="4687988"/>
          </a:xfrm>
          <a:custGeom>
            <a:avLst/>
            <a:gdLst>
              <a:gd name="T0" fmla="*/ 2177 w 3905"/>
              <a:gd name="T1" fmla="*/ 80 h 7262"/>
              <a:gd name="T2" fmla="*/ 2929 w 3905"/>
              <a:gd name="T3" fmla="*/ 514 h 7262"/>
              <a:gd name="T4" fmla="*/ 3684 w 3905"/>
              <a:gd name="T5" fmla="*/ 950 h 7262"/>
              <a:gd name="T6" fmla="*/ 3905 w 3905"/>
              <a:gd name="T7" fmla="*/ 1337 h 7262"/>
              <a:gd name="T8" fmla="*/ 3905 w 3905"/>
              <a:gd name="T9" fmla="*/ 5057 h 7262"/>
              <a:gd name="T10" fmla="*/ 3905 w 3905"/>
              <a:gd name="T11" fmla="*/ 5929 h 7262"/>
              <a:gd name="T12" fmla="*/ 3681 w 3905"/>
              <a:gd name="T13" fmla="*/ 6314 h 7262"/>
              <a:gd name="T14" fmla="*/ 2929 w 3905"/>
              <a:gd name="T15" fmla="*/ 6748 h 7262"/>
              <a:gd name="T16" fmla="*/ 2174 w 3905"/>
              <a:gd name="T17" fmla="*/ 7184 h 7262"/>
              <a:gd name="T18" fmla="*/ 1729 w 3905"/>
              <a:gd name="T19" fmla="*/ 7182 h 7262"/>
              <a:gd name="T20" fmla="*/ 976 w 3905"/>
              <a:gd name="T21" fmla="*/ 6748 h 7262"/>
              <a:gd name="T22" fmla="*/ 221 w 3905"/>
              <a:gd name="T23" fmla="*/ 6312 h 7262"/>
              <a:gd name="T24" fmla="*/ 0 w 3905"/>
              <a:gd name="T25" fmla="*/ 5925 h 7262"/>
              <a:gd name="T26" fmla="*/ 0 w 3905"/>
              <a:gd name="T27" fmla="*/ 5057 h 7262"/>
              <a:gd name="T28" fmla="*/ 0 w 3905"/>
              <a:gd name="T29" fmla="*/ 1333 h 7262"/>
              <a:gd name="T30" fmla="*/ 224 w 3905"/>
              <a:gd name="T31" fmla="*/ 949 h 7262"/>
              <a:gd name="T32" fmla="*/ 976 w 3905"/>
              <a:gd name="T33" fmla="*/ 514 h 7262"/>
              <a:gd name="T34" fmla="*/ 1731 w 3905"/>
              <a:gd name="T35" fmla="*/ 78 h 7262"/>
              <a:gd name="T36" fmla="*/ 2177 w 3905"/>
              <a:gd name="T37" fmla="*/ 80 h 7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05" h="7262">
                <a:moveTo>
                  <a:pt x="2177" y="80"/>
                </a:moveTo>
                <a:lnTo>
                  <a:pt x="2929" y="514"/>
                </a:lnTo>
                <a:cubicBezTo>
                  <a:pt x="3181" y="660"/>
                  <a:pt x="3432" y="805"/>
                  <a:pt x="3684" y="950"/>
                </a:cubicBezTo>
                <a:cubicBezTo>
                  <a:pt x="3829" y="1045"/>
                  <a:pt x="3903" y="1173"/>
                  <a:pt x="3905" y="1337"/>
                </a:cubicBezTo>
                <a:lnTo>
                  <a:pt x="3905" y="5057"/>
                </a:lnTo>
                <a:cubicBezTo>
                  <a:pt x="3905" y="5347"/>
                  <a:pt x="3905" y="5638"/>
                  <a:pt x="3905" y="5929"/>
                </a:cubicBezTo>
                <a:cubicBezTo>
                  <a:pt x="3896" y="6101"/>
                  <a:pt x="3822" y="6230"/>
                  <a:pt x="3681" y="6314"/>
                </a:cubicBezTo>
                <a:lnTo>
                  <a:pt x="2929" y="6748"/>
                </a:lnTo>
                <a:cubicBezTo>
                  <a:pt x="2677" y="6893"/>
                  <a:pt x="2426" y="7038"/>
                  <a:pt x="2174" y="7184"/>
                </a:cubicBezTo>
                <a:cubicBezTo>
                  <a:pt x="2020" y="7262"/>
                  <a:pt x="1871" y="7262"/>
                  <a:pt x="1729" y="7182"/>
                </a:cubicBezTo>
                <a:lnTo>
                  <a:pt x="976" y="6748"/>
                </a:lnTo>
                <a:cubicBezTo>
                  <a:pt x="725" y="6603"/>
                  <a:pt x="473" y="6457"/>
                  <a:pt x="221" y="6312"/>
                </a:cubicBezTo>
                <a:cubicBezTo>
                  <a:pt x="77" y="6217"/>
                  <a:pt x="2" y="6089"/>
                  <a:pt x="0" y="5925"/>
                </a:cubicBezTo>
                <a:lnTo>
                  <a:pt x="0" y="5057"/>
                </a:lnTo>
                <a:cubicBezTo>
                  <a:pt x="0" y="4766"/>
                  <a:pt x="0" y="1624"/>
                  <a:pt x="0" y="1333"/>
                </a:cubicBezTo>
                <a:cubicBezTo>
                  <a:pt x="10" y="1161"/>
                  <a:pt x="84" y="1032"/>
                  <a:pt x="224" y="949"/>
                </a:cubicBezTo>
                <a:lnTo>
                  <a:pt x="976" y="514"/>
                </a:lnTo>
                <a:cubicBezTo>
                  <a:pt x="1228" y="369"/>
                  <a:pt x="1480" y="224"/>
                  <a:pt x="1731" y="78"/>
                </a:cubicBezTo>
                <a:cubicBezTo>
                  <a:pt x="1886" y="0"/>
                  <a:pt x="2034" y="0"/>
                  <a:pt x="2177" y="80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7A75BA1C-979D-48CA-B01A-519B0A806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5228" y="2225546"/>
            <a:ext cx="1808788" cy="788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C73D1DD-32AB-4746-99CE-3C6A2296C261}"/>
              </a:ext>
            </a:extLst>
          </p:cNvPr>
          <p:cNvSpPr txBox="1"/>
          <p:nvPr/>
        </p:nvSpPr>
        <p:spPr>
          <a:xfrm>
            <a:off x="8608660" y="2225546"/>
            <a:ext cx="218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+mj-ea"/>
                <a:ea typeface="+mj-ea"/>
              </a:rPr>
              <a:t>Free Answering</a:t>
            </a:r>
            <a:endParaRPr lang="zh-CN" altLang="en-US" sz="24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81" name="TextBox 10">
            <a:extLst>
              <a:ext uri="{FF2B5EF4-FFF2-40B4-BE49-F238E27FC236}">
                <a16:creationId xmlns:a16="http://schemas.microsoft.com/office/drawing/2014/main" id="{2146399C-D20F-475A-B380-3A0796273148}"/>
              </a:ext>
            </a:extLst>
          </p:cNvPr>
          <p:cNvSpPr txBox="1"/>
          <p:nvPr/>
        </p:nvSpPr>
        <p:spPr>
          <a:xfrm>
            <a:off x="8872345" y="3014168"/>
            <a:ext cx="1719881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代表数据集：</a:t>
            </a:r>
            <a:endParaRPr lang="en-US" altLang="zh-CN" dirty="0"/>
          </a:p>
          <a:p>
            <a:pPr algn="l"/>
            <a:r>
              <a:rPr lang="en-US" altLang="zh-CN" dirty="0"/>
              <a:t>MS MARCO</a:t>
            </a:r>
            <a:r>
              <a:rPr lang="zh-CN" altLang="en-US" dirty="0"/>
              <a:t>，</a:t>
            </a:r>
            <a:r>
              <a:rPr lang="en-US" altLang="zh-CN" dirty="0" err="1"/>
              <a:t>SearchQA</a:t>
            </a:r>
            <a:r>
              <a:rPr lang="en-US" altLang="zh-CN" dirty="0"/>
              <a:t>, </a:t>
            </a:r>
            <a:r>
              <a:rPr lang="en-US" altLang="zh-CN" dirty="0" err="1"/>
              <a:t>bAbl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E18CADC-5734-45A4-A264-8998FB0994ED}"/>
              </a:ext>
            </a:extLst>
          </p:cNvPr>
          <p:cNvSpPr txBox="1"/>
          <p:nvPr/>
        </p:nvSpPr>
        <p:spPr>
          <a:xfrm>
            <a:off x="9195566" y="1700417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Lifeline JL" panose="00000400000000000000" pitchFamily="2" charset="0"/>
              </a:rPr>
              <a:t>04</a:t>
            </a:r>
            <a:endParaRPr lang="zh-CN" altLang="en-US" sz="2800" dirty="0">
              <a:latin typeface="Lifeline JL" panose="00000400000000000000" pitchFamily="2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E66D61-3DF8-4F29-BF28-AA1432FD7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43" y="4365104"/>
            <a:ext cx="1656480" cy="9141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774719-0025-4E95-A59F-78F57EB96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243" y="4365104"/>
            <a:ext cx="1771046" cy="997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79019B-20D9-45CA-8296-743347245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414" y="4464187"/>
            <a:ext cx="1696914" cy="9367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107B83-CA2E-4872-A762-3C7FD1B43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661" y="4444729"/>
            <a:ext cx="1639951" cy="9181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49" y="1052736"/>
            <a:ext cx="2508252" cy="210457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25045" y="1230625"/>
            <a:ext cx="9444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9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TextBox 12"/>
          <p:cNvSpPr txBox="1"/>
          <p:nvPr/>
        </p:nvSpPr>
        <p:spPr>
          <a:xfrm>
            <a:off x="-1103511" y="3249975"/>
            <a:ext cx="1440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4800" dirty="0">
                <a:solidFill>
                  <a:schemeClr val="bg1"/>
                </a:solidFill>
              </a:rPr>
              <a:t>Deep-Learning Based Methods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2311400" y="4231003"/>
            <a:ext cx="7575550" cy="201688"/>
            <a:chOff x="1927" y="2201"/>
            <a:chExt cx="4019" cy="107"/>
          </a:xfrm>
        </p:grpSpPr>
        <p:sp>
          <p:nvSpPr>
            <p:cNvPr id="40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42"/>
          <p:cNvSpPr txBox="1"/>
          <p:nvPr/>
        </p:nvSpPr>
        <p:spPr>
          <a:xfrm>
            <a:off x="3222913" y="484385"/>
            <a:ext cx="574875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General Architecture</a:t>
            </a:r>
            <a:endParaRPr lang="zh-CN" altLang="en-US" dirty="0"/>
          </a:p>
        </p:txBody>
      </p: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353C0A5-ADC0-411C-A7E2-772F36873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23" y="1772816"/>
            <a:ext cx="9733705" cy="38466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C95545F-BD03-48AD-870F-5A56F9EF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1" y="3212976"/>
            <a:ext cx="5025373" cy="2736304"/>
          </a:xfrm>
          <a:prstGeom prst="rect">
            <a:avLst/>
          </a:prstGeom>
        </p:spPr>
      </p:pic>
      <p:sp>
        <p:nvSpPr>
          <p:cNvPr id="25" name="TextBox 42">
            <a:extLst>
              <a:ext uri="{FF2B5EF4-FFF2-40B4-BE49-F238E27FC236}">
                <a16:creationId xmlns:a16="http://schemas.microsoft.com/office/drawing/2014/main" id="{0E2B361E-3DD3-41DD-B179-4C7B43285AFA}"/>
              </a:ext>
            </a:extLst>
          </p:cNvPr>
          <p:cNvSpPr txBox="1"/>
          <p:nvPr/>
        </p:nvSpPr>
        <p:spPr>
          <a:xfrm>
            <a:off x="3222913" y="484385"/>
            <a:ext cx="574875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Feature Extraction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C7134E-7765-4193-9345-99FE1CDAB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303" y="3212979"/>
            <a:ext cx="4131906" cy="2736301"/>
          </a:xfrm>
          <a:prstGeom prst="rect">
            <a:avLst/>
          </a:prstGeom>
        </p:spPr>
      </p:pic>
      <p:sp>
        <p:nvSpPr>
          <p:cNvPr id="30" name="TextBox 7">
            <a:extLst>
              <a:ext uri="{FF2B5EF4-FFF2-40B4-BE49-F238E27FC236}">
                <a16:creationId xmlns:a16="http://schemas.microsoft.com/office/drawing/2014/main" id="{361234AF-D18E-4FEF-9239-6889E056D772}"/>
              </a:ext>
            </a:extLst>
          </p:cNvPr>
          <p:cNvSpPr txBox="1"/>
          <p:nvPr/>
        </p:nvSpPr>
        <p:spPr>
          <a:xfrm>
            <a:off x="614546" y="2504004"/>
            <a:ext cx="592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Word-level encoding for questions: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id="{1DAFD552-0226-4D68-8750-A07745E39E91}"/>
              </a:ext>
            </a:extLst>
          </p:cNvPr>
          <p:cNvSpPr txBox="1"/>
          <p:nvPr/>
        </p:nvSpPr>
        <p:spPr>
          <a:xfrm>
            <a:off x="7107287" y="2564904"/>
            <a:ext cx="592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/>
              <a:t>Sentence encoding for questions: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3FDA53-3D0B-4466-BDE5-6CE07BF76179}"/>
              </a:ext>
            </a:extLst>
          </p:cNvPr>
          <p:cNvSpPr/>
          <p:nvPr/>
        </p:nvSpPr>
        <p:spPr>
          <a:xfrm>
            <a:off x="122511" y="1634653"/>
            <a:ext cx="1342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RNN: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TextBox 42">
            <a:extLst>
              <a:ext uri="{FF2B5EF4-FFF2-40B4-BE49-F238E27FC236}">
                <a16:creationId xmlns:a16="http://schemas.microsoft.com/office/drawing/2014/main" id="{0E2B361E-3DD3-41DD-B179-4C7B43285AFA}"/>
              </a:ext>
            </a:extLst>
          </p:cNvPr>
          <p:cNvSpPr txBox="1"/>
          <p:nvPr/>
        </p:nvSpPr>
        <p:spPr>
          <a:xfrm>
            <a:off x="3222913" y="484385"/>
            <a:ext cx="574875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Feature Extraction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3FDA53-3D0B-4466-BDE5-6CE07BF76179}"/>
              </a:ext>
            </a:extLst>
          </p:cNvPr>
          <p:cNvSpPr/>
          <p:nvPr/>
        </p:nvSpPr>
        <p:spPr>
          <a:xfrm>
            <a:off x="122511" y="1634653"/>
            <a:ext cx="1342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CNN: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7394F8-B820-44B6-A5ED-CFF843E38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21" y="2066771"/>
            <a:ext cx="6678135" cy="429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9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9"/>
          <p:cNvGrpSpPr>
            <a:grpSpLocks noChangeAspect="1"/>
          </p:cNvGrpSpPr>
          <p:nvPr/>
        </p:nvGrpSpPr>
        <p:grpSpPr bwMode="auto">
          <a:xfrm>
            <a:off x="2311400" y="980886"/>
            <a:ext cx="7575550" cy="201688"/>
            <a:chOff x="1927" y="2201"/>
            <a:chExt cx="4019" cy="107"/>
          </a:xfrm>
        </p:grpSpPr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169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27" y="2255"/>
              <a:ext cx="1777" cy="0"/>
            </a:xfrm>
            <a:prstGeom prst="line">
              <a:avLst/>
            </a:prstGeom>
            <a:noFill/>
            <a:ln w="14288" cap="flat">
              <a:solidFill>
                <a:srgbClr val="40474D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728" y="2201"/>
              <a:ext cx="415" cy="107"/>
            </a:xfrm>
            <a:custGeom>
              <a:avLst/>
              <a:gdLst>
                <a:gd name="T0" fmla="*/ 593 w 959"/>
                <a:gd name="T1" fmla="*/ 114 h 228"/>
                <a:gd name="T2" fmla="*/ 479 w 959"/>
                <a:gd name="T3" fmla="*/ 228 h 228"/>
                <a:gd name="T4" fmla="*/ 365 w 959"/>
                <a:gd name="T5" fmla="*/ 114 h 228"/>
                <a:gd name="T6" fmla="*/ 479 w 959"/>
                <a:gd name="T7" fmla="*/ 0 h 228"/>
                <a:gd name="T8" fmla="*/ 593 w 959"/>
                <a:gd name="T9" fmla="*/ 114 h 228"/>
                <a:gd name="T10" fmla="*/ 7 w 959"/>
                <a:gd name="T11" fmla="*/ 105 h 228"/>
                <a:gd name="T12" fmla="*/ 149 w 959"/>
                <a:gd name="T13" fmla="*/ 30 h 228"/>
                <a:gd name="T14" fmla="*/ 158 w 959"/>
                <a:gd name="T15" fmla="*/ 30 h 228"/>
                <a:gd name="T16" fmla="*/ 300 w 959"/>
                <a:gd name="T17" fmla="*/ 102 h 228"/>
                <a:gd name="T18" fmla="*/ 301 w 959"/>
                <a:gd name="T19" fmla="*/ 120 h 228"/>
                <a:gd name="T20" fmla="*/ 159 w 959"/>
                <a:gd name="T21" fmla="*/ 198 h 228"/>
                <a:gd name="T22" fmla="*/ 149 w 959"/>
                <a:gd name="T23" fmla="*/ 198 h 228"/>
                <a:gd name="T24" fmla="*/ 7 w 959"/>
                <a:gd name="T25" fmla="*/ 123 h 228"/>
                <a:gd name="T26" fmla="*/ 7 w 959"/>
                <a:gd name="T27" fmla="*/ 105 h 228"/>
                <a:gd name="T28" fmla="*/ 951 w 959"/>
                <a:gd name="T29" fmla="*/ 105 h 228"/>
                <a:gd name="T30" fmla="*/ 809 w 959"/>
                <a:gd name="T31" fmla="*/ 30 h 228"/>
                <a:gd name="T32" fmla="*/ 800 w 959"/>
                <a:gd name="T33" fmla="*/ 30 h 228"/>
                <a:gd name="T34" fmla="*/ 658 w 959"/>
                <a:gd name="T35" fmla="*/ 102 h 228"/>
                <a:gd name="T36" fmla="*/ 657 w 959"/>
                <a:gd name="T37" fmla="*/ 120 h 228"/>
                <a:gd name="T38" fmla="*/ 800 w 959"/>
                <a:gd name="T39" fmla="*/ 198 h 228"/>
                <a:gd name="T40" fmla="*/ 809 w 959"/>
                <a:gd name="T41" fmla="*/ 198 h 228"/>
                <a:gd name="T42" fmla="*/ 951 w 959"/>
                <a:gd name="T43" fmla="*/ 123 h 228"/>
                <a:gd name="T44" fmla="*/ 951 w 959"/>
                <a:gd name="T45" fmla="*/ 10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9" h="228">
                  <a:moveTo>
                    <a:pt x="593" y="114"/>
                  </a:moveTo>
                  <a:cubicBezTo>
                    <a:pt x="593" y="177"/>
                    <a:pt x="542" y="228"/>
                    <a:pt x="479" y="228"/>
                  </a:cubicBezTo>
                  <a:cubicBezTo>
                    <a:pt x="416" y="228"/>
                    <a:pt x="365" y="177"/>
                    <a:pt x="365" y="114"/>
                  </a:cubicBezTo>
                  <a:cubicBezTo>
                    <a:pt x="365" y="51"/>
                    <a:pt x="416" y="0"/>
                    <a:pt x="479" y="0"/>
                  </a:cubicBezTo>
                  <a:cubicBezTo>
                    <a:pt x="542" y="0"/>
                    <a:pt x="593" y="51"/>
                    <a:pt x="593" y="114"/>
                  </a:cubicBezTo>
                  <a:close/>
                  <a:moveTo>
                    <a:pt x="7" y="105"/>
                  </a:moveTo>
                  <a:lnTo>
                    <a:pt x="149" y="30"/>
                  </a:lnTo>
                  <a:cubicBezTo>
                    <a:pt x="152" y="29"/>
                    <a:pt x="155" y="29"/>
                    <a:pt x="158" y="30"/>
                  </a:cubicBezTo>
                  <a:lnTo>
                    <a:pt x="300" y="102"/>
                  </a:lnTo>
                  <a:cubicBezTo>
                    <a:pt x="308" y="106"/>
                    <a:pt x="308" y="116"/>
                    <a:pt x="301" y="120"/>
                  </a:cubicBezTo>
                  <a:lnTo>
                    <a:pt x="159" y="198"/>
                  </a:lnTo>
                  <a:cubicBezTo>
                    <a:pt x="156" y="200"/>
                    <a:pt x="152" y="200"/>
                    <a:pt x="149" y="198"/>
                  </a:cubicBezTo>
                  <a:lnTo>
                    <a:pt x="7" y="123"/>
                  </a:lnTo>
                  <a:cubicBezTo>
                    <a:pt x="0" y="119"/>
                    <a:pt x="0" y="109"/>
                    <a:pt x="7" y="105"/>
                  </a:cubicBezTo>
                  <a:close/>
                  <a:moveTo>
                    <a:pt x="951" y="105"/>
                  </a:moveTo>
                  <a:lnTo>
                    <a:pt x="809" y="30"/>
                  </a:lnTo>
                  <a:cubicBezTo>
                    <a:pt x="806" y="29"/>
                    <a:pt x="803" y="29"/>
                    <a:pt x="800" y="30"/>
                  </a:cubicBezTo>
                  <a:lnTo>
                    <a:pt x="658" y="102"/>
                  </a:lnTo>
                  <a:cubicBezTo>
                    <a:pt x="650" y="106"/>
                    <a:pt x="650" y="116"/>
                    <a:pt x="657" y="120"/>
                  </a:cubicBezTo>
                  <a:lnTo>
                    <a:pt x="800" y="198"/>
                  </a:lnTo>
                  <a:cubicBezTo>
                    <a:pt x="803" y="200"/>
                    <a:pt x="806" y="200"/>
                    <a:pt x="809" y="198"/>
                  </a:cubicBezTo>
                  <a:lnTo>
                    <a:pt x="951" y="123"/>
                  </a:lnTo>
                  <a:cubicBezTo>
                    <a:pt x="959" y="119"/>
                    <a:pt x="959" y="109"/>
                    <a:pt x="951" y="105"/>
                  </a:cubicBezTo>
                  <a:close/>
                </a:path>
              </a:pathLst>
            </a:custGeom>
            <a:solidFill>
              <a:srgbClr val="3F45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TextBox 42">
            <a:extLst>
              <a:ext uri="{FF2B5EF4-FFF2-40B4-BE49-F238E27FC236}">
                <a16:creationId xmlns:a16="http://schemas.microsoft.com/office/drawing/2014/main" id="{0E2B361E-3DD3-41DD-B179-4C7B43285AFA}"/>
              </a:ext>
            </a:extLst>
          </p:cNvPr>
          <p:cNvSpPr txBox="1"/>
          <p:nvPr/>
        </p:nvSpPr>
        <p:spPr>
          <a:xfrm>
            <a:off x="3222913" y="484385"/>
            <a:ext cx="5748753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Feature Extraction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3FDA53-3D0B-4466-BDE5-6CE07BF76179}"/>
              </a:ext>
            </a:extLst>
          </p:cNvPr>
          <p:cNvSpPr/>
          <p:nvPr/>
        </p:nvSpPr>
        <p:spPr>
          <a:xfrm>
            <a:off x="295176" y="1634653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Transformer: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21BCBD-CBE6-4358-8FD4-16B67A2E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478" y="1634815"/>
            <a:ext cx="4415621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8697"/>
      </p:ext>
    </p:extLst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自定义 33">
      <a:dk1>
        <a:srgbClr val="E11F28"/>
      </a:dk1>
      <a:lt1>
        <a:srgbClr val="40474D"/>
      </a:lt1>
      <a:dk2>
        <a:srgbClr val="F4F4F4"/>
      </a:dk2>
      <a:lt2>
        <a:srgbClr val="FFFFFF"/>
      </a:lt2>
      <a:accent1>
        <a:srgbClr val="40474D"/>
      </a:accent1>
      <a:accent2>
        <a:srgbClr val="E11F28"/>
      </a:accent2>
      <a:accent3>
        <a:srgbClr val="E6E6E6"/>
      </a:accent3>
      <a:accent4>
        <a:srgbClr val="C2C1C1"/>
      </a:accent4>
      <a:accent5>
        <a:srgbClr val="E11F28"/>
      </a:accent5>
      <a:accent6>
        <a:srgbClr val="40474D"/>
      </a:accent6>
      <a:hlink>
        <a:srgbClr val="FFFFFF"/>
      </a:hlink>
      <a:folHlink>
        <a:srgbClr val="DEDEDD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431</Words>
  <Application>Microsoft Office PowerPoint</Application>
  <PresentationFormat>自定义</PresentationFormat>
  <Paragraphs>101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Lifeline JL</vt:lpstr>
      <vt:lpstr>微软雅黑</vt:lpstr>
      <vt:lpstr>Arial</vt:lpstr>
      <vt:lpstr>Calibri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彭 美政</cp:lastModifiedBy>
  <cp:revision>609</cp:revision>
  <dcterms:created xsi:type="dcterms:W3CDTF">2013-01-25T01:44:00Z</dcterms:created>
  <dcterms:modified xsi:type="dcterms:W3CDTF">2020-06-28T12:35:31Z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