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59" r:id="rId4"/>
    <p:sldId id="5000" r:id="rId5"/>
    <p:sldId id="5001" r:id="rId6"/>
    <p:sldId id="4994" r:id="rId7"/>
    <p:sldId id="478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9F9F5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71329" autoAdjust="0"/>
  </p:normalViewPr>
  <p:slideViewPr>
    <p:cSldViewPr snapToGrid="0">
      <p:cViewPr varScale="1">
        <p:scale>
          <a:sx n="81" d="100"/>
          <a:sy n="81" d="100"/>
        </p:scale>
        <p:origin x="1764" y="12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3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6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1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3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33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_文本框 4"/>
          <p:cNvSpPr txBox="1"/>
          <p:nvPr>
            <p:custDataLst>
              <p:tags r:id="rId1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年终总结</a:t>
            </a:r>
            <a:endParaRPr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专硕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王诚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	2020.1.17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/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/>
          <p:cNvSpPr txBox="1"/>
          <p:nvPr>
            <p:custDataLst>
              <p:tags r:id="rId1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</a:p>
        </p:txBody>
      </p:sp>
      <p:sp>
        <p:nvSpPr>
          <p:cNvPr id="22" name="PA_MH_Others_2"/>
          <p:cNvSpPr txBox="1"/>
          <p:nvPr>
            <p:custDataLst>
              <p:tags r:id="rId2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75858" y="2304563"/>
            <a:ext cx="35895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2019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年工作总结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675859" y="3518048"/>
            <a:ext cx="3213784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2020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年工作计划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52462" y="2390222"/>
            <a:ext cx="601432" cy="595509"/>
            <a:chOff x="5792973" y="1167064"/>
            <a:chExt cx="601432" cy="595509"/>
          </a:xfrm>
        </p:grpSpPr>
        <p:sp>
          <p:nvSpPr>
            <p:cNvPr id="56" name="椭圆 55"/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83106" y="3593890"/>
            <a:ext cx="601432" cy="595509"/>
            <a:chOff x="5823617" y="2370732"/>
            <a:chExt cx="601432" cy="595509"/>
          </a:xfrm>
        </p:grpSpPr>
        <p:sp>
          <p:nvSpPr>
            <p:cNvPr id="58" name="椭圆 57"/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2019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工作总结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842D1C5-645F-4F71-B77F-55C2D9F06C3C}"/>
              </a:ext>
            </a:extLst>
          </p:cNvPr>
          <p:cNvGrpSpPr/>
          <p:nvPr/>
        </p:nvGrpSpPr>
        <p:grpSpPr>
          <a:xfrm>
            <a:off x="1164274" y="622894"/>
            <a:ext cx="601432" cy="595509"/>
            <a:chOff x="5792973" y="1167064"/>
            <a:chExt cx="601432" cy="595509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C822990-D513-4EEB-A614-54EECB9F1CA2}"/>
                </a:ext>
              </a:extLst>
            </p:cNvPr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876AEA7-C2ED-4409-9750-7F1D0B1B3746}"/>
                </a:ext>
              </a:extLst>
            </p:cNvPr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62E78682-16A7-40BA-B117-3F9AA45A94FD}"/>
              </a:ext>
            </a:extLst>
          </p:cNvPr>
          <p:cNvSpPr/>
          <p:nvPr/>
        </p:nvSpPr>
        <p:spPr>
          <a:xfrm>
            <a:off x="1347917" y="1787307"/>
            <a:ext cx="98916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2019</a:t>
            </a:r>
            <a:r>
              <a:rPr lang="zh-CN" altLang="en-US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上半年</a:t>
            </a:r>
            <a:endParaRPr lang="en-US" altLang="zh-CN" sz="28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lvl="0"/>
            <a:endParaRPr lang="en-US" altLang="zh-CN" sz="28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岩土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B/S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端开发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457200" lvl="0" indent="-457200">
              <a:buFontTx/>
              <a:buChar char="-"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基于 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Redis, Kafka 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的数据处理及分析服务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457200" lvl="0" indent="-457200">
              <a:buFontTx/>
              <a:buChar char="-"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基于 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Python, Golang 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的 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Web API 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服务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457200" lvl="0" indent="-457200">
              <a:buFontTx/>
              <a:buChar char="-"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基于 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Kubernetes, Helm, Docker 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的 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DevOps</a:t>
            </a:r>
          </a:p>
          <a:p>
            <a:pPr marL="457200" lvl="0" indent="-457200">
              <a:buFontTx/>
              <a:buChar char="-"/>
            </a:pPr>
            <a:endParaRPr lang="en-US" altLang="zh-CN" sz="28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43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2019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工作总结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842D1C5-645F-4F71-B77F-55C2D9F06C3C}"/>
              </a:ext>
            </a:extLst>
          </p:cNvPr>
          <p:cNvGrpSpPr/>
          <p:nvPr/>
        </p:nvGrpSpPr>
        <p:grpSpPr>
          <a:xfrm>
            <a:off x="1164274" y="622894"/>
            <a:ext cx="601432" cy="595509"/>
            <a:chOff x="5792973" y="1167064"/>
            <a:chExt cx="601432" cy="595509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C822990-D513-4EEB-A614-54EECB9F1CA2}"/>
                </a:ext>
              </a:extLst>
            </p:cNvPr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876AEA7-C2ED-4409-9750-7F1D0B1B3746}"/>
                </a:ext>
              </a:extLst>
            </p:cNvPr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62E78682-16A7-40BA-B117-3F9AA45A94FD}"/>
              </a:ext>
            </a:extLst>
          </p:cNvPr>
          <p:cNvSpPr/>
          <p:nvPr/>
        </p:nvSpPr>
        <p:spPr>
          <a:xfrm>
            <a:off x="1347917" y="1787307"/>
            <a:ext cx="989167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2019</a:t>
            </a:r>
            <a:r>
              <a:rPr lang="zh-CN" altLang="en-US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下半年</a:t>
            </a:r>
            <a:endParaRPr lang="en-US" altLang="zh-CN" sz="28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lvl="0"/>
            <a:endParaRPr lang="en-US" altLang="zh-CN" sz="28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找工作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调研混合云解决方案，搭建混合云架构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457200" lvl="0" indent="-457200">
              <a:buFontTx/>
              <a:buChar char="-"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阅读股票市场行业研报，完成选股策略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457200" lvl="0" indent="-457200">
              <a:buFontTx/>
              <a:buChar char="-"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数据处理与分析项目的开发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40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2020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工作计划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7917" y="1787307"/>
            <a:ext cx="9891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完成毕业论文，顺利毕业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7917" y="3131137"/>
            <a:ext cx="9891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积累</a:t>
            </a:r>
            <a:r>
              <a:rPr lang="en-US" altLang="zh-CN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Golang</a:t>
            </a:r>
            <a:r>
              <a:rPr lang="zh-CN" altLang="en-US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技术栈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5385F0D-4E90-4F00-810D-7AABDF48C7A4}"/>
              </a:ext>
            </a:extLst>
          </p:cNvPr>
          <p:cNvGrpSpPr/>
          <p:nvPr/>
        </p:nvGrpSpPr>
        <p:grpSpPr>
          <a:xfrm>
            <a:off x="1103086" y="640602"/>
            <a:ext cx="601432" cy="595509"/>
            <a:chOff x="5823617" y="2370732"/>
            <a:chExt cx="601432" cy="595509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FB3B6B7-DCC7-4BC8-890E-0D66355655AD}"/>
                </a:ext>
              </a:extLst>
            </p:cNvPr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73326F0-0B5F-4A18-90F5-D87FE41A7D66}"/>
                </a:ext>
              </a:extLst>
            </p:cNvPr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3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_文本框 4"/>
          <p:cNvSpPr txBox="1"/>
          <p:nvPr>
            <p:custDataLst>
              <p:tags r:id="rId1"/>
            </p:custDataLst>
          </p:nvPr>
        </p:nvSpPr>
        <p:spPr>
          <a:xfrm>
            <a:off x="2013123" y="2778858"/>
            <a:ext cx="80451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祝大家新年快乐！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0ebbbe18-5cc8-4541-834b-8ba335d329b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115</Words>
  <Application>Microsoft Office PowerPoint</Application>
  <PresentationFormat>宽屏</PresentationFormat>
  <Paragraphs>36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王 诚</cp:lastModifiedBy>
  <cp:revision>175</cp:revision>
  <dcterms:created xsi:type="dcterms:W3CDTF">2018-09-05T05:55:00Z</dcterms:created>
  <dcterms:modified xsi:type="dcterms:W3CDTF">2020-01-17T05:22:45Z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