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7" r:id="rId3"/>
    <p:sldId id="278" r:id="rId4"/>
    <p:sldId id="279" r:id="rId5"/>
    <p:sldId id="280" r:id="rId6"/>
    <p:sldId id="281" r:id="rId7"/>
    <p:sldId id="282" r:id="rId8"/>
    <p:sldId id="298" r:id="rId9"/>
    <p:sldId id="283" r:id="rId10"/>
    <p:sldId id="284" r:id="rId11"/>
    <p:sldId id="285" r:id="rId12"/>
    <p:sldId id="29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221E4-0590-45C1-B32E-28A7BB5CC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3D1DAD-D253-47A7-A875-AC033D166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36D68-B581-4DE8-B140-ED61E99E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CFB7-9C50-4792-93E0-9DB22A87921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99996-CCFB-4C96-B264-E2094C94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2B9DD-75F9-47C9-8A07-D73982FF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BE85-2A67-47EC-9A43-5FAC50C7A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DEB5D-0861-4684-8740-3A93E9D9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145E6E-94CF-4932-A5A5-458123240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99E96-B84B-4CFD-8F72-2E924108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CFB7-9C50-4792-93E0-9DB22A87921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8989D-1795-4377-9933-33B56AE2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DD1A1-CC00-4CAF-A35C-EE2157AF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BE85-2A67-47EC-9A43-5FAC50C7A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1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10AFFA-C897-453B-BA51-1528341A4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A9760C-E272-4568-B743-36FCC7B47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052F3-729F-4D5A-A178-0A17AC06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CFB7-9C50-4792-93E0-9DB22A87921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03119-2806-4D24-8A23-143F699F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67C27-8CAF-4AF3-90BB-C892958D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BE85-2A67-47EC-9A43-5FAC50C7A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3593460" y="1511293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2898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5FAFB-FEB5-4A8C-BD59-E7E56319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10C0B-80DE-4BF6-BC19-1D428416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D7C20-CA5C-4B29-B016-2BAEDFB3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CFB7-9C50-4792-93E0-9DB22A87921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51606-6A07-4227-9A59-4EE97544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F2654-CCB8-4AAD-B402-4F112BA9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BE85-2A67-47EC-9A43-5FAC50C7A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8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FC96D-1AF5-4F23-9453-8300D37B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1DEBF-631C-43C8-9E1F-E70453F77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2814A-4E50-40FE-AAD2-0CC400F7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CFB7-9C50-4792-93E0-9DB22A87921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18675-EDC6-445E-8F0F-05CC91D0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4EF84-F053-4E10-9344-058019EA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BE85-2A67-47EC-9A43-5FAC50C7A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B1337-FA5C-426E-BF96-E4126BE8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D6B52-8861-45E4-A9A6-B03F037CD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21893F-39C6-4DBB-A9C3-909AEB594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ABFFA8-12B3-4430-833C-64EE6F2E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CFB7-9C50-4792-93E0-9DB22A87921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77C85-EF91-4E0E-9492-20BB85EE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E4F64-9F23-42DC-AE9C-6CA226AA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BE85-2A67-47EC-9A43-5FAC50C7A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1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73852-A610-4AE5-9444-BF3DE840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4A438-F27C-4445-862B-66ACD01F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C47FF0-23DB-4ADB-9F34-1EAA23A95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25299F-0486-41B5-8316-3E5B62C28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73FD6D-EA9F-4C95-9632-ABC430D6A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C44383-D3F2-4CD0-9BDC-11E9B5EC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CFB7-9C50-4792-93E0-9DB22A87921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6BFA40-2C9C-4DAC-9A3E-BB6A7FB8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41C3F1-6297-4CE3-AB2F-7626B90F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BE85-2A67-47EC-9A43-5FAC50C7A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3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5F447-2BF9-4A33-831B-DE28CC02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80B340-C1B1-4967-8D33-71B21226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CFB7-9C50-4792-93E0-9DB22A87921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D276A2-FACC-4446-9B7E-1F2B98B9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2FD547-7E4C-4FAC-95A6-F4F4601E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BE85-2A67-47EC-9A43-5FAC50C7A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E12D8-9DCC-42FC-A1E2-20E0C898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CFB7-9C50-4792-93E0-9DB22A87921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1588D1-2305-4E63-8540-FBE7DCC1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53087C-304B-4E71-8028-AC51DAA1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BE85-2A67-47EC-9A43-5FAC50C7A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2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BF955-A94F-4B0A-AF02-A660CC9D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F9C04-47EF-4C3C-8B8C-56E46E45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10E860-663E-4C10-90AF-F12222177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54DC6-1165-4BF1-821D-A73D65EE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CFB7-9C50-4792-93E0-9DB22A87921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7E7F5-6091-415A-B79B-77BB1485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9AEAB-F6E0-4092-8A65-C42E9418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BE85-2A67-47EC-9A43-5FAC50C7A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8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7B986-C1D9-4BCD-B367-508E55FA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CBB091-FD0A-49A5-80A7-17EAEDF8A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9E9C6-0509-4ED2-9AAC-43E0BF8B0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4B3465-AD9E-4626-9302-764A9B51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CFB7-9C50-4792-93E0-9DB22A87921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F710E-009C-4756-B0E4-34D45003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428A7-3D2B-4F90-9481-129005D8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BE85-2A67-47EC-9A43-5FAC50C7A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7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2265E8-3427-4431-8A9C-A6E9B7AF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EA304-E620-415C-BA4B-4E42A74A7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F6CF7-1ADC-4EE4-8BF3-8B4A37522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CFB7-9C50-4792-93E0-9DB22A87921F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96D85-1E79-447B-9962-5628E2CD3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14F97-46CC-45CD-BED1-EC097D44F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6BE85-2A67-47EC-9A43-5FAC50C7A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7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2561" y="2414680"/>
            <a:ext cx="903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分布式架构几种实现方式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8781" y="5505379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</a:rPr>
              <a:t>汇报人：杨辰珉</a:t>
            </a:r>
          </a:p>
        </p:txBody>
      </p:sp>
      <p:sp>
        <p:nvSpPr>
          <p:cNvPr id="10" name="矩形 9"/>
          <p:cNvSpPr/>
          <p:nvPr/>
        </p:nvSpPr>
        <p:spPr>
          <a:xfrm>
            <a:off x="737021" y="2167369"/>
            <a:ext cx="3417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分布式架构设计</a:t>
            </a: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Lorem ipsum dolor sit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amet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kolor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BA7C94-842C-4869-9CF3-4A170E5F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970" y="1209675"/>
            <a:ext cx="4362450" cy="44386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4B9502-C1BC-44C9-836A-A54F900A810D}"/>
              </a:ext>
            </a:extLst>
          </p:cNvPr>
          <p:cNvSpPr/>
          <p:nvPr/>
        </p:nvSpPr>
        <p:spPr>
          <a:xfrm>
            <a:off x="1049538" y="1565847"/>
            <a:ext cx="341632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spc="40" dirty="0">
                <a:solidFill>
                  <a:srgbClr val="3E3E3E"/>
                </a:solidFill>
                <a:latin typeface="Microsoft YaHei UI" panose="020B0503020204020204" pitchFamily="34" charset="-122"/>
                <a:cs typeface="宋体" panose="02010600030101010101" pitchFamily="2" charset="-122"/>
              </a:rPr>
              <a:t>CAP</a:t>
            </a:r>
          </a:p>
          <a:p>
            <a:r>
              <a:rPr lang="en-US" altLang="zh-CN" kern="0" spc="40" dirty="0">
                <a:solidFill>
                  <a:srgbClr val="3E3E3E"/>
                </a:solidFill>
                <a:latin typeface="Microsoft YaHei UI" panose="020B0503020204020204" pitchFamily="34" charset="-122"/>
                <a:cs typeface="宋体" panose="02010600030101010101" pitchFamily="2" charset="-122"/>
              </a:rPr>
              <a:t>C</a:t>
            </a:r>
            <a:r>
              <a:rPr lang="zh-CN" altLang="en-US" kern="0" spc="40" dirty="0">
                <a:solidFill>
                  <a:srgbClr val="3E3E3E"/>
                </a:solidFill>
                <a:latin typeface="Microsoft YaHei UI" panose="020B0503020204020204" pitchFamily="34" charset="-122"/>
                <a:cs typeface="宋体" panose="02010600030101010101" pitchFamily="2" charset="-122"/>
              </a:rPr>
              <a:t>：一致性</a:t>
            </a:r>
            <a:endParaRPr lang="en-US" altLang="zh-CN" kern="0" spc="40" dirty="0">
              <a:solidFill>
                <a:srgbClr val="3E3E3E"/>
              </a:solidFill>
              <a:latin typeface="Microsoft YaHei UI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kern="0" spc="40" dirty="0">
                <a:solidFill>
                  <a:srgbClr val="3E3E3E"/>
                </a:solidFill>
                <a:latin typeface="Microsoft YaHei UI" panose="020B0503020204020204" pitchFamily="34" charset="-122"/>
                <a:cs typeface="宋体" panose="02010600030101010101" pitchFamily="2" charset="-122"/>
              </a:rPr>
              <a:t>A</a:t>
            </a:r>
            <a:r>
              <a:rPr lang="zh-CN" altLang="en-US" kern="0" spc="40" dirty="0">
                <a:solidFill>
                  <a:srgbClr val="3E3E3E"/>
                </a:solidFill>
                <a:latin typeface="Microsoft YaHei UI" panose="020B0503020204020204" pitchFamily="34" charset="-122"/>
                <a:cs typeface="宋体" panose="02010600030101010101" pitchFamily="2" charset="-122"/>
              </a:rPr>
              <a:t>：可用性</a:t>
            </a:r>
            <a:endParaRPr lang="en-US" altLang="zh-CN" kern="0" spc="40" dirty="0">
              <a:solidFill>
                <a:srgbClr val="3E3E3E"/>
              </a:solidFill>
              <a:latin typeface="Microsoft YaHei UI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kern="0" spc="40" dirty="0">
                <a:solidFill>
                  <a:srgbClr val="3E3E3E"/>
                </a:solidFill>
                <a:latin typeface="Microsoft YaHei UI" panose="020B0503020204020204" pitchFamily="34" charset="-122"/>
                <a:cs typeface="宋体" panose="02010600030101010101" pitchFamily="2" charset="-122"/>
              </a:rPr>
              <a:t>P</a:t>
            </a:r>
            <a:r>
              <a:rPr lang="zh-CN" altLang="en-US" kern="0" spc="40" dirty="0">
                <a:solidFill>
                  <a:srgbClr val="3E3E3E"/>
                </a:solidFill>
                <a:latin typeface="Microsoft YaHei UI" panose="020B0503020204020204" pitchFamily="34" charset="-122"/>
                <a:cs typeface="宋体" panose="02010600030101010101" pitchFamily="2" charset="-122"/>
              </a:rPr>
              <a:t>：分区容错性</a:t>
            </a:r>
            <a:endParaRPr lang="en-US" altLang="zh-CN" kern="0" spc="40" dirty="0">
              <a:solidFill>
                <a:srgbClr val="3E3E3E"/>
              </a:solidFill>
              <a:latin typeface="Microsoft YaHei UI" panose="020B0503020204020204" pitchFamily="34" charset="-122"/>
              <a:cs typeface="宋体" panose="02010600030101010101" pitchFamily="2" charset="-122"/>
            </a:endParaRPr>
          </a:p>
          <a:p>
            <a:endParaRPr lang="en-US" altLang="zh-CN" kern="0" spc="40" dirty="0">
              <a:solidFill>
                <a:srgbClr val="3E3E3E"/>
              </a:solidFill>
              <a:latin typeface="Microsoft YaHei UI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kern="0" spc="40" dirty="0">
                <a:solidFill>
                  <a:srgbClr val="3E3E3E"/>
                </a:solidFill>
                <a:latin typeface="Microsoft YaHei UI" panose="020B0503020204020204" pitchFamily="34" charset="-122"/>
                <a:cs typeface="宋体" panose="02010600030101010101" pitchFamily="2" charset="-122"/>
              </a:rPr>
              <a:t>CP/AP</a:t>
            </a:r>
          </a:p>
          <a:p>
            <a:endParaRPr lang="en-US" altLang="zh-CN" kern="0" spc="40" dirty="0">
              <a:solidFill>
                <a:srgbClr val="3E3E3E"/>
              </a:solidFill>
              <a:latin typeface="Microsoft YaHei UI" panose="020B0503020204020204" pitchFamily="34" charset="-122"/>
              <a:cs typeface="宋体" panose="02010600030101010101" pitchFamily="2" charset="-122"/>
            </a:endParaRPr>
          </a:p>
          <a:p>
            <a:endParaRPr lang="en-US" altLang="zh-CN" kern="0" spc="40" dirty="0">
              <a:solidFill>
                <a:srgbClr val="3E3E3E"/>
              </a:solidFill>
              <a:latin typeface="Microsoft YaHei UI" panose="020B0503020204020204" pitchFamily="34" charset="-122"/>
              <a:cs typeface="宋体" panose="02010600030101010101" pitchFamily="2" charset="-122"/>
            </a:endParaRPr>
          </a:p>
          <a:p>
            <a:endParaRPr lang="en-US" altLang="zh-CN" kern="0" spc="40" dirty="0">
              <a:solidFill>
                <a:srgbClr val="3E3E3E"/>
              </a:solidFill>
              <a:latin typeface="Microsoft YaHei UI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kern="0" spc="40" dirty="0">
                <a:solidFill>
                  <a:srgbClr val="3E3E3E"/>
                </a:solidFill>
                <a:latin typeface="Microsoft YaHei UI" panose="020B0503020204020204" pitchFamily="34" charset="-122"/>
              </a:rPr>
              <a:t>BASE</a:t>
            </a:r>
            <a:r>
              <a:rPr lang="zh-CN" altLang="en-US" kern="0" spc="40" dirty="0">
                <a:solidFill>
                  <a:srgbClr val="3E3E3E"/>
                </a:solidFill>
                <a:latin typeface="Microsoft YaHei UI" panose="020B0503020204020204" pitchFamily="34" charset="-122"/>
              </a:rPr>
              <a:t>：</a:t>
            </a:r>
            <a:endParaRPr lang="en-US" altLang="zh-CN" kern="0" spc="40" dirty="0">
              <a:solidFill>
                <a:srgbClr val="3E3E3E"/>
              </a:solidFill>
              <a:latin typeface="Microsoft YaHei UI" panose="020B0503020204020204" pitchFamily="34" charset="-122"/>
            </a:endParaRPr>
          </a:p>
          <a:p>
            <a:r>
              <a:rPr lang="zh-CN" altLang="zh-CN" dirty="0"/>
              <a:t>基本可用软状态数据最终一致性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39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2263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内容分发网络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CDN</a:t>
            </a:r>
            <a:endParaRPr lang="zh-CN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Lorem ipsum dolor sit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amet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kolor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6F5D18-85AE-4700-9C6C-D8006D4C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3" y="1875293"/>
            <a:ext cx="3850172" cy="21456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A3C4FBF-F91D-40E5-A9D2-C32E28002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86" y="635891"/>
            <a:ext cx="5658241" cy="53029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32BB059-1C7D-4205-9643-9FF3EBA8C93A}"/>
              </a:ext>
            </a:extLst>
          </p:cNvPr>
          <p:cNvSpPr/>
          <p:nvPr/>
        </p:nvSpPr>
        <p:spPr>
          <a:xfrm>
            <a:off x="1664844" y="4467363"/>
            <a:ext cx="1681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没有</a:t>
            </a:r>
            <a:r>
              <a:rPr lang="en-US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 CDN</a:t>
            </a:r>
            <a:r>
              <a:rPr lang="zh-CN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之前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25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337F6A-8E5D-433F-A593-FFF537E1E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43063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22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为什么使用分布式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Lorem ipsum dolor sit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amet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kolor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6BA6A9-A561-49D0-84C6-EE4A074CF0D0}"/>
              </a:ext>
            </a:extLst>
          </p:cNvPr>
          <p:cNvSpPr/>
          <p:nvPr/>
        </p:nvSpPr>
        <p:spPr>
          <a:xfrm>
            <a:off x="1226820" y="2029309"/>
            <a:ext cx="4395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访问量或者</a:t>
            </a:r>
            <a:r>
              <a:rPr lang="en-US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QPS</a:t>
            </a:r>
            <a:r>
              <a:rPr lang="zh-CN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没有达到单台机器</a:t>
            </a:r>
            <a:r>
              <a:rPr lang="zh-CN" altLang="en-US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的瓶颈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E8CF02-A096-4933-9350-52A037BBA5F5}"/>
              </a:ext>
            </a:extLst>
          </p:cNvPr>
          <p:cNvSpPr/>
          <p:nvPr/>
        </p:nvSpPr>
        <p:spPr>
          <a:xfrm>
            <a:off x="1226820" y="2951895"/>
            <a:ext cx="25442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机器配置的垂直扩展</a:t>
            </a:r>
            <a:r>
              <a:rPr lang="zh-CN" altLang="en-US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：</a:t>
            </a:r>
            <a:endParaRPr lang="en-US" altLang="zh-CN" kern="0" spc="40" dirty="0">
              <a:solidFill>
                <a:srgbClr val="3E3E3E"/>
              </a:solidFill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内存，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硬盘，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带宽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D0429E-05F7-4E12-9A3B-68010C2547FA}"/>
              </a:ext>
            </a:extLst>
          </p:cNvPr>
          <p:cNvSpPr/>
          <p:nvPr/>
        </p:nvSpPr>
        <p:spPr>
          <a:xfrm>
            <a:off x="1190135" y="4615711"/>
            <a:ext cx="254428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系统拆分</a:t>
            </a:r>
            <a:r>
              <a:rPr lang="zh-CN" altLang="en-US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，水平拓展：</a:t>
            </a:r>
            <a:endParaRPr lang="en-US" altLang="zh-CN" kern="0" spc="40" dirty="0">
              <a:solidFill>
                <a:srgbClr val="3E3E3E"/>
              </a:solidFill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照流程进行系统拆分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前后端进行拆分，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按照领域拆分，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按团队拆分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B9EBAB-9087-47B7-8CA4-39A79E25EE0F}"/>
              </a:ext>
            </a:extLst>
          </p:cNvPr>
          <p:cNvSpPr/>
          <p:nvPr/>
        </p:nvSpPr>
        <p:spPr>
          <a:xfrm>
            <a:off x="7122548" y="2951895"/>
            <a:ext cx="1128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技术升级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E6D82F-E6EA-466D-909A-1794A09EA921}"/>
              </a:ext>
            </a:extLst>
          </p:cNvPr>
          <p:cNvSpPr/>
          <p:nvPr/>
        </p:nvSpPr>
        <p:spPr>
          <a:xfrm>
            <a:off x="7075099" y="3429000"/>
            <a:ext cx="264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kern="0" spc="40" dirty="0">
                <a:solidFill>
                  <a:srgbClr val="3E3E3E"/>
                </a:solidFill>
                <a:latin typeface="Microsoft YaHei UI" panose="020B0503020204020204" pitchFamily="34" charset="-122"/>
                <a:cs typeface="宋体" panose="02010600030101010101" pitchFamily="2" charset="-122"/>
              </a:rPr>
              <a:t>Oracle </a:t>
            </a:r>
            <a:r>
              <a:rPr lang="zh-CN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更换到</a:t>
            </a:r>
            <a:r>
              <a:rPr lang="en-US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HBase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F4E3AE-96AA-48C3-8BC4-8FDC044A776F}"/>
              </a:ext>
            </a:extLst>
          </p:cNvPr>
          <p:cNvSpPr/>
          <p:nvPr/>
        </p:nvSpPr>
        <p:spPr>
          <a:xfrm>
            <a:off x="7075099" y="3906105"/>
            <a:ext cx="4534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从</a:t>
            </a:r>
            <a:r>
              <a:rPr lang="en-US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A</a:t>
            </a:r>
            <a:r>
              <a:rPr lang="zh-CN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数据库连接池更换到</a:t>
            </a:r>
            <a:r>
              <a:rPr lang="en-US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B</a:t>
            </a:r>
            <a:r>
              <a:rPr lang="zh-CN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数据库连接池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177061-F134-4395-AF89-84F27948A1AA}"/>
              </a:ext>
            </a:extLst>
          </p:cNvPr>
          <p:cNvSpPr/>
          <p:nvPr/>
        </p:nvSpPr>
        <p:spPr>
          <a:xfrm>
            <a:off x="7122548" y="4615711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分布式架构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4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纯负载均衡型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Lorem ipsum dolor sit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amet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kolor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E7D671-A070-462D-B1E1-FCDF3A3D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22" y="1343184"/>
            <a:ext cx="8298252" cy="37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1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领导选举型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Lorem ipsum dolor sit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amet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kolor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FBCB3B-6DA4-44AB-8961-0787F384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285875"/>
            <a:ext cx="67532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4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区块链型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Lorem ipsum dolor sit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amet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kolor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1401FB-9031-40AB-B9EC-72D811D5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94" y="1553227"/>
            <a:ext cx="3968390" cy="34378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4079479-AD26-4364-86D7-08C32A1CD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54" y="2102545"/>
            <a:ext cx="2243986" cy="22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C85BBE6-69ED-43DD-9D02-39559FDD422C}"/>
              </a:ext>
            </a:extLst>
          </p:cNvPr>
          <p:cNvSpPr/>
          <p:nvPr/>
        </p:nvSpPr>
        <p:spPr>
          <a:xfrm>
            <a:off x="626628" y="5437624"/>
            <a:ext cx="474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记录的内容要得到整个集群</a:t>
            </a:r>
            <a:r>
              <a:rPr lang="en-US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 N </a:t>
            </a:r>
            <a:r>
              <a:rPr lang="zh-CN" altLang="zh-CN" kern="0" spc="40" dirty="0">
                <a:solidFill>
                  <a:srgbClr val="3E3E3E"/>
                </a:solidFill>
                <a:ea typeface="Microsoft YaHei UI" panose="020B0503020204020204" pitchFamily="34" charset="-122"/>
                <a:cs typeface="宋体" panose="02010600030101010101" pitchFamily="2" charset="-122"/>
              </a:rPr>
              <a:t>个机器的认可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6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b="1" dirty="0"/>
              <a:t>master-slaver</a:t>
            </a:r>
            <a:r>
              <a:rPr lang="zh-CN" altLang="zh-CN" b="1" dirty="0"/>
              <a:t>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Lorem ipsum dolor sit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amet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kolor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F54EA1-7AA3-4D16-88A6-4C4C89D5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46" y="1542879"/>
            <a:ext cx="8669707" cy="39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4022" y="448348"/>
            <a:ext cx="2196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zh-CN" b="1" dirty="0"/>
              <a:t>规则型一致性</a:t>
            </a:r>
            <a:r>
              <a:rPr lang="en-US" altLang="zh-CN" b="1" dirty="0"/>
              <a:t>Hash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Lorem ipsum dolor sit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amet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kolor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E09F1F-FCF4-4C68-9C60-51987863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63" y="1255502"/>
            <a:ext cx="5257051" cy="50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1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分布式架构设计</a:t>
            </a: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Lorem ipsum dolor sit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amet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kolor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F6AC7D-9705-41FE-BDDA-61A7BACD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98" y="2403984"/>
            <a:ext cx="5343199" cy="252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E8E93B0-57FB-4BAD-8F14-8354F2766612}"/>
              </a:ext>
            </a:extLst>
          </p:cNvPr>
          <p:cNvSpPr/>
          <p:nvPr/>
        </p:nvSpPr>
        <p:spPr>
          <a:xfrm>
            <a:off x="6328305" y="2667387"/>
            <a:ext cx="2765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去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IOE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2442E9-EA92-4367-81A7-B87E74CB0A8F}"/>
              </a:ext>
            </a:extLst>
          </p:cNvPr>
          <p:cNvSpPr/>
          <p:nvPr/>
        </p:nvSpPr>
        <p:spPr>
          <a:xfrm>
            <a:off x="6328305" y="3345653"/>
            <a:ext cx="5343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去除以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IBM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Oracle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EMC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为代表的小型机、集中式数据库和高端存储所组成的传统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基础架构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55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zh-CN" dirty="0"/>
              <a:t>主流架构模型</a:t>
            </a:r>
            <a:r>
              <a:rPr lang="en-US" altLang="zh-CN" dirty="0"/>
              <a:t>SOA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Lorem ipsum dolor sit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amet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kolor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427A41-5081-4B84-A19E-7CD05995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62" y="1165071"/>
            <a:ext cx="4758949" cy="55226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EA28D83-B23A-4391-8A6B-B09A6CA6E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24" y="967348"/>
            <a:ext cx="4758950" cy="58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1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231</Words>
  <Application>Microsoft Office PowerPoint</Application>
  <PresentationFormat>宽屏</PresentationFormat>
  <Paragraphs>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Gotham Rounded Medium</vt:lpstr>
      <vt:lpstr>Microsoft YaHei UI</vt:lpstr>
      <vt:lpstr>等线</vt:lpstr>
      <vt:lpstr>等线 Light</vt:lpstr>
      <vt:lpstr>Arial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467143006@qq.com</dc:creator>
  <cp:lastModifiedBy>467143006@qq.com</cp:lastModifiedBy>
  <cp:revision>18</cp:revision>
  <dcterms:created xsi:type="dcterms:W3CDTF">2020-05-29T05:31:58Z</dcterms:created>
  <dcterms:modified xsi:type="dcterms:W3CDTF">2020-05-29T12:18:36Z</dcterms:modified>
</cp:coreProperties>
</file>