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sldIdLst>
    <p:sldId id="258" r:id="rId3"/>
    <p:sldId id="267" r:id="rId4"/>
    <p:sldId id="280" r:id="rId5"/>
    <p:sldId id="281" r:id="rId6"/>
    <p:sldId id="282" r:id="rId7"/>
    <p:sldId id="283" r:id="rId8"/>
    <p:sldId id="284" r:id="rId9"/>
    <p:sldId id="262" r:id="rId10"/>
    <p:sldId id="285" r:id="rId11"/>
    <p:sldId id="287" r:id="rId12"/>
    <p:sldId id="288" r:id="rId13"/>
    <p:sldId id="290" r:id="rId14"/>
    <p:sldId id="263" r:id="rId15"/>
    <p:sldId id="272" r:id="rId16"/>
    <p:sldId id="291" r:id="rId17"/>
    <p:sldId id="292" r:id="rId18"/>
    <p:sldId id="276" r:id="rId19"/>
    <p:sldId id="295" r:id="rId20"/>
    <p:sldId id="264" r:id="rId21"/>
    <p:sldId id="275" r:id="rId22"/>
    <p:sldId id="261"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8DB"/>
    <a:srgbClr val="2CC47F"/>
    <a:srgbClr val="ECEC6E"/>
    <a:srgbClr val="E1DC7A"/>
    <a:srgbClr val="5BCC87"/>
    <a:srgbClr val="5AD57F"/>
    <a:srgbClr val="71E68B"/>
    <a:srgbClr val="83B2C6"/>
    <a:srgbClr val="424BE2"/>
    <a:srgbClr val="FAB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8" autoAdjust="0"/>
    <p:restoredTop sz="96182" autoAdjust="0"/>
  </p:normalViewPr>
  <p:slideViewPr>
    <p:cSldViewPr snapToGrid="0">
      <p:cViewPr varScale="1">
        <p:scale>
          <a:sx n="114" d="100"/>
          <a:sy n="114" d="100"/>
        </p:scale>
        <p:origin x="240" y="10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2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bg>
      <p:bgPr>
        <a:solidFill>
          <a:schemeClr val="accent4"/>
        </a:solidFill>
        <a:effectLst/>
      </p:bgPr>
    </p:bg>
    <p:spTree>
      <p:nvGrpSpPr>
        <p:cNvPr id="1" name=""/>
        <p:cNvGrpSpPr/>
        <p:nvPr/>
      </p:nvGrpSpPr>
      <p:grpSpPr>
        <a:xfrm>
          <a:off x="0" y="0"/>
          <a:ext cx="0" cy="0"/>
          <a:chOff x="0" y="0"/>
          <a:chExt cx="0" cy="0"/>
        </a:xfrm>
      </p:grpSpPr>
      <p:sp>
        <p:nvSpPr>
          <p:cNvPr id="333" name="任意多边形: 形状 332"/>
          <p:cNvSpPr/>
          <p:nvPr/>
        </p:nvSpPr>
        <p:spPr>
          <a:xfrm>
            <a:off x="2793985" y="2570489"/>
            <a:ext cx="7222572" cy="4302025"/>
          </a:xfrm>
          <a:custGeom>
            <a:avLst/>
            <a:gdLst>
              <a:gd name="connsiteX0" fmla="*/ 3903935 w 7222572"/>
              <a:gd name="connsiteY0" fmla="*/ 971 h 4302025"/>
              <a:gd name="connsiteX1" fmla="*/ 4144152 w 7222572"/>
              <a:gd name="connsiteY1" fmla="*/ 12820 h 4302025"/>
              <a:gd name="connsiteX2" fmla="*/ 5997245 w 7222572"/>
              <a:gd name="connsiteY2" fmla="*/ 727033 h 4302025"/>
              <a:gd name="connsiteX3" fmla="*/ 7205066 w 7222572"/>
              <a:gd name="connsiteY3" fmla="*/ 3225400 h 4302025"/>
              <a:gd name="connsiteX4" fmla="*/ 7169074 w 7222572"/>
              <a:gd name="connsiteY4" fmla="*/ 4285894 h 4302025"/>
              <a:gd name="connsiteX5" fmla="*/ 7165710 w 7222572"/>
              <a:gd name="connsiteY5" fmla="*/ 4302025 h 4302025"/>
              <a:gd name="connsiteX6" fmla="*/ 7150228 w 7222572"/>
              <a:gd name="connsiteY6" fmla="*/ 4302025 h 4302025"/>
              <a:gd name="connsiteX7" fmla="*/ 7154826 w 7222572"/>
              <a:gd name="connsiteY7" fmla="*/ 4279961 h 4302025"/>
              <a:gd name="connsiteX8" fmla="*/ 7191277 w 7222572"/>
              <a:gd name="connsiteY8" fmla="*/ 3222642 h 4302025"/>
              <a:gd name="connsiteX9" fmla="*/ 5988973 w 7222572"/>
              <a:gd name="connsiteY9" fmla="*/ 732548 h 4302025"/>
              <a:gd name="connsiteX10" fmla="*/ 2160073 w 7222572"/>
              <a:gd name="connsiteY10" fmla="*/ 295472 h 4302025"/>
              <a:gd name="connsiteX11" fmla="*/ 738540 w 7222572"/>
              <a:gd name="connsiteY11" fmla="*/ 1053805 h 4302025"/>
              <a:gd name="connsiteX12" fmla="*/ 38115 w 7222572"/>
              <a:gd name="connsiteY12" fmla="*/ 2014823 h 4302025"/>
              <a:gd name="connsiteX13" fmla="*/ 519313 w 7222572"/>
              <a:gd name="connsiteY13" fmla="*/ 3361900 h 4302025"/>
              <a:gd name="connsiteX14" fmla="*/ 1665087 w 7222572"/>
              <a:gd name="connsiteY14" fmla="*/ 3640416 h 4302025"/>
              <a:gd name="connsiteX15" fmla="*/ 1931195 w 7222572"/>
              <a:gd name="connsiteY15" fmla="*/ 3634899 h 4302025"/>
              <a:gd name="connsiteX16" fmla="*/ 2714348 w 7222572"/>
              <a:gd name="connsiteY16" fmla="*/ 3931340 h 4302025"/>
              <a:gd name="connsiteX17" fmla="*/ 2900095 w 7222572"/>
              <a:gd name="connsiteY17" fmla="*/ 4213109 h 4302025"/>
              <a:gd name="connsiteX18" fmla="*/ 2937556 w 7222572"/>
              <a:gd name="connsiteY18" fmla="*/ 4302025 h 4302025"/>
              <a:gd name="connsiteX19" fmla="*/ 2921311 w 7222572"/>
              <a:gd name="connsiteY19" fmla="*/ 4302025 h 4302025"/>
              <a:gd name="connsiteX20" fmla="*/ 2886867 w 7222572"/>
              <a:gd name="connsiteY20" fmla="*/ 4220111 h 4302025"/>
              <a:gd name="connsiteX21" fmla="*/ 2703315 w 7222572"/>
              <a:gd name="connsiteY21" fmla="*/ 3940992 h 4302025"/>
              <a:gd name="connsiteX22" fmla="*/ 1665087 w 7222572"/>
              <a:gd name="connsiteY22" fmla="*/ 3656961 h 4302025"/>
              <a:gd name="connsiteX23" fmla="*/ 508282 w 7222572"/>
              <a:gd name="connsiteY23" fmla="*/ 3375688 h 4302025"/>
              <a:gd name="connsiteX24" fmla="*/ 22948 w 7222572"/>
              <a:gd name="connsiteY24" fmla="*/ 2016201 h 4302025"/>
              <a:gd name="connsiteX25" fmla="*/ 728888 w 7222572"/>
              <a:gd name="connsiteY25" fmla="*/ 1046913 h 4302025"/>
              <a:gd name="connsiteX26" fmla="*/ 2154558 w 7222572"/>
              <a:gd name="connsiteY26" fmla="*/ 287199 h 4302025"/>
              <a:gd name="connsiteX27" fmla="*/ 3903935 w 7222572"/>
              <a:gd name="connsiteY27" fmla="*/ 971 h 430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22572" h="4302025">
                <a:moveTo>
                  <a:pt x="3903935" y="971"/>
                </a:moveTo>
                <a:cubicBezTo>
                  <a:pt x="3984750" y="2673"/>
                  <a:pt x="4064871" y="6615"/>
                  <a:pt x="4144152" y="12820"/>
                </a:cubicBezTo>
                <a:cubicBezTo>
                  <a:pt x="4874910" y="69350"/>
                  <a:pt x="5498124" y="309260"/>
                  <a:pt x="5997245" y="727033"/>
                </a:cubicBezTo>
                <a:cubicBezTo>
                  <a:pt x="6672852" y="1292336"/>
                  <a:pt x="7114065" y="2203716"/>
                  <a:pt x="7205066" y="3225400"/>
                </a:cubicBezTo>
                <a:cubicBezTo>
                  <a:pt x="7237640" y="3588884"/>
                  <a:pt x="7224261" y="3947714"/>
                  <a:pt x="7169074" y="4285894"/>
                </a:cubicBezTo>
                <a:lnTo>
                  <a:pt x="7165710" y="4302025"/>
                </a:lnTo>
                <a:lnTo>
                  <a:pt x="7150228" y="4302025"/>
                </a:lnTo>
                <a:lnTo>
                  <a:pt x="7154826" y="4279961"/>
                </a:lnTo>
                <a:cubicBezTo>
                  <a:pt x="7209827" y="3942887"/>
                  <a:pt x="7223334" y="3585091"/>
                  <a:pt x="7191277" y="3222642"/>
                </a:cubicBezTo>
                <a:cubicBezTo>
                  <a:pt x="7100277" y="2203716"/>
                  <a:pt x="6661822" y="1296473"/>
                  <a:pt x="5988973" y="732548"/>
                </a:cubicBezTo>
                <a:cubicBezTo>
                  <a:pt x="5061046" y="-43711"/>
                  <a:pt x="3629863" y="-207787"/>
                  <a:pt x="2160073" y="295472"/>
                </a:cubicBezTo>
                <a:cubicBezTo>
                  <a:pt x="1614072" y="482987"/>
                  <a:pt x="1121843" y="744957"/>
                  <a:pt x="738540" y="1053805"/>
                </a:cubicBezTo>
                <a:cubicBezTo>
                  <a:pt x="348343" y="1366791"/>
                  <a:pt x="107054" y="1699080"/>
                  <a:pt x="38115" y="2014823"/>
                </a:cubicBezTo>
                <a:cubicBezTo>
                  <a:pt x="-55643" y="2447762"/>
                  <a:pt x="151175" y="3026854"/>
                  <a:pt x="519313" y="3361900"/>
                </a:cubicBezTo>
                <a:cubicBezTo>
                  <a:pt x="866768" y="3676264"/>
                  <a:pt x="1272132" y="3658340"/>
                  <a:pt x="1665087" y="3640416"/>
                </a:cubicBezTo>
                <a:cubicBezTo>
                  <a:pt x="1754709" y="3639036"/>
                  <a:pt x="1844331" y="3634899"/>
                  <a:pt x="1931195" y="3634899"/>
                </a:cubicBezTo>
                <a:cubicBezTo>
                  <a:pt x="2226255" y="3634899"/>
                  <a:pt x="2499255" y="3681779"/>
                  <a:pt x="2714348" y="3931340"/>
                </a:cubicBezTo>
                <a:cubicBezTo>
                  <a:pt x="2791904" y="4021306"/>
                  <a:pt x="2852398" y="4115667"/>
                  <a:pt x="2900095" y="4213109"/>
                </a:cubicBezTo>
                <a:lnTo>
                  <a:pt x="2937556" y="4302025"/>
                </a:lnTo>
                <a:lnTo>
                  <a:pt x="2921311" y="4302025"/>
                </a:lnTo>
                <a:lnTo>
                  <a:pt x="2886867" y="4220111"/>
                </a:lnTo>
                <a:cubicBezTo>
                  <a:pt x="2839643" y="4123423"/>
                  <a:pt x="2779838" y="4029924"/>
                  <a:pt x="2703315" y="3940992"/>
                </a:cubicBezTo>
                <a:cubicBezTo>
                  <a:pt x="2428936" y="3622492"/>
                  <a:pt x="2058042" y="3639036"/>
                  <a:pt x="1665087" y="3656961"/>
                </a:cubicBezTo>
                <a:cubicBezTo>
                  <a:pt x="1269375" y="3674885"/>
                  <a:pt x="859873" y="3694189"/>
                  <a:pt x="508282" y="3375688"/>
                </a:cubicBezTo>
                <a:cubicBezTo>
                  <a:pt x="136008" y="3037884"/>
                  <a:pt x="-72189" y="2453277"/>
                  <a:pt x="22948" y="2016201"/>
                </a:cubicBezTo>
                <a:cubicBezTo>
                  <a:pt x="91887" y="1697701"/>
                  <a:pt x="335933" y="1362656"/>
                  <a:pt x="728888" y="1046913"/>
                </a:cubicBezTo>
                <a:cubicBezTo>
                  <a:pt x="1114950" y="736685"/>
                  <a:pt x="1607178" y="474715"/>
                  <a:pt x="2154558" y="287199"/>
                </a:cubicBezTo>
                <a:cubicBezTo>
                  <a:pt x="2738475" y="86930"/>
                  <a:pt x="3338227" y="-10943"/>
                  <a:pt x="3903935" y="971"/>
                </a:cubicBezTo>
                <a:close/>
              </a:path>
            </a:pathLst>
          </a:custGeom>
          <a:solidFill>
            <a:schemeClr val="bg1"/>
          </a:solidFill>
          <a:ln w="9525" cap="flat">
            <a:noFill/>
            <a:prstDash val="solid"/>
            <a:miter/>
          </a:ln>
        </p:spPr>
        <p:txBody>
          <a:bodyPr rtlCol="0" anchor="ctr"/>
          <a:lstStyle/>
          <a:p>
            <a:endParaRPr lang="zh-CN" altLang="en-US"/>
          </a:p>
        </p:txBody>
      </p:sp>
      <p:grpSp>
        <p:nvGrpSpPr>
          <p:cNvPr id="172" name="组合 171"/>
          <p:cNvGrpSpPr/>
          <p:nvPr/>
        </p:nvGrpSpPr>
        <p:grpSpPr>
          <a:xfrm>
            <a:off x="-12700" y="798175"/>
            <a:ext cx="12204701" cy="6215991"/>
            <a:chOff x="-12700" y="798175"/>
            <a:chExt cx="12204701" cy="6215991"/>
          </a:xfrm>
        </p:grpSpPr>
        <p:sp>
          <p:nvSpPr>
            <p:cNvPr id="173" name="任意多边形: 形状 172"/>
            <p:cNvSpPr/>
            <p:nvPr/>
          </p:nvSpPr>
          <p:spPr>
            <a:xfrm>
              <a:off x="4965810" y="2225734"/>
              <a:ext cx="7226191" cy="4647679"/>
            </a:xfrm>
            <a:custGeom>
              <a:avLst/>
              <a:gdLst>
                <a:gd name="connsiteX0" fmla="*/ 2884661 w 7226191"/>
                <a:gd name="connsiteY0" fmla="*/ 714 h 4647679"/>
                <a:gd name="connsiteX1" fmla="*/ 3260116 w 7226191"/>
                <a:gd name="connsiteY1" fmla="*/ 55621 h 4647679"/>
                <a:gd name="connsiteX2" fmla="*/ 5530983 w 7226191"/>
                <a:gd name="connsiteY2" fmla="*/ 2413351 h 4647679"/>
                <a:gd name="connsiteX3" fmla="*/ 7065092 w 7226191"/>
                <a:gd name="connsiteY3" fmla="*/ 2103972 h 4647679"/>
                <a:gd name="connsiteX4" fmla="*/ 7226191 w 7226191"/>
                <a:gd name="connsiteY4" fmla="*/ 2027000 h 4647679"/>
                <a:gd name="connsiteX5" fmla="*/ 7226191 w 7226191"/>
                <a:gd name="connsiteY5" fmla="*/ 4647679 h 4647679"/>
                <a:gd name="connsiteX6" fmla="*/ 250944 w 7226191"/>
                <a:gd name="connsiteY6" fmla="*/ 4647679 h 4647679"/>
                <a:gd name="connsiteX7" fmla="*/ 172190 w 7226191"/>
                <a:gd name="connsiteY7" fmla="*/ 4406279 h 4647679"/>
                <a:gd name="connsiteX8" fmla="*/ 99930 w 7226191"/>
                <a:gd name="connsiteY8" fmla="*/ 2388532 h 4647679"/>
                <a:gd name="connsiteX9" fmla="*/ 1291205 w 7226191"/>
                <a:gd name="connsiteY9" fmla="*/ 575424 h 4647679"/>
                <a:gd name="connsiteX10" fmla="*/ 2761804 w 7226191"/>
                <a:gd name="connsiteY10" fmla="*/ 1507 h 4647679"/>
                <a:gd name="connsiteX11" fmla="*/ 2884661 w 7226191"/>
                <a:gd name="connsiteY11" fmla="*/ 714 h 464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26191" h="4647679">
                  <a:moveTo>
                    <a:pt x="2884661" y="714"/>
                  </a:moveTo>
                  <a:cubicBezTo>
                    <a:pt x="3008302" y="4270"/>
                    <a:pt x="3134086" y="21303"/>
                    <a:pt x="3260116" y="55621"/>
                  </a:cubicBezTo>
                  <a:cubicBezTo>
                    <a:pt x="4445875" y="379637"/>
                    <a:pt x="4383830" y="1888033"/>
                    <a:pt x="5530983" y="2413351"/>
                  </a:cubicBezTo>
                  <a:cubicBezTo>
                    <a:pt x="6085515" y="2667738"/>
                    <a:pt x="6555413" y="2358480"/>
                    <a:pt x="7065092" y="2103972"/>
                  </a:cubicBezTo>
                  <a:lnTo>
                    <a:pt x="7226191" y="2027000"/>
                  </a:lnTo>
                  <a:lnTo>
                    <a:pt x="7226191" y="4647679"/>
                  </a:lnTo>
                  <a:lnTo>
                    <a:pt x="250944" y="4647679"/>
                  </a:lnTo>
                  <a:lnTo>
                    <a:pt x="172190" y="4406279"/>
                  </a:lnTo>
                  <a:cubicBezTo>
                    <a:pt x="-23488" y="3707216"/>
                    <a:pt x="-59062" y="3002094"/>
                    <a:pt x="99930" y="2388532"/>
                  </a:cubicBezTo>
                  <a:cubicBezTo>
                    <a:pt x="163354" y="2144488"/>
                    <a:pt x="406021" y="1206910"/>
                    <a:pt x="1291205" y="575424"/>
                  </a:cubicBezTo>
                  <a:cubicBezTo>
                    <a:pt x="1444681" y="466759"/>
                    <a:pt x="2056907" y="30415"/>
                    <a:pt x="2761804" y="1507"/>
                  </a:cubicBezTo>
                  <a:cubicBezTo>
                    <a:pt x="2802471" y="-161"/>
                    <a:pt x="2843447" y="-472"/>
                    <a:pt x="2884661" y="714"/>
                  </a:cubicBezTo>
                  <a:close/>
                </a:path>
              </a:pathLst>
            </a:custGeom>
            <a:solidFill>
              <a:srgbClr val="C7F9F2"/>
            </a:solidFill>
            <a:ln w="9525" cap="flat">
              <a:noFill/>
              <a:prstDash val="solid"/>
              <a:miter/>
            </a:ln>
          </p:spPr>
          <p:txBody>
            <a:bodyPr rtlCol="0" anchor="ctr"/>
            <a:lstStyle/>
            <a:p>
              <a:r>
                <a:rPr lang="en-US" altLang="zh-CN" dirty="0"/>
                <a:t>101010</a:t>
              </a:r>
              <a:endParaRPr lang="zh-CN" altLang="en-US" dirty="0"/>
            </a:p>
          </p:txBody>
        </p:sp>
        <p:sp>
          <p:nvSpPr>
            <p:cNvPr id="174" name="任意多边形: 形状 173"/>
            <p:cNvSpPr/>
            <p:nvPr/>
          </p:nvSpPr>
          <p:spPr>
            <a:xfrm>
              <a:off x="6354907" y="4028280"/>
              <a:ext cx="2730004" cy="2730004"/>
            </a:xfrm>
            <a:custGeom>
              <a:avLst/>
              <a:gdLst>
                <a:gd name="connsiteX0" fmla="*/ 781536 w 1822663"/>
                <a:gd name="connsiteY0" fmla="*/ 1764669 h 1822663"/>
                <a:gd name="connsiteX1" fmla="*/ 60755 w 1822663"/>
                <a:gd name="connsiteY1" fmla="*/ 1043889 h 1822663"/>
                <a:gd name="connsiteX2" fmla="*/ 60755 w 1822663"/>
                <a:gd name="connsiteY2" fmla="*/ 781536 h 1822663"/>
                <a:gd name="connsiteX3" fmla="*/ 781536 w 1822663"/>
                <a:gd name="connsiteY3" fmla="*/ 60755 h 1822663"/>
                <a:gd name="connsiteX4" fmla="*/ 1043889 w 1822663"/>
                <a:gd name="connsiteY4" fmla="*/ 60755 h 1822663"/>
                <a:gd name="connsiteX5" fmla="*/ 1764669 w 1822663"/>
                <a:gd name="connsiteY5" fmla="*/ 781536 h 1822663"/>
                <a:gd name="connsiteX6" fmla="*/ 1764669 w 1822663"/>
                <a:gd name="connsiteY6" fmla="*/ 1043889 h 1822663"/>
                <a:gd name="connsiteX7" fmla="*/ 1043889 w 1822663"/>
                <a:gd name="connsiteY7" fmla="*/ 1764669 h 1822663"/>
                <a:gd name="connsiteX8" fmla="*/ 781536 w 1822663"/>
                <a:gd name="connsiteY8" fmla="*/ 1764669 h 182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2663" h="1822663">
                  <a:moveTo>
                    <a:pt x="781536" y="1764669"/>
                  </a:moveTo>
                  <a:lnTo>
                    <a:pt x="60755" y="1043889"/>
                  </a:lnTo>
                  <a:cubicBezTo>
                    <a:pt x="-11046" y="972087"/>
                    <a:pt x="-11046" y="853338"/>
                    <a:pt x="60755" y="781536"/>
                  </a:cubicBezTo>
                  <a:lnTo>
                    <a:pt x="781536" y="60755"/>
                  </a:lnTo>
                  <a:cubicBezTo>
                    <a:pt x="853338" y="-11046"/>
                    <a:pt x="972087" y="-11046"/>
                    <a:pt x="1043889" y="60755"/>
                  </a:cubicBezTo>
                  <a:lnTo>
                    <a:pt x="1764669" y="781536"/>
                  </a:lnTo>
                  <a:cubicBezTo>
                    <a:pt x="1836471" y="853338"/>
                    <a:pt x="1836471" y="972087"/>
                    <a:pt x="1764669" y="1043889"/>
                  </a:cubicBezTo>
                  <a:lnTo>
                    <a:pt x="1043889" y="1764669"/>
                  </a:lnTo>
                  <a:cubicBezTo>
                    <a:pt x="971167" y="1836471"/>
                    <a:pt x="853338" y="1836471"/>
                    <a:pt x="781536" y="1764669"/>
                  </a:cubicBezTo>
                  <a:close/>
                </a:path>
              </a:pathLst>
            </a:custGeom>
            <a:solidFill>
              <a:srgbClr val="8DCECB">
                <a:alpha val="30000"/>
              </a:srgbClr>
            </a:solidFill>
            <a:ln w="9525" cap="flat">
              <a:noFill/>
              <a:prstDash val="solid"/>
              <a:miter/>
            </a:ln>
          </p:spPr>
          <p:txBody>
            <a:bodyPr rtlCol="0" anchor="ctr"/>
            <a:lstStyle/>
            <a:p>
              <a:endParaRPr lang="zh-CN" altLang="en-US"/>
            </a:p>
          </p:txBody>
        </p:sp>
        <p:sp>
          <p:nvSpPr>
            <p:cNvPr id="175" name="任意多边形: 形状 174"/>
            <p:cNvSpPr/>
            <p:nvPr/>
          </p:nvSpPr>
          <p:spPr>
            <a:xfrm>
              <a:off x="8211447" y="3536743"/>
              <a:ext cx="579092" cy="1778639"/>
            </a:xfrm>
            <a:custGeom>
              <a:avLst/>
              <a:gdLst>
                <a:gd name="connsiteX0" fmla="*/ 6904 w 386625"/>
                <a:gd name="connsiteY0" fmla="*/ 6904 h 1187492"/>
                <a:gd name="connsiteX1" fmla="*/ 385245 w 386625"/>
                <a:gd name="connsiteY1" fmla="*/ 6904 h 1187492"/>
                <a:gd name="connsiteX2" fmla="*/ 385245 w 386625"/>
                <a:gd name="connsiteY2" fmla="*/ 1185191 h 1187492"/>
                <a:gd name="connsiteX3" fmla="*/ 6904 w 386625"/>
                <a:gd name="connsiteY3" fmla="*/ 1185191 h 1187492"/>
              </a:gdLst>
              <a:ahLst/>
              <a:cxnLst>
                <a:cxn ang="0">
                  <a:pos x="connsiteX0" y="connsiteY0"/>
                </a:cxn>
                <a:cxn ang="0">
                  <a:pos x="connsiteX1" y="connsiteY1"/>
                </a:cxn>
                <a:cxn ang="0">
                  <a:pos x="connsiteX2" y="connsiteY2"/>
                </a:cxn>
                <a:cxn ang="0">
                  <a:pos x="connsiteX3" y="connsiteY3"/>
                </a:cxn>
              </a:cxnLst>
              <a:rect l="l" t="t" r="r" b="b"/>
              <a:pathLst>
                <a:path w="386625" h="1187492">
                  <a:moveTo>
                    <a:pt x="6904" y="6904"/>
                  </a:moveTo>
                  <a:lnTo>
                    <a:pt x="385245" y="6904"/>
                  </a:lnTo>
                  <a:lnTo>
                    <a:pt x="385245" y="1185191"/>
                  </a:lnTo>
                  <a:lnTo>
                    <a:pt x="6904" y="1185191"/>
                  </a:lnTo>
                  <a:close/>
                </a:path>
              </a:pathLst>
            </a:custGeom>
            <a:solidFill>
              <a:srgbClr val="78B4EF"/>
            </a:solidFill>
            <a:ln w="9525" cap="flat">
              <a:noFill/>
              <a:prstDash val="solid"/>
              <a:miter/>
            </a:ln>
          </p:spPr>
          <p:txBody>
            <a:bodyPr rtlCol="0" anchor="ctr"/>
            <a:lstStyle/>
            <a:p>
              <a:endParaRPr lang="zh-CN" altLang="en-US"/>
            </a:p>
          </p:txBody>
        </p:sp>
        <p:sp>
          <p:nvSpPr>
            <p:cNvPr id="176" name="任意多边形: 形状 175"/>
            <p:cNvSpPr/>
            <p:nvPr/>
          </p:nvSpPr>
          <p:spPr>
            <a:xfrm>
              <a:off x="9442707" y="3873167"/>
              <a:ext cx="468789" cy="1447729"/>
            </a:xfrm>
            <a:custGeom>
              <a:avLst/>
              <a:gdLst>
                <a:gd name="connsiteX0" fmla="*/ 6904 w 312982"/>
                <a:gd name="connsiteY0" fmla="*/ 6904 h 966563"/>
                <a:gd name="connsiteX1" fmla="*/ 313443 w 312982"/>
                <a:gd name="connsiteY1" fmla="*/ 6904 h 966563"/>
                <a:gd name="connsiteX2" fmla="*/ 313443 w 312982"/>
                <a:gd name="connsiteY2" fmla="*/ 960580 h 966563"/>
                <a:gd name="connsiteX3" fmla="*/ 6904 w 312982"/>
                <a:gd name="connsiteY3" fmla="*/ 960580 h 966563"/>
              </a:gdLst>
              <a:ahLst/>
              <a:cxnLst>
                <a:cxn ang="0">
                  <a:pos x="connsiteX0" y="connsiteY0"/>
                </a:cxn>
                <a:cxn ang="0">
                  <a:pos x="connsiteX1" y="connsiteY1"/>
                </a:cxn>
                <a:cxn ang="0">
                  <a:pos x="connsiteX2" y="connsiteY2"/>
                </a:cxn>
                <a:cxn ang="0">
                  <a:pos x="connsiteX3" y="connsiteY3"/>
                </a:cxn>
              </a:cxnLst>
              <a:rect l="l" t="t" r="r" b="b"/>
              <a:pathLst>
                <a:path w="312982" h="966563">
                  <a:moveTo>
                    <a:pt x="6904" y="6904"/>
                  </a:moveTo>
                  <a:lnTo>
                    <a:pt x="313443" y="6904"/>
                  </a:lnTo>
                  <a:lnTo>
                    <a:pt x="313443" y="960580"/>
                  </a:lnTo>
                  <a:lnTo>
                    <a:pt x="6904" y="960580"/>
                  </a:lnTo>
                  <a:close/>
                </a:path>
              </a:pathLst>
            </a:custGeom>
            <a:solidFill>
              <a:srgbClr val="62AFEF"/>
            </a:solidFill>
            <a:ln w="9525" cap="flat">
              <a:noFill/>
              <a:prstDash val="solid"/>
              <a:miter/>
            </a:ln>
          </p:spPr>
          <p:txBody>
            <a:bodyPr rtlCol="0" anchor="ctr"/>
            <a:lstStyle/>
            <a:p>
              <a:endParaRPr lang="zh-CN" altLang="en-US"/>
            </a:p>
          </p:txBody>
        </p:sp>
        <p:sp>
          <p:nvSpPr>
            <p:cNvPr id="177" name="任意多边形: 形状 176"/>
            <p:cNvSpPr/>
            <p:nvPr/>
          </p:nvSpPr>
          <p:spPr>
            <a:xfrm>
              <a:off x="8619569" y="3536743"/>
              <a:ext cx="275758" cy="1778639"/>
            </a:xfrm>
            <a:custGeom>
              <a:avLst/>
              <a:gdLst>
                <a:gd name="connsiteX0" fmla="*/ 6904 w 184107"/>
                <a:gd name="connsiteY0" fmla="*/ 6904 h 1187492"/>
                <a:gd name="connsiteX1" fmla="*/ 177203 w 184107"/>
                <a:gd name="connsiteY1" fmla="*/ 6904 h 1187492"/>
                <a:gd name="connsiteX2" fmla="*/ 177203 w 184107"/>
                <a:gd name="connsiteY2" fmla="*/ 1185191 h 1187492"/>
                <a:gd name="connsiteX3" fmla="*/ 6904 w 184107"/>
                <a:gd name="connsiteY3" fmla="*/ 1185191 h 1187492"/>
              </a:gdLst>
              <a:ahLst/>
              <a:cxnLst>
                <a:cxn ang="0">
                  <a:pos x="connsiteX0" y="connsiteY0"/>
                </a:cxn>
                <a:cxn ang="0">
                  <a:pos x="connsiteX1" y="connsiteY1"/>
                </a:cxn>
                <a:cxn ang="0">
                  <a:pos x="connsiteX2" y="connsiteY2"/>
                </a:cxn>
                <a:cxn ang="0">
                  <a:pos x="connsiteX3" y="connsiteY3"/>
                </a:cxn>
              </a:cxnLst>
              <a:rect l="l" t="t" r="r" b="b"/>
              <a:pathLst>
                <a:path w="184107" h="1187492">
                  <a:moveTo>
                    <a:pt x="6904" y="6904"/>
                  </a:moveTo>
                  <a:lnTo>
                    <a:pt x="177203" y="6904"/>
                  </a:lnTo>
                  <a:lnTo>
                    <a:pt x="177203" y="1185191"/>
                  </a:lnTo>
                  <a:lnTo>
                    <a:pt x="6904" y="1185191"/>
                  </a:lnTo>
                  <a:close/>
                </a:path>
              </a:pathLst>
            </a:custGeom>
            <a:solidFill>
              <a:srgbClr val="9FD6FF"/>
            </a:solidFill>
            <a:ln w="9525" cap="flat">
              <a:noFill/>
              <a:prstDash val="solid"/>
              <a:miter/>
            </a:ln>
          </p:spPr>
          <p:txBody>
            <a:bodyPr rtlCol="0" anchor="ctr"/>
            <a:lstStyle/>
            <a:p>
              <a:endParaRPr lang="zh-CN" altLang="en-US"/>
            </a:p>
          </p:txBody>
        </p:sp>
        <p:sp>
          <p:nvSpPr>
            <p:cNvPr id="178" name="任意多边形: 形状 177"/>
            <p:cNvSpPr/>
            <p:nvPr/>
          </p:nvSpPr>
          <p:spPr>
            <a:xfrm>
              <a:off x="8874646" y="3040377"/>
              <a:ext cx="579092" cy="2275003"/>
            </a:xfrm>
            <a:custGeom>
              <a:avLst/>
              <a:gdLst>
                <a:gd name="connsiteX0" fmla="*/ 6904 w 386625"/>
                <a:gd name="connsiteY0" fmla="*/ 6904 h 1518885"/>
                <a:gd name="connsiteX1" fmla="*/ 385245 w 386625"/>
                <a:gd name="connsiteY1" fmla="*/ 6904 h 1518885"/>
                <a:gd name="connsiteX2" fmla="*/ 385245 w 386625"/>
                <a:gd name="connsiteY2" fmla="*/ 1516585 h 1518885"/>
                <a:gd name="connsiteX3" fmla="*/ 6904 w 386625"/>
                <a:gd name="connsiteY3" fmla="*/ 1516585 h 1518885"/>
              </a:gdLst>
              <a:ahLst/>
              <a:cxnLst>
                <a:cxn ang="0">
                  <a:pos x="connsiteX0" y="connsiteY0"/>
                </a:cxn>
                <a:cxn ang="0">
                  <a:pos x="connsiteX1" y="connsiteY1"/>
                </a:cxn>
                <a:cxn ang="0">
                  <a:pos x="connsiteX2" y="connsiteY2"/>
                </a:cxn>
                <a:cxn ang="0">
                  <a:pos x="connsiteX3" y="connsiteY3"/>
                </a:cxn>
              </a:cxnLst>
              <a:rect l="l" t="t" r="r" b="b"/>
              <a:pathLst>
                <a:path w="386625" h="1518885">
                  <a:moveTo>
                    <a:pt x="6904" y="6904"/>
                  </a:moveTo>
                  <a:lnTo>
                    <a:pt x="385245" y="6904"/>
                  </a:lnTo>
                  <a:lnTo>
                    <a:pt x="385245" y="1516585"/>
                  </a:lnTo>
                  <a:lnTo>
                    <a:pt x="6904" y="1516585"/>
                  </a:lnTo>
                  <a:close/>
                </a:path>
              </a:pathLst>
            </a:custGeom>
            <a:solidFill>
              <a:srgbClr val="78B4EF"/>
            </a:solidFill>
            <a:ln w="9525" cap="flat">
              <a:noFill/>
              <a:prstDash val="solid"/>
              <a:miter/>
            </a:ln>
          </p:spPr>
          <p:txBody>
            <a:bodyPr rtlCol="0" anchor="ctr"/>
            <a:lstStyle/>
            <a:p>
              <a:endParaRPr lang="zh-CN" altLang="en-US"/>
            </a:p>
          </p:txBody>
        </p:sp>
        <p:sp>
          <p:nvSpPr>
            <p:cNvPr id="179" name="任意多边形: 形状 178"/>
            <p:cNvSpPr/>
            <p:nvPr/>
          </p:nvSpPr>
          <p:spPr>
            <a:xfrm>
              <a:off x="8813979" y="3536743"/>
              <a:ext cx="68939" cy="1778639"/>
            </a:xfrm>
            <a:custGeom>
              <a:avLst/>
              <a:gdLst>
                <a:gd name="connsiteX0" fmla="*/ 6904 w 46026"/>
                <a:gd name="connsiteY0" fmla="*/ 6904 h 1187492"/>
                <a:gd name="connsiteX1" fmla="*/ 47407 w 46026"/>
                <a:gd name="connsiteY1" fmla="*/ 6904 h 1187492"/>
                <a:gd name="connsiteX2" fmla="*/ 47407 w 46026"/>
                <a:gd name="connsiteY2" fmla="*/ 1185191 h 1187492"/>
                <a:gd name="connsiteX3" fmla="*/ 6904 w 46026"/>
                <a:gd name="connsiteY3" fmla="*/ 1185191 h 1187492"/>
              </a:gdLst>
              <a:ahLst/>
              <a:cxnLst>
                <a:cxn ang="0">
                  <a:pos x="connsiteX0" y="connsiteY0"/>
                </a:cxn>
                <a:cxn ang="0">
                  <a:pos x="connsiteX1" y="connsiteY1"/>
                </a:cxn>
                <a:cxn ang="0">
                  <a:pos x="connsiteX2" y="connsiteY2"/>
                </a:cxn>
                <a:cxn ang="0">
                  <a:pos x="connsiteX3" y="connsiteY3"/>
                </a:cxn>
              </a:cxnLst>
              <a:rect l="l" t="t" r="r" b="b"/>
              <a:pathLst>
                <a:path w="46026" h="1187492">
                  <a:moveTo>
                    <a:pt x="6904" y="6904"/>
                  </a:moveTo>
                  <a:lnTo>
                    <a:pt x="47407" y="6904"/>
                  </a:lnTo>
                  <a:lnTo>
                    <a:pt x="47407" y="1185191"/>
                  </a:lnTo>
                  <a:lnTo>
                    <a:pt x="6904" y="1185191"/>
                  </a:lnTo>
                  <a:close/>
                </a:path>
              </a:pathLst>
            </a:custGeom>
            <a:solidFill>
              <a:srgbClr val="62AFEF"/>
            </a:solidFill>
            <a:ln w="9525" cap="flat">
              <a:noFill/>
              <a:prstDash val="solid"/>
              <a:miter/>
            </a:ln>
          </p:spPr>
          <p:txBody>
            <a:bodyPr rtlCol="0" anchor="ctr"/>
            <a:lstStyle/>
            <a:p>
              <a:endParaRPr lang="zh-CN" altLang="en-US"/>
            </a:p>
          </p:txBody>
        </p:sp>
        <p:sp>
          <p:nvSpPr>
            <p:cNvPr id="180" name="任意多边形: 形状 179"/>
            <p:cNvSpPr/>
            <p:nvPr/>
          </p:nvSpPr>
          <p:spPr>
            <a:xfrm>
              <a:off x="9282768" y="3040377"/>
              <a:ext cx="275758" cy="2275003"/>
            </a:xfrm>
            <a:custGeom>
              <a:avLst/>
              <a:gdLst>
                <a:gd name="connsiteX0" fmla="*/ 6904 w 184107"/>
                <a:gd name="connsiteY0" fmla="*/ 6904 h 1518885"/>
                <a:gd name="connsiteX1" fmla="*/ 177203 w 184107"/>
                <a:gd name="connsiteY1" fmla="*/ 6904 h 1518885"/>
                <a:gd name="connsiteX2" fmla="*/ 177203 w 184107"/>
                <a:gd name="connsiteY2" fmla="*/ 1516585 h 1518885"/>
                <a:gd name="connsiteX3" fmla="*/ 6904 w 184107"/>
                <a:gd name="connsiteY3" fmla="*/ 1516585 h 1518885"/>
              </a:gdLst>
              <a:ahLst/>
              <a:cxnLst>
                <a:cxn ang="0">
                  <a:pos x="connsiteX0" y="connsiteY0"/>
                </a:cxn>
                <a:cxn ang="0">
                  <a:pos x="connsiteX1" y="connsiteY1"/>
                </a:cxn>
                <a:cxn ang="0">
                  <a:pos x="connsiteX2" y="connsiteY2"/>
                </a:cxn>
                <a:cxn ang="0">
                  <a:pos x="connsiteX3" y="connsiteY3"/>
                </a:cxn>
              </a:cxnLst>
              <a:rect l="l" t="t" r="r" b="b"/>
              <a:pathLst>
                <a:path w="184107" h="1518885">
                  <a:moveTo>
                    <a:pt x="6904" y="6904"/>
                  </a:moveTo>
                  <a:lnTo>
                    <a:pt x="177203" y="6904"/>
                  </a:lnTo>
                  <a:lnTo>
                    <a:pt x="177203" y="1516585"/>
                  </a:lnTo>
                  <a:lnTo>
                    <a:pt x="6904" y="1516585"/>
                  </a:lnTo>
                  <a:close/>
                </a:path>
              </a:pathLst>
            </a:custGeom>
            <a:solidFill>
              <a:srgbClr val="9FD6FF"/>
            </a:solidFill>
            <a:ln w="9525" cap="flat">
              <a:noFill/>
              <a:prstDash val="solid"/>
              <a:miter/>
            </a:ln>
          </p:spPr>
          <p:txBody>
            <a:bodyPr rtlCol="0" anchor="ctr"/>
            <a:lstStyle/>
            <a:p>
              <a:endParaRPr lang="zh-CN" altLang="en-US"/>
            </a:p>
          </p:txBody>
        </p:sp>
        <p:sp>
          <p:nvSpPr>
            <p:cNvPr id="181" name="任意多边形: 形状 180"/>
            <p:cNvSpPr/>
            <p:nvPr/>
          </p:nvSpPr>
          <p:spPr>
            <a:xfrm>
              <a:off x="8874646" y="325960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2" name="任意多边形: 形状 181"/>
            <p:cNvSpPr/>
            <p:nvPr/>
          </p:nvSpPr>
          <p:spPr>
            <a:xfrm>
              <a:off x="8874646" y="3416786"/>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3" name="任意多边形: 形状 182"/>
            <p:cNvSpPr/>
            <p:nvPr/>
          </p:nvSpPr>
          <p:spPr>
            <a:xfrm>
              <a:off x="8874646" y="3573968"/>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4" name="任意多边形: 形状 183"/>
            <p:cNvSpPr/>
            <p:nvPr/>
          </p:nvSpPr>
          <p:spPr>
            <a:xfrm>
              <a:off x="8874646" y="3732530"/>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5" name="任意多边形: 形状 184"/>
            <p:cNvSpPr/>
            <p:nvPr/>
          </p:nvSpPr>
          <p:spPr>
            <a:xfrm>
              <a:off x="8874646" y="3889712"/>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6" name="任意多边形: 形状 185"/>
            <p:cNvSpPr/>
            <p:nvPr/>
          </p:nvSpPr>
          <p:spPr>
            <a:xfrm>
              <a:off x="8874646" y="4046893"/>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7" name="任意多边形: 形状 186"/>
            <p:cNvSpPr/>
            <p:nvPr/>
          </p:nvSpPr>
          <p:spPr>
            <a:xfrm>
              <a:off x="8874646" y="420407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8" name="任意多边形: 形状 187"/>
            <p:cNvSpPr/>
            <p:nvPr/>
          </p:nvSpPr>
          <p:spPr>
            <a:xfrm>
              <a:off x="8874646" y="4361258"/>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9" name="任意多边形: 形状 188"/>
            <p:cNvSpPr/>
            <p:nvPr/>
          </p:nvSpPr>
          <p:spPr>
            <a:xfrm>
              <a:off x="8874646" y="4518440"/>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0" name="任意多边形: 形状 189"/>
            <p:cNvSpPr/>
            <p:nvPr/>
          </p:nvSpPr>
          <p:spPr>
            <a:xfrm>
              <a:off x="8874646" y="4675621"/>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1" name="任意多边形: 形状 190"/>
            <p:cNvSpPr/>
            <p:nvPr/>
          </p:nvSpPr>
          <p:spPr>
            <a:xfrm>
              <a:off x="8874646" y="4834183"/>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2" name="任意多边形: 形状 191"/>
            <p:cNvSpPr/>
            <p:nvPr/>
          </p:nvSpPr>
          <p:spPr>
            <a:xfrm>
              <a:off x="8874646" y="499136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3" name="任意多边形: 形状 192"/>
            <p:cNvSpPr/>
            <p:nvPr/>
          </p:nvSpPr>
          <p:spPr>
            <a:xfrm>
              <a:off x="8874646" y="5148546"/>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4" name="任意多边形: 形状 193"/>
            <p:cNvSpPr/>
            <p:nvPr/>
          </p:nvSpPr>
          <p:spPr>
            <a:xfrm>
              <a:off x="8874646" y="3102422"/>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5" name="任意多边形: 形状 194"/>
            <p:cNvSpPr/>
            <p:nvPr/>
          </p:nvSpPr>
          <p:spPr>
            <a:xfrm>
              <a:off x="7586855" y="3732530"/>
              <a:ext cx="579092" cy="1585607"/>
            </a:xfrm>
            <a:custGeom>
              <a:avLst/>
              <a:gdLst>
                <a:gd name="connsiteX0" fmla="*/ 386165 w 386625"/>
                <a:gd name="connsiteY0" fmla="*/ 126574 h 1058617"/>
                <a:gd name="connsiteX1" fmla="*/ 386165 w 386625"/>
                <a:gd name="connsiteY1" fmla="*/ 1054475 h 1058617"/>
                <a:gd name="connsiteX2" fmla="*/ 6904 w 386625"/>
                <a:gd name="connsiteY2" fmla="*/ 1054475 h 1058617"/>
                <a:gd name="connsiteX3" fmla="*/ 6904 w 386625"/>
                <a:gd name="connsiteY3" fmla="*/ 6904 h 1058617"/>
                <a:gd name="connsiteX4" fmla="*/ 279383 w 386625"/>
                <a:gd name="connsiteY4" fmla="*/ 6904 h 1058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25" h="1058617">
                  <a:moveTo>
                    <a:pt x="386165" y="126574"/>
                  </a:moveTo>
                  <a:lnTo>
                    <a:pt x="386165" y="1054475"/>
                  </a:lnTo>
                  <a:lnTo>
                    <a:pt x="6904" y="1054475"/>
                  </a:lnTo>
                  <a:lnTo>
                    <a:pt x="6904" y="6904"/>
                  </a:lnTo>
                  <a:lnTo>
                    <a:pt x="279383" y="6904"/>
                  </a:lnTo>
                  <a:close/>
                </a:path>
              </a:pathLst>
            </a:custGeom>
            <a:solidFill>
              <a:srgbClr val="78B4EF"/>
            </a:solidFill>
            <a:ln w="9525" cap="flat">
              <a:noFill/>
              <a:prstDash val="solid"/>
              <a:miter/>
            </a:ln>
          </p:spPr>
          <p:txBody>
            <a:bodyPr rtlCol="0" anchor="ctr"/>
            <a:lstStyle/>
            <a:p>
              <a:endParaRPr lang="zh-CN" altLang="en-US"/>
            </a:p>
          </p:txBody>
        </p:sp>
        <p:sp>
          <p:nvSpPr>
            <p:cNvPr id="196" name="任意多边形: 形状 195"/>
            <p:cNvSpPr/>
            <p:nvPr/>
          </p:nvSpPr>
          <p:spPr>
            <a:xfrm>
              <a:off x="7994978" y="3732530"/>
              <a:ext cx="275758" cy="1585607"/>
            </a:xfrm>
            <a:custGeom>
              <a:avLst/>
              <a:gdLst>
                <a:gd name="connsiteX0" fmla="*/ 177203 w 184107"/>
                <a:gd name="connsiteY0" fmla="*/ 199296 h 1058617"/>
                <a:gd name="connsiteX1" fmla="*/ 177203 w 184107"/>
                <a:gd name="connsiteY1" fmla="*/ 1054475 h 1058617"/>
                <a:gd name="connsiteX2" fmla="*/ 6904 w 184107"/>
                <a:gd name="connsiteY2" fmla="*/ 1054475 h 1058617"/>
                <a:gd name="connsiteX3" fmla="*/ 6904 w 184107"/>
                <a:gd name="connsiteY3" fmla="*/ 6904 h 1058617"/>
                <a:gd name="connsiteX4" fmla="*/ 113686 w 184107"/>
                <a:gd name="connsiteY4" fmla="*/ 126574 h 1058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07" h="1058617">
                  <a:moveTo>
                    <a:pt x="177203" y="199296"/>
                  </a:moveTo>
                  <a:lnTo>
                    <a:pt x="177203" y="1054475"/>
                  </a:lnTo>
                  <a:lnTo>
                    <a:pt x="6904" y="1054475"/>
                  </a:lnTo>
                  <a:lnTo>
                    <a:pt x="6904" y="6904"/>
                  </a:lnTo>
                  <a:lnTo>
                    <a:pt x="113686" y="126574"/>
                  </a:lnTo>
                  <a:close/>
                </a:path>
              </a:pathLst>
            </a:custGeom>
            <a:solidFill>
              <a:srgbClr val="9FD6FF"/>
            </a:solidFill>
            <a:ln w="9525" cap="flat">
              <a:noFill/>
              <a:prstDash val="solid"/>
              <a:miter/>
            </a:ln>
          </p:spPr>
          <p:txBody>
            <a:bodyPr rtlCol="0" anchor="ctr"/>
            <a:lstStyle/>
            <a:p>
              <a:endParaRPr lang="zh-CN" altLang="en-US"/>
            </a:p>
          </p:txBody>
        </p:sp>
        <p:sp>
          <p:nvSpPr>
            <p:cNvPr id="197" name="任意多边形: 形状 196"/>
            <p:cNvSpPr/>
            <p:nvPr/>
          </p:nvSpPr>
          <p:spPr>
            <a:xfrm>
              <a:off x="7586855" y="3732530"/>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8" name="任意多边形: 形状 197"/>
            <p:cNvSpPr/>
            <p:nvPr/>
          </p:nvSpPr>
          <p:spPr>
            <a:xfrm>
              <a:off x="7586855" y="3889712"/>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9" name="任意多边形: 形状 198"/>
            <p:cNvSpPr/>
            <p:nvPr/>
          </p:nvSpPr>
          <p:spPr>
            <a:xfrm>
              <a:off x="7586855" y="4046893"/>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0" name="任意多边形: 形状 199"/>
            <p:cNvSpPr/>
            <p:nvPr/>
          </p:nvSpPr>
          <p:spPr>
            <a:xfrm>
              <a:off x="7586855" y="420407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1" name="任意多边形: 形状 200"/>
            <p:cNvSpPr/>
            <p:nvPr/>
          </p:nvSpPr>
          <p:spPr>
            <a:xfrm>
              <a:off x="7586855" y="4361258"/>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2" name="任意多边形: 形状 201"/>
            <p:cNvSpPr/>
            <p:nvPr/>
          </p:nvSpPr>
          <p:spPr>
            <a:xfrm>
              <a:off x="7586855" y="4518440"/>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3" name="任意多边形: 形状 202"/>
            <p:cNvSpPr/>
            <p:nvPr/>
          </p:nvSpPr>
          <p:spPr>
            <a:xfrm>
              <a:off x="7586855" y="4675621"/>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4" name="任意多边形: 形状 203"/>
            <p:cNvSpPr/>
            <p:nvPr/>
          </p:nvSpPr>
          <p:spPr>
            <a:xfrm>
              <a:off x="7586855" y="4834183"/>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5" name="任意多边形: 形状 204"/>
            <p:cNvSpPr/>
            <p:nvPr/>
          </p:nvSpPr>
          <p:spPr>
            <a:xfrm>
              <a:off x="7586855" y="499136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6" name="任意多边形: 形状 205"/>
            <p:cNvSpPr/>
            <p:nvPr/>
          </p:nvSpPr>
          <p:spPr>
            <a:xfrm>
              <a:off x="7586855" y="5148546"/>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7" name="任意多边形: 形状 206"/>
            <p:cNvSpPr/>
            <p:nvPr/>
          </p:nvSpPr>
          <p:spPr>
            <a:xfrm>
              <a:off x="8267978" y="3436090"/>
              <a:ext cx="523940" cy="110304"/>
            </a:xfrm>
            <a:custGeom>
              <a:avLst/>
              <a:gdLst>
                <a:gd name="connsiteX0" fmla="*/ 6904 w 349804"/>
                <a:gd name="connsiteY0" fmla="*/ 6904 h 73642"/>
                <a:gd name="connsiteX1" fmla="*/ 347503 w 349804"/>
                <a:gd name="connsiteY1" fmla="*/ 6904 h 73642"/>
                <a:gd name="connsiteX2" fmla="*/ 347503 w 349804"/>
                <a:gd name="connsiteY2" fmla="*/ 73183 h 73642"/>
                <a:gd name="connsiteX3" fmla="*/ 6904 w 349804"/>
                <a:gd name="connsiteY3" fmla="*/ 73183 h 73642"/>
              </a:gdLst>
              <a:ahLst/>
              <a:cxnLst>
                <a:cxn ang="0">
                  <a:pos x="connsiteX0" y="connsiteY0"/>
                </a:cxn>
                <a:cxn ang="0">
                  <a:pos x="connsiteX1" y="connsiteY1"/>
                </a:cxn>
                <a:cxn ang="0">
                  <a:pos x="connsiteX2" y="connsiteY2"/>
                </a:cxn>
                <a:cxn ang="0">
                  <a:pos x="connsiteX3" y="connsiteY3"/>
                </a:cxn>
              </a:cxnLst>
              <a:rect l="l" t="t" r="r" b="b"/>
              <a:pathLst>
                <a:path w="349804" h="73642">
                  <a:moveTo>
                    <a:pt x="6904" y="6904"/>
                  </a:moveTo>
                  <a:lnTo>
                    <a:pt x="347503" y="6904"/>
                  </a:lnTo>
                  <a:lnTo>
                    <a:pt x="347503" y="73183"/>
                  </a:lnTo>
                  <a:lnTo>
                    <a:pt x="6904" y="73183"/>
                  </a:lnTo>
                  <a:close/>
                </a:path>
              </a:pathLst>
            </a:custGeom>
            <a:solidFill>
              <a:srgbClr val="78B4EF"/>
            </a:solidFill>
            <a:ln w="9525" cap="flat">
              <a:noFill/>
              <a:prstDash val="solid"/>
              <a:miter/>
            </a:ln>
          </p:spPr>
          <p:txBody>
            <a:bodyPr rtlCol="0" anchor="ctr"/>
            <a:lstStyle/>
            <a:p>
              <a:endParaRPr lang="zh-CN" altLang="en-US"/>
            </a:p>
          </p:txBody>
        </p:sp>
        <p:sp>
          <p:nvSpPr>
            <p:cNvPr id="208" name="任意多边形: 形状 207"/>
            <p:cNvSpPr/>
            <p:nvPr/>
          </p:nvSpPr>
          <p:spPr>
            <a:xfrm>
              <a:off x="8365872" y="3346468"/>
              <a:ext cx="330910" cy="110304"/>
            </a:xfrm>
            <a:custGeom>
              <a:avLst/>
              <a:gdLst>
                <a:gd name="connsiteX0" fmla="*/ 6904 w 220928"/>
                <a:gd name="connsiteY0" fmla="*/ 6904 h 73642"/>
                <a:gd name="connsiteX1" fmla="*/ 217707 w 220928"/>
                <a:gd name="connsiteY1" fmla="*/ 6904 h 73642"/>
                <a:gd name="connsiteX2" fmla="*/ 217707 w 220928"/>
                <a:gd name="connsiteY2" fmla="*/ 73183 h 73642"/>
                <a:gd name="connsiteX3" fmla="*/ 6904 w 220928"/>
                <a:gd name="connsiteY3" fmla="*/ 73183 h 73642"/>
              </a:gdLst>
              <a:ahLst/>
              <a:cxnLst>
                <a:cxn ang="0">
                  <a:pos x="connsiteX0" y="connsiteY0"/>
                </a:cxn>
                <a:cxn ang="0">
                  <a:pos x="connsiteX1" y="connsiteY1"/>
                </a:cxn>
                <a:cxn ang="0">
                  <a:pos x="connsiteX2" y="connsiteY2"/>
                </a:cxn>
                <a:cxn ang="0">
                  <a:pos x="connsiteX3" y="connsiteY3"/>
                </a:cxn>
              </a:cxnLst>
              <a:rect l="l" t="t" r="r" b="b"/>
              <a:pathLst>
                <a:path w="220928" h="73642">
                  <a:moveTo>
                    <a:pt x="6904" y="6904"/>
                  </a:moveTo>
                  <a:lnTo>
                    <a:pt x="217707" y="6904"/>
                  </a:lnTo>
                  <a:lnTo>
                    <a:pt x="217707" y="73183"/>
                  </a:lnTo>
                  <a:lnTo>
                    <a:pt x="6904" y="73183"/>
                  </a:lnTo>
                  <a:close/>
                </a:path>
              </a:pathLst>
            </a:custGeom>
            <a:solidFill>
              <a:srgbClr val="78B4EF"/>
            </a:solidFill>
            <a:ln w="9525" cap="flat">
              <a:noFill/>
              <a:prstDash val="solid"/>
              <a:miter/>
            </a:ln>
          </p:spPr>
          <p:txBody>
            <a:bodyPr rtlCol="0" anchor="ctr"/>
            <a:lstStyle/>
            <a:p>
              <a:endParaRPr lang="zh-CN" altLang="en-US"/>
            </a:p>
          </p:txBody>
        </p:sp>
        <p:sp>
          <p:nvSpPr>
            <p:cNvPr id="209" name="任意多边形: 形状 208"/>
            <p:cNvSpPr/>
            <p:nvPr/>
          </p:nvSpPr>
          <p:spPr>
            <a:xfrm>
              <a:off x="6988461" y="4096530"/>
              <a:ext cx="399849" cy="1213334"/>
            </a:xfrm>
            <a:custGeom>
              <a:avLst/>
              <a:gdLst>
                <a:gd name="connsiteX0" fmla="*/ 6904 w 266955"/>
                <a:gd name="connsiteY0" fmla="*/ 6904 h 810072"/>
                <a:gd name="connsiteX1" fmla="*/ 265575 w 266955"/>
                <a:gd name="connsiteY1" fmla="*/ 6904 h 810072"/>
                <a:gd name="connsiteX2" fmla="*/ 265575 w 266955"/>
                <a:gd name="connsiteY2" fmla="*/ 811453 h 810072"/>
                <a:gd name="connsiteX3" fmla="*/ 6904 w 266955"/>
                <a:gd name="connsiteY3" fmla="*/ 811453 h 810072"/>
              </a:gdLst>
              <a:ahLst/>
              <a:cxnLst>
                <a:cxn ang="0">
                  <a:pos x="connsiteX0" y="connsiteY0"/>
                </a:cxn>
                <a:cxn ang="0">
                  <a:pos x="connsiteX1" y="connsiteY1"/>
                </a:cxn>
                <a:cxn ang="0">
                  <a:pos x="connsiteX2" y="connsiteY2"/>
                </a:cxn>
                <a:cxn ang="0">
                  <a:pos x="connsiteX3" y="connsiteY3"/>
                </a:cxn>
              </a:cxnLst>
              <a:rect l="l" t="t" r="r" b="b"/>
              <a:pathLst>
                <a:path w="266955" h="810072">
                  <a:moveTo>
                    <a:pt x="6904" y="6904"/>
                  </a:moveTo>
                  <a:lnTo>
                    <a:pt x="265575" y="6904"/>
                  </a:lnTo>
                  <a:lnTo>
                    <a:pt x="265575" y="811453"/>
                  </a:lnTo>
                  <a:lnTo>
                    <a:pt x="6904" y="811453"/>
                  </a:lnTo>
                  <a:close/>
                </a:path>
              </a:pathLst>
            </a:custGeom>
            <a:solidFill>
              <a:srgbClr val="78B4EF"/>
            </a:solidFill>
            <a:ln w="9525" cap="flat">
              <a:noFill/>
              <a:prstDash val="solid"/>
              <a:miter/>
            </a:ln>
          </p:spPr>
          <p:txBody>
            <a:bodyPr rtlCol="0" anchor="ctr"/>
            <a:lstStyle/>
            <a:p>
              <a:endParaRPr lang="zh-CN" altLang="en-US"/>
            </a:p>
          </p:txBody>
        </p:sp>
        <p:sp>
          <p:nvSpPr>
            <p:cNvPr id="210" name="任意多边形: 形状 209"/>
            <p:cNvSpPr/>
            <p:nvPr/>
          </p:nvSpPr>
          <p:spPr>
            <a:xfrm>
              <a:off x="7266978" y="4096530"/>
              <a:ext cx="193031" cy="1213334"/>
            </a:xfrm>
            <a:custGeom>
              <a:avLst/>
              <a:gdLst>
                <a:gd name="connsiteX0" fmla="*/ 6904 w 128875"/>
                <a:gd name="connsiteY0" fmla="*/ 6904 h 810072"/>
                <a:gd name="connsiteX1" fmla="*/ 122892 w 128875"/>
                <a:gd name="connsiteY1" fmla="*/ 6904 h 810072"/>
                <a:gd name="connsiteX2" fmla="*/ 122892 w 128875"/>
                <a:gd name="connsiteY2" fmla="*/ 811453 h 810072"/>
                <a:gd name="connsiteX3" fmla="*/ 6904 w 128875"/>
                <a:gd name="connsiteY3" fmla="*/ 811453 h 810072"/>
              </a:gdLst>
              <a:ahLst/>
              <a:cxnLst>
                <a:cxn ang="0">
                  <a:pos x="connsiteX0" y="connsiteY0"/>
                </a:cxn>
                <a:cxn ang="0">
                  <a:pos x="connsiteX1" y="connsiteY1"/>
                </a:cxn>
                <a:cxn ang="0">
                  <a:pos x="connsiteX2" y="connsiteY2"/>
                </a:cxn>
                <a:cxn ang="0">
                  <a:pos x="connsiteX3" y="connsiteY3"/>
                </a:cxn>
              </a:cxnLst>
              <a:rect l="l" t="t" r="r" b="b"/>
              <a:pathLst>
                <a:path w="128875" h="810072">
                  <a:moveTo>
                    <a:pt x="6904" y="6904"/>
                  </a:moveTo>
                  <a:lnTo>
                    <a:pt x="122892" y="6904"/>
                  </a:lnTo>
                  <a:lnTo>
                    <a:pt x="122892" y="811453"/>
                  </a:lnTo>
                  <a:lnTo>
                    <a:pt x="6904" y="811453"/>
                  </a:lnTo>
                  <a:close/>
                </a:path>
              </a:pathLst>
            </a:custGeom>
            <a:solidFill>
              <a:srgbClr val="9FD6FF"/>
            </a:solidFill>
            <a:ln w="9525" cap="flat">
              <a:noFill/>
              <a:prstDash val="solid"/>
              <a:miter/>
            </a:ln>
          </p:spPr>
          <p:txBody>
            <a:bodyPr rtlCol="0" anchor="ctr"/>
            <a:lstStyle/>
            <a:p>
              <a:endParaRPr lang="zh-CN" altLang="en-US"/>
            </a:p>
          </p:txBody>
        </p:sp>
        <p:sp>
          <p:nvSpPr>
            <p:cNvPr id="211" name="任意多边形: 形状 210"/>
            <p:cNvSpPr/>
            <p:nvPr/>
          </p:nvSpPr>
          <p:spPr>
            <a:xfrm>
              <a:off x="7027067" y="3994500"/>
              <a:ext cx="386060" cy="110304"/>
            </a:xfrm>
            <a:custGeom>
              <a:avLst/>
              <a:gdLst>
                <a:gd name="connsiteX0" fmla="*/ 6904 w 257750"/>
                <a:gd name="connsiteY0" fmla="*/ 6904 h 73642"/>
                <a:gd name="connsiteX1" fmla="*/ 255449 w 257750"/>
                <a:gd name="connsiteY1" fmla="*/ 6904 h 73642"/>
                <a:gd name="connsiteX2" fmla="*/ 255449 w 257750"/>
                <a:gd name="connsiteY2" fmla="*/ 75024 h 73642"/>
                <a:gd name="connsiteX3" fmla="*/ 6904 w 257750"/>
                <a:gd name="connsiteY3" fmla="*/ 75024 h 73642"/>
              </a:gdLst>
              <a:ahLst/>
              <a:cxnLst>
                <a:cxn ang="0">
                  <a:pos x="connsiteX0" y="connsiteY0"/>
                </a:cxn>
                <a:cxn ang="0">
                  <a:pos x="connsiteX1" y="connsiteY1"/>
                </a:cxn>
                <a:cxn ang="0">
                  <a:pos x="connsiteX2" y="connsiteY2"/>
                </a:cxn>
                <a:cxn ang="0">
                  <a:pos x="connsiteX3" y="connsiteY3"/>
                </a:cxn>
              </a:cxnLst>
              <a:rect l="l" t="t" r="r" b="b"/>
              <a:pathLst>
                <a:path w="257750" h="73642">
                  <a:moveTo>
                    <a:pt x="6904" y="6904"/>
                  </a:moveTo>
                  <a:lnTo>
                    <a:pt x="255449" y="6904"/>
                  </a:lnTo>
                  <a:lnTo>
                    <a:pt x="255449" y="75024"/>
                  </a:lnTo>
                  <a:lnTo>
                    <a:pt x="6904" y="75024"/>
                  </a:lnTo>
                  <a:close/>
                </a:path>
              </a:pathLst>
            </a:custGeom>
            <a:solidFill>
              <a:srgbClr val="78B4EF"/>
            </a:solidFill>
            <a:ln w="9525" cap="flat">
              <a:noFill/>
              <a:prstDash val="solid"/>
              <a:miter/>
            </a:ln>
          </p:spPr>
          <p:txBody>
            <a:bodyPr rtlCol="0" anchor="ctr"/>
            <a:lstStyle/>
            <a:p>
              <a:endParaRPr lang="zh-CN" altLang="en-US"/>
            </a:p>
          </p:txBody>
        </p:sp>
        <p:sp>
          <p:nvSpPr>
            <p:cNvPr id="212" name="任意多边形: 形状 211"/>
            <p:cNvSpPr/>
            <p:nvPr/>
          </p:nvSpPr>
          <p:spPr>
            <a:xfrm>
              <a:off x="7141507" y="3873167"/>
              <a:ext cx="137880" cy="137880"/>
            </a:xfrm>
            <a:custGeom>
              <a:avLst/>
              <a:gdLst>
                <a:gd name="connsiteX0" fmla="*/ 6904 w 92053"/>
                <a:gd name="connsiteY0" fmla="*/ 6904 h 92053"/>
                <a:gd name="connsiteX1" fmla="*/ 86991 w 92053"/>
                <a:gd name="connsiteY1" fmla="*/ 6904 h 92053"/>
                <a:gd name="connsiteX2" fmla="*/ 86991 w 92053"/>
                <a:gd name="connsiteY2" fmla="*/ 91593 h 92053"/>
                <a:gd name="connsiteX3" fmla="*/ 6904 w 92053"/>
                <a:gd name="connsiteY3" fmla="*/ 91593 h 92053"/>
              </a:gdLst>
              <a:ahLst/>
              <a:cxnLst>
                <a:cxn ang="0">
                  <a:pos x="connsiteX0" y="connsiteY0"/>
                </a:cxn>
                <a:cxn ang="0">
                  <a:pos x="connsiteX1" y="connsiteY1"/>
                </a:cxn>
                <a:cxn ang="0">
                  <a:pos x="connsiteX2" y="connsiteY2"/>
                </a:cxn>
                <a:cxn ang="0">
                  <a:pos x="connsiteX3" y="connsiteY3"/>
                </a:cxn>
              </a:cxnLst>
              <a:rect l="l" t="t" r="r" b="b"/>
              <a:pathLst>
                <a:path w="92053" h="92053">
                  <a:moveTo>
                    <a:pt x="6904" y="6904"/>
                  </a:moveTo>
                  <a:lnTo>
                    <a:pt x="86991" y="6904"/>
                  </a:lnTo>
                  <a:lnTo>
                    <a:pt x="86991" y="91593"/>
                  </a:lnTo>
                  <a:lnTo>
                    <a:pt x="6904" y="91593"/>
                  </a:lnTo>
                  <a:close/>
                </a:path>
              </a:pathLst>
            </a:custGeom>
            <a:solidFill>
              <a:srgbClr val="78B4EF"/>
            </a:solidFill>
            <a:ln w="9525" cap="flat">
              <a:noFill/>
              <a:prstDash val="solid"/>
              <a:miter/>
            </a:ln>
          </p:spPr>
          <p:txBody>
            <a:bodyPr rtlCol="0" anchor="ctr"/>
            <a:lstStyle/>
            <a:p>
              <a:endParaRPr lang="zh-CN" altLang="en-US"/>
            </a:p>
          </p:txBody>
        </p:sp>
        <p:sp>
          <p:nvSpPr>
            <p:cNvPr id="213" name="任意多边形: 形状 212"/>
            <p:cNvSpPr/>
            <p:nvPr/>
          </p:nvSpPr>
          <p:spPr>
            <a:xfrm>
              <a:off x="7080840" y="4448120"/>
              <a:ext cx="41363" cy="868637"/>
            </a:xfrm>
            <a:custGeom>
              <a:avLst/>
              <a:gdLst>
                <a:gd name="connsiteX0" fmla="*/ 6904 w 27616"/>
                <a:gd name="connsiteY0" fmla="*/ 6904 h 579938"/>
                <a:gd name="connsiteX1" fmla="*/ 27156 w 27616"/>
                <a:gd name="connsiteY1" fmla="*/ 6904 h 579938"/>
                <a:gd name="connsiteX2" fmla="*/ 27156 w 27616"/>
                <a:gd name="connsiteY2" fmla="*/ 576716 h 579938"/>
                <a:gd name="connsiteX3" fmla="*/ 6904 w 27616"/>
                <a:gd name="connsiteY3" fmla="*/ 576716 h 579938"/>
              </a:gdLst>
              <a:ahLst/>
              <a:cxnLst>
                <a:cxn ang="0">
                  <a:pos x="connsiteX0" y="connsiteY0"/>
                </a:cxn>
                <a:cxn ang="0">
                  <a:pos x="connsiteX1" y="connsiteY1"/>
                </a:cxn>
                <a:cxn ang="0">
                  <a:pos x="connsiteX2" y="connsiteY2"/>
                </a:cxn>
                <a:cxn ang="0">
                  <a:pos x="connsiteX3" y="connsiteY3"/>
                </a:cxn>
              </a:cxnLst>
              <a:rect l="l" t="t" r="r" b="b"/>
              <a:pathLst>
                <a:path w="27616" h="579938">
                  <a:moveTo>
                    <a:pt x="6904" y="6904"/>
                  </a:moveTo>
                  <a:lnTo>
                    <a:pt x="27156" y="6904"/>
                  </a:lnTo>
                  <a:lnTo>
                    <a:pt x="27156" y="576716"/>
                  </a:lnTo>
                  <a:lnTo>
                    <a:pt x="6904" y="576716"/>
                  </a:lnTo>
                  <a:close/>
                </a:path>
              </a:pathLst>
            </a:custGeom>
            <a:solidFill>
              <a:srgbClr val="62AFEF"/>
            </a:solidFill>
            <a:ln w="9525" cap="flat">
              <a:noFill/>
              <a:prstDash val="solid"/>
              <a:miter/>
            </a:ln>
          </p:spPr>
          <p:txBody>
            <a:bodyPr rtlCol="0" anchor="ctr"/>
            <a:lstStyle/>
            <a:p>
              <a:endParaRPr lang="zh-CN" altLang="en-US"/>
            </a:p>
          </p:txBody>
        </p:sp>
        <p:sp>
          <p:nvSpPr>
            <p:cNvPr id="214" name="任意多边形: 形状 213"/>
            <p:cNvSpPr/>
            <p:nvPr/>
          </p:nvSpPr>
          <p:spPr>
            <a:xfrm>
              <a:off x="7080840" y="4168226"/>
              <a:ext cx="41363" cy="234394"/>
            </a:xfrm>
            <a:custGeom>
              <a:avLst/>
              <a:gdLst>
                <a:gd name="connsiteX0" fmla="*/ 6904 w 27616"/>
                <a:gd name="connsiteY0" fmla="*/ 6904 h 156491"/>
                <a:gd name="connsiteX1" fmla="*/ 27156 w 27616"/>
                <a:gd name="connsiteY1" fmla="*/ 6904 h 156491"/>
                <a:gd name="connsiteX2" fmla="*/ 27156 w 27616"/>
                <a:gd name="connsiteY2" fmla="*/ 153269 h 156491"/>
                <a:gd name="connsiteX3" fmla="*/ 6904 w 27616"/>
                <a:gd name="connsiteY3" fmla="*/ 153269 h 156491"/>
              </a:gdLst>
              <a:ahLst/>
              <a:cxnLst>
                <a:cxn ang="0">
                  <a:pos x="connsiteX0" y="connsiteY0"/>
                </a:cxn>
                <a:cxn ang="0">
                  <a:pos x="connsiteX1" y="connsiteY1"/>
                </a:cxn>
                <a:cxn ang="0">
                  <a:pos x="connsiteX2" y="connsiteY2"/>
                </a:cxn>
                <a:cxn ang="0">
                  <a:pos x="connsiteX3" y="connsiteY3"/>
                </a:cxn>
              </a:cxnLst>
              <a:rect l="l" t="t" r="r" b="b"/>
              <a:pathLst>
                <a:path w="27616" h="156491">
                  <a:moveTo>
                    <a:pt x="6904" y="6904"/>
                  </a:moveTo>
                  <a:lnTo>
                    <a:pt x="27156" y="6904"/>
                  </a:lnTo>
                  <a:lnTo>
                    <a:pt x="27156" y="153269"/>
                  </a:lnTo>
                  <a:lnTo>
                    <a:pt x="6904" y="153269"/>
                  </a:lnTo>
                  <a:close/>
                </a:path>
              </a:pathLst>
            </a:custGeom>
            <a:solidFill>
              <a:srgbClr val="62AFEF"/>
            </a:solidFill>
            <a:ln w="9525" cap="flat">
              <a:noFill/>
              <a:prstDash val="solid"/>
              <a:miter/>
            </a:ln>
          </p:spPr>
          <p:txBody>
            <a:bodyPr rtlCol="0" anchor="ctr"/>
            <a:lstStyle/>
            <a:p>
              <a:endParaRPr lang="zh-CN" altLang="en-US"/>
            </a:p>
          </p:txBody>
        </p:sp>
        <p:sp>
          <p:nvSpPr>
            <p:cNvPr id="215" name="任意多边形: 形状 214"/>
            <p:cNvSpPr/>
            <p:nvPr/>
          </p:nvSpPr>
          <p:spPr>
            <a:xfrm>
              <a:off x="7979751" y="3078662"/>
              <a:ext cx="2923033" cy="2923033"/>
            </a:xfrm>
            <a:custGeom>
              <a:avLst/>
              <a:gdLst>
                <a:gd name="connsiteX0" fmla="*/ 9764 w 1951538"/>
                <a:gd name="connsiteY0" fmla="*/ 1735981 h 1951538"/>
                <a:gd name="connsiteX1" fmla="*/ 1735982 w 1951538"/>
                <a:gd name="connsiteY1" fmla="*/ 9764 h 1951538"/>
                <a:gd name="connsiteX2" fmla="*/ 1946226 w 1951538"/>
                <a:gd name="connsiteY2" fmla="*/ 220008 h 1951538"/>
                <a:gd name="connsiteX3" fmla="*/ 220008 w 1951538"/>
                <a:gd name="connsiteY3" fmla="*/ 1946226 h 1951538"/>
              </a:gdLst>
              <a:ahLst/>
              <a:cxnLst>
                <a:cxn ang="0">
                  <a:pos x="connsiteX0" y="connsiteY0"/>
                </a:cxn>
                <a:cxn ang="0">
                  <a:pos x="connsiteX1" y="connsiteY1"/>
                </a:cxn>
                <a:cxn ang="0">
                  <a:pos x="connsiteX2" y="connsiteY2"/>
                </a:cxn>
                <a:cxn ang="0">
                  <a:pos x="connsiteX3" y="connsiteY3"/>
                </a:cxn>
              </a:cxnLst>
              <a:rect l="l" t="t" r="r" b="b"/>
              <a:pathLst>
                <a:path w="1951538" h="1951538">
                  <a:moveTo>
                    <a:pt x="9764" y="1735981"/>
                  </a:moveTo>
                  <a:lnTo>
                    <a:pt x="1735982" y="9764"/>
                  </a:lnTo>
                  <a:lnTo>
                    <a:pt x="1946226" y="220008"/>
                  </a:lnTo>
                  <a:lnTo>
                    <a:pt x="220008" y="1946226"/>
                  </a:lnTo>
                  <a:close/>
                </a:path>
              </a:pathLst>
            </a:custGeom>
            <a:solidFill>
              <a:srgbClr val="FFF0CA">
                <a:alpha val="15000"/>
              </a:srgbClr>
            </a:solidFill>
            <a:ln w="9525" cap="flat">
              <a:noFill/>
              <a:prstDash val="solid"/>
              <a:miter/>
            </a:ln>
          </p:spPr>
          <p:txBody>
            <a:bodyPr rtlCol="0" anchor="ctr"/>
            <a:lstStyle/>
            <a:p>
              <a:endParaRPr lang="zh-CN" altLang="en-US"/>
            </a:p>
          </p:txBody>
        </p:sp>
        <p:sp>
          <p:nvSpPr>
            <p:cNvPr id="216" name="任意多边形: 形状 215"/>
            <p:cNvSpPr/>
            <p:nvPr/>
          </p:nvSpPr>
          <p:spPr>
            <a:xfrm>
              <a:off x="7631594" y="2781328"/>
              <a:ext cx="2757580" cy="2757580"/>
            </a:xfrm>
            <a:custGeom>
              <a:avLst/>
              <a:gdLst>
                <a:gd name="connsiteX0" fmla="*/ 9764 w 1841073"/>
                <a:gd name="connsiteY0" fmla="*/ 1735982 h 1841073"/>
                <a:gd name="connsiteX1" fmla="*/ 1735982 w 1841073"/>
                <a:gd name="connsiteY1" fmla="*/ 9764 h 1841073"/>
                <a:gd name="connsiteX2" fmla="*/ 1832967 w 1841073"/>
                <a:gd name="connsiteY2" fmla="*/ 106750 h 1841073"/>
                <a:gd name="connsiteX3" fmla="*/ 106749 w 1841073"/>
                <a:gd name="connsiteY3" fmla="*/ 1832967 h 1841073"/>
              </a:gdLst>
              <a:ahLst/>
              <a:cxnLst>
                <a:cxn ang="0">
                  <a:pos x="connsiteX0" y="connsiteY0"/>
                </a:cxn>
                <a:cxn ang="0">
                  <a:pos x="connsiteX1" y="connsiteY1"/>
                </a:cxn>
                <a:cxn ang="0">
                  <a:pos x="connsiteX2" y="connsiteY2"/>
                </a:cxn>
                <a:cxn ang="0">
                  <a:pos x="connsiteX3" y="connsiteY3"/>
                </a:cxn>
              </a:cxnLst>
              <a:rect l="l" t="t" r="r" b="b"/>
              <a:pathLst>
                <a:path w="1841073" h="1841073">
                  <a:moveTo>
                    <a:pt x="9764" y="1735982"/>
                  </a:moveTo>
                  <a:lnTo>
                    <a:pt x="1735982" y="9764"/>
                  </a:lnTo>
                  <a:lnTo>
                    <a:pt x="1832967" y="106750"/>
                  </a:lnTo>
                  <a:lnTo>
                    <a:pt x="106749" y="1832967"/>
                  </a:lnTo>
                  <a:close/>
                </a:path>
              </a:pathLst>
            </a:custGeom>
            <a:solidFill>
              <a:srgbClr val="FFF0CA">
                <a:alpha val="15000"/>
              </a:srgbClr>
            </a:solidFill>
            <a:ln w="9525" cap="flat">
              <a:noFill/>
              <a:prstDash val="solid"/>
              <a:miter/>
            </a:ln>
          </p:spPr>
          <p:txBody>
            <a:bodyPr rtlCol="0" anchor="ctr"/>
            <a:lstStyle/>
            <a:p>
              <a:endParaRPr lang="zh-CN" altLang="en-US"/>
            </a:p>
          </p:txBody>
        </p:sp>
        <p:sp>
          <p:nvSpPr>
            <p:cNvPr id="217" name="任意多边形: 形状 216"/>
            <p:cNvSpPr/>
            <p:nvPr/>
          </p:nvSpPr>
          <p:spPr>
            <a:xfrm>
              <a:off x="6189621" y="2795070"/>
              <a:ext cx="4219096" cy="4219096"/>
            </a:xfrm>
            <a:custGeom>
              <a:avLst/>
              <a:gdLst>
                <a:gd name="connsiteX0" fmla="*/ 9764 w 2816843"/>
                <a:gd name="connsiteY0" fmla="*/ 1735981 h 2816842"/>
                <a:gd name="connsiteX1" fmla="*/ 1735981 w 2816843"/>
                <a:gd name="connsiteY1" fmla="*/ 9764 h 2816842"/>
                <a:gd name="connsiteX2" fmla="*/ 2815844 w 2816843"/>
                <a:gd name="connsiteY2" fmla="*/ 1089626 h 2816842"/>
                <a:gd name="connsiteX3" fmla="*/ 1089626 w 2816843"/>
                <a:gd name="connsiteY3" fmla="*/ 2815844 h 2816842"/>
              </a:gdLst>
              <a:ahLst/>
              <a:cxnLst>
                <a:cxn ang="0">
                  <a:pos x="connsiteX0" y="connsiteY0"/>
                </a:cxn>
                <a:cxn ang="0">
                  <a:pos x="connsiteX1" y="connsiteY1"/>
                </a:cxn>
                <a:cxn ang="0">
                  <a:pos x="connsiteX2" y="connsiteY2"/>
                </a:cxn>
                <a:cxn ang="0">
                  <a:pos x="connsiteX3" y="connsiteY3"/>
                </a:cxn>
              </a:cxnLst>
              <a:rect l="l" t="t" r="r" b="b"/>
              <a:pathLst>
                <a:path w="2816843" h="2816842">
                  <a:moveTo>
                    <a:pt x="9764" y="1735981"/>
                  </a:moveTo>
                  <a:lnTo>
                    <a:pt x="1735981" y="9764"/>
                  </a:lnTo>
                  <a:lnTo>
                    <a:pt x="2815844" y="1089626"/>
                  </a:lnTo>
                  <a:lnTo>
                    <a:pt x="1089626" y="2815844"/>
                  </a:lnTo>
                  <a:close/>
                </a:path>
              </a:pathLst>
            </a:custGeom>
            <a:solidFill>
              <a:srgbClr val="FFF0CA">
                <a:alpha val="15000"/>
              </a:srgbClr>
            </a:solidFill>
            <a:ln w="9525" cap="flat">
              <a:noFill/>
              <a:prstDash val="solid"/>
              <a:miter/>
            </a:ln>
          </p:spPr>
          <p:txBody>
            <a:bodyPr rtlCol="0" anchor="ctr"/>
            <a:lstStyle/>
            <a:p>
              <a:endParaRPr lang="zh-CN" altLang="en-US"/>
            </a:p>
          </p:txBody>
        </p:sp>
        <p:sp>
          <p:nvSpPr>
            <p:cNvPr id="218" name="任意多边形: 形状 217"/>
            <p:cNvSpPr/>
            <p:nvPr/>
          </p:nvSpPr>
          <p:spPr>
            <a:xfrm>
              <a:off x="4461485" y="3555302"/>
              <a:ext cx="3426981" cy="3313628"/>
            </a:xfrm>
            <a:custGeom>
              <a:avLst/>
              <a:gdLst>
                <a:gd name="connsiteX0" fmla="*/ 1714180 w 3426981"/>
                <a:gd name="connsiteY0" fmla="*/ 0 h 3313628"/>
                <a:gd name="connsiteX1" fmla="*/ 1962362 w 3426981"/>
                <a:gd name="connsiteY1" fmla="*/ 102375 h 3313628"/>
                <a:gd name="connsiteX2" fmla="*/ 3324606 w 3426981"/>
                <a:gd name="connsiteY2" fmla="*/ 1465998 h 3313628"/>
                <a:gd name="connsiteX3" fmla="*/ 3324606 w 3426981"/>
                <a:gd name="connsiteY3" fmla="*/ 1962362 h 3313628"/>
                <a:gd name="connsiteX4" fmla="*/ 1973340 w 3426981"/>
                <a:gd name="connsiteY4" fmla="*/ 3313628 h 3313628"/>
                <a:gd name="connsiteX5" fmla="*/ 1455009 w 3426981"/>
                <a:gd name="connsiteY5" fmla="*/ 3313628 h 3313628"/>
                <a:gd name="connsiteX6" fmla="*/ 102375 w 3426981"/>
                <a:gd name="connsiteY6" fmla="*/ 1962362 h 3313628"/>
                <a:gd name="connsiteX7" fmla="*/ 102375 w 3426981"/>
                <a:gd name="connsiteY7" fmla="*/ 1465998 h 3313628"/>
                <a:gd name="connsiteX8" fmla="*/ 1465998 w 3426981"/>
                <a:gd name="connsiteY8" fmla="*/ 102375 h 3313628"/>
                <a:gd name="connsiteX9" fmla="*/ 1714180 w 3426981"/>
                <a:gd name="connsiteY9" fmla="*/ 0 h 33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6981" h="3313628">
                  <a:moveTo>
                    <a:pt x="1714180" y="0"/>
                  </a:moveTo>
                  <a:cubicBezTo>
                    <a:pt x="1804146" y="0"/>
                    <a:pt x="1894112" y="34125"/>
                    <a:pt x="1962362" y="102375"/>
                  </a:cubicBezTo>
                  <a:lnTo>
                    <a:pt x="3324606" y="1465998"/>
                  </a:lnTo>
                  <a:cubicBezTo>
                    <a:pt x="3461106" y="1602498"/>
                    <a:pt x="3461106" y="1825862"/>
                    <a:pt x="3324606" y="1962362"/>
                  </a:cubicBezTo>
                  <a:lnTo>
                    <a:pt x="1973340" y="3313628"/>
                  </a:lnTo>
                  <a:lnTo>
                    <a:pt x="1455009" y="3313628"/>
                  </a:lnTo>
                  <a:lnTo>
                    <a:pt x="102375" y="1962362"/>
                  </a:lnTo>
                  <a:cubicBezTo>
                    <a:pt x="-34125" y="1825862"/>
                    <a:pt x="-34125" y="1602498"/>
                    <a:pt x="102375" y="1465998"/>
                  </a:cubicBezTo>
                  <a:lnTo>
                    <a:pt x="1465998" y="102375"/>
                  </a:lnTo>
                  <a:cubicBezTo>
                    <a:pt x="1534248" y="34125"/>
                    <a:pt x="1624214" y="0"/>
                    <a:pt x="1714180" y="0"/>
                  </a:cubicBezTo>
                  <a:close/>
                </a:path>
              </a:pathLst>
            </a:custGeom>
            <a:solidFill>
              <a:srgbClr val="70E0D8"/>
            </a:solidFill>
            <a:ln w="9525" cap="flat">
              <a:noFill/>
              <a:prstDash val="solid"/>
              <a:miter/>
            </a:ln>
          </p:spPr>
          <p:txBody>
            <a:bodyPr rtlCol="0" anchor="ctr"/>
            <a:lstStyle/>
            <a:p>
              <a:endParaRPr lang="zh-CN" altLang="en-US"/>
            </a:p>
          </p:txBody>
        </p:sp>
        <p:sp>
          <p:nvSpPr>
            <p:cNvPr id="219" name="任意多边形: 形状 218"/>
            <p:cNvSpPr/>
            <p:nvPr/>
          </p:nvSpPr>
          <p:spPr>
            <a:xfrm>
              <a:off x="-12700" y="5246440"/>
              <a:ext cx="12189040" cy="1626972"/>
            </a:xfrm>
            <a:custGeom>
              <a:avLst/>
              <a:gdLst>
                <a:gd name="connsiteX0" fmla="*/ 6904 w 4611890"/>
                <a:gd name="connsiteY0" fmla="*/ 6904 h 1086233"/>
                <a:gd name="connsiteX1" fmla="*/ 4609589 w 4611890"/>
                <a:gd name="connsiteY1" fmla="*/ 6904 h 1086233"/>
                <a:gd name="connsiteX2" fmla="*/ 4609589 w 4611890"/>
                <a:gd name="connsiteY2" fmla="*/ 1083932 h 1086233"/>
                <a:gd name="connsiteX3" fmla="*/ 6904 w 4611890"/>
                <a:gd name="connsiteY3" fmla="*/ 1083932 h 1086233"/>
              </a:gdLst>
              <a:ahLst/>
              <a:cxnLst>
                <a:cxn ang="0">
                  <a:pos x="connsiteX0" y="connsiteY0"/>
                </a:cxn>
                <a:cxn ang="0">
                  <a:pos x="connsiteX1" y="connsiteY1"/>
                </a:cxn>
                <a:cxn ang="0">
                  <a:pos x="connsiteX2" y="connsiteY2"/>
                </a:cxn>
                <a:cxn ang="0">
                  <a:pos x="connsiteX3" y="connsiteY3"/>
                </a:cxn>
              </a:cxnLst>
              <a:rect l="l" t="t" r="r" b="b"/>
              <a:pathLst>
                <a:path w="4611890" h="1086233">
                  <a:moveTo>
                    <a:pt x="6904" y="6904"/>
                  </a:moveTo>
                  <a:lnTo>
                    <a:pt x="4609589" y="6904"/>
                  </a:lnTo>
                  <a:lnTo>
                    <a:pt x="4609589" y="1083932"/>
                  </a:lnTo>
                  <a:lnTo>
                    <a:pt x="6904" y="1083932"/>
                  </a:lnTo>
                  <a:close/>
                </a:path>
              </a:pathLst>
            </a:custGeom>
            <a:solidFill>
              <a:srgbClr val="2CC47F"/>
            </a:solidFill>
            <a:ln w="9525" cap="flat">
              <a:noFill/>
              <a:prstDash val="solid"/>
              <a:miter/>
            </a:ln>
          </p:spPr>
          <p:txBody>
            <a:bodyPr rtlCol="0" anchor="ctr"/>
            <a:lstStyle/>
            <a:p>
              <a:endParaRPr lang="zh-CN" altLang="en-US"/>
            </a:p>
          </p:txBody>
        </p:sp>
        <p:sp>
          <p:nvSpPr>
            <p:cNvPr id="220" name="任意多边形: 形状 219"/>
            <p:cNvSpPr/>
            <p:nvPr/>
          </p:nvSpPr>
          <p:spPr>
            <a:xfrm>
              <a:off x="6701672" y="5246440"/>
              <a:ext cx="3102276" cy="289546"/>
            </a:xfrm>
            <a:custGeom>
              <a:avLst/>
              <a:gdLst>
                <a:gd name="connsiteX0" fmla="*/ 1979615 w 2071208"/>
                <a:gd name="connsiteY0" fmla="*/ 191011 h 193312"/>
                <a:gd name="connsiteX1" fmla="*/ 98958 w 2071208"/>
                <a:gd name="connsiteY1" fmla="*/ 191011 h 193312"/>
                <a:gd name="connsiteX2" fmla="*/ 6904 w 2071208"/>
                <a:gd name="connsiteY2" fmla="*/ 98958 h 193312"/>
                <a:gd name="connsiteX3" fmla="*/ 98958 w 2071208"/>
                <a:gd name="connsiteY3" fmla="*/ 6904 h 193312"/>
                <a:gd name="connsiteX4" fmla="*/ 1979615 w 2071208"/>
                <a:gd name="connsiteY4" fmla="*/ 6904 h 193312"/>
                <a:gd name="connsiteX5" fmla="*/ 2071668 w 2071208"/>
                <a:gd name="connsiteY5" fmla="*/ 98958 h 193312"/>
                <a:gd name="connsiteX6" fmla="*/ 1979615 w 2071208"/>
                <a:gd name="connsiteY6" fmla="*/ 191011 h 19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208" h="193312">
                  <a:moveTo>
                    <a:pt x="1979615" y="191011"/>
                  </a:moveTo>
                  <a:lnTo>
                    <a:pt x="98958" y="191011"/>
                  </a:lnTo>
                  <a:cubicBezTo>
                    <a:pt x="48328" y="191011"/>
                    <a:pt x="6904" y="149587"/>
                    <a:pt x="6904" y="98958"/>
                  </a:cubicBezTo>
                  <a:cubicBezTo>
                    <a:pt x="6904" y="48328"/>
                    <a:pt x="48328" y="6904"/>
                    <a:pt x="98958" y="6904"/>
                  </a:cubicBezTo>
                  <a:lnTo>
                    <a:pt x="1979615" y="6904"/>
                  </a:lnTo>
                  <a:cubicBezTo>
                    <a:pt x="2030244" y="6904"/>
                    <a:pt x="2071668" y="48328"/>
                    <a:pt x="2071668" y="98958"/>
                  </a:cubicBezTo>
                  <a:cubicBezTo>
                    <a:pt x="2071668" y="149587"/>
                    <a:pt x="2030244" y="191011"/>
                    <a:pt x="1979615" y="191011"/>
                  </a:cubicBezTo>
                  <a:close/>
                </a:path>
              </a:pathLst>
            </a:custGeom>
            <a:solidFill>
              <a:srgbClr val="1FA364"/>
            </a:solidFill>
            <a:ln w="9525" cap="flat">
              <a:noFill/>
              <a:prstDash val="solid"/>
              <a:miter/>
            </a:ln>
          </p:spPr>
          <p:txBody>
            <a:bodyPr rtlCol="0" anchor="ctr"/>
            <a:lstStyle/>
            <a:p>
              <a:endParaRPr lang="zh-CN" altLang="en-US"/>
            </a:p>
          </p:txBody>
        </p:sp>
        <p:sp>
          <p:nvSpPr>
            <p:cNvPr id="221" name="任意多边形: 形状 220"/>
            <p:cNvSpPr/>
            <p:nvPr/>
          </p:nvSpPr>
          <p:spPr>
            <a:xfrm>
              <a:off x="8626464" y="5246440"/>
              <a:ext cx="3102276" cy="289546"/>
            </a:xfrm>
            <a:custGeom>
              <a:avLst/>
              <a:gdLst>
                <a:gd name="connsiteX0" fmla="*/ 1979615 w 2071208"/>
                <a:gd name="connsiteY0" fmla="*/ 191011 h 193312"/>
                <a:gd name="connsiteX1" fmla="*/ 98958 w 2071208"/>
                <a:gd name="connsiteY1" fmla="*/ 191011 h 193312"/>
                <a:gd name="connsiteX2" fmla="*/ 6904 w 2071208"/>
                <a:gd name="connsiteY2" fmla="*/ 98958 h 193312"/>
                <a:gd name="connsiteX3" fmla="*/ 98958 w 2071208"/>
                <a:gd name="connsiteY3" fmla="*/ 6904 h 193312"/>
                <a:gd name="connsiteX4" fmla="*/ 1979615 w 2071208"/>
                <a:gd name="connsiteY4" fmla="*/ 6904 h 193312"/>
                <a:gd name="connsiteX5" fmla="*/ 2071668 w 2071208"/>
                <a:gd name="connsiteY5" fmla="*/ 98958 h 193312"/>
                <a:gd name="connsiteX6" fmla="*/ 1979615 w 2071208"/>
                <a:gd name="connsiteY6" fmla="*/ 191011 h 19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208" h="193312">
                  <a:moveTo>
                    <a:pt x="1979615" y="191011"/>
                  </a:moveTo>
                  <a:lnTo>
                    <a:pt x="98958" y="191011"/>
                  </a:lnTo>
                  <a:cubicBezTo>
                    <a:pt x="48328" y="191011"/>
                    <a:pt x="6904" y="149587"/>
                    <a:pt x="6904" y="98958"/>
                  </a:cubicBezTo>
                  <a:cubicBezTo>
                    <a:pt x="6904" y="48328"/>
                    <a:pt x="48328" y="6904"/>
                    <a:pt x="98958" y="6904"/>
                  </a:cubicBezTo>
                  <a:lnTo>
                    <a:pt x="1979615" y="6904"/>
                  </a:lnTo>
                  <a:cubicBezTo>
                    <a:pt x="2030244" y="6904"/>
                    <a:pt x="2071668" y="48328"/>
                    <a:pt x="2071668" y="98958"/>
                  </a:cubicBezTo>
                  <a:cubicBezTo>
                    <a:pt x="2071668" y="149587"/>
                    <a:pt x="2030244" y="191011"/>
                    <a:pt x="1979615" y="191011"/>
                  </a:cubicBezTo>
                  <a:close/>
                </a:path>
              </a:pathLst>
            </a:custGeom>
            <a:solidFill>
              <a:srgbClr val="1FA364"/>
            </a:solidFill>
            <a:ln w="9525" cap="flat">
              <a:noFill/>
              <a:prstDash val="solid"/>
              <a:miter/>
            </a:ln>
          </p:spPr>
          <p:txBody>
            <a:bodyPr rtlCol="0" anchor="ctr"/>
            <a:lstStyle/>
            <a:p>
              <a:endParaRPr lang="zh-CN" altLang="en-US"/>
            </a:p>
          </p:txBody>
        </p:sp>
        <p:sp>
          <p:nvSpPr>
            <p:cNvPr id="222" name="任意多边形: 形状 221"/>
            <p:cNvSpPr/>
            <p:nvPr/>
          </p:nvSpPr>
          <p:spPr>
            <a:xfrm>
              <a:off x="6245294" y="5522199"/>
              <a:ext cx="3102276" cy="289546"/>
            </a:xfrm>
            <a:custGeom>
              <a:avLst/>
              <a:gdLst>
                <a:gd name="connsiteX0" fmla="*/ 1979615 w 2071208"/>
                <a:gd name="connsiteY0" fmla="*/ 191011 h 193312"/>
                <a:gd name="connsiteX1" fmla="*/ 98958 w 2071208"/>
                <a:gd name="connsiteY1" fmla="*/ 191011 h 193312"/>
                <a:gd name="connsiteX2" fmla="*/ 6904 w 2071208"/>
                <a:gd name="connsiteY2" fmla="*/ 98958 h 193312"/>
                <a:gd name="connsiteX3" fmla="*/ 98958 w 2071208"/>
                <a:gd name="connsiteY3" fmla="*/ 6904 h 193312"/>
                <a:gd name="connsiteX4" fmla="*/ 1979615 w 2071208"/>
                <a:gd name="connsiteY4" fmla="*/ 6904 h 193312"/>
                <a:gd name="connsiteX5" fmla="*/ 2071668 w 2071208"/>
                <a:gd name="connsiteY5" fmla="*/ 98958 h 193312"/>
                <a:gd name="connsiteX6" fmla="*/ 1979615 w 2071208"/>
                <a:gd name="connsiteY6" fmla="*/ 191011 h 19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208" h="193312">
                  <a:moveTo>
                    <a:pt x="1979615" y="191011"/>
                  </a:moveTo>
                  <a:lnTo>
                    <a:pt x="98958" y="191011"/>
                  </a:lnTo>
                  <a:cubicBezTo>
                    <a:pt x="48328" y="191011"/>
                    <a:pt x="6904" y="149587"/>
                    <a:pt x="6904" y="98958"/>
                  </a:cubicBezTo>
                  <a:cubicBezTo>
                    <a:pt x="6904" y="48328"/>
                    <a:pt x="48328" y="6904"/>
                    <a:pt x="98958" y="6904"/>
                  </a:cubicBezTo>
                  <a:lnTo>
                    <a:pt x="1979615" y="6904"/>
                  </a:lnTo>
                  <a:cubicBezTo>
                    <a:pt x="2030244" y="6904"/>
                    <a:pt x="2071668" y="48328"/>
                    <a:pt x="2071668" y="98958"/>
                  </a:cubicBezTo>
                  <a:cubicBezTo>
                    <a:pt x="2071668" y="149587"/>
                    <a:pt x="2030244" y="191011"/>
                    <a:pt x="1979615" y="191011"/>
                  </a:cubicBezTo>
                  <a:close/>
                </a:path>
              </a:pathLst>
            </a:custGeom>
            <a:solidFill>
              <a:srgbClr val="1FA364"/>
            </a:solidFill>
            <a:ln w="9525" cap="flat">
              <a:noFill/>
              <a:prstDash val="solid"/>
              <a:miter/>
            </a:ln>
          </p:spPr>
          <p:txBody>
            <a:bodyPr rtlCol="0" anchor="ctr"/>
            <a:lstStyle/>
            <a:p>
              <a:endParaRPr lang="zh-CN" altLang="en-US"/>
            </a:p>
          </p:txBody>
        </p:sp>
        <p:sp>
          <p:nvSpPr>
            <p:cNvPr id="223" name="任意多边形: 形状 222"/>
            <p:cNvSpPr/>
            <p:nvPr/>
          </p:nvSpPr>
          <p:spPr>
            <a:xfrm>
              <a:off x="8349326" y="6087502"/>
              <a:ext cx="1626972" cy="151667"/>
            </a:xfrm>
            <a:custGeom>
              <a:avLst/>
              <a:gdLst>
                <a:gd name="connsiteX0" fmla="*/ 1039746 w 1086233"/>
                <a:gd name="connsiteY0" fmla="*/ 102640 h 101259"/>
                <a:gd name="connsiteX1" fmla="*/ 54772 w 1086233"/>
                <a:gd name="connsiteY1" fmla="*/ 102640 h 101259"/>
                <a:gd name="connsiteX2" fmla="*/ 6904 w 1086233"/>
                <a:gd name="connsiteY2" fmla="*/ 54772 h 101259"/>
                <a:gd name="connsiteX3" fmla="*/ 54772 w 1086233"/>
                <a:gd name="connsiteY3" fmla="*/ 6904 h 101259"/>
                <a:gd name="connsiteX4" fmla="*/ 1040667 w 1086233"/>
                <a:gd name="connsiteY4" fmla="*/ 6904 h 101259"/>
                <a:gd name="connsiteX5" fmla="*/ 1088535 w 1086233"/>
                <a:gd name="connsiteY5" fmla="*/ 54772 h 101259"/>
                <a:gd name="connsiteX6" fmla="*/ 1039746 w 1086233"/>
                <a:gd name="connsiteY6" fmla="*/ 102640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233" h="101259">
                  <a:moveTo>
                    <a:pt x="1039746" y="102640"/>
                  </a:moveTo>
                  <a:lnTo>
                    <a:pt x="54772" y="102640"/>
                  </a:lnTo>
                  <a:cubicBezTo>
                    <a:pt x="28076" y="102640"/>
                    <a:pt x="6904" y="81468"/>
                    <a:pt x="6904" y="54772"/>
                  </a:cubicBezTo>
                  <a:cubicBezTo>
                    <a:pt x="6904" y="28076"/>
                    <a:pt x="28076" y="6904"/>
                    <a:pt x="54772" y="6904"/>
                  </a:cubicBezTo>
                  <a:lnTo>
                    <a:pt x="1040667" y="6904"/>
                  </a:lnTo>
                  <a:cubicBezTo>
                    <a:pt x="1067362" y="6904"/>
                    <a:pt x="1088535" y="28076"/>
                    <a:pt x="1088535" y="54772"/>
                  </a:cubicBezTo>
                  <a:cubicBezTo>
                    <a:pt x="1088535" y="81468"/>
                    <a:pt x="1066442" y="102640"/>
                    <a:pt x="1039746" y="102640"/>
                  </a:cubicBezTo>
                  <a:close/>
                </a:path>
              </a:pathLst>
            </a:custGeom>
            <a:solidFill>
              <a:srgbClr val="2BAD6C"/>
            </a:solidFill>
            <a:ln w="9525" cap="flat">
              <a:noFill/>
              <a:prstDash val="solid"/>
              <a:miter/>
            </a:ln>
          </p:spPr>
          <p:txBody>
            <a:bodyPr rtlCol="0" anchor="ctr"/>
            <a:lstStyle/>
            <a:p>
              <a:endParaRPr lang="zh-CN" altLang="en-US"/>
            </a:p>
          </p:txBody>
        </p:sp>
        <p:sp>
          <p:nvSpPr>
            <p:cNvPr id="224" name="任意多边形: 形状 223"/>
            <p:cNvSpPr/>
            <p:nvPr/>
          </p:nvSpPr>
          <p:spPr>
            <a:xfrm>
              <a:off x="5231883" y="6374290"/>
              <a:ext cx="1296063" cy="165454"/>
            </a:xfrm>
            <a:custGeom>
              <a:avLst/>
              <a:gdLst>
                <a:gd name="connsiteX0" fmla="*/ 866685 w 865304"/>
                <a:gd name="connsiteY0" fmla="*/ 55693 h 110464"/>
                <a:gd name="connsiteX1" fmla="*/ 818818 w 865304"/>
                <a:gd name="connsiteY1" fmla="*/ 103560 h 110464"/>
                <a:gd name="connsiteX2" fmla="*/ 6904 w 865304"/>
                <a:gd name="connsiteY2" fmla="*/ 103560 h 110464"/>
                <a:gd name="connsiteX3" fmla="*/ 6904 w 865304"/>
                <a:gd name="connsiteY3" fmla="*/ 6904 h 110464"/>
                <a:gd name="connsiteX4" fmla="*/ 818818 w 865304"/>
                <a:gd name="connsiteY4" fmla="*/ 6904 h 110464"/>
                <a:gd name="connsiteX5" fmla="*/ 866685 w 865304"/>
                <a:gd name="connsiteY5" fmla="*/ 55693 h 1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5304" h="110464">
                  <a:moveTo>
                    <a:pt x="866685" y="55693"/>
                  </a:moveTo>
                  <a:cubicBezTo>
                    <a:pt x="866685" y="82388"/>
                    <a:pt x="844593" y="103560"/>
                    <a:pt x="818818" y="103560"/>
                  </a:cubicBezTo>
                  <a:lnTo>
                    <a:pt x="6904" y="103560"/>
                  </a:lnTo>
                  <a:lnTo>
                    <a:pt x="6904" y="6904"/>
                  </a:lnTo>
                  <a:lnTo>
                    <a:pt x="818818" y="6904"/>
                  </a:lnTo>
                  <a:cubicBezTo>
                    <a:pt x="844593" y="7825"/>
                    <a:pt x="866685" y="28997"/>
                    <a:pt x="866685" y="55693"/>
                  </a:cubicBezTo>
                  <a:close/>
                </a:path>
              </a:pathLst>
            </a:custGeom>
            <a:solidFill>
              <a:srgbClr val="25BA70"/>
            </a:solidFill>
            <a:ln w="9525" cap="flat">
              <a:noFill/>
              <a:prstDash val="solid"/>
              <a:miter/>
            </a:ln>
          </p:spPr>
          <p:txBody>
            <a:bodyPr rtlCol="0" anchor="ctr"/>
            <a:lstStyle/>
            <a:p>
              <a:endParaRPr lang="zh-CN" altLang="en-US"/>
            </a:p>
          </p:txBody>
        </p:sp>
        <p:sp>
          <p:nvSpPr>
            <p:cNvPr id="225" name="任意多边形: 形状 224"/>
            <p:cNvSpPr/>
            <p:nvPr/>
          </p:nvSpPr>
          <p:spPr>
            <a:xfrm>
              <a:off x="9263464" y="6230896"/>
              <a:ext cx="951365" cy="151667"/>
            </a:xfrm>
            <a:custGeom>
              <a:avLst/>
              <a:gdLst>
                <a:gd name="connsiteX0" fmla="*/ 588683 w 635170"/>
                <a:gd name="connsiteY0" fmla="*/ 102640 h 101259"/>
                <a:gd name="connsiteX1" fmla="*/ 54772 w 635170"/>
                <a:gd name="connsiteY1" fmla="*/ 102640 h 101259"/>
                <a:gd name="connsiteX2" fmla="*/ 6904 w 635170"/>
                <a:gd name="connsiteY2" fmla="*/ 54772 h 101259"/>
                <a:gd name="connsiteX3" fmla="*/ 54772 w 635170"/>
                <a:gd name="connsiteY3" fmla="*/ 6904 h 101259"/>
                <a:gd name="connsiteX4" fmla="*/ 588683 w 635170"/>
                <a:gd name="connsiteY4" fmla="*/ 6904 h 101259"/>
                <a:gd name="connsiteX5" fmla="*/ 636551 w 635170"/>
                <a:gd name="connsiteY5" fmla="*/ 54772 h 101259"/>
                <a:gd name="connsiteX6" fmla="*/ 588683 w 635170"/>
                <a:gd name="connsiteY6" fmla="*/ 102640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170" h="101259">
                  <a:moveTo>
                    <a:pt x="588683" y="102640"/>
                  </a:moveTo>
                  <a:lnTo>
                    <a:pt x="54772" y="102640"/>
                  </a:lnTo>
                  <a:cubicBezTo>
                    <a:pt x="28077" y="102640"/>
                    <a:pt x="6904" y="81468"/>
                    <a:pt x="6904" y="54772"/>
                  </a:cubicBezTo>
                  <a:cubicBezTo>
                    <a:pt x="6904" y="28077"/>
                    <a:pt x="28077" y="6904"/>
                    <a:pt x="54772" y="6904"/>
                  </a:cubicBezTo>
                  <a:lnTo>
                    <a:pt x="588683" y="6904"/>
                  </a:lnTo>
                  <a:cubicBezTo>
                    <a:pt x="615379" y="6904"/>
                    <a:pt x="636551" y="28077"/>
                    <a:pt x="636551" y="54772"/>
                  </a:cubicBezTo>
                  <a:cubicBezTo>
                    <a:pt x="636551" y="81468"/>
                    <a:pt x="615379" y="102640"/>
                    <a:pt x="588683" y="102640"/>
                  </a:cubicBezTo>
                  <a:close/>
                </a:path>
              </a:pathLst>
            </a:custGeom>
            <a:solidFill>
              <a:srgbClr val="25BA70"/>
            </a:solidFill>
            <a:ln w="9525" cap="flat">
              <a:noFill/>
              <a:prstDash val="solid"/>
              <a:miter/>
            </a:ln>
          </p:spPr>
          <p:txBody>
            <a:bodyPr rtlCol="0" anchor="ctr"/>
            <a:lstStyle/>
            <a:p>
              <a:endParaRPr lang="zh-CN" altLang="en-US"/>
            </a:p>
          </p:txBody>
        </p:sp>
        <p:sp>
          <p:nvSpPr>
            <p:cNvPr id="226" name="任意多边形: 形状 225"/>
            <p:cNvSpPr/>
            <p:nvPr/>
          </p:nvSpPr>
          <p:spPr>
            <a:xfrm>
              <a:off x="11240648" y="6087502"/>
              <a:ext cx="413637" cy="151667"/>
            </a:xfrm>
            <a:custGeom>
              <a:avLst/>
              <a:gdLst>
                <a:gd name="connsiteX0" fmla="*/ 227833 w 276161"/>
                <a:gd name="connsiteY0" fmla="*/ 102640 h 101259"/>
                <a:gd name="connsiteX1" fmla="*/ 54772 w 276161"/>
                <a:gd name="connsiteY1" fmla="*/ 102640 h 101259"/>
                <a:gd name="connsiteX2" fmla="*/ 6904 w 276161"/>
                <a:gd name="connsiteY2" fmla="*/ 54772 h 101259"/>
                <a:gd name="connsiteX3" fmla="*/ 54772 w 276161"/>
                <a:gd name="connsiteY3" fmla="*/ 6904 h 101259"/>
                <a:gd name="connsiteX4" fmla="*/ 227833 w 276161"/>
                <a:gd name="connsiteY4" fmla="*/ 6904 h 101259"/>
                <a:gd name="connsiteX5" fmla="*/ 275701 w 276161"/>
                <a:gd name="connsiteY5" fmla="*/ 54772 h 101259"/>
                <a:gd name="connsiteX6" fmla="*/ 227833 w 276161"/>
                <a:gd name="connsiteY6" fmla="*/ 102640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1" h="101259">
                  <a:moveTo>
                    <a:pt x="227833" y="102640"/>
                  </a:moveTo>
                  <a:lnTo>
                    <a:pt x="54772" y="102640"/>
                  </a:lnTo>
                  <a:cubicBezTo>
                    <a:pt x="28076" y="102640"/>
                    <a:pt x="6904" y="81468"/>
                    <a:pt x="6904" y="54772"/>
                  </a:cubicBezTo>
                  <a:cubicBezTo>
                    <a:pt x="6904" y="28076"/>
                    <a:pt x="28076" y="6904"/>
                    <a:pt x="54772" y="6904"/>
                  </a:cubicBezTo>
                  <a:lnTo>
                    <a:pt x="227833" y="6904"/>
                  </a:lnTo>
                  <a:cubicBezTo>
                    <a:pt x="254529" y="6904"/>
                    <a:pt x="275701" y="28076"/>
                    <a:pt x="275701" y="54772"/>
                  </a:cubicBezTo>
                  <a:cubicBezTo>
                    <a:pt x="275701" y="81468"/>
                    <a:pt x="254529" y="102640"/>
                    <a:pt x="227833" y="102640"/>
                  </a:cubicBezTo>
                  <a:close/>
                </a:path>
              </a:pathLst>
            </a:custGeom>
            <a:solidFill>
              <a:srgbClr val="2BAD6C"/>
            </a:solidFill>
            <a:ln w="9525" cap="flat">
              <a:noFill/>
              <a:prstDash val="solid"/>
              <a:miter/>
            </a:ln>
          </p:spPr>
          <p:txBody>
            <a:bodyPr rtlCol="0" anchor="ctr"/>
            <a:lstStyle/>
            <a:p>
              <a:endParaRPr lang="zh-CN" altLang="en-US"/>
            </a:p>
          </p:txBody>
        </p:sp>
        <p:sp>
          <p:nvSpPr>
            <p:cNvPr id="227" name="任意多边形: 形状 226"/>
            <p:cNvSpPr/>
            <p:nvPr/>
          </p:nvSpPr>
          <p:spPr>
            <a:xfrm>
              <a:off x="5099519" y="798175"/>
              <a:ext cx="1378790" cy="468789"/>
            </a:xfrm>
            <a:custGeom>
              <a:avLst/>
              <a:gdLst>
                <a:gd name="connsiteX0" fmla="*/ 800407 w 920536"/>
                <a:gd name="connsiteY0" fmla="*/ 203662 h 312982"/>
                <a:gd name="connsiteX1" fmla="*/ 746095 w 920536"/>
                <a:gd name="connsiteY1" fmla="*/ 211947 h 312982"/>
                <a:gd name="connsiteX2" fmla="*/ 616299 w 920536"/>
                <a:gd name="connsiteY2" fmla="*/ 11270 h 312982"/>
                <a:gd name="connsiteX3" fmla="*/ 376039 w 920536"/>
                <a:gd name="connsiteY3" fmla="*/ 199059 h 312982"/>
                <a:gd name="connsiteX4" fmla="*/ 296873 w 920536"/>
                <a:gd name="connsiteY4" fmla="*/ 118972 h 312982"/>
                <a:gd name="connsiteX5" fmla="*/ 129335 w 920536"/>
                <a:gd name="connsiteY5" fmla="*/ 250609 h 312982"/>
                <a:gd name="connsiteX6" fmla="*/ 6904 w 920536"/>
                <a:gd name="connsiteY6" fmla="*/ 311365 h 312982"/>
                <a:gd name="connsiteX7" fmla="*/ 121051 w 920536"/>
                <a:gd name="connsiteY7" fmla="*/ 311365 h 312982"/>
                <a:gd name="connsiteX8" fmla="*/ 256369 w 920536"/>
                <a:gd name="connsiteY8" fmla="*/ 311365 h 312982"/>
                <a:gd name="connsiteX9" fmla="*/ 364072 w 920536"/>
                <a:gd name="connsiteY9" fmla="*/ 311365 h 312982"/>
                <a:gd name="connsiteX10" fmla="*/ 381562 w 920536"/>
                <a:gd name="connsiteY10" fmla="*/ 311365 h 312982"/>
                <a:gd name="connsiteX11" fmla="*/ 670611 w 920536"/>
                <a:gd name="connsiteY11" fmla="*/ 311365 h 312982"/>
                <a:gd name="connsiteX12" fmla="*/ 732287 w 920536"/>
                <a:gd name="connsiteY12" fmla="*/ 311365 h 312982"/>
                <a:gd name="connsiteX13" fmla="*/ 920077 w 920536"/>
                <a:gd name="connsiteY13" fmla="*/ 311365 h 312982"/>
                <a:gd name="connsiteX14" fmla="*/ 800407 w 920536"/>
                <a:gd name="connsiteY14" fmla="*/ 203662 h 31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20536" h="312982">
                  <a:moveTo>
                    <a:pt x="800407" y="203662"/>
                  </a:moveTo>
                  <a:cubicBezTo>
                    <a:pt x="781075" y="202741"/>
                    <a:pt x="762665" y="205503"/>
                    <a:pt x="746095" y="211947"/>
                  </a:cubicBezTo>
                  <a:cubicBezTo>
                    <a:pt x="744254" y="113449"/>
                    <a:pt x="694545" y="31521"/>
                    <a:pt x="616299" y="11270"/>
                  </a:cubicBezTo>
                  <a:cubicBezTo>
                    <a:pt x="518722" y="-13585"/>
                    <a:pt x="412861" y="70184"/>
                    <a:pt x="376039" y="199059"/>
                  </a:cubicBezTo>
                  <a:cubicBezTo>
                    <a:pt x="362231" y="158555"/>
                    <a:pt x="333695" y="129098"/>
                    <a:pt x="296873" y="118972"/>
                  </a:cubicBezTo>
                  <a:cubicBezTo>
                    <a:pt x="228753" y="101482"/>
                    <a:pt x="154190" y="160397"/>
                    <a:pt x="129335" y="250609"/>
                  </a:cubicBezTo>
                  <a:cubicBezTo>
                    <a:pt x="63057" y="248768"/>
                    <a:pt x="8745" y="275464"/>
                    <a:pt x="6904" y="311365"/>
                  </a:cubicBezTo>
                  <a:lnTo>
                    <a:pt x="121051" y="311365"/>
                  </a:lnTo>
                  <a:lnTo>
                    <a:pt x="256369" y="311365"/>
                  </a:lnTo>
                  <a:lnTo>
                    <a:pt x="364072" y="311365"/>
                  </a:lnTo>
                  <a:lnTo>
                    <a:pt x="381562" y="311365"/>
                  </a:lnTo>
                  <a:lnTo>
                    <a:pt x="670611" y="311365"/>
                  </a:lnTo>
                  <a:lnTo>
                    <a:pt x="732287" y="311365"/>
                  </a:lnTo>
                  <a:lnTo>
                    <a:pt x="920077" y="311365"/>
                  </a:lnTo>
                  <a:cubicBezTo>
                    <a:pt x="919156" y="254291"/>
                    <a:pt x="866685" y="206423"/>
                    <a:pt x="800407" y="203662"/>
                  </a:cubicBezTo>
                  <a:close/>
                </a:path>
              </a:pathLst>
            </a:custGeom>
            <a:solidFill>
              <a:srgbClr val="EDF9F8"/>
            </a:solidFill>
            <a:ln w="9525" cap="flat">
              <a:noFill/>
              <a:prstDash val="solid"/>
              <a:miter/>
            </a:ln>
          </p:spPr>
          <p:txBody>
            <a:bodyPr rtlCol="0" anchor="ctr"/>
            <a:lstStyle/>
            <a:p>
              <a:endParaRPr lang="zh-CN" altLang="en-US"/>
            </a:p>
          </p:txBody>
        </p:sp>
        <p:grpSp>
          <p:nvGrpSpPr>
            <p:cNvPr id="228" name="组合 227"/>
            <p:cNvGrpSpPr/>
            <p:nvPr/>
          </p:nvGrpSpPr>
          <p:grpSpPr>
            <a:xfrm>
              <a:off x="8765720" y="828052"/>
              <a:ext cx="2378413" cy="1442439"/>
              <a:chOff x="8916009" y="1180390"/>
              <a:chExt cx="2378413" cy="1442439"/>
            </a:xfrm>
          </p:grpSpPr>
          <p:sp>
            <p:nvSpPr>
              <p:cNvPr id="329" name="任意多边形: 形状 328"/>
              <p:cNvSpPr/>
              <p:nvPr/>
            </p:nvSpPr>
            <p:spPr>
              <a:xfrm>
                <a:off x="10076951" y="1257602"/>
                <a:ext cx="1144396" cy="1144396"/>
              </a:xfrm>
              <a:custGeom>
                <a:avLst/>
                <a:gdLst>
                  <a:gd name="connsiteX0" fmla="*/ 383403 w 764045"/>
                  <a:gd name="connsiteY0" fmla="*/ 6904 h 764045"/>
                  <a:gd name="connsiteX1" fmla="*/ 6904 w 764045"/>
                  <a:gd name="connsiteY1" fmla="*/ 383404 h 764045"/>
                  <a:gd name="connsiteX2" fmla="*/ 383403 w 764045"/>
                  <a:gd name="connsiteY2" fmla="*/ 759903 h 764045"/>
                  <a:gd name="connsiteX3" fmla="*/ 759903 w 764045"/>
                  <a:gd name="connsiteY3" fmla="*/ 383404 h 764045"/>
                  <a:gd name="connsiteX4" fmla="*/ 383403 w 764045"/>
                  <a:gd name="connsiteY4" fmla="*/ 6904 h 764045"/>
                  <a:gd name="connsiteX5" fmla="*/ 117368 w 764045"/>
                  <a:gd name="connsiteY5" fmla="*/ 384324 h 764045"/>
                  <a:gd name="connsiteX6" fmla="*/ 383403 w 764045"/>
                  <a:gd name="connsiteY6" fmla="*/ 118289 h 764045"/>
                  <a:gd name="connsiteX7" fmla="*/ 649439 w 764045"/>
                  <a:gd name="connsiteY7" fmla="*/ 384324 h 764045"/>
                  <a:gd name="connsiteX8" fmla="*/ 383403 w 764045"/>
                  <a:gd name="connsiteY8" fmla="*/ 650359 h 764045"/>
                  <a:gd name="connsiteX9" fmla="*/ 117368 w 764045"/>
                  <a:gd name="connsiteY9" fmla="*/ 384324 h 76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4045" h="764045">
                    <a:moveTo>
                      <a:pt x="383403" y="6904"/>
                    </a:moveTo>
                    <a:cubicBezTo>
                      <a:pt x="175362" y="6904"/>
                      <a:pt x="6904" y="176283"/>
                      <a:pt x="6904" y="383404"/>
                    </a:cubicBezTo>
                    <a:cubicBezTo>
                      <a:pt x="6904" y="591445"/>
                      <a:pt x="176282" y="759903"/>
                      <a:pt x="383403" y="759903"/>
                    </a:cubicBezTo>
                    <a:cubicBezTo>
                      <a:pt x="591445" y="759903"/>
                      <a:pt x="759903" y="590525"/>
                      <a:pt x="759903" y="383404"/>
                    </a:cubicBezTo>
                    <a:cubicBezTo>
                      <a:pt x="760823" y="176283"/>
                      <a:pt x="591445" y="6904"/>
                      <a:pt x="383403" y="6904"/>
                    </a:cubicBezTo>
                    <a:close/>
                    <a:moveTo>
                      <a:pt x="117368" y="384324"/>
                    </a:moveTo>
                    <a:cubicBezTo>
                      <a:pt x="117368" y="237959"/>
                      <a:pt x="237038" y="118289"/>
                      <a:pt x="383403" y="118289"/>
                    </a:cubicBezTo>
                    <a:cubicBezTo>
                      <a:pt x="529769" y="118289"/>
                      <a:pt x="649439" y="237959"/>
                      <a:pt x="649439" y="384324"/>
                    </a:cubicBezTo>
                    <a:cubicBezTo>
                      <a:pt x="649439" y="530690"/>
                      <a:pt x="529769" y="650359"/>
                      <a:pt x="383403" y="650359"/>
                    </a:cubicBezTo>
                    <a:cubicBezTo>
                      <a:pt x="237038" y="650359"/>
                      <a:pt x="117368" y="530690"/>
                      <a:pt x="117368" y="384324"/>
                    </a:cubicBezTo>
                    <a:close/>
                  </a:path>
                </a:pathLst>
              </a:custGeom>
              <a:solidFill>
                <a:srgbClr val="FFD357"/>
              </a:solidFill>
              <a:ln w="9525" cap="flat">
                <a:noFill/>
                <a:prstDash val="solid"/>
                <a:miter/>
              </a:ln>
            </p:spPr>
            <p:txBody>
              <a:bodyPr rtlCol="0" anchor="ctr"/>
              <a:lstStyle/>
              <a:p>
                <a:endParaRPr lang="zh-CN" altLang="en-US"/>
              </a:p>
            </p:txBody>
          </p:sp>
          <p:sp>
            <p:nvSpPr>
              <p:cNvPr id="330" name="任意多边形: 形状 329"/>
              <p:cNvSpPr/>
              <p:nvPr/>
            </p:nvSpPr>
            <p:spPr>
              <a:xfrm>
                <a:off x="9998359" y="1180390"/>
                <a:ext cx="1296063" cy="1296063"/>
              </a:xfrm>
              <a:custGeom>
                <a:avLst/>
                <a:gdLst>
                  <a:gd name="connsiteX0" fmla="*/ 435874 w 865304"/>
                  <a:gd name="connsiteY0" fmla="*/ 58454 h 865304"/>
                  <a:gd name="connsiteX1" fmla="*/ 812374 w 865304"/>
                  <a:gd name="connsiteY1" fmla="*/ 434954 h 865304"/>
                  <a:gd name="connsiteX2" fmla="*/ 435874 w 865304"/>
                  <a:gd name="connsiteY2" fmla="*/ 811453 h 865304"/>
                  <a:gd name="connsiteX3" fmla="*/ 59375 w 865304"/>
                  <a:gd name="connsiteY3" fmla="*/ 434954 h 865304"/>
                  <a:gd name="connsiteX4" fmla="*/ 435874 w 865304"/>
                  <a:gd name="connsiteY4" fmla="*/ 58454 h 865304"/>
                  <a:gd name="connsiteX5" fmla="*/ 435874 w 865304"/>
                  <a:gd name="connsiteY5" fmla="*/ 701909 h 865304"/>
                  <a:gd name="connsiteX6" fmla="*/ 701909 w 865304"/>
                  <a:gd name="connsiteY6" fmla="*/ 435874 h 865304"/>
                  <a:gd name="connsiteX7" fmla="*/ 435874 w 865304"/>
                  <a:gd name="connsiteY7" fmla="*/ 169839 h 865304"/>
                  <a:gd name="connsiteX8" fmla="*/ 169839 w 865304"/>
                  <a:gd name="connsiteY8" fmla="*/ 435874 h 865304"/>
                  <a:gd name="connsiteX9" fmla="*/ 435874 w 865304"/>
                  <a:gd name="connsiteY9" fmla="*/ 701909 h 865304"/>
                  <a:gd name="connsiteX10" fmla="*/ 435874 w 865304"/>
                  <a:gd name="connsiteY10" fmla="*/ 6904 h 865304"/>
                  <a:gd name="connsiteX11" fmla="*/ 6904 w 865304"/>
                  <a:gd name="connsiteY11" fmla="*/ 435874 h 865304"/>
                  <a:gd name="connsiteX12" fmla="*/ 435874 w 865304"/>
                  <a:gd name="connsiteY12" fmla="*/ 864845 h 865304"/>
                  <a:gd name="connsiteX13" fmla="*/ 864845 w 865304"/>
                  <a:gd name="connsiteY13" fmla="*/ 435874 h 865304"/>
                  <a:gd name="connsiteX14" fmla="*/ 435874 w 865304"/>
                  <a:gd name="connsiteY14" fmla="*/ 6904 h 865304"/>
                  <a:gd name="connsiteX15" fmla="*/ 435874 w 865304"/>
                  <a:gd name="connsiteY15" fmla="*/ 6904 h 865304"/>
                  <a:gd name="connsiteX16" fmla="*/ 435874 w 865304"/>
                  <a:gd name="connsiteY16" fmla="*/ 649439 h 865304"/>
                  <a:gd name="connsiteX17" fmla="*/ 221389 w 865304"/>
                  <a:gd name="connsiteY17" fmla="*/ 434954 h 865304"/>
                  <a:gd name="connsiteX18" fmla="*/ 435874 w 865304"/>
                  <a:gd name="connsiteY18" fmla="*/ 220469 h 865304"/>
                  <a:gd name="connsiteX19" fmla="*/ 650359 w 865304"/>
                  <a:gd name="connsiteY19" fmla="*/ 434954 h 865304"/>
                  <a:gd name="connsiteX20" fmla="*/ 435874 w 865304"/>
                  <a:gd name="connsiteY20" fmla="*/ 649439 h 865304"/>
                  <a:gd name="connsiteX21" fmla="*/ 435874 w 865304"/>
                  <a:gd name="connsiteY21" fmla="*/ 649439 h 8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65304" h="865304">
                    <a:moveTo>
                      <a:pt x="435874" y="58454"/>
                    </a:moveTo>
                    <a:cubicBezTo>
                      <a:pt x="643916" y="58454"/>
                      <a:pt x="812374" y="227833"/>
                      <a:pt x="812374" y="434954"/>
                    </a:cubicBezTo>
                    <a:cubicBezTo>
                      <a:pt x="812374" y="642995"/>
                      <a:pt x="642995" y="811453"/>
                      <a:pt x="435874" y="811453"/>
                    </a:cubicBezTo>
                    <a:cubicBezTo>
                      <a:pt x="227833" y="811453"/>
                      <a:pt x="59375" y="642075"/>
                      <a:pt x="59375" y="434954"/>
                    </a:cubicBezTo>
                    <a:cubicBezTo>
                      <a:pt x="59375" y="227833"/>
                      <a:pt x="228753" y="58454"/>
                      <a:pt x="435874" y="58454"/>
                    </a:cubicBezTo>
                    <a:moveTo>
                      <a:pt x="435874" y="701909"/>
                    </a:moveTo>
                    <a:cubicBezTo>
                      <a:pt x="582240" y="701909"/>
                      <a:pt x="701909" y="582240"/>
                      <a:pt x="701909" y="435874"/>
                    </a:cubicBezTo>
                    <a:cubicBezTo>
                      <a:pt x="701909" y="289509"/>
                      <a:pt x="582240" y="169839"/>
                      <a:pt x="435874" y="169839"/>
                    </a:cubicBezTo>
                    <a:cubicBezTo>
                      <a:pt x="289509" y="169839"/>
                      <a:pt x="169839" y="289509"/>
                      <a:pt x="169839" y="435874"/>
                    </a:cubicBezTo>
                    <a:cubicBezTo>
                      <a:pt x="169839" y="582240"/>
                      <a:pt x="289509" y="701909"/>
                      <a:pt x="435874" y="701909"/>
                    </a:cubicBezTo>
                    <a:moveTo>
                      <a:pt x="435874" y="6904"/>
                    </a:moveTo>
                    <a:cubicBezTo>
                      <a:pt x="199296" y="6904"/>
                      <a:pt x="6904" y="199296"/>
                      <a:pt x="6904" y="435874"/>
                    </a:cubicBezTo>
                    <a:cubicBezTo>
                      <a:pt x="6904" y="672452"/>
                      <a:pt x="199296" y="864845"/>
                      <a:pt x="435874" y="864845"/>
                    </a:cubicBezTo>
                    <a:cubicBezTo>
                      <a:pt x="672452" y="864845"/>
                      <a:pt x="864845" y="672452"/>
                      <a:pt x="864845" y="435874"/>
                    </a:cubicBezTo>
                    <a:cubicBezTo>
                      <a:pt x="864845" y="199296"/>
                      <a:pt x="672452" y="6904"/>
                      <a:pt x="435874" y="6904"/>
                    </a:cubicBezTo>
                    <a:lnTo>
                      <a:pt x="435874" y="6904"/>
                    </a:lnTo>
                    <a:close/>
                    <a:moveTo>
                      <a:pt x="435874" y="649439"/>
                    </a:moveTo>
                    <a:cubicBezTo>
                      <a:pt x="318045" y="649439"/>
                      <a:pt x="221389" y="553703"/>
                      <a:pt x="221389" y="434954"/>
                    </a:cubicBezTo>
                    <a:cubicBezTo>
                      <a:pt x="221389" y="316204"/>
                      <a:pt x="317125" y="220469"/>
                      <a:pt x="435874" y="220469"/>
                    </a:cubicBezTo>
                    <a:cubicBezTo>
                      <a:pt x="553703" y="220469"/>
                      <a:pt x="650359" y="316204"/>
                      <a:pt x="650359" y="434954"/>
                    </a:cubicBezTo>
                    <a:cubicBezTo>
                      <a:pt x="650359" y="553703"/>
                      <a:pt x="554624" y="649439"/>
                      <a:pt x="435874" y="649439"/>
                    </a:cubicBezTo>
                    <a:lnTo>
                      <a:pt x="435874" y="649439"/>
                    </a:lnTo>
                    <a:close/>
                  </a:path>
                </a:pathLst>
              </a:custGeom>
              <a:solidFill>
                <a:srgbClr val="FFAD40"/>
              </a:solidFill>
              <a:ln w="9525" cap="flat">
                <a:noFill/>
                <a:prstDash val="solid"/>
                <a:miter/>
              </a:ln>
            </p:spPr>
            <p:txBody>
              <a:bodyPr rtlCol="0" anchor="ctr"/>
              <a:lstStyle/>
              <a:p>
                <a:endParaRPr lang="zh-CN" altLang="en-US"/>
              </a:p>
            </p:txBody>
          </p:sp>
          <p:sp>
            <p:nvSpPr>
              <p:cNvPr id="331" name="任意多边形: 形状 330"/>
              <p:cNvSpPr/>
              <p:nvPr/>
            </p:nvSpPr>
            <p:spPr>
              <a:xfrm>
                <a:off x="10243784" y="1424435"/>
                <a:ext cx="813487" cy="813487"/>
              </a:xfrm>
              <a:custGeom>
                <a:avLst/>
                <a:gdLst>
                  <a:gd name="connsiteX0" fmla="*/ 538974 w 543116"/>
                  <a:gd name="connsiteY0" fmla="*/ 272939 h 543116"/>
                  <a:gd name="connsiteX1" fmla="*/ 272939 w 543116"/>
                  <a:gd name="connsiteY1" fmla="*/ 6904 h 543116"/>
                  <a:gd name="connsiteX2" fmla="*/ 6904 w 543116"/>
                  <a:gd name="connsiteY2" fmla="*/ 272939 h 543116"/>
                  <a:gd name="connsiteX3" fmla="*/ 272939 w 543116"/>
                  <a:gd name="connsiteY3" fmla="*/ 538974 h 543116"/>
                  <a:gd name="connsiteX4" fmla="*/ 538974 w 543116"/>
                  <a:gd name="connsiteY4" fmla="*/ 272939 h 543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116" h="543116">
                    <a:moveTo>
                      <a:pt x="538974" y="272939"/>
                    </a:moveTo>
                    <a:cubicBezTo>
                      <a:pt x="538974" y="126574"/>
                      <a:pt x="419304" y="6904"/>
                      <a:pt x="272939" y="6904"/>
                    </a:cubicBezTo>
                    <a:cubicBezTo>
                      <a:pt x="126574" y="6904"/>
                      <a:pt x="6904" y="126574"/>
                      <a:pt x="6904" y="272939"/>
                    </a:cubicBezTo>
                    <a:cubicBezTo>
                      <a:pt x="6904" y="419305"/>
                      <a:pt x="126574" y="538974"/>
                      <a:pt x="272939" y="538974"/>
                    </a:cubicBezTo>
                    <a:cubicBezTo>
                      <a:pt x="419304" y="538974"/>
                      <a:pt x="538974" y="419305"/>
                      <a:pt x="538974" y="272939"/>
                    </a:cubicBezTo>
                    <a:close/>
                  </a:path>
                </a:pathLst>
              </a:custGeom>
              <a:solidFill>
                <a:srgbClr val="F7E494"/>
              </a:solidFill>
              <a:ln w="9525" cap="flat">
                <a:noFill/>
                <a:prstDash val="solid"/>
                <a:miter/>
              </a:ln>
            </p:spPr>
            <p:txBody>
              <a:bodyPr rtlCol="0" anchor="ctr"/>
              <a:lstStyle/>
              <a:p>
                <a:endParaRPr lang="zh-CN" altLang="en-US"/>
              </a:p>
            </p:txBody>
          </p:sp>
          <p:sp>
            <p:nvSpPr>
              <p:cNvPr id="332" name="任意多边形: 形状 331"/>
              <p:cNvSpPr/>
              <p:nvPr/>
            </p:nvSpPr>
            <p:spPr>
              <a:xfrm>
                <a:off x="8916009" y="2016162"/>
                <a:ext cx="1944093" cy="606667"/>
              </a:xfrm>
              <a:custGeom>
                <a:avLst/>
                <a:gdLst>
                  <a:gd name="connsiteX0" fmla="*/ 1071045 w 1297957"/>
                  <a:gd name="connsiteY0" fmla="*/ 293041 h 405036"/>
                  <a:gd name="connsiteX1" fmla="*/ 995560 w 1297957"/>
                  <a:gd name="connsiteY1" fmla="*/ 295802 h 405036"/>
                  <a:gd name="connsiteX2" fmla="*/ 732287 w 1297957"/>
                  <a:gd name="connsiteY2" fmla="*/ 7674 h 405036"/>
                  <a:gd name="connsiteX3" fmla="*/ 584081 w 1297957"/>
                  <a:gd name="connsiteY3" fmla="*/ 100649 h 405036"/>
                  <a:gd name="connsiteX4" fmla="*/ 364072 w 1297957"/>
                  <a:gd name="connsiteY4" fmla="*/ 59224 h 405036"/>
                  <a:gd name="connsiteX5" fmla="*/ 205740 w 1297957"/>
                  <a:gd name="connsiteY5" fmla="*/ 293961 h 405036"/>
                  <a:gd name="connsiteX6" fmla="*/ 6904 w 1297957"/>
                  <a:gd name="connsiteY6" fmla="*/ 404426 h 405036"/>
                  <a:gd name="connsiteX7" fmla="*/ 226912 w 1297957"/>
                  <a:gd name="connsiteY7" fmla="*/ 404426 h 405036"/>
                  <a:gd name="connsiteX8" fmla="*/ 479139 w 1297957"/>
                  <a:gd name="connsiteY8" fmla="*/ 404426 h 405036"/>
                  <a:gd name="connsiteX9" fmla="*/ 536213 w 1297957"/>
                  <a:gd name="connsiteY9" fmla="*/ 404426 h 405036"/>
                  <a:gd name="connsiteX10" fmla="*/ 681658 w 1297957"/>
                  <a:gd name="connsiteY10" fmla="*/ 404426 h 405036"/>
                  <a:gd name="connsiteX11" fmla="*/ 826182 w 1297957"/>
                  <a:gd name="connsiteY11" fmla="*/ 404426 h 405036"/>
                  <a:gd name="connsiteX12" fmla="*/ 991879 w 1297957"/>
                  <a:gd name="connsiteY12" fmla="*/ 404426 h 405036"/>
                  <a:gd name="connsiteX13" fmla="*/ 1298417 w 1297957"/>
                  <a:gd name="connsiteY13" fmla="*/ 404426 h 405036"/>
                  <a:gd name="connsiteX14" fmla="*/ 1071045 w 1297957"/>
                  <a:gd name="connsiteY14" fmla="*/ 293041 h 40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7957" h="405036">
                    <a:moveTo>
                      <a:pt x="1071045" y="293041"/>
                    </a:moveTo>
                    <a:cubicBezTo>
                      <a:pt x="1044349" y="292120"/>
                      <a:pt x="1019495" y="293041"/>
                      <a:pt x="995560" y="295802"/>
                    </a:cubicBezTo>
                    <a:cubicBezTo>
                      <a:pt x="978071" y="124583"/>
                      <a:pt x="861162" y="-4293"/>
                      <a:pt x="732287" y="7674"/>
                    </a:cubicBezTo>
                    <a:cubicBezTo>
                      <a:pt x="672452" y="13197"/>
                      <a:pt x="620902" y="48178"/>
                      <a:pt x="584081" y="100649"/>
                    </a:cubicBezTo>
                    <a:cubicBezTo>
                      <a:pt x="521484" y="51860"/>
                      <a:pt x="439556" y="33449"/>
                      <a:pt x="364072" y="59224"/>
                    </a:cubicBezTo>
                    <a:cubicBezTo>
                      <a:pt x="267416" y="92364"/>
                      <a:pt x="206660" y="188100"/>
                      <a:pt x="205740" y="293961"/>
                    </a:cubicBezTo>
                    <a:cubicBezTo>
                      <a:pt x="98037" y="299485"/>
                      <a:pt x="14268" y="344591"/>
                      <a:pt x="6904" y="404426"/>
                    </a:cubicBezTo>
                    <a:lnTo>
                      <a:pt x="226912" y="404426"/>
                    </a:lnTo>
                    <a:lnTo>
                      <a:pt x="479139" y="404426"/>
                    </a:lnTo>
                    <a:lnTo>
                      <a:pt x="536213" y="404426"/>
                    </a:lnTo>
                    <a:lnTo>
                      <a:pt x="681658" y="404426"/>
                    </a:lnTo>
                    <a:lnTo>
                      <a:pt x="826182" y="404426"/>
                    </a:lnTo>
                    <a:lnTo>
                      <a:pt x="991879" y="404426"/>
                    </a:lnTo>
                    <a:lnTo>
                      <a:pt x="1298417" y="404426"/>
                    </a:lnTo>
                    <a:cubicBezTo>
                      <a:pt x="1277245" y="345511"/>
                      <a:pt x="1184270" y="298564"/>
                      <a:pt x="1071045" y="293041"/>
                    </a:cubicBezTo>
                    <a:close/>
                  </a:path>
                </a:pathLst>
              </a:custGeom>
              <a:solidFill>
                <a:srgbClr val="EDF9F8"/>
              </a:solidFill>
              <a:ln w="9525" cap="flat">
                <a:noFill/>
                <a:prstDash val="solid"/>
                <a:miter/>
              </a:ln>
            </p:spPr>
            <p:txBody>
              <a:bodyPr rtlCol="0" anchor="ctr"/>
              <a:lstStyle/>
              <a:p>
                <a:endParaRPr lang="zh-CN" altLang="en-US"/>
              </a:p>
            </p:txBody>
          </p:sp>
        </p:grpSp>
        <p:sp>
          <p:nvSpPr>
            <p:cNvPr id="229" name="任意多边形: 形状 228"/>
            <p:cNvSpPr/>
            <p:nvPr/>
          </p:nvSpPr>
          <p:spPr>
            <a:xfrm>
              <a:off x="9297933" y="4632879"/>
              <a:ext cx="275758" cy="675607"/>
            </a:xfrm>
            <a:custGeom>
              <a:avLst/>
              <a:gdLst>
                <a:gd name="connsiteX0" fmla="*/ 6904 w 184107"/>
                <a:gd name="connsiteY0" fmla="*/ 359470 h 451063"/>
                <a:gd name="connsiteX1" fmla="*/ 6904 w 184107"/>
                <a:gd name="connsiteY1" fmla="*/ 94355 h 451063"/>
                <a:gd name="connsiteX2" fmla="*/ 94355 w 184107"/>
                <a:gd name="connsiteY2" fmla="*/ 6904 h 451063"/>
                <a:gd name="connsiteX3" fmla="*/ 181806 w 184107"/>
                <a:gd name="connsiteY3" fmla="*/ 94355 h 451063"/>
                <a:gd name="connsiteX4" fmla="*/ 181806 w 184107"/>
                <a:gd name="connsiteY4" fmla="*/ 359470 h 451063"/>
                <a:gd name="connsiteX5" fmla="*/ 94355 w 184107"/>
                <a:gd name="connsiteY5" fmla="*/ 446921 h 451063"/>
                <a:gd name="connsiteX6" fmla="*/ 6904 w 184107"/>
                <a:gd name="connsiteY6" fmla="*/ 359470 h 45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07" h="451063">
                  <a:moveTo>
                    <a:pt x="6904" y="359470"/>
                  </a:moveTo>
                  <a:lnTo>
                    <a:pt x="6904" y="94355"/>
                  </a:lnTo>
                  <a:cubicBezTo>
                    <a:pt x="6904" y="45567"/>
                    <a:pt x="46487" y="6904"/>
                    <a:pt x="94355" y="6904"/>
                  </a:cubicBezTo>
                  <a:cubicBezTo>
                    <a:pt x="143144" y="6904"/>
                    <a:pt x="181806" y="46487"/>
                    <a:pt x="181806" y="94355"/>
                  </a:cubicBezTo>
                  <a:lnTo>
                    <a:pt x="181806" y="359470"/>
                  </a:lnTo>
                  <a:cubicBezTo>
                    <a:pt x="181806" y="408258"/>
                    <a:pt x="142223" y="446921"/>
                    <a:pt x="94355" y="446921"/>
                  </a:cubicBezTo>
                  <a:cubicBezTo>
                    <a:pt x="45567" y="447841"/>
                    <a:pt x="6904" y="408258"/>
                    <a:pt x="6904" y="359470"/>
                  </a:cubicBezTo>
                  <a:close/>
                </a:path>
              </a:pathLst>
            </a:custGeom>
            <a:solidFill>
              <a:srgbClr val="56D668"/>
            </a:solidFill>
            <a:ln w="9525" cap="flat">
              <a:noFill/>
              <a:prstDash val="solid"/>
              <a:miter/>
            </a:ln>
          </p:spPr>
          <p:txBody>
            <a:bodyPr rtlCol="0" anchor="ctr"/>
            <a:lstStyle/>
            <a:p>
              <a:endParaRPr lang="zh-CN" altLang="en-US"/>
            </a:p>
          </p:txBody>
        </p:sp>
        <p:sp>
          <p:nvSpPr>
            <p:cNvPr id="230" name="任意多边形: 形状 229"/>
            <p:cNvSpPr/>
            <p:nvPr/>
          </p:nvSpPr>
          <p:spPr>
            <a:xfrm>
              <a:off x="9412374" y="4850727"/>
              <a:ext cx="41363" cy="579092"/>
            </a:xfrm>
            <a:custGeom>
              <a:avLst/>
              <a:gdLst>
                <a:gd name="connsiteX0" fmla="*/ 17950 w 27616"/>
                <a:gd name="connsiteY0" fmla="*/ 386165 h 386625"/>
                <a:gd name="connsiteX1" fmla="*/ 6904 w 27616"/>
                <a:gd name="connsiteY1" fmla="*/ 375119 h 386625"/>
                <a:gd name="connsiteX2" fmla="*/ 6904 w 27616"/>
                <a:gd name="connsiteY2" fmla="*/ 17951 h 386625"/>
                <a:gd name="connsiteX3" fmla="*/ 17950 w 27616"/>
                <a:gd name="connsiteY3" fmla="*/ 6904 h 386625"/>
                <a:gd name="connsiteX4" fmla="*/ 28997 w 27616"/>
                <a:gd name="connsiteY4" fmla="*/ 17951 h 386625"/>
                <a:gd name="connsiteX5" fmla="*/ 28997 w 27616"/>
                <a:gd name="connsiteY5" fmla="*/ 375119 h 386625"/>
                <a:gd name="connsiteX6" fmla="*/ 17950 w 27616"/>
                <a:gd name="connsiteY6" fmla="*/ 386165 h 38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386625">
                  <a:moveTo>
                    <a:pt x="17950" y="386165"/>
                  </a:moveTo>
                  <a:cubicBezTo>
                    <a:pt x="11507" y="386165"/>
                    <a:pt x="6904" y="381563"/>
                    <a:pt x="6904" y="375119"/>
                  </a:cubicBezTo>
                  <a:lnTo>
                    <a:pt x="6904" y="17951"/>
                  </a:lnTo>
                  <a:cubicBezTo>
                    <a:pt x="6904" y="11507"/>
                    <a:pt x="11507" y="6904"/>
                    <a:pt x="17950" y="6904"/>
                  </a:cubicBezTo>
                  <a:cubicBezTo>
                    <a:pt x="24394" y="6904"/>
                    <a:pt x="28997" y="11507"/>
                    <a:pt x="28997" y="17951"/>
                  </a:cubicBezTo>
                  <a:lnTo>
                    <a:pt x="28997" y="375119"/>
                  </a:lnTo>
                  <a:cubicBezTo>
                    <a:pt x="28997" y="381563"/>
                    <a:pt x="24394" y="386165"/>
                    <a:pt x="17950" y="386165"/>
                  </a:cubicBezTo>
                  <a:close/>
                </a:path>
              </a:pathLst>
            </a:custGeom>
            <a:solidFill>
              <a:srgbClr val="44914C"/>
            </a:solidFill>
            <a:ln w="9525" cap="flat">
              <a:noFill/>
              <a:prstDash val="solid"/>
              <a:miter/>
            </a:ln>
          </p:spPr>
          <p:txBody>
            <a:bodyPr rtlCol="0" anchor="ctr"/>
            <a:lstStyle/>
            <a:p>
              <a:endParaRPr lang="zh-CN" altLang="en-US"/>
            </a:p>
          </p:txBody>
        </p:sp>
        <p:sp>
          <p:nvSpPr>
            <p:cNvPr id="231" name="任意多边形: 形状 230"/>
            <p:cNvSpPr/>
            <p:nvPr/>
          </p:nvSpPr>
          <p:spPr>
            <a:xfrm>
              <a:off x="9411340" y="5071334"/>
              <a:ext cx="124090" cy="124090"/>
            </a:xfrm>
            <a:custGeom>
              <a:avLst/>
              <a:gdLst>
                <a:gd name="connsiteX0" fmla="*/ 18641 w 82848"/>
                <a:gd name="connsiteY0" fmla="*/ 78706 h 82848"/>
                <a:gd name="connsiteX1" fmla="*/ 10356 w 82848"/>
                <a:gd name="connsiteY1" fmla="*/ 75024 h 82848"/>
                <a:gd name="connsiteX2" fmla="*/ 10356 w 82848"/>
                <a:gd name="connsiteY2" fmla="*/ 59375 h 82848"/>
                <a:gd name="connsiteX3" fmla="*/ 59144 w 82848"/>
                <a:gd name="connsiteY3" fmla="*/ 10586 h 82848"/>
                <a:gd name="connsiteX4" fmla="*/ 67429 w 82848"/>
                <a:gd name="connsiteY4" fmla="*/ 6904 h 82848"/>
                <a:gd name="connsiteX5" fmla="*/ 75714 w 82848"/>
                <a:gd name="connsiteY5" fmla="*/ 10586 h 82848"/>
                <a:gd name="connsiteX6" fmla="*/ 75714 w 82848"/>
                <a:gd name="connsiteY6" fmla="*/ 26235 h 82848"/>
                <a:gd name="connsiteX7" fmla="*/ 26926 w 82848"/>
                <a:gd name="connsiteY7" fmla="*/ 75024 h 82848"/>
                <a:gd name="connsiteX8" fmla="*/ 18641 w 82848"/>
                <a:gd name="connsiteY8" fmla="*/ 78706 h 8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 h="82848">
                  <a:moveTo>
                    <a:pt x="18641" y="78706"/>
                  </a:moveTo>
                  <a:cubicBezTo>
                    <a:pt x="15879" y="78706"/>
                    <a:pt x="13118" y="77785"/>
                    <a:pt x="10356" y="75024"/>
                  </a:cubicBezTo>
                  <a:cubicBezTo>
                    <a:pt x="5753" y="70421"/>
                    <a:pt x="5753" y="63977"/>
                    <a:pt x="10356" y="59375"/>
                  </a:cubicBezTo>
                  <a:lnTo>
                    <a:pt x="59144" y="10586"/>
                  </a:lnTo>
                  <a:cubicBezTo>
                    <a:pt x="60986" y="8745"/>
                    <a:pt x="63747" y="6904"/>
                    <a:pt x="67429" y="6904"/>
                  </a:cubicBezTo>
                  <a:cubicBezTo>
                    <a:pt x="70191" y="6904"/>
                    <a:pt x="72952" y="7825"/>
                    <a:pt x="75714" y="10586"/>
                  </a:cubicBezTo>
                  <a:cubicBezTo>
                    <a:pt x="80317" y="15189"/>
                    <a:pt x="80317" y="21633"/>
                    <a:pt x="75714" y="26235"/>
                  </a:cubicBezTo>
                  <a:lnTo>
                    <a:pt x="26926" y="75024"/>
                  </a:lnTo>
                  <a:cubicBezTo>
                    <a:pt x="24164" y="77785"/>
                    <a:pt x="21403" y="78706"/>
                    <a:pt x="18641" y="78706"/>
                  </a:cubicBezTo>
                  <a:close/>
                </a:path>
              </a:pathLst>
            </a:custGeom>
            <a:solidFill>
              <a:srgbClr val="44914C"/>
            </a:solidFill>
            <a:ln w="9525" cap="flat">
              <a:noFill/>
              <a:prstDash val="solid"/>
              <a:miter/>
            </a:ln>
          </p:spPr>
          <p:txBody>
            <a:bodyPr rtlCol="0" anchor="ctr"/>
            <a:lstStyle/>
            <a:p>
              <a:endParaRPr lang="zh-CN" altLang="en-US"/>
            </a:p>
          </p:txBody>
        </p:sp>
        <p:sp>
          <p:nvSpPr>
            <p:cNvPr id="232" name="任意多边形: 形状 231"/>
            <p:cNvSpPr/>
            <p:nvPr/>
          </p:nvSpPr>
          <p:spPr>
            <a:xfrm>
              <a:off x="9334126" y="4914152"/>
              <a:ext cx="124090" cy="124090"/>
            </a:xfrm>
            <a:custGeom>
              <a:avLst/>
              <a:gdLst>
                <a:gd name="connsiteX0" fmla="*/ 69270 w 82848"/>
                <a:gd name="connsiteY0" fmla="*/ 80547 h 82848"/>
                <a:gd name="connsiteX1" fmla="*/ 60986 w 82848"/>
                <a:gd name="connsiteY1" fmla="*/ 76865 h 82848"/>
                <a:gd name="connsiteX2" fmla="*/ 10356 w 82848"/>
                <a:gd name="connsiteY2" fmla="*/ 26235 h 82848"/>
                <a:gd name="connsiteX3" fmla="*/ 10356 w 82848"/>
                <a:gd name="connsiteY3" fmla="*/ 10586 h 82848"/>
                <a:gd name="connsiteX4" fmla="*/ 18641 w 82848"/>
                <a:gd name="connsiteY4" fmla="*/ 6904 h 82848"/>
                <a:gd name="connsiteX5" fmla="*/ 26926 w 82848"/>
                <a:gd name="connsiteY5" fmla="*/ 10586 h 82848"/>
                <a:gd name="connsiteX6" fmla="*/ 77555 w 82848"/>
                <a:gd name="connsiteY6" fmla="*/ 61216 h 82848"/>
                <a:gd name="connsiteX7" fmla="*/ 77555 w 82848"/>
                <a:gd name="connsiteY7" fmla="*/ 76865 h 82848"/>
                <a:gd name="connsiteX8" fmla="*/ 69270 w 82848"/>
                <a:gd name="connsiteY8" fmla="*/ 80547 h 8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 h="82848">
                  <a:moveTo>
                    <a:pt x="69270" y="80547"/>
                  </a:moveTo>
                  <a:cubicBezTo>
                    <a:pt x="66509" y="80547"/>
                    <a:pt x="63747" y="79626"/>
                    <a:pt x="60986" y="76865"/>
                  </a:cubicBezTo>
                  <a:lnTo>
                    <a:pt x="10356" y="26235"/>
                  </a:lnTo>
                  <a:cubicBezTo>
                    <a:pt x="5753" y="21633"/>
                    <a:pt x="5753" y="15189"/>
                    <a:pt x="10356" y="10586"/>
                  </a:cubicBezTo>
                  <a:cubicBezTo>
                    <a:pt x="12197" y="8745"/>
                    <a:pt x="14959" y="6904"/>
                    <a:pt x="18641" y="6904"/>
                  </a:cubicBezTo>
                  <a:cubicBezTo>
                    <a:pt x="21403" y="6904"/>
                    <a:pt x="24164" y="7825"/>
                    <a:pt x="26926" y="10586"/>
                  </a:cubicBezTo>
                  <a:lnTo>
                    <a:pt x="77555" y="61216"/>
                  </a:lnTo>
                  <a:cubicBezTo>
                    <a:pt x="82158" y="65818"/>
                    <a:pt x="82158" y="72262"/>
                    <a:pt x="77555" y="76865"/>
                  </a:cubicBezTo>
                  <a:cubicBezTo>
                    <a:pt x="74794" y="79626"/>
                    <a:pt x="72032" y="80547"/>
                    <a:pt x="69270" y="80547"/>
                  </a:cubicBezTo>
                  <a:close/>
                </a:path>
              </a:pathLst>
            </a:custGeom>
            <a:solidFill>
              <a:srgbClr val="44914C"/>
            </a:solidFill>
            <a:ln w="9525" cap="flat">
              <a:noFill/>
              <a:prstDash val="solid"/>
              <a:miter/>
            </a:ln>
          </p:spPr>
          <p:txBody>
            <a:bodyPr rtlCol="0" anchor="ctr"/>
            <a:lstStyle/>
            <a:p>
              <a:endParaRPr lang="zh-CN" altLang="en-US"/>
            </a:p>
          </p:txBody>
        </p:sp>
        <p:sp>
          <p:nvSpPr>
            <p:cNvPr id="233" name="任意多边形: 形状 232"/>
            <p:cNvSpPr/>
            <p:nvPr/>
          </p:nvSpPr>
          <p:spPr>
            <a:xfrm>
              <a:off x="10736012" y="4783167"/>
              <a:ext cx="275758" cy="413637"/>
            </a:xfrm>
            <a:custGeom>
              <a:avLst/>
              <a:gdLst>
                <a:gd name="connsiteX0" fmla="*/ 94355 w 184107"/>
                <a:gd name="connsiteY0" fmla="*/ 6904 h 276161"/>
                <a:gd name="connsiteX1" fmla="*/ 6904 w 184107"/>
                <a:gd name="connsiteY1" fmla="*/ 272019 h 276161"/>
                <a:gd name="connsiteX2" fmla="*/ 180885 w 184107"/>
                <a:gd name="connsiteY2" fmla="*/ 272019 h 276161"/>
              </a:gdLst>
              <a:ahLst/>
              <a:cxnLst>
                <a:cxn ang="0">
                  <a:pos x="connsiteX0" y="connsiteY0"/>
                </a:cxn>
                <a:cxn ang="0">
                  <a:pos x="connsiteX1" y="connsiteY1"/>
                </a:cxn>
                <a:cxn ang="0">
                  <a:pos x="connsiteX2" y="connsiteY2"/>
                </a:cxn>
              </a:cxnLst>
              <a:rect l="l" t="t" r="r" b="b"/>
              <a:pathLst>
                <a:path w="184107" h="276161">
                  <a:moveTo>
                    <a:pt x="94355" y="6904"/>
                  </a:moveTo>
                  <a:lnTo>
                    <a:pt x="6904" y="272019"/>
                  </a:lnTo>
                  <a:lnTo>
                    <a:pt x="180885" y="272019"/>
                  </a:lnTo>
                  <a:close/>
                </a:path>
              </a:pathLst>
            </a:custGeom>
            <a:solidFill>
              <a:srgbClr val="8DB751"/>
            </a:solidFill>
            <a:ln w="9525" cap="flat">
              <a:noFill/>
              <a:prstDash val="solid"/>
              <a:miter/>
            </a:ln>
          </p:spPr>
          <p:txBody>
            <a:bodyPr rtlCol="0" anchor="ctr"/>
            <a:lstStyle/>
            <a:p>
              <a:endParaRPr lang="zh-CN" altLang="en-US"/>
            </a:p>
          </p:txBody>
        </p:sp>
        <p:sp>
          <p:nvSpPr>
            <p:cNvPr id="234" name="任意多边形: 形状 233"/>
            <p:cNvSpPr/>
            <p:nvPr/>
          </p:nvSpPr>
          <p:spPr>
            <a:xfrm>
              <a:off x="10855966" y="4981712"/>
              <a:ext cx="41363" cy="303333"/>
            </a:xfrm>
            <a:custGeom>
              <a:avLst/>
              <a:gdLst>
                <a:gd name="connsiteX0" fmla="*/ 14268 w 27616"/>
                <a:gd name="connsiteY0" fmla="*/ 6904 h 202518"/>
                <a:gd name="connsiteX1" fmla="*/ 6904 w 27616"/>
                <a:gd name="connsiteY1" fmla="*/ 14268 h 202518"/>
                <a:gd name="connsiteX2" fmla="*/ 6904 w 27616"/>
                <a:gd name="connsiteY2" fmla="*/ 192853 h 202518"/>
                <a:gd name="connsiteX3" fmla="*/ 14268 w 27616"/>
                <a:gd name="connsiteY3" fmla="*/ 200217 h 202518"/>
                <a:gd name="connsiteX4" fmla="*/ 21632 w 27616"/>
                <a:gd name="connsiteY4" fmla="*/ 192853 h 202518"/>
                <a:gd name="connsiteX5" fmla="*/ 21632 w 27616"/>
                <a:gd name="connsiteY5" fmla="*/ 14268 h 202518"/>
                <a:gd name="connsiteX6" fmla="*/ 14268 w 27616"/>
                <a:gd name="connsiteY6" fmla="*/ 6904 h 20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202518">
                  <a:moveTo>
                    <a:pt x="14268" y="6904"/>
                  </a:moveTo>
                  <a:cubicBezTo>
                    <a:pt x="10586" y="6904"/>
                    <a:pt x="6904" y="10586"/>
                    <a:pt x="6904" y="14268"/>
                  </a:cubicBezTo>
                  <a:lnTo>
                    <a:pt x="6904" y="192853"/>
                  </a:lnTo>
                  <a:cubicBezTo>
                    <a:pt x="6904" y="196535"/>
                    <a:pt x="10586" y="200217"/>
                    <a:pt x="14268" y="200217"/>
                  </a:cubicBezTo>
                  <a:cubicBezTo>
                    <a:pt x="17950" y="200217"/>
                    <a:pt x="21632" y="196535"/>
                    <a:pt x="21632" y="192853"/>
                  </a:cubicBezTo>
                  <a:lnTo>
                    <a:pt x="21632" y="14268"/>
                  </a:lnTo>
                  <a:cubicBezTo>
                    <a:pt x="21632" y="10586"/>
                    <a:pt x="17950" y="6904"/>
                    <a:pt x="14268" y="6904"/>
                  </a:cubicBezTo>
                  <a:close/>
                </a:path>
              </a:pathLst>
            </a:custGeom>
            <a:solidFill>
              <a:srgbClr val="779149"/>
            </a:solidFill>
            <a:ln w="9525" cap="flat">
              <a:noFill/>
              <a:prstDash val="solid"/>
              <a:miter/>
            </a:ln>
          </p:spPr>
          <p:txBody>
            <a:bodyPr rtlCol="0" anchor="ctr"/>
            <a:lstStyle/>
            <a:p>
              <a:endParaRPr lang="zh-CN" altLang="en-US"/>
            </a:p>
          </p:txBody>
        </p:sp>
        <p:sp>
          <p:nvSpPr>
            <p:cNvPr id="235" name="任意多边形: 形状 234"/>
            <p:cNvSpPr/>
            <p:nvPr/>
          </p:nvSpPr>
          <p:spPr>
            <a:xfrm>
              <a:off x="10831148" y="5054444"/>
              <a:ext cx="68939" cy="68939"/>
            </a:xfrm>
            <a:custGeom>
              <a:avLst/>
              <a:gdLst>
                <a:gd name="connsiteX0" fmla="*/ 36361 w 46026"/>
                <a:gd name="connsiteY0" fmla="*/ 26466 h 46026"/>
                <a:gd name="connsiteX1" fmla="*/ 18871 w 46026"/>
                <a:gd name="connsiteY1" fmla="*/ 8975 h 46026"/>
                <a:gd name="connsiteX2" fmla="*/ 8745 w 46026"/>
                <a:gd name="connsiteY2" fmla="*/ 8975 h 46026"/>
                <a:gd name="connsiteX3" fmla="*/ 6904 w 46026"/>
                <a:gd name="connsiteY3" fmla="*/ 14498 h 46026"/>
                <a:gd name="connsiteX4" fmla="*/ 8745 w 46026"/>
                <a:gd name="connsiteY4" fmla="*/ 20022 h 46026"/>
                <a:gd name="connsiteX5" fmla="*/ 26236 w 46026"/>
                <a:gd name="connsiteY5" fmla="*/ 37512 h 46026"/>
                <a:gd name="connsiteX6" fmla="*/ 31759 w 46026"/>
                <a:gd name="connsiteY6" fmla="*/ 39353 h 46026"/>
                <a:gd name="connsiteX7" fmla="*/ 37282 w 46026"/>
                <a:gd name="connsiteY7" fmla="*/ 37512 h 46026"/>
                <a:gd name="connsiteX8" fmla="*/ 39123 w 46026"/>
                <a:gd name="connsiteY8" fmla="*/ 31989 h 46026"/>
                <a:gd name="connsiteX9" fmla="*/ 36361 w 46026"/>
                <a:gd name="connsiteY9" fmla="*/ 26466 h 4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26" h="46026">
                  <a:moveTo>
                    <a:pt x="36361" y="26466"/>
                  </a:moveTo>
                  <a:lnTo>
                    <a:pt x="18871" y="8975"/>
                  </a:lnTo>
                  <a:cubicBezTo>
                    <a:pt x="16109" y="6214"/>
                    <a:pt x="11507" y="6214"/>
                    <a:pt x="8745" y="8975"/>
                  </a:cubicBezTo>
                  <a:cubicBezTo>
                    <a:pt x="6904" y="10816"/>
                    <a:pt x="6904" y="12658"/>
                    <a:pt x="6904" y="14498"/>
                  </a:cubicBezTo>
                  <a:cubicBezTo>
                    <a:pt x="6904" y="16340"/>
                    <a:pt x="7825" y="18181"/>
                    <a:pt x="8745" y="20022"/>
                  </a:cubicBezTo>
                  <a:lnTo>
                    <a:pt x="26236" y="37512"/>
                  </a:lnTo>
                  <a:cubicBezTo>
                    <a:pt x="28077" y="39353"/>
                    <a:pt x="29917" y="39353"/>
                    <a:pt x="31759" y="39353"/>
                  </a:cubicBezTo>
                  <a:cubicBezTo>
                    <a:pt x="33600" y="39353"/>
                    <a:pt x="35441" y="38432"/>
                    <a:pt x="37282" y="37512"/>
                  </a:cubicBezTo>
                  <a:cubicBezTo>
                    <a:pt x="39123" y="35671"/>
                    <a:pt x="39123" y="33830"/>
                    <a:pt x="39123" y="31989"/>
                  </a:cubicBezTo>
                  <a:cubicBezTo>
                    <a:pt x="38203" y="30148"/>
                    <a:pt x="37282" y="28306"/>
                    <a:pt x="36361" y="26466"/>
                  </a:cubicBezTo>
                  <a:close/>
                </a:path>
              </a:pathLst>
            </a:custGeom>
            <a:solidFill>
              <a:srgbClr val="779149"/>
            </a:solidFill>
            <a:ln w="9525" cap="flat">
              <a:noFill/>
              <a:prstDash val="solid"/>
              <a:miter/>
            </a:ln>
          </p:spPr>
          <p:txBody>
            <a:bodyPr rtlCol="0" anchor="ctr"/>
            <a:lstStyle/>
            <a:p>
              <a:endParaRPr lang="zh-CN" altLang="en-US"/>
            </a:p>
          </p:txBody>
        </p:sp>
        <p:sp>
          <p:nvSpPr>
            <p:cNvPr id="236" name="任意多边形: 形状 235"/>
            <p:cNvSpPr/>
            <p:nvPr/>
          </p:nvSpPr>
          <p:spPr>
            <a:xfrm>
              <a:off x="10281010" y="3932454"/>
              <a:ext cx="137880" cy="1365002"/>
            </a:xfrm>
            <a:custGeom>
              <a:avLst/>
              <a:gdLst>
                <a:gd name="connsiteX0" fmla="*/ 87911 w 92053"/>
                <a:gd name="connsiteY0" fmla="*/ 47408 h 911331"/>
                <a:gd name="connsiteX1" fmla="*/ 87911 w 92053"/>
                <a:gd name="connsiteY1" fmla="*/ 871288 h 911331"/>
                <a:gd name="connsiteX2" fmla="*/ 47407 w 92053"/>
                <a:gd name="connsiteY2" fmla="*/ 911792 h 911331"/>
                <a:gd name="connsiteX3" fmla="*/ 6904 w 92053"/>
                <a:gd name="connsiteY3" fmla="*/ 871288 h 911331"/>
                <a:gd name="connsiteX4" fmla="*/ 6904 w 92053"/>
                <a:gd name="connsiteY4" fmla="*/ 47408 h 911331"/>
                <a:gd name="connsiteX5" fmla="*/ 47407 w 92053"/>
                <a:gd name="connsiteY5" fmla="*/ 6904 h 911331"/>
                <a:gd name="connsiteX6" fmla="*/ 87911 w 92053"/>
                <a:gd name="connsiteY6" fmla="*/ 47408 h 91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053" h="911331">
                  <a:moveTo>
                    <a:pt x="87911" y="47408"/>
                  </a:moveTo>
                  <a:lnTo>
                    <a:pt x="87911" y="871288"/>
                  </a:lnTo>
                  <a:cubicBezTo>
                    <a:pt x="87911" y="893381"/>
                    <a:pt x="69500" y="911792"/>
                    <a:pt x="47407" y="911792"/>
                  </a:cubicBezTo>
                  <a:cubicBezTo>
                    <a:pt x="25315" y="911792"/>
                    <a:pt x="6904" y="893381"/>
                    <a:pt x="6904" y="871288"/>
                  </a:cubicBezTo>
                  <a:lnTo>
                    <a:pt x="6904" y="47408"/>
                  </a:lnTo>
                  <a:cubicBezTo>
                    <a:pt x="6904" y="25315"/>
                    <a:pt x="25315" y="6904"/>
                    <a:pt x="47407" y="6904"/>
                  </a:cubicBezTo>
                  <a:cubicBezTo>
                    <a:pt x="70421" y="7824"/>
                    <a:pt x="87911" y="25315"/>
                    <a:pt x="87911" y="47408"/>
                  </a:cubicBezTo>
                  <a:close/>
                </a:path>
              </a:pathLst>
            </a:custGeom>
            <a:solidFill>
              <a:srgbClr val="EDF9F8"/>
            </a:solidFill>
            <a:ln w="9525" cap="flat">
              <a:noFill/>
              <a:prstDash val="solid"/>
              <a:miter/>
            </a:ln>
          </p:spPr>
          <p:txBody>
            <a:bodyPr rtlCol="0" anchor="ctr"/>
            <a:lstStyle/>
            <a:p>
              <a:endParaRPr lang="zh-CN" altLang="en-US"/>
            </a:p>
          </p:txBody>
        </p:sp>
        <p:sp>
          <p:nvSpPr>
            <p:cNvPr id="237" name="任意多边形: 形状 236"/>
            <p:cNvSpPr/>
            <p:nvPr/>
          </p:nvSpPr>
          <p:spPr>
            <a:xfrm>
              <a:off x="10247919" y="4555666"/>
              <a:ext cx="206819" cy="813487"/>
            </a:xfrm>
            <a:custGeom>
              <a:avLst/>
              <a:gdLst>
                <a:gd name="connsiteX0" fmla="*/ 69500 w 138080"/>
                <a:gd name="connsiteY0" fmla="*/ 6904 h 543116"/>
                <a:gd name="connsiteX1" fmla="*/ 6904 w 138080"/>
                <a:gd name="connsiteY1" fmla="*/ 69501 h 543116"/>
                <a:gd name="connsiteX2" fmla="*/ 6904 w 138080"/>
                <a:gd name="connsiteY2" fmla="*/ 544498 h 543116"/>
                <a:gd name="connsiteX3" fmla="*/ 133018 w 138080"/>
                <a:gd name="connsiteY3" fmla="*/ 544498 h 543116"/>
                <a:gd name="connsiteX4" fmla="*/ 133018 w 138080"/>
                <a:gd name="connsiteY4" fmla="*/ 69501 h 543116"/>
                <a:gd name="connsiteX5" fmla="*/ 69500 w 138080"/>
                <a:gd name="connsiteY5" fmla="*/ 6904 h 54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80" h="543116">
                  <a:moveTo>
                    <a:pt x="69500" y="6904"/>
                  </a:moveTo>
                  <a:cubicBezTo>
                    <a:pt x="34520" y="6904"/>
                    <a:pt x="6904" y="35441"/>
                    <a:pt x="6904" y="69501"/>
                  </a:cubicBezTo>
                  <a:lnTo>
                    <a:pt x="6904" y="544498"/>
                  </a:lnTo>
                  <a:lnTo>
                    <a:pt x="133018" y="544498"/>
                  </a:lnTo>
                  <a:lnTo>
                    <a:pt x="133018" y="69501"/>
                  </a:lnTo>
                  <a:cubicBezTo>
                    <a:pt x="133018" y="34520"/>
                    <a:pt x="104481" y="6904"/>
                    <a:pt x="69500" y="6904"/>
                  </a:cubicBezTo>
                  <a:close/>
                </a:path>
              </a:pathLst>
            </a:custGeom>
            <a:solidFill>
              <a:srgbClr val="EDF9F8"/>
            </a:solidFill>
            <a:ln w="9525" cap="flat">
              <a:noFill/>
              <a:prstDash val="solid"/>
              <a:miter/>
            </a:ln>
          </p:spPr>
          <p:txBody>
            <a:bodyPr rtlCol="0" anchor="ctr"/>
            <a:lstStyle/>
            <a:p>
              <a:endParaRPr lang="zh-CN" altLang="en-US"/>
            </a:p>
          </p:txBody>
        </p:sp>
        <p:sp>
          <p:nvSpPr>
            <p:cNvPr id="238" name="任意多边形: 形状 237"/>
            <p:cNvSpPr/>
            <p:nvPr/>
          </p:nvSpPr>
          <p:spPr>
            <a:xfrm>
              <a:off x="10341678" y="3313378"/>
              <a:ext cx="220606" cy="634244"/>
            </a:xfrm>
            <a:custGeom>
              <a:avLst/>
              <a:gdLst>
                <a:gd name="connsiteX0" fmla="*/ 141303 w 147285"/>
                <a:gd name="connsiteY0" fmla="*/ 299635 h 423446"/>
                <a:gd name="connsiteX1" fmla="*/ 6904 w 147285"/>
                <a:gd name="connsiteY1" fmla="*/ 421146 h 423446"/>
                <a:gd name="connsiteX2" fmla="*/ 6904 w 147285"/>
                <a:gd name="connsiteY2" fmla="*/ 6904 h 423446"/>
                <a:gd name="connsiteX3" fmla="*/ 141303 w 147285"/>
                <a:gd name="connsiteY3" fmla="*/ 127494 h 423446"/>
              </a:gdLst>
              <a:ahLst/>
              <a:cxnLst>
                <a:cxn ang="0">
                  <a:pos x="connsiteX0" y="connsiteY0"/>
                </a:cxn>
                <a:cxn ang="0">
                  <a:pos x="connsiteX1" y="connsiteY1"/>
                </a:cxn>
                <a:cxn ang="0">
                  <a:pos x="connsiteX2" y="connsiteY2"/>
                </a:cxn>
                <a:cxn ang="0">
                  <a:pos x="connsiteX3" y="connsiteY3"/>
                </a:cxn>
              </a:cxnLst>
              <a:rect l="l" t="t" r="r" b="b"/>
              <a:pathLst>
                <a:path w="147285" h="423446">
                  <a:moveTo>
                    <a:pt x="141303" y="299635"/>
                  </a:moveTo>
                  <a:lnTo>
                    <a:pt x="6904" y="421146"/>
                  </a:lnTo>
                  <a:lnTo>
                    <a:pt x="6904" y="6904"/>
                  </a:lnTo>
                  <a:lnTo>
                    <a:pt x="141303" y="127494"/>
                  </a:lnTo>
                  <a:close/>
                </a:path>
              </a:pathLst>
            </a:custGeom>
            <a:solidFill>
              <a:srgbClr val="EDF9F8"/>
            </a:solidFill>
            <a:ln w="9525" cap="flat">
              <a:noFill/>
              <a:prstDash val="solid"/>
              <a:miter/>
            </a:ln>
          </p:spPr>
          <p:txBody>
            <a:bodyPr rtlCol="0" anchor="ctr"/>
            <a:lstStyle/>
            <a:p>
              <a:endParaRPr lang="zh-CN" altLang="en-US"/>
            </a:p>
          </p:txBody>
        </p:sp>
        <p:sp>
          <p:nvSpPr>
            <p:cNvPr id="239" name="任意多边形: 形状 238"/>
            <p:cNvSpPr/>
            <p:nvPr/>
          </p:nvSpPr>
          <p:spPr>
            <a:xfrm>
              <a:off x="10281010" y="3932454"/>
              <a:ext cx="137880" cy="358486"/>
            </a:xfrm>
            <a:custGeom>
              <a:avLst/>
              <a:gdLst>
                <a:gd name="connsiteX0" fmla="*/ 87911 w 92053"/>
                <a:gd name="connsiteY0" fmla="*/ 47408 h 239339"/>
                <a:gd name="connsiteX1" fmla="*/ 87911 w 92053"/>
                <a:gd name="connsiteY1" fmla="*/ 237038 h 239339"/>
                <a:gd name="connsiteX2" fmla="*/ 60295 w 92053"/>
                <a:gd name="connsiteY2" fmla="*/ 221389 h 239339"/>
                <a:gd name="connsiteX3" fmla="*/ 46487 w 92053"/>
                <a:gd name="connsiteY3" fmla="*/ 155110 h 239339"/>
                <a:gd name="connsiteX4" fmla="*/ 22553 w 92053"/>
                <a:gd name="connsiteY4" fmla="*/ 157872 h 239339"/>
                <a:gd name="connsiteX5" fmla="*/ 6904 w 92053"/>
                <a:gd name="connsiteY5" fmla="*/ 156951 h 239339"/>
                <a:gd name="connsiteX6" fmla="*/ 6904 w 92053"/>
                <a:gd name="connsiteY6" fmla="*/ 47408 h 239339"/>
                <a:gd name="connsiteX7" fmla="*/ 47407 w 92053"/>
                <a:gd name="connsiteY7" fmla="*/ 6904 h 239339"/>
                <a:gd name="connsiteX8" fmla="*/ 87911 w 92053"/>
                <a:gd name="connsiteY8" fmla="*/ 47408 h 23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53" h="239339">
                  <a:moveTo>
                    <a:pt x="87911" y="47408"/>
                  </a:moveTo>
                  <a:lnTo>
                    <a:pt x="87911" y="237038"/>
                  </a:lnTo>
                  <a:lnTo>
                    <a:pt x="60295" y="221389"/>
                  </a:lnTo>
                  <a:lnTo>
                    <a:pt x="46487" y="155110"/>
                  </a:lnTo>
                  <a:cubicBezTo>
                    <a:pt x="39123" y="156951"/>
                    <a:pt x="30838" y="157872"/>
                    <a:pt x="22553" y="157872"/>
                  </a:cubicBezTo>
                  <a:cubicBezTo>
                    <a:pt x="17030" y="157872"/>
                    <a:pt x="12427" y="157872"/>
                    <a:pt x="6904" y="156951"/>
                  </a:cubicBezTo>
                  <a:lnTo>
                    <a:pt x="6904" y="47408"/>
                  </a:lnTo>
                  <a:cubicBezTo>
                    <a:pt x="6904" y="25315"/>
                    <a:pt x="25315" y="6904"/>
                    <a:pt x="47407" y="6904"/>
                  </a:cubicBezTo>
                  <a:cubicBezTo>
                    <a:pt x="70421" y="7824"/>
                    <a:pt x="87911" y="25315"/>
                    <a:pt x="87911" y="47408"/>
                  </a:cubicBezTo>
                  <a:close/>
                </a:path>
              </a:pathLst>
            </a:custGeom>
            <a:solidFill>
              <a:srgbClr val="C1CAD1"/>
            </a:solidFill>
            <a:ln w="9525" cap="flat">
              <a:noFill/>
              <a:prstDash val="solid"/>
              <a:miter/>
            </a:ln>
          </p:spPr>
          <p:txBody>
            <a:bodyPr rtlCol="0" anchor="ctr"/>
            <a:lstStyle/>
            <a:p>
              <a:endParaRPr lang="zh-CN" altLang="en-US"/>
            </a:p>
          </p:txBody>
        </p:sp>
        <p:sp>
          <p:nvSpPr>
            <p:cNvPr id="240" name="任意多边形: 形状 239"/>
            <p:cNvSpPr/>
            <p:nvPr/>
          </p:nvSpPr>
          <p:spPr>
            <a:xfrm>
              <a:off x="10341678" y="3933833"/>
              <a:ext cx="551517" cy="413637"/>
            </a:xfrm>
            <a:custGeom>
              <a:avLst/>
              <a:gdLst>
                <a:gd name="connsiteX0" fmla="*/ 45567 w 368214"/>
                <a:gd name="connsiteY0" fmla="*/ 182727 h 276161"/>
                <a:gd name="connsiteX1" fmla="*/ 6904 w 368214"/>
                <a:gd name="connsiteY1" fmla="*/ 6904 h 276161"/>
                <a:gd name="connsiteX2" fmla="*/ 365913 w 368214"/>
                <a:gd name="connsiteY2" fmla="*/ 213105 h 276161"/>
                <a:gd name="connsiteX3" fmla="*/ 193773 w 368214"/>
                <a:gd name="connsiteY3" fmla="*/ 269257 h 276161"/>
              </a:gdLst>
              <a:ahLst/>
              <a:cxnLst>
                <a:cxn ang="0">
                  <a:pos x="connsiteX0" y="connsiteY0"/>
                </a:cxn>
                <a:cxn ang="0">
                  <a:pos x="connsiteX1" y="connsiteY1"/>
                </a:cxn>
                <a:cxn ang="0">
                  <a:pos x="connsiteX2" y="connsiteY2"/>
                </a:cxn>
                <a:cxn ang="0">
                  <a:pos x="connsiteX3" y="connsiteY3"/>
                </a:cxn>
              </a:cxnLst>
              <a:rect l="l" t="t" r="r" b="b"/>
              <a:pathLst>
                <a:path w="368214" h="276161">
                  <a:moveTo>
                    <a:pt x="45567" y="182727"/>
                  </a:moveTo>
                  <a:lnTo>
                    <a:pt x="6904" y="6904"/>
                  </a:lnTo>
                  <a:lnTo>
                    <a:pt x="365913" y="213105"/>
                  </a:lnTo>
                  <a:lnTo>
                    <a:pt x="193773" y="269257"/>
                  </a:lnTo>
                  <a:close/>
                </a:path>
              </a:pathLst>
            </a:custGeom>
            <a:solidFill>
              <a:srgbClr val="EDF9F8"/>
            </a:solidFill>
            <a:ln w="9525" cap="flat">
              <a:noFill/>
              <a:prstDash val="solid"/>
              <a:miter/>
            </a:ln>
          </p:spPr>
          <p:txBody>
            <a:bodyPr rtlCol="0" anchor="ctr"/>
            <a:lstStyle/>
            <a:p>
              <a:endParaRPr lang="zh-CN" altLang="en-US"/>
            </a:p>
          </p:txBody>
        </p:sp>
        <p:sp>
          <p:nvSpPr>
            <p:cNvPr id="241" name="任意多边形: 形状 240"/>
            <p:cNvSpPr/>
            <p:nvPr/>
          </p:nvSpPr>
          <p:spPr>
            <a:xfrm>
              <a:off x="9805328" y="3849727"/>
              <a:ext cx="551517" cy="413637"/>
            </a:xfrm>
            <a:custGeom>
              <a:avLst/>
              <a:gdLst>
                <a:gd name="connsiteX0" fmla="*/ 193773 w 368214"/>
                <a:gd name="connsiteY0" fmla="*/ 6904 h 276161"/>
                <a:gd name="connsiteX1" fmla="*/ 364993 w 368214"/>
                <a:gd name="connsiteY1" fmla="*/ 63057 h 276161"/>
                <a:gd name="connsiteX2" fmla="*/ 6904 w 368214"/>
                <a:gd name="connsiteY2" fmla="*/ 269257 h 276161"/>
                <a:gd name="connsiteX3" fmla="*/ 44646 w 368214"/>
                <a:gd name="connsiteY3" fmla="*/ 93434 h 276161"/>
              </a:gdLst>
              <a:ahLst/>
              <a:cxnLst>
                <a:cxn ang="0">
                  <a:pos x="connsiteX0" y="connsiteY0"/>
                </a:cxn>
                <a:cxn ang="0">
                  <a:pos x="connsiteX1" y="connsiteY1"/>
                </a:cxn>
                <a:cxn ang="0">
                  <a:pos x="connsiteX2" y="connsiteY2"/>
                </a:cxn>
                <a:cxn ang="0">
                  <a:pos x="connsiteX3" y="connsiteY3"/>
                </a:cxn>
              </a:cxnLst>
              <a:rect l="l" t="t" r="r" b="b"/>
              <a:pathLst>
                <a:path w="368214" h="276161">
                  <a:moveTo>
                    <a:pt x="193773" y="6904"/>
                  </a:moveTo>
                  <a:lnTo>
                    <a:pt x="364993" y="63057"/>
                  </a:lnTo>
                  <a:lnTo>
                    <a:pt x="6904" y="269257"/>
                  </a:lnTo>
                  <a:lnTo>
                    <a:pt x="44646" y="93434"/>
                  </a:lnTo>
                  <a:close/>
                </a:path>
              </a:pathLst>
            </a:custGeom>
            <a:solidFill>
              <a:srgbClr val="EDF9F8"/>
            </a:solidFill>
            <a:ln w="9525" cap="flat">
              <a:noFill/>
              <a:prstDash val="solid"/>
              <a:miter/>
            </a:ln>
          </p:spPr>
          <p:txBody>
            <a:bodyPr rtlCol="0" anchor="ctr"/>
            <a:lstStyle/>
            <a:p>
              <a:endParaRPr lang="zh-CN" altLang="en-US"/>
            </a:p>
          </p:txBody>
        </p:sp>
        <p:sp>
          <p:nvSpPr>
            <p:cNvPr id="242" name="任意多边形: 形状 241"/>
            <p:cNvSpPr/>
            <p:nvPr/>
          </p:nvSpPr>
          <p:spPr>
            <a:xfrm>
              <a:off x="10190785" y="3782432"/>
              <a:ext cx="317121" cy="317121"/>
            </a:xfrm>
            <a:custGeom>
              <a:avLst/>
              <a:gdLst>
                <a:gd name="connsiteX0" fmla="*/ 127131 w 211723"/>
                <a:gd name="connsiteY0" fmla="*/ 27415 h 211723"/>
                <a:gd name="connsiteX1" fmla="*/ 188637 w 211723"/>
                <a:gd name="connsiteY1" fmla="*/ 127131 h 211723"/>
                <a:gd name="connsiteX2" fmla="*/ 88921 w 211723"/>
                <a:gd name="connsiteY2" fmla="*/ 188638 h 211723"/>
                <a:gd name="connsiteX3" fmla="*/ 27414 w 211723"/>
                <a:gd name="connsiteY3" fmla="*/ 88921 h 211723"/>
                <a:gd name="connsiteX4" fmla="*/ 127131 w 211723"/>
                <a:gd name="connsiteY4" fmla="*/ 27415 h 21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23" h="211723">
                  <a:moveTo>
                    <a:pt x="127131" y="27415"/>
                  </a:moveTo>
                  <a:cubicBezTo>
                    <a:pt x="171651" y="37966"/>
                    <a:pt x="199189" y="82610"/>
                    <a:pt x="188637" y="127131"/>
                  </a:cubicBezTo>
                  <a:cubicBezTo>
                    <a:pt x="178086" y="171652"/>
                    <a:pt x="133441" y="199189"/>
                    <a:pt x="88921" y="188638"/>
                  </a:cubicBezTo>
                  <a:cubicBezTo>
                    <a:pt x="44401" y="178086"/>
                    <a:pt x="16863" y="133442"/>
                    <a:pt x="27414" y="88921"/>
                  </a:cubicBezTo>
                  <a:cubicBezTo>
                    <a:pt x="37966" y="44401"/>
                    <a:pt x="82610" y="16863"/>
                    <a:pt x="127131" y="27415"/>
                  </a:cubicBezTo>
                  <a:close/>
                </a:path>
              </a:pathLst>
            </a:custGeom>
            <a:solidFill>
              <a:srgbClr val="9AA1A8"/>
            </a:solidFill>
            <a:ln w="9525" cap="flat">
              <a:noFill/>
              <a:prstDash val="solid"/>
              <a:miter/>
            </a:ln>
          </p:spPr>
          <p:txBody>
            <a:bodyPr rtlCol="0" anchor="ctr"/>
            <a:lstStyle/>
            <a:p>
              <a:endParaRPr lang="zh-CN" altLang="en-US"/>
            </a:p>
          </p:txBody>
        </p:sp>
        <p:sp>
          <p:nvSpPr>
            <p:cNvPr id="243" name="任意多边形: 形状 242"/>
            <p:cNvSpPr/>
            <p:nvPr/>
          </p:nvSpPr>
          <p:spPr>
            <a:xfrm>
              <a:off x="10172087" y="3762863"/>
              <a:ext cx="358486" cy="358486"/>
            </a:xfrm>
            <a:custGeom>
              <a:avLst/>
              <a:gdLst>
                <a:gd name="connsiteX0" fmla="*/ 120130 w 239339"/>
                <a:gd name="connsiteY0" fmla="*/ 233356 h 239339"/>
                <a:gd name="connsiteX1" fmla="*/ 6904 w 239339"/>
                <a:gd name="connsiteY1" fmla="*/ 120130 h 239339"/>
                <a:gd name="connsiteX2" fmla="*/ 120130 w 239339"/>
                <a:gd name="connsiteY2" fmla="*/ 6904 h 239339"/>
                <a:gd name="connsiteX3" fmla="*/ 233356 w 239339"/>
                <a:gd name="connsiteY3" fmla="*/ 120130 h 239339"/>
                <a:gd name="connsiteX4" fmla="*/ 120130 w 239339"/>
                <a:gd name="connsiteY4" fmla="*/ 233356 h 239339"/>
                <a:gd name="connsiteX5" fmla="*/ 120130 w 239339"/>
                <a:gd name="connsiteY5" fmla="*/ 67660 h 239339"/>
                <a:gd name="connsiteX6" fmla="*/ 67660 w 239339"/>
                <a:gd name="connsiteY6" fmla="*/ 120130 h 239339"/>
                <a:gd name="connsiteX7" fmla="*/ 120130 w 239339"/>
                <a:gd name="connsiteY7" fmla="*/ 172601 h 239339"/>
                <a:gd name="connsiteX8" fmla="*/ 172601 w 239339"/>
                <a:gd name="connsiteY8" fmla="*/ 120130 h 239339"/>
                <a:gd name="connsiteX9" fmla="*/ 120130 w 239339"/>
                <a:gd name="connsiteY9" fmla="*/ 67660 h 23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9" h="239339">
                  <a:moveTo>
                    <a:pt x="120130" y="233356"/>
                  </a:moveTo>
                  <a:cubicBezTo>
                    <a:pt x="57534" y="233356"/>
                    <a:pt x="6904" y="182727"/>
                    <a:pt x="6904" y="120130"/>
                  </a:cubicBezTo>
                  <a:cubicBezTo>
                    <a:pt x="6904" y="57534"/>
                    <a:pt x="57534" y="6904"/>
                    <a:pt x="120130" y="6904"/>
                  </a:cubicBezTo>
                  <a:cubicBezTo>
                    <a:pt x="182727" y="6904"/>
                    <a:pt x="233356" y="57534"/>
                    <a:pt x="233356" y="120130"/>
                  </a:cubicBezTo>
                  <a:cubicBezTo>
                    <a:pt x="233356" y="182727"/>
                    <a:pt x="182727" y="233356"/>
                    <a:pt x="120130" y="233356"/>
                  </a:cubicBezTo>
                  <a:close/>
                  <a:moveTo>
                    <a:pt x="120130" y="67660"/>
                  </a:moveTo>
                  <a:cubicBezTo>
                    <a:pt x="91594" y="67660"/>
                    <a:pt x="67660" y="91594"/>
                    <a:pt x="67660" y="120130"/>
                  </a:cubicBezTo>
                  <a:cubicBezTo>
                    <a:pt x="67660" y="148667"/>
                    <a:pt x="91594" y="172601"/>
                    <a:pt x="120130" y="172601"/>
                  </a:cubicBezTo>
                  <a:cubicBezTo>
                    <a:pt x="148667" y="172601"/>
                    <a:pt x="172601" y="148667"/>
                    <a:pt x="172601" y="120130"/>
                  </a:cubicBezTo>
                  <a:cubicBezTo>
                    <a:pt x="172601" y="91594"/>
                    <a:pt x="149587" y="67660"/>
                    <a:pt x="120130" y="67660"/>
                  </a:cubicBezTo>
                  <a:close/>
                </a:path>
              </a:pathLst>
            </a:custGeom>
            <a:solidFill>
              <a:srgbClr val="EDF9F8"/>
            </a:solidFill>
            <a:ln w="9525" cap="flat">
              <a:noFill/>
              <a:prstDash val="solid"/>
              <a:miter/>
            </a:ln>
          </p:spPr>
          <p:txBody>
            <a:bodyPr rtlCol="0" anchor="ctr"/>
            <a:lstStyle/>
            <a:p>
              <a:endParaRPr lang="zh-CN" altLang="en-US"/>
            </a:p>
          </p:txBody>
        </p:sp>
        <p:sp>
          <p:nvSpPr>
            <p:cNvPr id="244" name="任意多边形: 形状 243"/>
            <p:cNvSpPr/>
            <p:nvPr/>
          </p:nvSpPr>
          <p:spPr>
            <a:xfrm>
              <a:off x="10247919" y="5242305"/>
              <a:ext cx="206819" cy="137880"/>
            </a:xfrm>
            <a:custGeom>
              <a:avLst/>
              <a:gdLst>
                <a:gd name="connsiteX0" fmla="*/ 6904 w 138080"/>
                <a:gd name="connsiteY0" fmla="*/ 6904 h 92053"/>
                <a:gd name="connsiteX1" fmla="*/ 132097 w 138080"/>
                <a:gd name="connsiteY1" fmla="*/ 6904 h 92053"/>
                <a:gd name="connsiteX2" fmla="*/ 132097 w 138080"/>
                <a:gd name="connsiteY2" fmla="*/ 86070 h 92053"/>
                <a:gd name="connsiteX3" fmla="*/ 6904 w 138080"/>
                <a:gd name="connsiteY3" fmla="*/ 86070 h 92053"/>
              </a:gdLst>
              <a:ahLst/>
              <a:cxnLst>
                <a:cxn ang="0">
                  <a:pos x="connsiteX0" y="connsiteY0"/>
                </a:cxn>
                <a:cxn ang="0">
                  <a:pos x="connsiteX1" y="connsiteY1"/>
                </a:cxn>
                <a:cxn ang="0">
                  <a:pos x="connsiteX2" y="connsiteY2"/>
                </a:cxn>
                <a:cxn ang="0">
                  <a:pos x="connsiteX3" y="connsiteY3"/>
                </a:cxn>
              </a:cxnLst>
              <a:rect l="l" t="t" r="r" b="b"/>
              <a:pathLst>
                <a:path w="138080" h="92053">
                  <a:moveTo>
                    <a:pt x="6904" y="6904"/>
                  </a:moveTo>
                  <a:lnTo>
                    <a:pt x="132097" y="6904"/>
                  </a:lnTo>
                  <a:lnTo>
                    <a:pt x="132097" y="86070"/>
                  </a:lnTo>
                  <a:lnTo>
                    <a:pt x="6904" y="86070"/>
                  </a:lnTo>
                  <a:close/>
                </a:path>
              </a:pathLst>
            </a:custGeom>
            <a:solidFill>
              <a:srgbClr val="56D668"/>
            </a:solidFill>
            <a:ln w="9525" cap="flat">
              <a:noFill/>
              <a:prstDash val="solid"/>
              <a:miter/>
            </a:ln>
          </p:spPr>
          <p:txBody>
            <a:bodyPr rtlCol="0" anchor="ctr"/>
            <a:lstStyle/>
            <a:p>
              <a:endParaRPr lang="zh-CN" altLang="en-US"/>
            </a:p>
          </p:txBody>
        </p:sp>
        <p:sp>
          <p:nvSpPr>
            <p:cNvPr id="245" name="任意多边形: 形状 244"/>
            <p:cNvSpPr/>
            <p:nvPr/>
          </p:nvSpPr>
          <p:spPr>
            <a:xfrm>
              <a:off x="10247919" y="5123729"/>
              <a:ext cx="206819" cy="137880"/>
            </a:xfrm>
            <a:custGeom>
              <a:avLst/>
              <a:gdLst>
                <a:gd name="connsiteX0" fmla="*/ 6904 w 138080"/>
                <a:gd name="connsiteY0" fmla="*/ 6904 h 92053"/>
                <a:gd name="connsiteX1" fmla="*/ 132097 w 138080"/>
                <a:gd name="connsiteY1" fmla="*/ 6904 h 92053"/>
                <a:gd name="connsiteX2" fmla="*/ 132097 w 138080"/>
                <a:gd name="connsiteY2" fmla="*/ 86070 h 92053"/>
                <a:gd name="connsiteX3" fmla="*/ 6904 w 138080"/>
                <a:gd name="connsiteY3" fmla="*/ 86070 h 92053"/>
              </a:gdLst>
              <a:ahLst/>
              <a:cxnLst>
                <a:cxn ang="0">
                  <a:pos x="connsiteX0" y="connsiteY0"/>
                </a:cxn>
                <a:cxn ang="0">
                  <a:pos x="connsiteX1" y="connsiteY1"/>
                </a:cxn>
                <a:cxn ang="0">
                  <a:pos x="connsiteX2" y="connsiteY2"/>
                </a:cxn>
                <a:cxn ang="0">
                  <a:pos x="connsiteX3" y="connsiteY3"/>
                </a:cxn>
              </a:cxnLst>
              <a:rect l="l" t="t" r="r" b="b"/>
              <a:pathLst>
                <a:path w="138080" h="92053">
                  <a:moveTo>
                    <a:pt x="6904" y="6904"/>
                  </a:moveTo>
                  <a:lnTo>
                    <a:pt x="132097" y="6904"/>
                  </a:lnTo>
                  <a:lnTo>
                    <a:pt x="132097" y="86070"/>
                  </a:lnTo>
                  <a:lnTo>
                    <a:pt x="6904" y="86070"/>
                  </a:lnTo>
                  <a:close/>
                </a:path>
              </a:pathLst>
            </a:custGeom>
            <a:solidFill>
              <a:srgbClr val="9AE2A1"/>
            </a:solidFill>
            <a:ln w="9525" cap="flat">
              <a:noFill/>
              <a:prstDash val="solid"/>
              <a:miter/>
            </a:ln>
          </p:spPr>
          <p:txBody>
            <a:bodyPr rtlCol="0" anchor="ctr"/>
            <a:lstStyle/>
            <a:p>
              <a:endParaRPr lang="zh-CN" altLang="en-US"/>
            </a:p>
          </p:txBody>
        </p:sp>
        <p:sp>
          <p:nvSpPr>
            <p:cNvPr id="246" name="任意多边形: 形状 245"/>
            <p:cNvSpPr/>
            <p:nvPr/>
          </p:nvSpPr>
          <p:spPr>
            <a:xfrm>
              <a:off x="10247919" y="5005151"/>
              <a:ext cx="206819" cy="137880"/>
            </a:xfrm>
            <a:custGeom>
              <a:avLst/>
              <a:gdLst>
                <a:gd name="connsiteX0" fmla="*/ 6904 w 138080"/>
                <a:gd name="connsiteY0" fmla="*/ 6904 h 92053"/>
                <a:gd name="connsiteX1" fmla="*/ 132097 w 138080"/>
                <a:gd name="connsiteY1" fmla="*/ 6904 h 92053"/>
                <a:gd name="connsiteX2" fmla="*/ 132097 w 138080"/>
                <a:gd name="connsiteY2" fmla="*/ 86070 h 92053"/>
                <a:gd name="connsiteX3" fmla="*/ 6904 w 138080"/>
                <a:gd name="connsiteY3" fmla="*/ 86070 h 92053"/>
              </a:gdLst>
              <a:ahLst/>
              <a:cxnLst>
                <a:cxn ang="0">
                  <a:pos x="connsiteX0" y="connsiteY0"/>
                </a:cxn>
                <a:cxn ang="0">
                  <a:pos x="connsiteX1" y="connsiteY1"/>
                </a:cxn>
                <a:cxn ang="0">
                  <a:pos x="connsiteX2" y="connsiteY2"/>
                </a:cxn>
                <a:cxn ang="0">
                  <a:pos x="connsiteX3" y="connsiteY3"/>
                </a:cxn>
              </a:cxnLst>
              <a:rect l="l" t="t" r="r" b="b"/>
              <a:pathLst>
                <a:path w="138080" h="92053">
                  <a:moveTo>
                    <a:pt x="6904" y="6904"/>
                  </a:moveTo>
                  <a:lnTo>
                    <a:pt x="132097" y="6904"/>
                  </a:lnTo>
                  <a:lnTo>
                    <a:pt x="132097" y="86070"/>
                  </a:lnTo>
                  <a:lnTo>
                    <a:pt x="6904" y="86070"/>
                  </a:lnTo>
                  <a:close/>
                </a:path>
              </a:pathLst>
            </a:custGeom>
            <a:solidFill>
              <a:srgbClr val="D6F2D7"/>
            </a:solidFill>
            <a:ln w="9525" cap="flat">
              <a:noFill/>
              <a:prstDash val="solid"/>
              <a:miter/>
            </a:ln>
          </p:spPr>
          <p:txBody>
            <a:bodyPr rtlCol="0" anchor="ctr"/>
            <a:lstStyle/>
            <a:p>
              <a:endParaRPr lang="zh-CN" altLang="en-US"/>
            </a:p>
          </p:txBody>
        </p:sp>
        <p:sp>
          <p:nvSpPr>
            <p:cNvPr id="247" name="任意多边形: 形状 246"/>
            <p:cNvSpPr/>
            <p:nvPr/>
          </p:nvSpPr>
          <p:spPr>
            <a:xfrm>
              <a:off x="11215829" y="4282666"/>
              <a:ext cx="96516" cy="951365"/>
            </a:xfrm>
            <a:custGeom>
              <a:avLst/>
              <a:gdLst>
                <a:gd name="connsiteX0" fmla="*/ 62136 w 64437"/>
                <a:gd name="connsiteY0" fmla="*/ 34520 h 635170"/>
                <a:gd name="connsiteX1" fmla="*/ 62136 w 64437"/>
                <a:gd name="connsiteY1" fmla="*/ 600650 h 635170"/>
                <a:gd name="connsiteX2" fmla="*/ 34520 w 64437"/>
                <a:gd name="connsiteY2" fmla="*/ 628266 h 635170"/>
                <a:gd name="connsiteX3" fmla="*/ 6904 w 64437"/>
                <a:gd name="connsiteY3" fmla="*/ 600650 h 635170"/>
                <a:gd name="connsiteX4" fmla="*/ 6904 w 64437"/>
                <a:gd name="connsiteY4" fmla="*/ 34520 h 635170"/>
                <a:gd name="connsiteX5" fmla="*/ 34520 w 64437"/>
                <a:gd name="connsiteY5" fmla="*/ 6904 h 635170"/>
                <a:gd name="connsiteX6" fmla="*/ 62136 w 64437"/>
                <a:gd name="connsiteY6" fmla="*/ 34520 h 6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37" h="635170">
                  <a:moveTo>
                    <a:pt x="62136" y="34520"/>
                  </a:moveTo>
                  <a:lnTo>
                    <a:pt x="62136" y="600650"/>
                  </a:lnTo>
                  <a:cubicBezTo>
                    <a:pt x="62136" y="616299"/>
                    <a:pt x="50169" y="628266"/>
                    <a:pt x="34520" y="628266"/>
                  </a:cubicBezTo>
                  <a:cubicBezTo>
                    <a:pt x="18871" y="628266"/>
                    <a:pt x="6904" y="616299"/>
                    <a:pt x="6904" y="600650"/>
                  </a:cubicBezTo>
                  <a:lnTo>
                    <a:pt x="6904" y="34520"/>
                  </a:lnTo>
                  <a:cubicBezTo>
                    <a:pt x="6904" y="18871"/>
                    <a:pt x="18871" y="6904"/>
                    <a:pt x="34520" y="6904"/>
                  </a:cubicBezTo>
                  <a:cubicBezTo>
                    <a:pt x="49249" y="6904"/>
                    <a:pt x="62136" y="19791"/>
                    <a:pt x="62136" y="34520"/>
                  </a:cubicBezTo>
                  <a:close/>
                </a:path>
              </a:pathLst>
            </a:custGeom>
            <a:solidFill>
              <a:srgbClr val="EDF9F8"/>
            </a:solidFill>
            <a:ln w="9525" cap="flat">
              <a:noFill/>
              <a:prstDash val="solid"/>
              <a:miter/>
            </a:ln>
          </p:spPr>
          <p:txBody>
            <a:bodyPr rtlCol="0" anchor="ctr"/>
            <a:lstStyle/>
            <a:p>
              <a:endParaRPr lang="zh-CN" altLang="en-US"/>
            </a:p>
          </p:txBody>
        </p:sp>
        <p:sp>
          <p:nvSpPr>
            <p:cNvPr id="248" name="任意多边形: 形状 247"/>
            <p:cNvSpPr/>
            <p:nvPr/>
          </p:nvSpPr>
          <p:spPr>
            <a:xfrm>
              <a:off x="11192390" y="4710093"/>
              <a:ext cx="137880" cy="565303"/>
            </a:xfrm>
            <a:custGeom>
              <a:avLst/>
              <a:gdLst>
                <a:gd name="connsiteX0" fmla="*/ 50169 w 92053"/>
                <a:gd name="connsiteY0" fmla="*/ 6904 h 377420"/>
                <a:gd name="connsiteX1" fmla="*/ 6904 w 92053"/>
                <a:gd name="connsiteY1" fmla="*/ 50169 h 377420"/>
                <a:gd name="connsiteX2" fmla="*/ 6904 w 92053"/>
                <a:gd name="connsiteY2" fmla="*/ 376039 h 377420"/>
                <a:gd name="connsiteX3" fmla="*/ 93435 w 92053"/>
                <a:gd name="connsiteY3" fmla="*/ 376039 h 377420"/>
                <a:gd name="connsiteX4" fmla="*/ 93435 w 92053"/>
                <a:gd name="connsiteY4" fmla="*/ 50169 h 377420"/>
                <a:gd name="connsiteX5" fmla="*/ 50169 w 92053"/>
                <a:gd name="connsiteY5" fmla="*/ 6904 h 37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053" h="377420">
                  <a:moveTo>
                    <a:pt x="50169" y="6904"/>
                  </a:moveTo>
                  <a:cubicBezTo>
                    <a:pt x="26236" y="6904"/>
                    <a:pt x="6904" y="26235"/>
                    <a:pt x="6904" y="50169"/>
                  </a:cubicBezTo>
                  <a:lnTo>
                    <a:pt x="6904" y="376039"/>
                  </a:lnTo>
                  <a:lnTo>
                    <a:pt x="93435" y="376039"/>
                  </a:lnTo>
                  <a:lnTo>
                    <a:pt x="93435" y="50169"/>
                  </a:lnTo>
                  <a:cubicBezTo>
                    <a:pt x="93435" y="26235"/>
                    <a:pt x="74103" y="6904"/>
                    <a:pt x="50169" y="6904"/>
                  </a:cubicBezTo>
                  <a:close/>
                </a:path>
              </a:pathLst>
            </a:custGeom>
            <a:solidFill>
              <a:srgbClr val="EDF9F8"/>
            </a:solidFill>
            <a:ln w="9525" cap="flat">
              <a:noFill/>
              <a:prstDash val="solid"/>
              <a:miter/>
            </a:ln>
          </p:spPr>
          <p:txBody>
            <a:bodyPr rtlCol="0" anchor="ctr"/>
            <a:lstStyle/>
            <a:p>
              <a:endParaRPr lang="zh-CN" altLang="en-US"/>
            </a:p>
          </p:txBody>
        </p:sp>
        <p:sp>
          <p:nvSpPr>
            <p:cNvPr id="249" name="任意多边形: 形状 248"/>
            <p:cNvSpPr/>
            <p:nvPr/>
          </p:nvSpPr>
          <p:spPr>
            <a:xfrm>
              <a:off x="11257194" y="3856620"/>
              <a:ext cx="151667" cy="441213"/>
            </a:xfrm>
            <a:custGeom>
              <a:avLst/>
              <a:gdLst>
                <a:gd name="connsiteX0" fmla="*/ 98958 w 101259"/>
                <a:gd name="connsiteY0" fmla="*/ 208502 h 294571"/>
                <a:gd name="connsiteX1" fmla="*/ 6904 w 101259"/>
                <a:gd name="connsiteY1" fmla="*/ 291350 h 294571"/>
                <a:gd name="connsiteX2" fmla="*/ 6904 w 101259"/>
                <a:gd name="connsiteY2" fmla="*/ 6904 h 294571"/>
                <a:gd name="connsiteX3" fmla="*/ 98958 w 101259"/>
                <a:gd name="connsiteY3" fmla="*/ 90673 h 294571"/>
              </a:gdLst>
              <a:ahLst/>
              <a:cxnLst>
                <a:cxn ang="0">
                  <a:pos x="connsiteX0" y="connsiteY0"/>
                </a:cxn>
                <a:cxn ang="0">
                  <a:pos x="connsiteX1" y="connsiteY1"/>
                </a:cxn>
                <a:cxn ang="0">
                  <a:pos x="connsiteX2" y="connsiteY2"/>
                </a:cxn>
                <a:cxn ang="0">
                  <a:pos x="connsiteX3" y="connsiteY3"/>
                </a:cxn>
              </a:cxnLst>
              <a:rect l="l" t="t" r="r" b="b"/>
              <a:pathLst>
                <a:path w="101259" h="294571">
                  <a:moveTo>
                    <a:pt x="98958" y="208502"/>
                  </a:moveTo>
                  <a:lnTo>
                    <a:pt x="6904" y="291350"/>
                  </a:lnTo>
                  <a:lnTo>
                    <a:pt x="6904" y="6904"/>
                  </a:lnTo>
                  <a:lnTo>
                    <a:pt x="98958" y="90673"/>
                  </a:lnTo>
                  <a:close/>
                </a:path>
              </a:pathLst>
            </a:custGeom>
            <a:solidFill>
              <a:srgbClr val="EDF9F8"/>
            </a:solidFill>
            <a:ln w="9525" cap="flat">
              <a:noFill/>
              <a:prstDash val="solid"/>
              <a:miter/>
            </a:ln>
          </p:spPr>
          <p:txBody>
            <a:bodyPr rtlCol="0" anchor="ctr"/>
            <a:lstStyle/>
            <a:p>
              <a:endParaRPr lang="zh-CN" altLang="en-US"/>
            </a:p>
          </p:txBody>
        </p:sp>
        <p:sp>
          <p:nvSpPr>
            <p:cNvPr id="250" name="任意多边形: 形状 249"/>
            <p:cNvSpPr/>
            <p:nvPr/>
          </p:nvSpPr>
          <p:spPr>
            <a:xfrm>
              <a:off x="11214452" y="4282666"/>
              <a:ext cx="96516" cy="248182"/>
            </a:xfrm>
            <a:custGeom>
              <a:avLst/>
              <a:gdLst>
                <a:gd name="connsiteX0" fmla="*/ 63057 w 64437"/>
                <a:gd name="connsiteY0" fmla="*/ 34520 h 165696"/>
                <a:gd name="connsiteX1" fmla="*/ 63057 w 64437"/>
                <a:gd name="connsiteY1" fmla="*/ 164316 h 165696"/>
                <a:gd name="connsiteX2" fmla="*/ 44646 w 64437"/>
                <a:gd name="connsiteY2" fmla="*/ 153269 h 165696"/>
                <a:gd name="connsiteX3" fmla="*/ 34520 w 64437"/>
                <a:gd name="connsiteY3" fmla="*/ 108163 h 165696"/>
                <a:gd name="connsiteX4" fmla="*/ 17950 w 64437"/>
                <a:gd name="connsiteY4" fmla="*/ 110004 h 165696"/>
                <a:gd name="connsiteX5" fmla="*/ 6904 w 64437"/>
                <a:gd name="connsiteY5" fmla="*/ 109084 h 165696"/>
                <a:gd name="connsiteX6" fmla="*/ 6904 w 64437"/>
                <a:gd name="connsiteY6" fmla="*/ 34520 h 165696"/>
                <a:gd name="connsiteX7" fmla="*/ 34520 w 64437"/>
                <a:gd name="connsiteY7" fmla="*/ 6904 h 165696"/>
                <a:gd name="connsiteX8" fmla="*/ 63057 w 64437"/>
                <a:gd name="connsiteY8" fmla="*/ 34520 h 16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37" h="165696">
                  <a:moveTo>
                    <a:pt x="63057" y="34520"/>
                  </a:moveTo>
                  <a:lnTo>
                    <a:pt x="63057" y="164316"/>
                  </a:lnTo>
                  <a:lnTo>
                    <a:pt x="44646" y="153269"/>
                  </a:lnTo>
                  <a:lnTo>
                    <a:pt x="34520" y="108163"/>
                  </a:lnTo>
                  <a:cubicBezTo>
                    <a:pt x="28997" y="109084"/>
                    <a:pt x="23474" y="110004"/>
                    <a:pt x="17950" y="110004"/>
                  </a:cubicBezTo>
                  <a:cubicBezTo>
                    <a:pt x="14268" y="110004"/>
                    <a:pt x="10586" y="110004"/>
                    <a:pt x="6904" y="109084"/>
                  </a:cubicBezTo>
                  <a:lnTo>
                    <a:pt x="6904" y="34520"/>
                  </a:lnTo>
                  <a:cubicBezTo>
                    <a:pt x="6904" y="18871"/>
                    <a:pt x="18871" y="6904"/>
                    <a:pt x="34520" y="6904"/>
                  </a:cubicBezTo>
                  <a:cubicBezTo>
                    <a:pt x="50169" y="6904"/>
                    <a:pt x="63057" y="19791"/>
                    <a:pt x="63057" y="34520"/>
                  </a:cubicBezTo>
                  <a:close/>
                </a:path>
              </a:pathLst>
            </a:custGeom>
            <a:solidFill>
              <a:srgbClr val="C1CAD1"/>
            </a:solidFill>
            <a:ln w="9525" cap="flat">
              <a:noFill/>
              <a:prstDash val="solid"/>
              <a:miter/>
            </a:ln>
          </p:spPr>
          <p:txBody>
            <a:bodyPr rtlCol="0" anchor="ctr"/>
            <a:lstStyle/>
            <a:p>
              <a:endParaRPr lang="zh-CN" altLang="en-US"/>
            </a:p>
          </p:txBody>
        </p:sp>
        <p:sp>
          <p:nvSpPr>
            <p:cNvPr id="251" name="任意多边形: 形状 250"/>
            <p:cNvSpPr/>
            <p:nvPr/>
          </p:nvSpPr>
          <p:spPr>
            <a:xfrm>
              <a:off x="11257194" y="4282666"/>
              <a:ext cx="386060" cy="289546"/>
            </a:xfrm>
            <a:custGeom>
              <a:avLst/>
              <a:gdLst>
                <a:gd name="connsiteX0" fmla="*/ 32679 w 257750"/>
                <a:gd name="connsiteY0" fmla="*/ 128415 h 193312"/>
                <a:gd name="connsiteX1" fmla="*/ 6904 w 257750"/>
                <a:gd name="connsiteY1" fmla="*/ 6904 h 193312"/>
                <a:gd name="connsiteX2" fmla="*/ 252688 w 257750"/>
                <a:gd name="connsiteY2" fmla="*/ 149587 h 193312"/>
                <a:gd name="connsiteX3" fmla="*/ 134859 w 257750"/>
                <a:gd name="connsiteY3" fmla="*/ 187329 h 193312"/>
              </a:gdLst>
              <a:ahLst/>
              <a:cxnLst>
                <a:cxn ang="0">
                  <a:pos x="connsiteX0" y="connsiteY0"/>
                </a:cxn>
                <a:cxn ang="0">
                  <a:pos x="connsiteX1" y="connsiteY1"/>
                </a:cxn>
                <a:cxn ang="0">
                  <a:pos x="connsiteX2" y="connsiteY2"/>
                </a:cxn>
                <a:cxn ang="0">
                  <a:pos x="connsiteX3" y="connsiteY3"/>
                </a:cxn>
              </a:cxnLst>
              <a:rect l="l" t="t" r="r" b="b"/>
              <a:pathLst>
                <a:path w="257750" h="193312">
                  <a:moveTo>
                    <a:pt x="32679" y="128415"/>
                  </a:moveTo>
                  <a:lnTo>
                    <a:pt x="6904" y="6904"/>
                  </a:lnTo>
                  <a:lnTo>
                    <a:pt x="252688" y="149587"/>
                  </a:lnTo>
                  <a:lnTo>
                    <a:pt x="134859" y="187329"/>
                  </a:lnTo>
                  <a:close/>
                </a:path>
              </a:pathLst>
            </a:custGeom>
            <a:solidFill>
              <a:srgbClr val="EDF9F8"/>
            </a:solidFill>
            <a:ln w="9525" cap="flat">
              <a:noFill/>
              <a:prstDash val="solid"/>
              <a:miter/>
            </a:ln>
          </p:spPr>
          <p:txBody>
            <a:bodyPr rtlCol="0" anchor="ctr"/>
            <a:lstStyle/>
            <a:p>
              <a:endParaRPr lang="zh-CN" altLang="en-US"/>
            </a:p>
          </p:txBody>
        </p:sp>
        <p:sp>
          <p:nvSpPr>
            <p:cNvPr id="252" name="任意多边形: 形状 251"/>
            <p:cNvSpPr/>
            <p:nvPr/>
          </p:nvSpPr>
          <p:spPr>
            <a:xfrm>
              <a:off x="10887679" y="4226136"/>
              <a:ext cx="386060" cy="289546"/>
            </a:xfrm>
            <a:custGeom>
              <a:avLst/>
              <a:gdLst>
                <a:gd name="connsiteX0" fmla="*/ 135779 w 257750"/>
                <a:gd name="connsiteY0" fmla="*/ 6904 h 193312"/>
                <a:gd name="connsiteX1" fmla="*/ 253608 w 257750"/>
                <a:gd name="connsiteY1" fmla="*/ 44646 h 193312"/>
                <a:gd name="connsiteX2" fmla="*/ 6904 w 257750"/>
                <a:gd name="connsiteY2" fmla="*/ 187329 h 193312"/>
                <a:gd name="connsiteX3" fmla="*/ 33599 w 257750"/>
                <a:gd name="connsiteY3" fmla="*/ 65818 h 193312"/>
              </a:gdLst>
              <a:ahLst/>
              <a:cxnLst>
                <a:cxn ang="0">
                  <a:pos x="connsiteX0" y="connsiteY0"/>
                </a:cxn>
                <a:cxn ang="0">
                  <a:pos x="connsiteX1" y="connsiteY1"/>
                </a:cxn>
                <a:cxn ang="0">
                  <a:pos x="connsiteX2" y="connsiteY2"/>
                </a:cxn>
                <a:cxn ang="0">
                  <a:pos x="connsiteX3" y="connsiteY3"/>
                </a:cxn>
              </a:cxnLst>
              <a:rect l="l" t="t" r="r" b="b"/>
              <a:pathLst>
                <a:path w="257750" h="193312">
                  <a:moveTo>
                    <a:pt x="135779" y="6904"/>
                  </a:moveTo>
                  <a:lnTo>
                    <a:pt x="253608" y="44646"/>
                  </a:lnTo>
                  <a:lnTo>
                    <a:pt x="6904" y="187329"/>
                  </a:lnTo>
                  <a:lnTo>
                    <a:pt x="33599" y="65818"/>
                  </a:lnTo>
                  <a:close/>
                </a:path>
              </a:pathLst>
            </a:custGeom>
            <a:solidFill>
              <a:srgbClr val="EDF9F8"/>
            </a:solidFill>
            <a:ln w="9525" cap="flat">
              <a:noFill/>
              <a:prstDash val="solid"/>
              <a:miter/>
            </a:ln>
          </p:spPr>
          <p:txBody>
            <a:bodyPr rtlCol="0" anchor="ctr"/>
            <a:lstStyle/>
            <a:p>
              <a:endParaRPr lang="zh-CN" altLang="en-US"/>
            </a:p>
          </p:txBody>
        </p:sp>
        <p:sp>
          <p:nvSpPr>
            <p:cNvPr id="253" name="任意多边形: 形状 252"/>
            <p:cNvSpPr/>
            <p:nvPr/>
          </p:nvSpPr>
          <p:spPr>
            <a:xfrm>
              <a:off x="11171709" y="4197182"/>
              <a:ext cx="179243" cy="179243"/>
            </a:xfrm>
            <a:custGeom>
              <a:avLst/>
              <a:gdLst>
                <a:gd name="connsiteX0" fmla="*/ 121051 w 119669"/>
                <a:gd name="connsiteY0" fmla="*/ 63977 h 119669"/>
                <a:gd name="connsiteX1" fmla="*/ 63977 w 119669"/>
                <a:gd name="connsiteY1" fmla="*/ 121051 h 119669"/>
                <a:gd name="connsiteX2" fmla="*/ 6904 w 119669"/>
                <a:gd name="connsiteY2" fmla="*/ 63977 h 119669"/>
                <a:gd name="connsiteX3" fmla="*/ 63977 w 119669"/>
                <a:gd name="connsiteY3" fmla="*/ 6904 h 119669"/>
                <a:gd name="connsiteX4" fmla="*/ 121051 w 119669"/>
                <a:gd name="connsiteY4" fmla="*/ 63977 h 119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69" h="119669">
                  <a:moveTo>
                    <a:pt x="121051" y="63977"/>
                  </a:moveTo>
                  <a:cubicBezTo>
                    <a:pt x="121051" y="95498"/>
                    <a:pt x="95498" y="121051"/>
                    <a:pt x="63977" y="121051"/>
                  </a:cubicBezTo>
                  <a:cubicBezTo>
                    <a:pt x="32456" y="121051"/>
                    <a:pt x="6904" y="95498"/>
                    <a:pt x="6904" y="63977"/>
                  </a:cubicBezTo>
                  <a:cubicBezTo>
                    <a:pt x="6904" y="32457"/>
                    <a:pt x="32456" y="6904"/>
                    <a:pt x="63977" y="6904"/>
                  </a:cubicBezTo>
                  <a:cubicBezTo>
                    <a:pt x="95498" y="6904"/>
                    <a:pt x="121051" y="32457"/>
                    <a:pt x="121051" y="63977"/>
                  </a:cubicBezTo>
                  <a:close/>
                </a:path>
              </a:pathLst>
            </a:custGeom>
            <a:solidFill>
              <a:srgbClr val="9AA1A8"/>
            </a:solidFill>
            <a:ln w="9525" cap="flat">
              <a:noFill/>
              <a:prstDash val="solid"/>
              <a:miter/>
            </a:ln>
          </p:spPr>
          <p:txBody>
            <a:bodyPr rtlCol="0" anchor="ctr"/>
            <a:lstStyle/>
            <a:p>
              <a:endParaRPr lang="zh-CN" altLang="en-US"/>
            </a:p>
          </p:txBody>
        </p:sp>
        <p:sp>
          <p:nvSpPr>
            <p:cNvPr id="254" name="任意多边形: 形状 253"/>
            <p:cNvSpPr/>
            <p:nvPr/>
          </p:nvSpPr>
          <p:spPr>
            <a:xfrm>
              <a:off x="11141376" y="4166848"/>
              <a:ext cx="248182" cy="248182"/>
            </a:xfrm>
            <a:custGeom>
              <a:avLst/>
              <a:gdLst>
                <a:gd name="connsiteX0" fmla="*/ 84229 w 165696"/>
                <a:gd name="connsiteY0" fmla="*/ 161554 h 165696"/>
                <a:gd name="connsiteX1" fmla="*/ 6904 w 165696"/>
                <a:gd name="connsiteY1" fmla="*/ 84229 h 165696"/>
                <a:gd name="connsiteX2" fmla="*/ 84229 w 165696"/>
                <a:gd name="connsiteY2" fmla="*/ 6904 h 165696"/>
                <a:gd name="connsiteX3" fmla="*/ 161555 w 165696"/>
                <a:gd name="connsiteY3" fmla="*/ 84229 h 165696"/>
                <a:gd name="connsiteX4" fmla="*/ 84229 w 165696"/>
                <a:gd name="connsiteY4" fmla="*/ 161554 h 165696"/>
                <a:gd name="connsiteX5" fmla="*/ 84229 w 165696"/>
                <a:gd name="connsiteY5" fmla="*/ 48328 h 165696"/>
                <a:gd name="connsiteX6" fmla="*/ 48328 w 165696"/>
                <a:gd name="connsiteY6" fmla="*/ 84229 h 165696"/>
                <a:gd name="connsiteX7" fmla="*/ 84229 w 165696"/>
                <a:gd name="connsiteY7" fmla="*/ 120130 h 165696"/>
                <a:gd name="connsiteX8" fmla="*/ 120131 w 165696"/>
                <a:gd name="connsiteY8" fmla="*/ 84229 h 165696"/>
                <a:gd name="connsiteX9" fmla="*/ 84229 w 165696"/>
                <a:gd name="connsiteY9" fmla="*/ 48328 h 16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696" h="165696">
                  <a:moveTo>
                    <a:pt x="84229" y="161554"/>
                  </a:moveTo>
                  <a:cubicBezTo>
                    <a:pt x="41885" y="161554"/>
                    <a:pt x="6904" y="126574"/>
                    <a:pt x="6904" y="84229"/>
                  </a:cubicBezTo>
                  <a:cubicBezTo>
                    <a:pt x="6904" y="41884"/>
                    <a:pt x="41885" y="6904"/>
                    <a:pt x="84229" y="6904"/>
                  </a:cubicBezTo>
                  <a:cubicBezTo>
                    <a:pt x="126574" y="6904"/>
                    <a:pt x="161555" y="41884"/>
                    <a:pt x="161555" y="84229"/>
                  </a:cubicBezTo>
                  <a:cubicBezTo>
                    <a:pt x="161555" y="127494"/>
                    <a:pt x="126574" y="161554"/>
                    <a:pt x="84229" y="161554"/>
                  </a:cubicBezTo>
                  <a:close/>
                  <a:moveTo>
                    <a:pt x="84229" y="48328"/>
                  </a:moveTo>
                  <a:cubicBezTo>
                    <a:pt x="63977" y="48328"/>
                    <a:pt x="48328" y="64898"/>
                    <a:pt x="48328" y="84229"/>
                  </a:cubicBezTo>
                  <a:cubicBezTo>
                    <a:pt x="48328" y="104481"/>
                    <a:pt x="64898" y="120130"/>
                    <a:pt x="84229" y="120130"/>
                  </a:cubicBezTo>
                  <a:cubicBezTo>
                    <a:pt x="103560" y="120130"/>
                    <a:pt x="120131" y="103560"/>
                    <a:pt x="120131" y="84229"/>
                  </a:cubicBezTo>
                  <a:cubicBezTo>
                    <a:pt x="120131" y="64898"/>
                    <a:pt x="104481" y="48328"/>
                    <a:pt x="84229" y="48328"/>
                  </a:cubicBezTo>
                  <a:close/>
                </a:path>
              </a:pathLst>
            </a:custGeom>
            <a:solidFill>
              <a:srgbClr val="EDF9F8"/>
            </a:solidFill>
            <a:ln w="9525" cap="flat">
              <a:noFill/>
              <a:prstDash val="solid"/>
              <a:miter/>
            </a:ln>
          </p:spPr>
          <p:txBody>
            <a:bodyPr rtlCol="0" anchor="ctr"/>
            <a:lstStyle/>
            <a:p>
              <a:endParaRPr lang="zh-CN" altLang="en-US"/>
            </a:p>
          </p:txBody>
        </p:sp>
        <p:sp>
          <p:nvSpPr>
            <p:cNvPr id="255" name="任意多边形: 形状 254"/>
            <p:cNvSpPr/>
            <p:nvPr/>
          </p:nvSpPr>
          <p:spPr>
            <a:xfrm>
              <a:off x="11192390" y="5181638"/>
              <a:ext cx="137880" cy="96516"/>
            </a:xfrm>
            <a:custGeom>
              <a:avLst/>
              <a:gdLst>
                <a:gd name="connsiteX0" fmla="*/ 6904 w 92053"/>
                <a:gd name="connsiteY0" fmla="*/ 6904 h 64437"/>
                <a:gd name="connsiteX1" fmla="*/ 93435 w 92053"/>
                <a:gd name="connsiteY1" fmla="*/ 6904 h 64437"/>
                <a:gd name="connsiteX2" fmla="*/ 93435 w 92053"/>
                <a:gd name="connsiteY2" fmla="*/ 61216 h 64437"/>
                <a:gd name="connsiteX3" fmla="*/ 6904 w 92053"/>
                <a:gd name="connsiteY3" fmla="*/ 61216 h 64437"/>
              </a:gdLst>
              <a:ahLst/>
              <a:cxnLst>
                <a:cxn ang="0">
                  <a:pos x="connsiteX0" y="connsiteY0"/>
                </a:cxn>
                <a:cxn ang="0">
                  <a:pos x="connsiteX1" y="connsiteY1"/>
                </a:cxn>
                <a:cxn ang="0">
                  <a:pos x="connsiteX2" y="connsiteY2"/>
                </a:cxn>
                <a:cxn ang="0">
                  <a:pos x="connsiteX3" y="connsiteY3"/>
                </a:cxn>
              </a:cxnLst>
              <a:rect l="l" t="t" r="r" b="b"/>
              <a:pathLst>
                <a:path w="92053" h="64437">
                  <a:moveTo>
                    <a:pt x="6904" y="6904"/>
                  </a:moveTo>
                  <a:lnTo>
                    <a:pt x="93435" y="6904"/>
                  </a:lnTo>
                  <a:lnTo>
                    <a:pt x="93435" y="61216"/>
                  </a:lnTo>
                  <a:lnTo>
                    <a:pt x="6904" y="61216"/>
                  </a:lnTo>
                  <a:close/>
                </a:path>
              </a:pathLst>
            </a:custGeom>
            <a:solidFill>
              <a:srgbClr val="56D668"/>
            </a:solidFill>
            <a:ln w="9525" cap="flat">
              <a:noFill/>
              <a:prstDash val="solid"/>
              <a:miter/>
            </a:ln>
          </p:spPr>
          <p:txBody>
            <a:bodyPr rtlCol="0" anchor="ctr"/>
            <a:lstStyle/>
            <a:p>
              <a:endParaRPr lang="zh-CN" altLang="en-US"/>
            </a:p>
          </p:txBody>
        </p:sp>
        <p:sp>
          <p:nvSpPr>
            <p:cNvPr id="256" name="任意多边形: 形状 255"/>
            <p:cNvSpPr/>
            <p:nvPr/>
          </p:nvSpPr>
          <p:spPr>
            <a:xfrm>
              <a:off x="11192390" y="5100288"/>
              <a:ext cx="137880" cy="96516"/>
            </a:xfrm>
            <a:custGeom>
              <a:avLst/>
              <a:gdLst>
                <a:gd name="connsiteX0" fmla="*/ 6904 w 92053"/>
                <a:gd name="connsiteY0" fmla="*/ 6904 h 64437"/>
                <a:gd name="connsiteX1" fmla="*/ 93435 w 92053"/>
                <a:gd name="connsiteY1" fmla="*/ 6904 h 64437"/>
                <a:gd name="connsiteX2" fmla="*/ 93435 w 92053"/>
                <a:gd name="connsiteY2" fmla="*/ 61216 h 64437"/>
                <a:gd name="connsiteX3" fmla="*/ 6904 w 92053"/>
                <a:gd name="connsiteY3" fmla="*/ 61216 h 64437"/>
              </a:gdLst>
              <a:ahLst/>
              <a:cxnLst>
                <a:cxn ang="0">
                  <a:pos x="connsiteX0" y="connsiteY0"/>
                </a:cxn>
                <a:cxn ang="0">
                  <a:pos x="connsiteX1" y="connsiteY1"/>
                </a:cxn>
                <a:cxn ang="0">
                  <a:pos x="connsiteX2" y="connsiteY2"/>
                </a:cxn>
                <a:cxn ang="0">
                  <a:pos x="connsiteX3" y="connsiteY3"/>
                </a:cxn>
              </a:cxnLst>
              <a:rect l="l" t="t" r="r" b="b"/>
              <a:pathLst>
                <a:path w="92053" h="64437">
                  <a:moveTo>
                    <a:pt x="6904" y="6904"/>
                  </a:moveTo>
                  <a:lnTo>
                    <a:pt x="93435" y="6904"/>
                  </a:lnTo>
                  <a:lnTo>
                    <a:pt x="93435" y="61216"/>
                  </a:lnTo>
                  <a:lnTo>
                    <a:pt x="6904" y="61216"/>
                  </a:lnTo>
                  <a:close/>
                </a:path>
              </a:pathLst>
            </a:custGeom>
            <a:solidFill>
              <a:srgbClr val="9AE2A1"/>
            </a:solidFill>
            <a:ln w="9525" cap="flat">
              <a:noFill/>
              <a:prstDash val="solid"/>
              <a:miter/>
            </a:ln>
          </p:spPr>
          <p:txBody>
            <a:bodyPr rtlCol="0" anchor="ctr"/>
            <a:lstStyle/>
            <a:p>
              <a:endParaRPr lang="zh-CN" altLang="en-US"/>
            </a:p>
          </p:txBody>
        </p:sp>
        <p:sp>
          <p:nvSpPr>
            <p:cNvPr id="257" name="任意多边形: 形状 256"/>
            <p:cNvSpPr/>
            <p:nvPr/>
          </p:nvSpPr>
          <p:spPr>
            <a:xfrm>
              <a:off x="11192390" y="5018940"/>
              <a:ext cx="137880" cy="96516"/>
            </a:xfrm>
            <a:custGeom>
              <a:avLst/>
              <a:gdLst>
                <a:gd name="connsiteX0" fmla="*/ 6904 w 92053"/>
                <a:gd name="connsiteY0" fmla="*/ 6904 h 64437"/>
                <a:gd name="connsiteX1" fmla="*/ 93435 w 92053"/>
                <a:gd name="connsiteY1" fmla="*/ 6904 h 64437"/>
                <a:gd name="connsiteX2" fmla="*/ 93435 w 92053"/>
                <a:gd name="connsiteY2" fmla="*/ 61216 h 64437"/>
                <a:gd name="connsiteX3" fmla="*/ 6904 w 92053"/>
                <a:gd name="connsiteY3" fmla="*/ 61216 h 64437"/>
              </a:gdLst>
              <a:ahLst/>
              <a:cxnLst>
                <a:cxn ang="0">
                  <a:pos x="connsiteX0" y="connsiteY0"/>
                </a:cxn>
                <a:cxn ang="0">
                  <a:pos x="connsiteX1" y="connsiteY1"/>
                </a:cxn>
                <a:cxn ang="0">
                  <a:pos x="connsiteX2" y="connsiteY2"/>
                </a:cxn>
                <a:cxn ang="0">
                  <a:pos x="connsiteX3" y="connsiteY3"/>
                </a:cxn>
              </a:cxnLst>
              <a:rect l="l" t="t" r="r" b="b"/>
              <a:pathLst>
                <a:path w="92053" h="64437">
                  <a:moveTo>
                    <a:pt x="6904" y="6904"/>
                  </a:moveTo>
                  <a:lnTo>
                    <a:pt x="93435" y="6904"/>
                  </a:lnTo>
                  <a:lnTo>
                    <a:pt x="93435" y="61216"/>
                  </a:lnTo>
                  <a:lnTo>
                    <a:pt x="6904" y="61216"/>
                  </a:lnTo>
                  <a:close/>
                </a:path>
              </a:pathLst>
            </a:custGeom>
            <a:solidFill>
              <a:srgbClr val="D6F2D7"/>
            </a:solidFill>
            <a:ln w="9525" cap="flat">
              <a:noFill/>
              <a:prstDash val="solid"/>
              <a:miter/>
            </a:ln>
          </p:spPr>
          <p:txBody>
            <a:bodyPr rtlCol="0" anchor="ctr"/>
            <a:lstStyle/>
            <a:p>
              <a:endParaRPr lang="zh-CN" altLang="en-US"/>
            </a:p>
          </p:txBody>
        </p:sp>
        <p:sp>
          <p:nvSpPr>
            <p:cNvPr id="258" name="任意多边形: 形状 257"/>
            <p:cNvSpPr/>
            <p:nvPr/>
          </p:nvSpPr>
          <p:spPr>
            <a:xfrm>
              <a:off x="6212202" y="5920668"/>
              <a:ext cx="55151" cy="234394"/>
            </a:xfrm>
            <a:custGeom>
              <a:avLst/>
              <a:gdLst>
                <a:gd name="connsiteX0" fmla="*/ 6904 w 36821"/>
                <a:gd name="connsiteY0" fmla="*/ 140382 h 156491"/>
                <a:gd name="connsiteX1" fmla="*/ 6904 w 36821"/>
                <a:gd name="connsiteY1" fmla="*/ 19791 h 156491"/>
                <a:gd name="connsiteX2" fmla="*/ 19791 w 36821"/>
                <a:gd name="connsiteY2" fmla="*/ 6904 h 156491"/>
                <a:gd name="connsiteX3" fmla="*/ 32679 w 36821"/>
                <a:gd name="connsiteY3" fmla="*/ 19791 h 156491"/>
                <a:gd name="connsiteX4" fmla="*/ 32679 w 36821"/>
                <a:gd name="connsiteY4" fmla="*/ 140382 h 156491"/>
                <a:gd name="connsiteX5" fmla="*/ 19791 w 36821"/>
                <a:gd name="connsiteY5" fmla="*/ 153269 h 156491"/>
                <a:gd name="connsiteX6" fmla="*/ 6904 w 36821"/>
                <a:gd name="connsiteY6" fmla="*/ 140382 h 156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21" h="156491">
                  <a:moveTo>
                    <a:pt x="6904" y="140382"/>
                  </a:moveTo>
                  <a:lnTo>
                    <a:pt x="6904" y="19791"/>
                  </a:lnTo>
                  <a:cubicBezTo>
                    <a:pt x="6904" y="12427"/>
                    <a:pt x="12427" y="6904"/>
                    <a:pt x="19791" y="6904"/>
                  </a:cubicBezTo>
                  <a:cubicBezTo>
                    <a:pt x="27156" y="6904"/>
                    <a:pt x="32679" y="12427"/>
                    <a:pt x="32679" y="19791"/>
                  </a:cubicBezTo>
                  <a:lnTo>
                    <a:pt x="32679" y="140382"/>
                  </a:lnTo>
                  <a:cubicBezTo>
                    <a:pt x="32679" y="147746"/>
                    <a:pt x="27156" y="153269"/>
                    <a:pt x="19791" y="153269"/>
                  </a:cubicBezTo>
                  <a:cubicBezTo>
                    <a:pt x="12427" y="153269"/>
                    <a:pt x="6904" y="146826"/>
                    <a:pt x="6904" y="140382"/>
                  </a:cubicBezTo>
                  <a:close/>
                </a:path>
              </a:pathLst>
            </a:custGeom>
            <a:solidFill>
              <a:srgbClr val="1FA364"/>
            </a:solidFill>
            <a:ln w="9525" cap="flat">
              <a:noFill/>
              <a:prstDash val="solid"/>
              <a:miter/>
            </a:ln>
          </p:spPr>
          <p:txBody>
            <a:bodyPr rtlCol="0" anchor="ctr"/>
            <a:lstStyle/>
            <a:p>
              <a:endParaRPr lang="zh-CN" altLang="en-US"/>
            </a:p>
          </p:txBody>
        </p:sp>
        <p:sp>
          <p:nvSpPr>
            <p:cNvPr id="259" name="任意多边形: 形状 258"/>
            <p:cNvSpPr/>
            <p:nvPr/>
          </p:nvSpPr>
          <p:spPr>
            <a:xfrm>
              <a:off x="6263218" y="6059927"/>
              <a:ext cx="41363" cy="137880"/>
            </a:xfrm>
            <a:custGeom>
              <a:avLst/>
              <a:gdLst>
                <a:gd name="connsiteX0" fmla="*/ 6904 w 27616"/>
                <a:gd name="connsiteY0" fmla="*/ 79626 h 92053"/>
                <a:gd name="connsiteX1" fmla="*/ 6904 w 27616"/>
                <a:gd name="connsiteY1" fmla="*/ 17951 h 92053"/>
                <a:gd name="connsiteX2" fmla="*/ 17950 w 27616"/>
                <a:gd name="connsiteY2" fmla="*/ 6904 h 92053"/>
                <a:gd name="connsiteX3" fmla="*/ 28997 w 27616"/>
                <a:gd name="connsiteY3" fmla="*/ 17951 h 92053"/>
                <a:gd name="connsiteX4" fmla="*/ 28997 w 27616"/>
                <a:gd name="connsiteY4" fmla="*/ 79626 h 92053"/>
                <a:gd name="connsiteX5" fmla="*/ 17950 w 27616"/>
                <a:gd name="connsiteY5" fmla="*/ 90673 h 92053"/>
                <a:gd name="connsiteX6" fmla="*/ 6904 w 27616"/>
                <a:gd name="connsiteY6" fmla="*/ 79626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92053">
                  <a:moveTo>
                    <a:pt x="6904" y="79626"/>
                  </a:moveTo>
                  <a:lnTo>
                    <a:pt x="6904" y="17951"/>
                  </a:lnTo>
                  <a:cubicBezTo>
                    <a:pt x="6904" y="12427"/>
                    <a:pt x="11507" y="6904"/>
                    <a:pt x="17950" y="6904"/>
                  </a:cubicBezTo>
                  <a:cubicBezTo>
                    <a:pt x="24394" y="6904"/>
                    <a:pt x="28997" y="11507"/>
                    <a:pt x="28997" y="17951"/>
                  </a:cubicBezTo>
                  <a:lnTo>
                    <a:pt x="28997" y="79626"/>
                  </a:lnTo>
                  <a:cubicBezTo>
                    <a:pt x="28997" y="85150"/>
                    <a:pt x="24394" y="90673"/>
                    <a:pt x="17950" y="90673"/>
                  </a:cubicBezTo>
                  <a:cubicBezTo>
                    <a:pt x="11507" y="90673"/>
                    <a:pt x="6904" y="86070"/>
                    <a:pt x="6904" y="79626"/>
                  </a:cubicBezTo>
                  <a:close/>
                </a:path>
              </a:pathLst>
            </a:custGeom>
            <a:solidFill>
              <a:srgbClr val="1FA364"/>
            </a:solidFill>
            <a:ln w="9525" cap="flat">
              <a:noFill/>
              <a:prstDash val="solid"/>
              <a:miter/>
            </a:ln>
          </p:spPr>
          <p:txBody>
            <a:bodyPr rtlCol="0" anchor="ctr"/>
            <a:lstStyle/>
            <a:p>
              <a:endParaRPr lang="zh-CN" altLang="en-US"/>
            </a:p>
          </p:txBody>
        </p:sp>
        <p:sp>
          <p:nvSpPr>
            <p:cNvPr id="260" name="任意多边形: 形状 259"/>
            <p:cNvSpPr/>
            <p:nvPr/>
          </p:nvSpPr>
          <p:spPr>
            <a:xfrm>
              <a:off x="11113799" y="5825532"/>
              <a:ext cx="41363" cy="137880"/>
            </a:xfrm>
            <a:custGeom>
              <a:avLst/>
              <a:gdLst>
                <a:gd name="connsiteX0" fmla="*/ 6904 w 27616"/>
                <a:gd name="connsiteY0" fmla="*/ 79626 h 92053"/>
                <a:gd name="connsiteX1" fmla="*/ 6904 w 27616"/>
                <a:gd name="connsiteY1" fmla="*/ 17951 h 92053"/>
                <a:gd name="connsiteX2" fmla="*/ 17951 w 27616"/>
                <a:gd name="connsiteY2" fmla="*/ 6904 h 92053"/>
                <a:gd name="connsiteX3" fmla="*/ 28997 w 27616"/>
                <a:gd name="connsiteY3" fmla="*/ 17951 h 92053"/>
                <a:gd name="connsiteX4" fmla="*/ 28997 w 27616"/>
                <a:gd name="connsiteY4" fmla="*/ 79626 h 92053"/>
                <a:gd name="connsiteX5" fmla="*/ 17951 w 27616"/>
                <a:gd name="connsiteY5" fmla="*/ 90673 h 92053"/>
                <a:gd name="connsiteX6" fmla="*/ 6904 w 27616"/>
                <a:gd name="connsiteY6" fmla="*/ 79626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92053">
                  <a:moveTo>
                    <a:pt x="6904" y="79626"/>
                  </a:moveTo>
                  <a:lnTo>
                    <a:pt x="6904" y="17951"/>
                  </a:lnTo>
                  <a:cubicBezTo>
                    <a:pt x="6904" y="12427"/>
                    <a:pt x="11507" y="6904"/>
                    <a:pt x="17951" y="6904"/>
                  </a:cubicBezTo>
                  <a:cubicBezTo>
                    <a:pt x="24394" y="6904"/>
                    <a:pt x="28997" y="11507"/>
                    <a:pt x="28997" y="17951"/>
                  </a:cubicBezTo>
                  <a:lnTo>
                    <a:pt x="28997" y="79626"/>
                  </a:lnTo>
                  <a:cubicBezTo>
                    <a:pt x="28997" y="85150"/>
                    <a:pt x="24394" y="90673"/>
                    <a:pt x="17951" y="90673"/>
                  </a:cubicBezTo>
                  <a:cubicBezTo>
                    <a:pt x="11507" y="90673"/>
                    <a:pt x="6904" y="85150"/>
                    <a:pt x="6904" y="79626"/>
                  </a:cubicBezTo>
                  <a:close/>
                </a:path>
              </a:pathLst>
            </a:custGeom>
            <a:solidFill>
              <a:srgbClr val="1FA364"/>
            </a:solidFill>
            <a:ln w="9525" cap="flat">
              <a:noFill/>
              <a:prstDash val="solid"/>
              <a:miter/>
            </a:ln>
          </p:spPr>
          <p:txBody>
            <a:bodyPr rtlCol="0" anchor="ctr"/>
            <a:lstStyle/>
            <a:p>
              <a:endParaRPr lang="zh-CN" altLang="en-US"/>
            </a:p>
          </p:txBody>
        </p:sp>
        <p:sp>
          <p:nvSpPr>
            <p:cNvPr id="261" name="任意多边形: 形状 260"/>
            <p:cNvSpPr/>
            <p:nvPr/>
          </p:nvSpPr>
          <p:spPr>
            <a:xfrm>
              <a:off x="8967025" y="5922047"/>
              <a:ext cx="27576" cy="68939"/>
            </a:xfrm>
            <a:custGeom>
              <a:avLst/>
              <a:gdLst>
                <a:gd name="connsiteX0" fmla="*/ 6904 w 18410"/>
                <a:gd name="connsiteY0" fmla="*/ 37282 h 46026"/>
                <a:gd name="connsiteX1" fmla="*/ 6904 w 18410"/>
                <a:gd name="connsiteY1" fmla="*/ 13348 h 46026"/>
                <a:gd name="connsiteX2" fmla="*/ 13348 w 18410"/>
                <a:gd name="connsiteY2" fmla="*/ 6904 h 46026"/>
                <a:gd name="connsiteX3" fmla="*/ 19791 w 18410"/>
                <a:gd name="connsiteY3" fmla="*/ 13348 h 46026"/>
                <a:gd name="connsiteX4" fmla="*/ 19791 w 18410"/>
                <a:gd name="connsiteY4" fmla="*/ 37282 h 46026"/>
                <a:gd name="connsiteX5" fmla="*/ 13348 w 18410"/>
                <a:gd name="connsiteY5" fmla="*/ 43726 h 46026"/>
                <a:gd name="connsiteX6" fmla="*/ 6904 w 18410"/>
                <a:gd name="connsiteY6" fmla="*/ 37282 h 4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0" h="46026">
                  <a:moveTo>
                    <a:pt x="6904" y="37282"/>
                  </a:moveTo>
                  <a:lnTo>
                    <a:pt x="6904" y="13348"/>
                  </a:lnTo>
                  <a:cubicBezTo>
                    <a:pt x="6904" y="9666"/>
                    <a:pt x="9666" y="6904"/>
                    <a:pt x="13348" y="6904"/>
                  </a:cubicBezTo>
                  <a:cubicBezTo>
                    <a:pt x="17030" y="6904"/>
                    <a:pt x="19791" y="9666"/>
                    <a:pt x="19791" y="13348"/>
                  </a:cubicBezTo>
                  <a:lnTo>
                    <a:pt x="19791" y="37282"/>
                  </a:lnTo>
                  <a:cubicBezTo>
                    <a:pt x="19791" y="40964"/>
                    <a:pt x="17030" y="43726"/>
                    <a:pt x="13348" y="43726"/>
                  </a:cubicBezTo>
                  <a:cubicBezTo>
                    <a:pt x="9666" y="44646"/>
                    <a:pt x="6904" y="40964"/>
                    <a:pt x="6904" y="37282"/>
                  </a:cubicBezTo>
                  <a:close/>
                </a:path>
              </a:pathLst>
            </a:custGeom>
            <a:solidFill>
              <a:srgbClr val="1FA364"/>
            </a:solidFill>
            <a:ln w="9525" cap="flat">
              <a:noFill/>
              <a:prstDash val="solid"/>
              <a:miter/>
            </a:ln>
          </p:spPr>
          <p:txBody>
            <a:bodyPr rtlCol="0" anchor="ctr"/>
            <a:lstStyle/>
            <a:p>
              <a:endParaRPr lang="zh-CN" altLang="en-US"/>
            </a:p>
          </p:txBody>
        </p:sp>
        <p:sp>
          <p:nvSpPr>
            <p:cNvPr id="262" name="任意多边形: 形状 261"/>
            <p:cNvSpPr/>
            <p:nvPr/>
          </p:nvSpPr>
          <p:spPr>
            <a:xfrm>
              <a:off x="5788914" y="5655942"/>
              <a:ext cx="330910" cy="82727"/>
            </a:xfrm>
            <a:custGeom>
              <a:avLst/>
              <a:gdLst>
                <a:gd name="connsiteX0" fmla="*/ 193773 w 220928"/>
                <a:gd name="connsiteY0" fmla="*/ 49249 h 55232"/>
                <a:gd name="connsiteX1" fmla="*/ 28076 w 220928"/>
                <a:gd name="connsiteY1" fmla="*/ 49249 h 55232"/>
                <a:gd name="connsiteX2" fmla="*/ 6904 w 220928"/>
                <a:gd name="connsiteY2" fmla="*/ 28076 h 55232"/>
                <a:gd name="connsiteX3" fmla="*/ 28076 w 220928"/>
                <a:gd name="connsiteY3" fmla="*/ 6904 h 55232"/>
                <a:gd name="connsiteX4" fmla="*/ 193773 w 220928"/>
                <a:gd name="connsiteY4" fmla="*/ 6904 h 55232"/>
                <a:gd name="connsiteX5" fmla="*/ 214945 w 220928"/>
                <a:gd name="connsiteY5" fmla="*/ 28076 h 55232"/>
                <a:gd name="connsiteX6" fmla="*/ 193773 w 220928"/>
                <a:gd name="connsiteY6" fmla="*/ 49249 h 5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8" h="55232">
                  <a:moveTo>
                    <a:pt x="193773" y="49249"/>
                  </a:moveTo>
                  <a:lnTo>
                    <a:pt x="28076" y="49249"/>
                  </a:lnTo>
                  <a:cubicBezTo>
                    <a:pt x="16109" y="49249"/>
                    <a:pt x="6904" y="40043"/>
                    <a:pt x="6904" y="28076"/>
                  </a:cubicBezTo>
                  <a:cubicBezTo>
                    <a:pt x="6904" y="16109"/>
                    <a:pt x="16109" y="6904"/>
                    <a:pt x="28076" y="6904"/>
                  </a:cubicBezTo>
                  <a:lnTo>
                    <a:pt x="193773" y="6904"/>
                  </a:lnTo>
                  <a:cubicBezTo>
                    <a:pt x="205740" y="6904"/>
                    <a:pt x="214945" y="16109"/>
                    <a:pt x="214945" y="28076"/>
                  </a:cubicBezTo>
                  <a:cubicBezTo>
                    <a:pt x="214945" y="40043"/>
                    <a:pt x="204819" y="49249"/>
                    <a:pt x="193773" y="49249"/>
                  </a:cubicBezTo>
                  <a:close/>
                </a:path>
              </a:pathLst>
            </a:custGeom>
            <a:solidFill>
              <a:srgbClr val="1FA364"/>
            </a:solidFill>
            <a:ln w="9525" cap="flat">
              <a:noFill/>
              <a:prstDash val="solid"/>
              <a:miter/>
            </a:ln>
          </p:spPr>
          <p:txBody>
            <a:bodyPr rtlCol="0" anchor="ctr"/>
            <a:lstStyle/>
            <a:p>
              <a:endParaRPr lang="zh-CN" altLang="en-US"/>
            </a:p>
          </p:txBody>
        </p:sp>
        <p:sp>
          <p:nvSpPr>
            <p:cNvPr id="263" name="任意多边形: 形状 262"/>
            <p:cNvSpPr/>
            <p:nvPr/>
          </p:nvSpPr>
          <p:spPr>
            <a:xfrm>
              <a:off x="5897838" y="4959652"/>
              <a:ext cx="110304" cy="689394"/>
            </a:xfrm>
            <a:custGeom>
              <a:avLst/>
              <a:gdLst>
                <a:gd name="connsiteX0" fmla="*/ 67659 w 73642"/>
                <a:gd name="connsiteY0" fmla="*/ 37282 h 460268"/>
                <a:gd name="connsiteX1" fmla="*/ 67659 w 73642"/>
                <a:gd name="connsiteY1" fmla="*/ 422987 h 460268"/>
                <a:gd name="connsiteX2" fmla="*/ 37282 w 73642"/>
                <a:gd name="connsiteY2" fmla="*/ 453364 h 460268"/>
                <a:gd name="connsiteX3" fmla="*/ 6904 w 73642"/>
                <a:gd name="connsiteY3" fmla="*/ 422987 h 460268"/>
                <a:gd name="connsiteX4" fmla="*/ 6904 w 73642"/>
                <a:gd name="connsiteY4" fmla="*/ 37282 h 460268"/>
                <a:gd name="connsiteX5" fmla="*/ 37282 w 73642"/>
                <a:gd name="connsiteY5" fmla="*/ 6904 h 460268"/>
                <a:gd name="connsiteX6" fmla="*/ 67659 w 73642"/>
                <a:gd name="connsiteY6" fmla="*/ 37282 h 46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42" h="460268">
                  <a:moveTo>
                    <a:pt x="67659" y="37282"/>
                  </a:moveTo>
                  <a:lnTo>
                    <a:pt x="67659" y="422987"/>
                  </a:lnTo>
                  <a:cubicBezTo>
                    <a:pt x="67659" y="439556"/>
                    <a:pt x="53851" y="453364"/>
                    <a:pt x="37282" y="453364"/>
                  </a:cubicBezTo>
                  <a:cubicBezTo>
                    <a:pt x="20712" y="453364"/>
                    <a:pt x="6904" y="439556"/>
                    <a:pt x="6904" y="422987"/>
                  </a:cubicBezTo>
                  <a:lnTo>
                    <a:pt x="6904" y="37282"/>
                  </a:lnTo>
                  <a:cubicBezTo>
                    <a:pt x="6904" y="20712"/>
                    <a:pt x="20712" y="6904"/>
                    <a:pt x="37282" y="6904"/>
                  </a:cubicBezTo>
                  <a:cubicBezTo>
                    <a:pt x="54772" y="6904"/>
                    <a:pt x="67659" y="19791"/>
                    <a:pt x="67659" y="37282"/>
                  </a:cubicBezTo>
                  <a:close/>
                </a:path>
              </a:pathLst>
            </a:custGeom>
            <a:solidFill>
              <a:srgbClr val="3D70A3"/>
            </a:solidFill>
            <a:ln w="9525" cap="flat">
              <a:noFill/>
              <a:prstDash val="solid"/>
              <a:miter/>
            </a:ln>
          </p:spPr>
          <p:txBody>
            <a:bodyPr rtlCol="0" anchor="ctr"/>
            <a:lstStyle/>
            <a:p>
              <a:endParaRPr lang="zh-CN" altLang="en-US"/>
            </a:p>
          </p:txBody>
        </p:sp>
        <p:sp>
          <p:nvSpPr>
            <p:cNvPr id="264" name="任意多边形: 形状 263"/>
            <p:cNvSpPr/>
            <p:nvPr/>
          </p:nvSpPr>
          <p:spPr>
            <a:xfrm>
              <a:off x="5899218" y="5275396"/>
              <a:ext cx="110304" cy="82727"/>
            </a:xfrm>
            <a:custGeom>
              <a:avLst/>
              <a:gdLst>
                <a:gd name="connsiteX0" fmla="*/ 6904 w 73642"/>
                <a:gd name="connsiteY0" fmla="*/ 6904 h 55232"/>
                <a:gd name="connsiteX1" fmla="*/ 67659 w 73642"/>
                <a:gd name="connsiteY1" fmla="*/ 6904 h 55232"/>
                <a:gd name="connsiteX2" fmla="*/ 67659 w 73642"/>
                <a:gd name="connsiteY2" fmla="*/ 52010 h 55232"/>
                <a:gd name="connsiteX3" fmla="*/ 6904 w 73642"/>
                <a:gd name="connsiteY3" fmla="*/ 52010 h 55232"/>
              </a:gdLst>
              <a:ahLst/>
              <a:cxnLst>
                <a:cxn ang="0">
                  <a:pos x="connsiteX0" y="connsiteY0"/>
                </a:cxn>
                <a:cxn ang="0">
                  <a:pos x="connsiteX1" y="connsiteY1"/>
                </a:cxn>
                <a:cxn ang="0">
                  <a:pos x="connsiteX2" y="connsiteY2"/>
                </a:cxn>
                <a:cxn ang="0">
                  <a:pos x="connsiteX3" y="connsiteY3"/>
                </a:cxn>
              </a:cxnLst>
              <a:rect l="l" t="t" r="r" b="b"/>
              <a:pathLst>
                <a:path w="73642" h="55232">
                  <a:moveTo>
                    <a:pt x="6904" y="6904"/>
                  </a:moveTo>
                  <a:lnTo>
                    <a:pt x="67659" y="6904"/>
                  </a:lnTo>
                  <a:lnTo>
                    <a:pt x="67659" y="52010"/>
                  </a:lnTo>
                  <a:lnTo>
                    <a:pt x="6904" y="52010"/>
                  </a:lnTo>
                  <a:close/>
                </a:path>
              </a:pathLst>
            </a:custGeom>
            <a:solidFill>
              <a:srgbClr val="2F6089"/>
            </a:solidFill>
            <a:ln w="9525" cap="flat">
              <a:noFill/>
              <a:prstDash val="solid"/>
              <a:miter/>
            </a:ln>
          </p:spPr>
          <p:txBody>
            <a:bodyPr rtlCol="0" anchor="ctr"/>
            <a:lstStyle/>
            <a:p>
              <a:endParaRPr lang="zh-CN" altLang="en-US"/>
            </a:p>
          </p:txBody>
        </p:sp>
        <p:sp>
          <p:nvSpPr>
            <p:cNvPr id="265" name="任意多边形: 形状 264"/>
            <p:cNvSpPr/>
            <p:nvPr/>
          </p:nvSpPr>
          <p:spPr>
            <a:xfrm>
              <a:off x="5874399" y="5427062"/>
              <a:ext cx="151667" cy="275758"/>
            </a:xfrm>
            <a:custGeom>
              <a:avLst/>
              <a:gdLst>
                <a:gd name="connsiteX0" fmla="*/ 53851 w 101259"/>
                <a:gd name="connsiteY0" fmla="*/ 6904 h 184107"/>
                <a:gd name="connsiteX1" fmla="*/ 6904 w 101259"/>
                <a:gd name="connsiteY1" fmla="*/ 53851 h 184107"/>
                <a:gd name="connsiteX2" fmla="*/ 6904 w 101259"/>
                <a:gd name="connsiteY2" fmla="*/ 178124 h 184107"/>
                <a:gd name="connsiteX3" fmla="*/ 100799 w 101259"/>
                <a:gd name="connsiteY3" fmla="*/ 178124 h 184107"/>
                <a:gd name="connsiteX4" fmla="*/ 100799 w 101259"/>
                <a:gd name="connsiteY4" fmla="*/ 53851 h 184107"/>
                <a:gd name="connsiteX5" fmla="*/ 53851 w 101259"/>
                <a:gd name="connsiteY5" fmla="*/ 6904 h 18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59" h="184107">
                  <a:moveTo>
                    <a:pt x="53851" y="6904"/>
                  </a:moveTo>
                  <a:cubicBezTo>
                    <a:pt x="28076" y="6904"/>
                    <a:pt x="6904" y="28076"/>
                    <a:pt x="6904" y="53851"/>
                  </a:cubicBezTo>
                  <a:lnTo>
                    <a:pt x="6904" y="178124"/>
                  </a:lnTo>
                  <a:lnTo>
                    <a:pt x="100799" y="178124"/>
                  </a:lnTo>
                  <a:lnTo>
                    <a:pt x="100799" y="53851"/>
                  </a:lnTo>
                  <a:cubicBezTo>
                    <a:pt x="100799" y="27156"/>
                    <a:pt x="79626" y="6904"/>
                    <a:pt x="53851" y="6904"/>
                  </a:cubicBezTo>
                  <a:close/>
                </a:path>
              </a:pathLst>
            </a:custGeom>
            <a:solidFill>
              <a:srgbClr val="3D70A3"/>
            </a:solidFill>
            <a:ln w="9525" cap="flat">
              <a:noFill/>
              <a:prstDash val="solid"/>
              <a:miter/>
            </a:ln>
          </p:spPr>
          <p:txBody>
            <a:bodyPr rtlCol="0" anchor="ctr"/>
            <a:lstStyle/>
            <a:p>
              <a:endParaRPr lang="zh-CN" altLang="en-US"/>
            </a:p>
          </p:txBody>
        </p:sp>
        <p:sp>
          <p:nvSpPr>
            <p:cNvPr id="266" name="任意多边形: 形状 265"/>
            <p:cNvSpPr/>
            <p:nvPr/>
          </p:nvSpPr>
          <p:spPr>
            <a:xfrm>
              <a:off x="5387161" y="4510167"/>
              <a:ext cx="1240910" cy="813487"/>
            </a:xfrm>
            <a:custGeom>
              <a:avLst/>
              <a:gdLst>
                <a:gd name="connsiteX0" fmla="*/ 598239 w 828483"/>
                <a:gd name="connsiteY0" fmla="*/ 536213 h 543116"/>
                <a:gd name="connsiteX1" fmla="*/ 18301 w 828483"/>
                <a:gd name="connsiteY1" fmla="*/ 536213 h 543116"/>
                <a:gd name="connsiteX2" fmla="*/ 8175 w 828483"/>
                <a:gd name="connsiteY2" fmla="*/ 522405 h 543116"/>
                <a:gd name="connsiteX3" fmla="*/ 213455 w 828483"/>
                <a:gd name="connsiteY3" fmla="*/ 20712 h 543116"/>
                <a:gd name="connsiteX4" fmla="*/ 235548 w 828483"/>
                <a:gd name="connsiteY4" fmla="*/ 6904 h 543116"/>
                <a:gd name="connsiteX5" fmla="*/ 815486 w 828483"/>
                <a:gd name="connsiteY5" fmla="*/ 6904 h 543116"/>
                <a:gd name="connsiteX6" fmla="*/ 825612 w 828483"/>
                <a:gd name="connsiteY6" fmla="*/ 20712 h 543116"/>
                <a:gd name="connsiteX7" fmla="*/ 620332 w 828483"/>
                <a:gd name="connsiteY7" fmla="*/ 522405 h 543116"/>
                <a:gd name="connsiteX8" fmla="*/ 598239 w 828483"/>
                <a:gd name="connsiteY8" fmla="*/ 536213 h 54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3" h="543116">
                  <a:moveTo>
                    <a:pt x="598239" y="536213"/>
                  </a:moveTo>
                  <a:lnTo>
                    <a:pt x="18301" y="536213"/>
                  </a:lnTo>
                  <a:cubicBezTo>
                    <a:pt x="9096" y="536213"/>
                    <a:pt x="4493" y="529769"/>
                    <a:pt x="8175" y="522405"/>
                  </a:cubicBezTo>
                  <a:lnTo>
                    <a:pt x="213455" y="20712"/>
                  </a:lnTo>
                  <a:cubicBezTo>
                    <a:pt x="216217" y="13348"/>
                    <a:pt x="226342" y="6904"/>
                    <a:pt x="235548" y="6904"/>
                  </a:cubicBezTo>
                  <a:lnTo>
                    <a:pt x="815486" y="6904"/>
                  </a:lnTo>
                  <a:cubicBezTo>
                    <a:pt x="824692" y="6904"/>
                    <a:pt x="829294" y="13348"/>
                    <a:pt x="825612" y="20712"/>
                  </a:cubicBezTo>
                  <a:lnTo>
                    <a:pt x="620332" y="522405"/>
                  </a:lnTo>
                  <a:cubicBezTo>
                    <a:pt x="617571" y="529769"/>
                    <a:pt x="607445" y="536213"/>
                    <a:pt x="598239" y="536213"/>
                  </a:cubicBezTo>
                  <a:close/>
                </a:path>
              </a:pathLst>
            </a:custGeom>
            <a:solidFill>
              <a:srgbClr val="2F6089"/>
            </a:solidFill>
            <a:ln w="9525" cap="flat">
              <a:noFill/>
              <a:prstDash val="solid"/>
              <a:miter/>
            </a:ln>
          </p:spPr>
          <p:txBody>
            <a:bodyPr rtlCol="0" anchor="ctr"/>
            <a:lstStyle/>
            <a:p>
              <a:endParaRPr lang="zh-CN" altLang="en-US"/>
            </a:p>
          </p:txBody>
        </p:sp>
        <p:sp>
          <p:nvSpPr>
            <p:cNvPr id="267" name="任意多边形: 形状 266"/>
            <p:cNvSpPr/>
            <p:nvPr/>
          </p:nvSpPr>
          <p:spPr>
            <a:xfrm>
              <a:off x="5373374" y="4500515"/>
              <a:ext cx="1240910" cy="813487"/>
            </a:xfrm>
            <a:custGeom>
              <a:avLst/>
              <a:gdLst>
                <a:gd name="connsiteX0" fmla="*/ 598239 w 828483"/>
                <a:gd name="connsiteY0" fmla="*/ 536213 h 543116"/>
                <a:gd name="connsiteX1" fmla="*/ 18301 w 828483"/>
                <a:gd name="connsiteY1" fmla="*/ 536213 h 543116"/>
                <a:gd name="connsiteX2" fmla="*/ 8175 w 828483"/>
                <a:gd name="connsiteY2" fmla="*/ 522405 h 543116"/>
                <a:gd name="connsiteX3" fmla="*/ 213455 w 828483"/>
                <a:gd name="connsiteY3" fmla="*/ 20712 h 543116"/>
                <a:gd name="connsiteX4" fmla="*/ 235548 w 828483"/>
                <a:gd name="connsiteY4" fmla="*/ 6904 h 543116"/>
                <a:gd name="connsiteX5" fmla="*/ 815486 w 828483"/>
                <a:gd name="connsiteY5" fmla="*/ 6904 h 543116"/>
                <a:gd name="connsiteX6" fmla="*/ 825612 w 828483"/>
                <a:gd name="connsiteY6" fmla="*/ 20712 h 543116"/>
                <a:gd name="connsiteX7" fmla="*/ 620332 w 828483"/>
                <a:gd name="connsiteY7" fmla="*/ 522405 h 543116"/>
                <a:gd name="connsiteX8" fmla="*/ 598239 w 828483"/>
                <a:gd name="connsiteY8" fmla="*/ 536213 h 54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3" h="543116">
                  <a:moveTo>
                    <a:pt x="598239" y="536213"/>
                  </a:moveTo>
                  <a:lnTo>
                    <a:pt x="18301" y="536213"/>
                  </a:lnTo>
                  <a:cubicBezTo>
                    <a:pt x="9096" y="536213"/>
                    <a:pt x="4493" y="529769"/>
                    <a:pt x="8175" y="522405"/>
                  </a:cubicBezTo>
                  <a:lnTo>
                    <a:pt x="213455" y="20712"/>
                  </a:lnTo>
                  <a:cubicBezTo>
                    <a:pt x="216217" y="13348"/>
                    <a:pt x="226342" y="6904"/>
                    <a:pt x="235548" y="6904"/>
                  </a:cubicBezTo>
                  <a:lnTo>
                    <a:pt x="815486" y="6904"/>
                  </a:lnTo>
                  <a:cubicBezTo>
                    <a:pt x="824692" y="6904"/>
                    <a:pt x="829294" y="13348"/>
                    <a:pt x="825612" y="20712"/>
                  </a:cubicBezTo>
                  <a:lnTo>
                    <a:pt x="620332" y="522405"/>
                  </a:lnTo>
                  <a:cubicBezTo>
                    <a:pt x="617571" y="529769"/>
                    <a:pt x="607445" y="536213"/>
                    <a:pt x="598239" y="536213"/>
                  </a:cubicBezTo>
                  <a:close/>
                </a:path>
              </a:pathLst>
            </a:custGeom>
            <a:solidFill>
              <a:srgbClr val="3D70A3"/>
            </a:solidFill>
            <a:ln w="9525" cap="flat">
              <a:noFill/>
              <a:prstDash val="solid"/>
              <a:miter/>
            </a:ln>
          </p:spPr>
          <p:txBody>
            <a:bodyPr rtlCol="0" anchor="ctr"/>
            <a:lstStyle/>
            <a:p>
              <a:endParaRPr lang="zh-CN" altLang="en-US"/>
            </a:p>
          </p:txBody>
        </p:sp>
        <p:sp>
          <p:nvSpPr>
            <p:cNvPr id="268" name="任意多边形: 形状 267"/>
            <p:cNvSpPr/>
            <p:nvPr/>
          </p:nvSpPr>
          <p:spPr>
            <a:xfrm>
              <a:off x="5618131" y="4481212"/>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7 h 119669"/>
                <a:gd name="connsiteX3" fmla="*/ 18746 w 331393"/>
                <a:gd name="connsiteY3" fmla="*/ 115527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7"/>
                    <a:pt x="272815" y="115527"/>
                  </a:cubicBezTo>
                  <a:lnTo>
                    <a:pt x="18746" y="115527"/>
                  </a:lnTo>
                  <a:cubicBezTo>
                    <a:pt x="9541" y="115527"/>
                    <a:pt x="4938" y="109084"/>
                    <a:pt x="7700" y="100799"/>
                  </a:cubicBezTo>
                  <a:lnTo>
                    <a:pt x="39919" y="21633"/>
                  </a:lnTo>
                  <a:cubicBezTo>
                    <a:pt x="43601" y="13348"/>
                    <a:pt x="53727" y="6904"/>
                    <a:pt x="62932" y="6904"/>
                  </a:cubicBezTo>
                  <a:lnTo>
                    <a:pt x="317000" y="6904"/>
                  </a:lnTo>
                  <a:cubicBezTo>
                    <a:pt x="326206" y="6904"/>
                    <a:pt x="330808" y="1334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269" name="任意多边形: 形状 268"/>
            <p:cNvSpPr/>
            <p:nvPr/>
          </p:nvSpPr>
          <p:spPr>
            <a:xfrm>
              <a:off x="6104845" y="4481212"/>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7 h 119669"/>
                <a:gd name="connsiteX3" fmla="*/ 18746 w 331393"/>
                <a:gd name="connsiteY3" fmla="*/ 115527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7"/>
                    <a:pt x="272815" y="115527"/>
                  </a:cubicBezTo>
                  <a:lnTo>
                    <a:pt x="18746" y="115527"/>
                  </a:lnTo>
                  <a:cubicBezTo>
                    <a:pt x="9541" y="115527"/>
                    <a:pt x="4938" y="109084"/>
                    <a:pt x="7700" y="100799"/>
                  </a:cubicBezTo>
                  <a:lnTo>
                    <a:pt x="39919" y="21633"/>
                  </a:lnTo>
                  <a:cubicBezTo>
                    <a:pt x="43601" y="13348"/>
                    <a:pt x="53727" y="6904"/>
                    <a:pt x="62932" y="6904"/>
                  </a:cubicBezTo>
                  <a:lnTo>
                    <a:pt x="317000" y="6904"/>
                  </a:lnTo>
                  <a:cubicBezTo>
                    <a:pt x="327126" y="6904"/>
                    <a:pt x="331729" y="1334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270" name="任意多边形: 形状 269"/>
            <p:cNvSpPr/>
            <p:nvPr/>
          </p:nvSpPr>
          <p:spPr>
            <a:xfrm>
              <a:off x="5531267" y="4692167"/>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8 h 119669"/>
                <a:gd name="connsiteX3" fmla="*/ 18746 w 331393"/>
                <a:gd name="connsiteY3" fmla="*/ 115528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8"/>
                    <a:pt x="272815" y="115528"/>
                  </a:cubicBezTo>
                  <a:lnTo>
                    <a:pt x="18746" y="115528"/>
                  </a:lnTo>
                  <a:cubicBezTo>
                    <a:pt x="9541" y="115528"/>
                    <a:pt x="4938" y="109084"/>
                    <a:pt x="7700" y="100799"/>
                  </a:cubicBezTo>
                  <a:lnTo>
                    <a:pt x="39919" y="21633"/>
                  </a:lnTo>
                  <a:cubicBezTo>
                    <a:pt x="43601" y="13348"/>
                    <a:pt x="53727" y="6904"/>
                    <a:pt x="62932" y="6904"/>
                  </a:cubicBezTo>
                  <a:lnTo>
                    <a:pt x="317000" y="6904"/>
                  </a:lnTo>
                  <a:cubicBezTo>
                    <a:pt x="327126" y="6904"/>
                    <a:pt x="331729" y="1334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271" name="任意多边形: 形状 270"/>
            <p:cNvSpPr/>
            <p:nvPr/>
          </p:nvSpPr>
          <p:spPr>
            <a:xfrm>
              <a:off x="6019359" y="4692167"/>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8 h 119669"/>
                <a:gd name="connsiteX3" fmla="*/ 18746 w 331393"/>
                <a:gd name="connsiteY3" fmla="*/ 115528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8"/>
                    <a:pt x="272815" y="115528"/>
                  </a:cubicBezTo>
                  <a:lnTo>
                    <a:pt x="18746" y="115528"/>
                  </a:lnTo>
                  <a:cubicBezTo>
                    <a:pt x="9541" y="115528"/>
                    <a:pt x="4938" y="109084"/>
                    <a:pt x="7700" y="100799"/>
                  </a:cubicBezTo>
                  <a:lnTo>
                    <a:pt x="39919" y="21633"/>
                  </a:lnTo>
                  <a:cubicBezTo>
                    <a:pt x="43601" y="13348"/>
                    <a:pt x="53727" y="6904"/>
                    <a:pt x="62932" y="6904"/>
                  </a:cubicBezTo>
                  <a:lnTo>
                    <a:pt x="317000" y="6904"/>
                  </a:lnTo>
                  <a:cubicBezTo>
                    <a:pt x="326206" y="6904"/>
                    <a:pt x="330808" y="1334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272" name="任意多边形: 形状 271"/>
            <p:cNvSpPr/>
            <p:nvPr/>
          </p:nvSpPr>
          <p:spPr>
            <a:xfrm>
              <a:off x="5445782" y="4901743"/>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7 h 119669"/>
                <a:gd name="connsiteX3" fmla="*/ 18746 w 331393"/>
                <a:gd name="connsiteY3" fmla="*/ 115527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7"/>
                    <a:pt x="272815" y="115527"/>
                  </a:cubicBezTo>
                  <a:lnTo>
                    <a:pt x="18746" y="115527"/>
                  </a:lnTo>
                  <a:cubicBezTo>
                    <a:pt x="9541" y="115527"/>
                    <a:pt x="4938" y="109084"/>
                    <a:pt x="7700" y="100799"/>
                  </a:cubicBezTo>
                  <a:lnTo>
                    <a:pt x="39919" y="21633"/>
                  </a:lnTo>
                  <a:cubicBezTo>
                    <a:pt x="43601" y="13348"/>
                    <a:pt x="53727" y="6904"/>
                    <a:pt x="62932" y="6904"/>
                  </a:cubicBezTo>
                  <a:lnTo>
                    <a:pt x="317000" y="6904"/>
                  </a:lnTo>
                  <a:cubicBezTo>
                    <a:pt x="326206" y="7825"/>
                    <a:pt x="330808" y="1426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273" name="任意多边形: 形状 272"/>
            <p:cNvSpPr/>
            <p:nvPr/>
          </p:nvSpPr>
          <p:spPr>
            <a:xfrm>
              <a:off x="5932494" y="4901743"/>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7 h 119669"/>
                <a:gd name="connsiteX3" fmla="*/ 18746 w 331393"/>
                <a:gd name="connsiteY3" fmla="*/ 115527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7"/>
                    <a:pt x="272815" y="115527"/>
                  </a:cubicBezTo>
                  <a:lnTo>
                    <a:pt x="18746" y="115527"/>
                  </a:lnTo>
                  <a:cubicBezTo>
                    <a:pt x="9541" y="115527"/>
                    <a:pt x="4938" y="109084"/>
                    <a:pt x="7700" y="100799"/>
                  </a:cubicBezTo>
                  <a:lnTo>
                    <a:pt x="39919" y="21633"/>
                  </a:lnTo>
                  <a:cubicBezTo>
                    <a:pt x="43601" y="13348"/>
                    <a:pt x="53727" y="6904"/>
                    <a:pt x="62932" y="6904"/>
                  </a:cubicBezTo>
                  <a:lnTo>
                    <a:pt x="317000" y="6904"/>
                  </a:lnTo>
                  <a:cubicBezTo>
                    <a:pt x="327126" y="7825"/>
                    <a:pt x="331729" y="1426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274" name="任意多边形: 形状 273"/>
            <p:cNvSpPr/>
            <p:nvPr/>
          </p:nvSpPr>
          <p:spPr>
            <a:xfrm>
              <a:off x="5358918" y="5112697"/>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8 h 119669"/>
                <a:gd name="connsiteX3" fmla="*/ 18746 w 331393"/>
                <a:gd name="connsiteY3" fmla="*/ 115528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8"/>
                    <a:pt x="272815" y="115528"/>
                  </a:cubicBezTo>
                  <a:lnTo>
                    <a:pt x="18746" y="115528"/>
                  </a:lnTo>
                  <a:cubicBezTo>
                    <a:pt x="9541" y="115528"/>
                    <a:pt x="4938" y="109084"/>
                    <a:pt x="7700" y="100799"/>
                  </a:cubicBezTo>
                  <a:lnTo>
                    <a:pt x="39919" y="21633"/>
                  </a:lnTo>
                  <a:cubicBezTo>
                    <a:pt x="43601" y="13348"/>
                    <a:pt x="53727" y="6904"/>
                    <a:pt x="62932" y="6904"/>
                  </a:cubicBezTo>
                  <a:lnTo>
                    <a:pt x="317000" y="6904"/>
                  </a:lnTo>
                  <a:cubicBezTo>
                    <a:pt x="326206" y="7825"/>
                    <a:pt x="331729" y="1426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275" name="任意多边形: 形状 274"/>
            <p:cNvSpPr/>
            <p:nvPr/>
          </p:nvSpPr>
          <p:spPr>
            <a:xfrm>
              <a:off x="5847010" y="5112697"/>
              <a:ext cx="496364" cy="179243"/>
            </a:xfrm>
            <a:custGeom>
              <a:avLst/>
              <a:gdLst>
                <a:gd name="connsiteX0" fmla="*/ 272815 w 331393"/>
                <a:gd name="connsiteY0" fmla="*/ 115528 h 119669"/>
                <a:gd name="connsiteX1" fmla="*/ 18746 w 331393"/>
                <a:gd name="connsiteY1" fmla="*/ 115528 h 119669"/>
                <a:gd name="connsiteX2" fmla="*/ 7700 w 331393"/>
                <a:gd name="connsiteY2" fmla="*/ 100799 h 119669"/>
                <a:gd name="connsiteX3" fmla="*/ 39919 w 331393"/>
                <a:gd name="connsiteY3" fmla="*/ 21633 h 119669"/>
                <a:gd name="connsiteX4" fmla="*/ 62932 w 331393"/>
                <a:gd name="connsiteY4" fmla="*/ 6904 h 119669"/>
                <a:gd name="connsiteX5" fmla="*/ 317000 w 331393"/>
                <a:gd name="connsiteY5" fmla="*/ 6904 h 119669"/>
                <a:gd name="connsiteX6" fmla="*/ 328047 w 331393"/>
                <a:gd name="connsiteY6" fmla="*/ 21633 h 119669"/>
                <a:gd name="connsiteX7" fmla="*/ 295828 w 331393"/>
                <a:gd name="connsiteY7" fmla="*/ 100799 h 119669"/>
                <a:gd name="connsiteX8" fmla="*/ 272815 w 331393"/>
                <a:gd name="connsiteY8" fmla="*/ 115528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272815" y="115528"/>
                  </a:moveTo>
                  <a:lnTo>
                    <a:pt x="18746" y="115528"/>
                  </a:lnTo>
                  <a:cubicBezTo>
                    <a:pt x="9541" y="115528"/>
                    <a:pt x="4938" y="109084"/>
                    <a:pt x="7700" y="100799"/>
                  </a:cubicBezTo>
                  <a:lnTo>
                    <a:pt x="39919" y="21633"/>
                  </a:lnTo>
                  <a:cubicBezTo>
                    <a:pt x="43601" y="13348"/>
                    <a:pt x="53727" y="6904"/>
                    <a:pt x="62932" y="6904"/>
                  </a:cubicBezTo>
                  <a:lnTo>
                    <a:pt x="317000" y="6904"/>
                  </a:lnTo>
                  <a:cubicBezTo>
                    <a:pt x="326206" y="6904"/>
                    <a:pt x="330808" y="13348"/>
                    <a:pt x="328047" y="21633"/>
                  </a:cubicBezTo>
                  <a:lnTo>
                    <a:pt x="295828" y="100799"/>
                  </a:lnTo>
                  <a:cubicBezTo>
                    <a:pt x="292146" y="109084"/>
                    <a:pt x="282020" y="115528"/>
                    <a:pt x="272815" y="115528"/>
                  </a:cubicBezTo>
                  <a:close/>
                </a:path>
              </a:pathLst>
            </a:custGeom>
            <a:solidFill>
              <a:srgbClr val="B9EDE6"/>
            </a:solidFill>
            <a:ln w="9525" cap="flat">
              <a:noFill/>
              <a:prstDash val="solid"/>
              <a:miter/>
            </a:ln>
          </p:spPr>
          <p:txBody>
            <a:bodyPr rtlCol="0" anchor="ctr"/>
            <a:lstStyle/>
            <a:p>
              <a:endParaRPr lang="zh-CN" altLang="en-US"/>
            </a:p>
          </p:txBody>
        </p:sp>
        <p:sp>
          <p:nvSpPr>
            <p:cNvPr id="276" name="任意多边形: 形状 275"/>
            <p:cNvSpPr/>
            <p:nvPr/>
          </p:nvSpPr>
          <p:spPr>
            <a:xfrm>
              <a:off x="5458005" y="4903122"/>
              <a:ext cx="193031" cy="124090"/>
            </a:xfrm>
            <a:custGeom>
              <a:avLst/>
              <a:gdLst>
                <a:gd name="connsiteX0" fmla="*/ 54772 w 128875"/>
                <a:gd name="connsiteY0" fmla="*/ 6904 h 82848"/>
                <a:gd name="connsiteX1" fmla="*/ 125653 w 128875"/>
                <a:gd name="connsiteY1" fmla="*/ 6904 h 82848"/>
                <a:gd name="connsiteX2" fmla="*/ 6904 w 128875"/>
                <a:gd name="connsiteY2" fmla="*/ 82388 h 82848"/>
                <a:gd name="connsiteX3" fmla="*/ 31759 w 128875"/>
                <a:gd name="connsiteY3" fmla="*/ 21633 h 82848"/>
                <a:gd name="connsiteX4" fmla="*/ 54772 w 128875"/>
                <a:gd name="connsiteY4" fmla="*/ 6904 h 8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75" h="82848">
                  <a:moveTo>
                    <a:pt x="54772" y="6904"/>
                  </a:moveTo>
                  <a:lnTo>
                    <a:pt x="125653" y="6904"/>
                  </a:lnTo>
                  <a:lnTo>
                    <a:pt x="6904" y="82388"/>
                  </a:lnTo>
                  <a:lnTo>
                    <a:pt x="31759" y="21633"/>
                  </a:lnTo>
                  <a:cubicBezTo>
                    <a:pt x="35441" y="13348"/>
                    <a:pt x="45567" y="6904"/>
                    <a:pt x="54772"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277" name="任意多边形: 形状 276"/>
            <p:cNvSpPr/>
            <p:nvPr/>
          </p:nvSpPr>
          <p:spPr>
            <a:xfrm>
              <a:off x="5531267" y="4692167"/>
              <a:ext cx="441213" cy="179243"/>
            </a:xfrm>
            <a:custGeom>
              <a:avLst/>
              <a:gdLst>
                <a:gd name="connsiteX0" fmla="*/ 63853 w 294571"/>
                <a:gd name="connsiteY0" fmla="*/ 6904 h 119669"/>
                <a:gd name="connsiteX1" fmla="*/ 296749 w 294571"/>
                <a:gd name="connsiteY1" fmla="*/ 6904 h 119669"/>
                <a:gd name="connsiteX2" fmla="*/ 127370 w 294571"/>
                <a:gd name="connsiteY2" fmla="*/ 114607 h 119669"/>
                <a:gd name="connsiteX3" fmla="*/ 18746 w 294571"/>
                <a:gd name="connsiteY3" fmla="*/ 114607 h 119669"/>
                <a:gd name="connsiteX4" fmla="*/ 7700 w 294571"/>
                <a:gd name="connsiteY4" fmla="*/ 99878 h 119669"/>
                <a:gd name="connsiteX5" fmla="*/ 39919 w 294571"/>
                <a:gd name="connsiteY5" fmla="*/ 20712 h 119669"/>
                <a:gd name="connsiteX6" fmla="*/ 63853 w 294571"/>
                <a:gd name="connsiteY6" fmla="*/ 6904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571" h="119669">
                  <a:moveTo>
                    <a:pt x="63853" y="6904"/>
                  </a:moveTo>
                  <a:lnTo>
                    <a:pt x="296749" y="6904"/>
                  </a:lnTo>
                  <a:lnTo>
                    <a:pt x="127370" y="114607"/>
                  </a:lnTo>
                  <a:lnTo>
                    <a:pt x="18746" y="114607"/>
                  </a:lnTo>
                  <a:cubicBezTo>
                    <a:pt x="9541" y="114607"/>
                    <a:pt x="4938" y="108163"/>
                    <a:pt x="7700" y="99878"/>
                  </a:cubicBezTo>
                  <a:lnTo>
                    <a:pt x="39919" y="20712"/>
                  </a:lnTo>
                  <a:cubicBezTo>
                    <a:pt x="44521" y="13348"/>
                    <a:pt x="54647" y="6904"/>
                    <a:pt x="63853"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278" name="任意多边形: 形状 277"/>
            <p:cNvSpPr/>
            <p:nvPr/>
          </p:nvSpPr>
          <p:spPr>
            <a:xfrm>
              <a:off x="5659307" y="4482460"/>
              <a:ext cx="455001" cy="179243"/>
            </a:xfrm>
            <a:custGeom>
              <a:avLst/>
              <a:gdLst>
                <a:gd name="connsiteX0" fmla="*/ 300555 w 303777"/>
                <a:gd name="connsiteY0" fmla="*/ 20800 h 119669"/>
                <a:gd name="connsiteX1" fmla="*/ 268336 w 303777"/>
                <a:gd name="connsiteY1" fmla="*/ 99966 h 119669"/>
                <a:gd name="connsiteX2" fmla="*/ 245323 w 303777"/>
                <a:gd name="connsiteY2" fmla="*/ 114694 h 119669"/>
                <a:gd name="connsiteX3" fmla="*/ 6904 w 303777"/>
                <a:gd name="connsiteY3" fmla="*/ 114694 h 119669"/>
                <a:gd name="connsiteX4" fmla="*/ 176283 w 303777"/>
                <a:gd name="connsiteY4" fmla="*/ 6992 h 119669"/>
                <a:gd name="connsiteX5" fmla="*/ 290429 w 303777"/>
                <a:gd name="connsiteY5" fmla="*/ 6992 h 119669"/>
                <a:gd name="connsiteX6" fmla="*/ 300555 w 303777"/>
                <a:gd name="connsiteY6" fmla="*/ 20800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777" h="119669">
                  <a:moveTo>
                    <a:pt x="300555" y="20800"/>
                  </a:moveTo>
                  <a:lnTo>
                    <a:pt x="268336" y="99966"/>
                  </a:lnTo>
                  <a:cubicBezTo>
                    <a:pt x="264654" y="108251"/>
                    <a:pt x="254528" y="114694"/>
                    <a:pt x="245323" y="114694"/>
                  </a:cubicBezTo>
                  <a:lnTo>
                    <a:pt x="6904" y="114694"/>
                  </a:lnTo>
                  <a:lnTo>
                    <a:pt x="176283" y="6992"/>
                  </a:lnTo>
                  <a:lnTo>
                    <a:pt x="290429" y="6992"/>
                  </a:lnTo>
                  <a:cubicBezTo>
                    <a:pt x="298714" y="6071"/>
                    <a:pt x="303317" y="12515"/>
                    <a:pt x="300555" y="20800"/>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279" name="任意多边形: 形状 278"/>
            <p:cNvSpPr/>
            <p:nvPr/>
          </p:nvSpPr>
          <p:spPr>
            <a:xfrm>
              <a:off x="6118444" y="4481212"/>
              <a:ext cx="193031" cy="124090"/>
            </a:xfrm>
            <a:custGeom>
              <a:avLst/>
              <a:gdLst>
                <a:gd name="connsiteX0" fmla="*/ 124733 w 128875"/>
                <a:gd name="connsiteY0" fmla="*/ 6904 h 82848"/>
                <a:gd name="connsiteX1" fmla="*/ 6904 w 128875"/>
                <a:gd name="connsiteY1" fmla="*/ 82388 h 82848"/>
                <a:gd name="connsiteX2" fmla="*/ 31758 w 128875"/>
                <a:gd name="connsiteY2" fmla="*/ 21633 h 82848"/>
                <a:gd name="connsiteX3" fmla="*/ 54772 w 128875"/>
                <a:gd name="connsiteY3" fmla="*/ 6904 h 82848"/>
                <a:gd name="connsiteX4" fmla="*/ 124733 w 128875"/>
                <a:gd name="connsiteY4" fmla="*/ 6904 h 8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75" h="82848">
                  <a:moveTo>
                    <a:pt x="124733" y="6904"/>
                  </a:moveTo>
                  <a:lnTo>
                    <a:pt x="6904" y="82388"/>
                  </a:lnTo>
                  <a:lnTo>
                    <a:pt x="31758" y="21633"/>
                  </a:lnTo>
                  <a:cubicBezTo>
                    <a:pt x="35441" y="13348"/>
                    <a:pt x="45567" y="6904"/>
                    <a:pt x="54772" y="6904"/>
                  </a:cubicBezTo>
                  <a:lnTo>
                    <a:pt x="124733"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280" name="任意多边形: 形状 279"/>
            <p:cNvSpPr/>
            <p:nvPr/>
          </p:nvSpPr>
          <p:spPr>
            <a:xfrm>
              <a:off x="5360297" y="5114077"/>
              <a:ext cx="413637" cy="179243"/>
            </a:xfrm>
            <a:custGeom>
              <a:avLst/>
              <a:gdLst>
                <a:gd name="connsiteX0" fmla="*/ 124608 w 276161"/>
                <a:gd name="connsiteY0" fmla="*/ 6904 h 119669"/>
                <a:gd name="connsiteX1" fmla="*/ 272815 w 276161"/>
                <a:gd name="connsiteY1" fmla="*/ 6904 h 119669"/>
                <a:gd name="connsiteX2" fmla="*/ 103436 w 276161"/>
                <a:gd name="connsiteY2" fmla="*/ 114607 h 119669"/>
                <a:gd name="connsiteX3" fmla="*/ 18746 w 276161"/>
                <a:gd name="connsiteY3" fmla="*/ 114607 h 119669"/>
                <a:gd name="connsiteX4" fmla="*/ 7700 w 276161"/>
                <a:gd name="connsiteY4" fmla="*/ 99878 h 119669"/>
                <a:gd name="connsiteX5" fmla="*/ 17826 w 276161"/>
                <a:gd name="connsiteY5" fmla="*/ 74103 h 119669"/>
                <a:gd name="connsiteX6" fmla="*/ 124608 w 276161"/>
                <a:gd name="connsiteY6" fmla="*/ 6904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1" h="119669">
                  <a:moveTo>
                    <a:pt x="124608" y="6904"/>
                  </a:moveTo>
                  <a:lnTo>
                    <a:pt x="272815" y="6904"/>
                  </a:lnTo>
                  <a:lnTo>
                    <a:pt x="103436" y="114607"/>
                  </a:lnTo>
                  <a:lnTo>
                    <a:pt x="18746" y="114607"/>
                  </a:lnTo>
                  <a:cubicBezTo>
                    <a:pt x="9541" y="114607"/>
                    <a:pt x="4938" y="108163"/>
                    <a:pt x="7700" y="99878"/>
                  </a:cubicBezTo>
                  <a:lnTo>
                    <a:pt x="17826" y="74103"/>
                  </a:lnTo>
                  <a:lnTo>
                    <a:pt x="124608"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281" name="任意多边形: 形状 280"/>
            <p:cNvSpPr/>
            <p:nvPr/>
          </p:nvSpPr>
          <p:spPr>
            <a:xfrm>
              <a:off x="5613808" y="4901743"/>
              <a:ext cx="330910" cy="179243"/>
            </a:xfrm>
            <a:custGeom>
              <a:avLst/>
              <a:gdLst>
                <a:gd name="connsiteX0" fmla="*/ 215866 w 220928"/>
                <a:gd name="connsiteY0" fmla="*/ 21633 h 119669"/>
                <a:gd name="connsiteX1" fmla="*/ 185488 w 220928"/>
                <a:gd name="connsiteY1" fmla="*/ 95276 h 119669"/>
                <a:gd name="connsiteX2" fmla="*/ 155111 w 220928"/>
                <a:gd name="connsiteY2" fmla="*/ 114607 h 119669"/>
                <a:gd name="connsiteX3" fmla="*/ 6904 w 220928"/>
                <a:gd name="connsiteY3" fmla="*/ 114607 h 119669"/>
                <a:gd name="connsiteX4" fmla="*/ 176283 w 220928"/>
                <a:gd name="connsiteY4" fmla="*/ 6904 h 119669"/>
                <a:gd name="connsiteX5" fmla="*/ 205740 w 220928"/>
                <a:gd name="connsiteY5" fmla="*/ 6904 h 119669"/>
                <a:gd name="connsiteX6" fmla="*/ 215866 w 220928"/>
                <a:gd name="connsiteY6"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8" h="119669">
                  <a:moveTo>
                    <a:pt x="215866" y="21633"/>
                  </a:moveTo>
                  <a:lnTo>
                    <a:pt x="185488" y="95276"/>
                  </a:lnTo>
                  <a:lnTo>
                    <a:pt x="155111" y="114607"/>
                  </a:lnTo>
                  <a:lnTo>
                    <a:pt x="6904" y="114607"/>
                  </a:lnTo>
                  <a:lnTo>
                    <a:pt x="176283" y="6904"/>
                  </a:lnTo>
                  <a:lnTo>
                    <a:pt x="205740" y="6904"/>
                  </a:lnTo>
                  <a:cubicBezTo>
                    <a:pt x="214025" y="7825"/>
                    <a:pt x="218628" y="14268"/>
                    <a:pt x="215866" y="21633"/>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282" name="任意多边形: 形状 281"/>
            <p:cNvSpPr/>
            <p:nvPr/>
          </p:nvSpPr>
          <p:spPr>
            <a:xfrm>
              <a:off x="5958506" y="4903122"/>
              <a:ext cx="137880" cy="96516"/>
            </a:xfrm>
            <a:custGeom>
              <a:avLst/>
              <a:gdLst>
                <a:gd name="connsiteX0" fmla="*/ 46487 w 92053"/>
                <a:gd name="connsiteY0" fmla="*/ 6904 h 64437"/>
                <a:gd name="connsiteX1" fmla="*/ 93435 w 92053"/>
                <a:gd name="connsiteY1" fmla="*/ 6904 h 64437"/>
                <a:gd name="connsiteX2" fmla="*/ 6904 w 92053"/>
                <a:gd name="connsiteY2" fmla="*/ 62136 h 64437"/>
                <a:gd name="connsiteX3" fmla="*/ 23474 w 92053"/>
                <a:gd name="connsiteY3" fmla="*/ 21633 h 64437"/>
                <a:gd name="connsiteX4" fmla="*/ 46487 w 92053"/>
                <a:gd name="connsiteY4" fmla="*/ 6904 h 64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64437">
                  <a:moveTo>
                    <a:pt x="46487" y="6904"/>
                  </a:moveTo>
                  <a:lnTo>
                    <a:pt x="93435" y="6904"/>
                  </a:lnTo>
                  <a:lnTo>
                    <a:pt x="6904" y="62136"/>
                  </a:lnTo>
                  <a:lnTo>
                    <a:pt x="23474" y="21633"/>
                  </a:lnTo>
                  <a:cubicBezTo>
                    <a:pt x="27156" y="13348"/>
                    <a:pt x="37282" y="6904"/>
                    <a:pt x="46487"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283" name="任意多边形: 形状 282"/>
            <p:cNvSpPr/>
            <p:nvPr/>
          </p:nvSpPr>
          <p:spPr>
            <a:xfrm>
              <a:off x="6019359" y="4692167"/>
              <a:ext cx="413637" cy="179243"/>
            </a:xfrm>
            <a:custGeom>
              <a:avLst/>
              <a:gdLst>
                <a:gd name="connsiteX0" fmla="*/ 124608 w 276161"/>
                <a:gd name="connsiteY0" fmla="*/ 6904 h 119669"/>
                <a:gd name="connsiteX1" fmla="*/ 272815 w 276161"/>
                <a:gd name="connsiteY1" fmla="*/ 6904 h 119669"/>
                <a:gd name="connsiteX2" fmla="*/ 103436 w 276161"/>
                <a:gd name="connsiteY2" fmla="*/ 114607 h 119669"/>
                <a:gd name="connsiteX3" fmla="*/ 18746 w 276161"/>
                <a:gd name="connsiteY3" fmla="*/ 114607 h 119669"/>
                <a:gd name="connsiteX4" fmla="*/ 7700 w 276161"/>
                <a:gd name="connsiteY4" fmla="*/ 99878 h 119669"/>
                <a:gd name="connsiteX5" fmla="*/ 18746 w 276161"/>
                <a:gd name="connsiteY5" fmla="*/ 74103 h 119669"/>
                <a:gd name="connsiteX6" fmla="*/ 124608 w 276161"/>
                <a:gd name="connsiteY6" fmla="*/ 6904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1" h="119669">
                  <a:moveTo>
                    <a:pt x="124608" y="6904"/>
                  </a:moveTo>
                  <a:lnTo>
                    <a:pt x="272815" y="6904"/>
                  </a:lnTo>
                  <a:lnTo>
                    <a:pt x="103436" y="114607"/>
                  </a:lnTo>
                  <a:lnTo>
                    <a:pt x="18746" y="114607"/>
                  </a:lnTo>
                  <a:cubicBezTo>
                    <a:pt x="9541" y="114607"/>
                    <a:pt x="4938" y="108163"/>
                    <a:pt x="7700" y="99878"/>
                  </a:cubicBezTo>
                  <a:lnTo>
                    <a:pt x="18746" y="74103"/>
                  </a:lnTo>
                  <a:lnTo>
                    <a:pt x="124608"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284" name="任意多边形: 形状 283"/>
            <p:cNvSpPr/>
            <p:nvPr/>
          </p:nvSpPr>
          <p:spPr>
            <a:xfrm>
              <a:off x="6272869" y="4482460"/>
              <a:ext cx="330910" cy="179243"/>
            </a:xfrm>
            <a:custGeom>
              <a:avLst/>
              <a:gdLst>
                <a:gd name="connsiteX0" fmla="*/ 215866 w 220928"/>
                <a:gd name="connsiteY0" fmla="*/ 20800 h 119669"/>
                <a:gd name="connsiteX1" fmla="*/ 185488 w 220928"/>
                <a:gd name="connsiteY1" fmla="*/ 94443 h 119669"/>
                <a:gd name="connsiteX2" fmla="*/ 154190 w 220928"/>
                <a:gd name="connsiteY2" fmla="*/ 114694 h 119669"/>
                <a:gd name="connsiteX3" fmla="*/ 6904 w 220928"/>
                <a:gd name="connsiteY3" fmla="*/ 114694 h 119669"/>
                <a:gd name="connsiteX4" fmla="*/ 176283 w 220928"/>
                <a:gd name="connsiteY4" fmla="*/ 6992 h 119669"/>
                <a:gd name="connsiteX5" fmla="*/ 205740 w 220928"/>
                <a:gd name="connsiteY5" fmla="*/ 6992 h 119669"/>
                <a:gd name="connsiteX6" fmla="*/ 215866 w 220928"/>
                <a:gd name="connsiteY6" fmla="*/ 20800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8" h="119669">
                  <a:moveTo>
                    <a:pt x="215866" y="20800"/>
                  </a:moveTo>
                  <a:lnTo>
                    <a:pt x="185488" y="94443"/>
                  </a:lnTo>
                  <a:lnTo>
                    <a:pt x="154190" y="114694"/>
                  </a:lnTo>
                  <a:lnTo>
                    <a:pt x="6904" y="114694"/>
                  </a:lnTo>
                  <a:lnTo>
                    <a:pt x="176283" y="6992"/>
                  </a:lnTo>
                  <a:lnTo>
                    <a:pt x="205740" y="6992"/>
                  </a:lnTo>
                  <a:cubicBezTo>
                    <a:pt x="214945" y="6071"/>
                    <a:pt x="219548" y="12515"/>
                    <a:pt x="215866" y="20800"/>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285" name="任意多边形: 形状 284"/>
            <p:cNvSpPr/>
            <p:nvPr/>
          </p:nvSpPr>
          <p:spPr>
            <a:xfrm>
              <a:off x="6214960" y="5018940"/>
              <a:ext cx="330910" cy="827273"/>
            </a:xfrm>
            <a:custGeom>
              <a:avLst/>
              <a:gdLst>
                <a:gd name="connsiteX0" fmla="*/ 222310 w 220928"/>
                <a:gd name="connsiteY0" fmla="*/ 439556 h 552322"/>
                <a:gd name="connsiteX1" fmla="*/ 222310 w 220928"/>
                <a:gd name="connsiteY1" fmla="*/ 114607 h 552322"/>
                <a:gd name="connsiteX2" fmla="*/ 114607 w 220928"/>
                <a:gd name="connsiteY2" fmla="*/ 6904 h 552322"/>
                <a:gd name="connsiteX3" fmla="*/ 6904 w 220928"/>
                <a:gd name="connsiteY3" fmla="*/ 114607 h 552322"/>
                <a:gd name="connsiteX4" fmla="*/ 6904 w 220928"/>
                <a:gd name="connsiteY4" fmla="*/ 439556 h 552322"/>
                <a:gd name="connsiteX5" fmla="*/ 114607 w 220928"/>
                <a:gd name="connsiteY5" fmla="*/ 547259 h 552322"/>
                <a:gd name="connsiteX6" fmla="*/ 222310 w 220928"/>
                <a:gd name="connsiteY6" fmla="*/ 439556 h 5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8" h="552322">
                  <a:moveTo>
                    <a:pt x="222310" y="439556"/>
                  </a:moveTo>
                  <a:lnTo>
                    <a:pt x="222310" y="114607"/>
                  </a:lnTo>
                  <a:cubicBezTo>
                    <a:pt x="222310" y="54772"/>
                    <a:pt x="174442" y="6904"/>
                    <a:pt x="114607" y="6904"/>
                  </a:cubicBezTo>
                  <a:cubicBezTo>
                    <a:pt x="54772" y="6904"/>
                    <a:pt x="6904" y="54772"/>
                    <a:pt x="6904" y="114607"/>
                  </a:cubicBezTo>
                  <a:lnTo>
                    <a:pt x="6904" y="439556"/>
                  </a:lnTo>
                  <a:cubicBezTo>
                    <a:pt x="6904" y="499391"/>
                    <a:pt x="54772" y="547259"/>
                    <a:pt x="114607" y="547259"/>
                  </a:cubicBezTo>
                  <a:cubicBezTo>
                    <a:pt x="174442" y="547259"/>
                    <a:pt x="222310" y="499391"/>
                    <a:pt x="222310" y="439556"/>
                  </a:cubicBezTo>
                  <a:close/>
                </a:path>
              </a:pathLst>
            </a:custGeom>
            <a:solidFill>
              <a:srgbClr val="5CCC99"/>
            </a:solidFill>
            <a:ln w="9525" cap="flat">
              <a:noFill/>
              <a:prstDash val="solid"/>
              <a:miter/>
            </a:ln>
          </p:spPr>
          <p:txBody>
            <a:bodyPr rtlCol="0" anchor="ctr"/>
            <a:lstStyle/>
            <a:p>
              <a:endParaRPr lang="zh-CN" altLang="en-US"/>
            </a:p>
          </p:txBody>
        </p:sp>
        <p:sp>
          <p:nvSpPr>
            <p:cNvPr id="286" name="任意多边形: 形状 285"/>
            <p:cNvSpPr/>
            <p:nvPr/>
          </p:nvSpPr>
          <p:spPr>
            <a:xfrm>
              <a:off x="6352838" y="5283668"/>
              <a:ext cx="55151" cy="716970"/>
            </a:xfrm>
            <a:custGeom>
              <a:avLst/>
              <a:gdLst>
                <a:gd name="connsiteX0" fmla="*/ 22553 w 36821"/>
                <a:gd name="connsiteY0" fmla="*/ 476378 h 478679"/>
                <a:gd name="connsiteX1" fmla="*/ 6904 w 36821"/>
                <a:gd name="connsiteY1" fmla="*/ 460729 h 478679"/>
                <a:gd name="connsiteX2" fmla="*/ 6904 w 36821"/>
                <a:gd name="connsiteY2" fmla="*/ 22553 h 478679"/>
                <a:gd name="connsiteX3" fmla="*/ 22553 w 36821"/>
                <a:gd name="connsiteY3" fmla="*/ 6904 h 478679"/>
                <a:gd name="connsiteX4" fmla="*/ 38203 w 36821"/>
                <a:gd name="connsiteY4" fmla="*/ 22553 h 478679"/>
                <a:gd name="connsiteX5" fmla="*/ 38203 w 36821"/>
                <a:gd name="connsiteY5" fmla="*/ 460729 h 478679"/>
                <a:gd name="connsiteX6" fmla="*/ 22553 w 36821"/>
                <a:gd name="connsiteY6" fmla="*/ 476378 h 47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21" h="478679">
                  <a:moveTo>
                    <a:pt x="22553" y="476378"/>
                  </a:moveTo>
                  <a:cubicBezTo>
                    <a:pt x="14268" y="476378"/>
                    <a:pt x="6904" y="469013"/>
                    <a:pt x="6904" y="460729"/>
                  </a:cubicBezTo>
                  <a:lnTo>
                    <a:pt x="6904" y="22553"/>
                  </a:lnTo>
                  <a:cubicBezTo>
                    <a:pt x="6904" y="14268"/>
                    <a:pt x="14268" y="6904"/>
                    <a:pt x="22553" y="6904"/>
                  </a:cubicBezTo>
                  <a:cubicBezTo>
                    <a:pt x="30838" y="6904"/>
                    <a:pt x="38203" y="14268"/>
                    <a:pt x="38203" y="22553"/>
                  </a:cubicBezTo>
                  <a:lnTo>
                    <a:pt x="38203" y="460729"/>
                  </a:lnTo>
                  <a:cubicBezTo>
                    <a:pt x="39123" y="469013"/>
                    <a:pt x="31759" y="476378"/>
                    <a:pt x="22553" y="476378"/>
                  </a:cubicBezTo>
                  <a:close/>
                </a:path>
              </a:pathLst>
            </a:custGeom>
            <a:solidFill>
              <a:srgbClr val="1FA364"/>
            </a:solidFill>
            <a:ln w="9525" cap="flat">
              <a:noFill/>
              <a:prstDash val="solid"/>
              <a:miter/>
            </a:ln>
          </p:spPr>
          <p:txBody>
            <a:bodyPr rtlCol="0" anchor="ctr"/>
            <a:lstStyle/>
            <a:p>
              <a:endParaRPr lang="zh-CN" altLang="en-US"/>
            </a:p>
          </p:txBody>
        </p:sp>
        <p:sp>
          <p:nvSpPr>
            <p:cNvPr id="287" name="任意多边形: 形状 286"/>
            <p:cNvSpPr/>
            <p:nvPr/>
          </p:nvSpPr>
          <p:spPr>
            <a:xfrm>
              <a:off x="6263218" y="5555290"/>
              <a:ext cx="151667" cy="151667"/>
            </a:xfrm>
            <a:custGeom>
              <a:avLst/>
              <a:gdLst>
                <a:gd name="connsiteX0" fmla="*/ 82388 w 101259"/>
                <a:gd name="connsiteY0" fmla="*/ 98037 h 101259"/>
                <a:gd name="connsiteX1" fmla="*/ 71341 w 101259"/>
                <a:gd name="connsiteY1" fmla="*/ 93434 h 101259"/>
                <a:gd name="connsiteX2" fmla="*/ 11507 w 101259"/>
                <a:gd name="connsiteY2" fmla="*/ 33600 h 101259"/>
                <a:gd name="connsiteX3" fmla="*/ 6904 w 101259"/>
                <a:gd name="connsiteY3" fmla="*/ 22553 h 101259"/>
                <a:gd name="connsiteX4" fmla="*/ 11507 w 101259"/>
                <a:gd name="connsiteY4" fmla="*/ 11507 h 101259"/>
                <a:gd name="connsiteX5" fmla="*/ 22553 w 101259"/>
                <a:gd name="connsiteY5" fmla="*/ 6904 h 101259"/>
                <a:gd name="connsiteX6" fmla="*/ 33600 w 101259"/>
                <a:gd name="connsiteY6" fmla="*/ 11507 h 101259"/>
                <a:gd name="connsiteX7" fmla="*/ 93435 w 101259"/>
                <a:gd name="connsiteY7" fmla="*/ 71342 h 101259"/>
                <a:gd name="connsiteX8" fmla="*/ 93435 w 101259"/>
                <a:gd name="connsiteY8" fmla="*/ 93434 h 101259"/>
                <a:gd name="connsiteX9" fmla="*/ 82388 w 101259"/>
                <a:gd name="connsiteY9" fmla="*/ 98037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259" h="101259">
                  <a:moveTo>
                    <a:pt x="82388" y="98037"/>
                  </a:moveTo>
                  <a:cubicBezTo>
                    <a:pt x="77785" y="98037"/>
                    <a:pt x="74103" y="96196"/>
                    <a:pt x="71341" y="93434"/>
                  </a:cubicBezTo>
                  <a:lnTo>
                    <a:pt x="11507" y="33600"/>
                  </a:lnTo>
                  <a:cubicBezTo>
                    <a:pt x="8745" y="30838"/>
                    <a:pt x="6904" y="26235"/>
                    <a:pt x="6904" y="22553"/>
                  </a:cubicBezTo>
                  <a:cubicBezTo>
                    <a:pt x="6904" y="17951"/>
                    <a:pt x="8745" y="14268"/>
                    <a:pt x="11507" y="11507"/>
                  </a:cubicBezTo>
                  <a:cubicBezTo>
                    <a:pt x="14268" y="8745"/>
                    <a:pt x="18871" y="6904"/>
                    <a:pt x="22553" y="6904"/>
                  </a:cubicBezTo>
                  <a:cubicBezTo>
                    <a:pt x="27156" y="6904"/>
                    <a:pt x="30838" y="8745"/>
                    <a:pt x="33600" y="11507"/>
                  </a:cubicBezTo>
                  <a:lnTo>
                    <a:pt x="93435" y="71342"/>
                  </a:lnTo>
                  <a:cubicBezTo>
                    <a:pt x="99878" y="77785"/>
                    <a:pt x="99878" y="87911"/>
                    <a:pt x="93435" y="93434"/>
                  </a:cubicBezTo>
                  <a:cubicBezTo>
                    <a:pt x="90673" y="96196"/>
                    <a:pt x="86991" y="98037"/>
                    <a:pt x="82388" y="98037"/>
                  </a:cubicBezTo>
                  <a:close/>
                </a:path>
              </a:pathLst>
            </a:custGeom>
            <a:solidFill>
              <a:srgbClr val="1FA364"/>
            </a:solidFill>
            <a:ln w="9525" cap="flat">
              <a:noFill/>
              <a:prstDash val="solid"/>
              <a:miter/>
            </a:ln>
          </p:spPr>
          <p:txBody>
            <a:bodyPr rtlCol="0" anchor="ctr"/>
            <a:lstStyle/>
            <a:p>
              <a:endParaRPr lang="zh-CN" altLang="en-US"/>
            </a:p>
          </p:txBody>
        </p:sp>
        <p:sp>
          <p:nvSpPr>
            <p:cNvPr id="288" name="任意多边形: 形状 287"/>
            <p:cNvSpPr/>
            <p:nvPr/>
          </p:nvSpPr>
          <p:spPr>
            <a:xfrm>
              <a:off x="6353873" y="5360881"/>
              <a:ext cx="151667" cy="151667"/>
            </a:xfrm>
            <a:custGeom>
              <a:avLst/>
              <a:gdLst>
                <a:gd name="connsiteX0" fmla="*/ 22783 w 101259"/>
                <a:gd name="connsiteY0" fmla="*/ 100799 h 101259"/>
                <a:gd name="connsiteX1" fmla="*/ 11737 w 101259"/>
                <a:gd name="connsiteY1" fmla="*/ 96196 h 101259"/>
                <a:gd name="connsiteX2" fmla="*/ 11737 w 101259"/>
                <a:gd name="connsiteY2" fmla="*/ 74103 h 101259"/>
                <a:gd name="connsiteX3" fmla="*/ 74333 w 101259"/>
                <a:gd name="connsiteY3" fmla="*/ 11507 h 101259"/>
                <a:gd name="connsiteX4" fmla="*/ 85380 w 101259"/>
                <a:gd name="connsiteY4" fmla="*/ 6904 h 101259"/>
                <a:gd name="connsiteX5" fmla="*/ 96426 w 101259"/>
                <a:gd name="connsiteY5" fmla="*/ 11507 h 101259"/>
                <a:gd name="connsiteX6" fmla="*/ 96426 w 101259"/>
                <a:gd name="connsiteY6" fmla="*/ 33600 h 101259"/>
                <a:gd name="connsiteX7" fmla="*/ 33830 w 101259"/>
                <a:gd name="connsiteY7" fmla="*/ 96196 h 101259"/>
                <a:gd name="connsiteX8" fmla="*/ 22783 w 101259"/>
                <a:gd name="connsiteY8" fmla="*/ 100799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259" h="101259">
                  <a:moveTo>
                    <a:pt x="22783" y="100799"/>
                  </a:moveTo>
                  <a:cubicBezTo>
                    <a:pt x="18181" y="100799"/>
                    <a:pt x="14498" y="98958"/>
                    <a:pt x="11737" y="96196"/>
                  </a:cubicBezTo>
                  <a:cubicBezTo>
                    <a:pt x="5293" y="89752"/>
                    <a:pt x="5293" y="79627"/>
                    <a:pt x="11737" y="74103"/>
                  </a:cubicBezTo>
                  <a:lnTo>
                    <a:pt x="74333" y="11507"/>
                  </a:lnTo>
                  <a:cubicBezTo>
                    <a:pt x="77095" y="8745"/>
                    <a:pt x="81698" y="6904"/>
                    <a:pt x="85380" y="6904"/>
                  </a:cubicBezTo>
                  <a:cubicBezTo>
                    <a:pt x="89982" y="6904"/>
                    <a:pt x="93664" y="8745"/>
                    <a:pt x="96426" y="11507"/>
                  </a:cubicBezTo>
                  <a:cubicBezTo>
                    <a:pt x="102870" y="17951"/>
                    <a:pt x="102870" y="28077"/>
                    <a:pt x="96426" y="33600"/>
                  </a:cubicBezTo>
                  <a:lnTo>
                    <a:pt x="33830" y="96196"/>
                  </a:lnTo>
                  <a:cubicBezTo>
                    <a:pt x="31068" y="98958"/>
                    <a:pt x="27386" y="100799"/>
                    <a:pt x="22783" y="100799"/>
                  </a:cubicBezTo>
                  <a:close/>
                </a:path>
              </a:pathLst>
            </a:custGeom>
            <a:solidFill>
              <a:srgbClr val="1FA364"/>
            </a:solidFill>
            <a:ln w="9525" cap="flat">
              <a:noFill/>
              <a:prstDash val="solid"/>
              <a:miter/>
            </a:ln>
          </p:spPr>
          <p:txBody>
            <a:bodyPr rtlCol="0" anchor="ctr"/>
            <a:lstStyle/>
            <a:p>
              <a:endParaRPr lang="zh-CN" altLang="en-US"/>
            </a:p>
          </p:txBody>
        </p:sp>
        <p:sp>
          <p:nvSpPr>
            <p:cNvPr id="289" name="任意多边形: 形状 288"/>
            <p:cNvSpPr/>
            <p:nvPr/>
          </p:nvSpPr>
          <p:spPr>
            <a:xfrm>
              <a:off x="8470660" y="4921047"/>
              <a:ext cx="248182" cy="372274"/>
            </a:xfrm>
            <a:custGeom>
              <a:avLst/>
              <a:gdLst>
                <a:gd name="connsiteX0" fmla="*/ 85150 w 165696"/>
                <a:gd name="connsiteY0" fmla="*/ 6904 h 248544"/>
                <a:gd name="connsiteX1" fmla="*/ 6904 w 165696"/>
                <a:gd name="connsiteY1" fmla="*/ 245323 h 248544"/>
                <a:gd name="connsiteX2" fmla="*/ 163395 w 165696"/>
                <a:gd name="connsiteY2" fmla="*/ 245323 h 248544"/>
              </a:gdLst>
              <a:ahLst/>
              <a:cxnLst>
                <a:cxn ang="0">
                  <a:pos x="connsiteX0" y="connsiteY0"/>
                </a:cxn>
                <a:cxn ang="0">
                  <a:pos x="connsiteX1" y="connsiteY1"/>
                </a:cxn>
                <a:cxn ang="0">
                  <a:pos x="connsiteX2" y="connsiteY2"/>
                </a:cxn>
              </a:cxnLst>
              <a:rect l="l" t="t" r="r" b="b"/>
              <a:pathLst>
                <a:path w="165696" h="248544">
                  <a:moveTo>
                    <a:pt x="85150" y="6904"/>
                  </a:moveTo>
                  <a:lnTo>
                    <a:pt x="6904" y="245323"/>
                  </a:lnTo>
                  <a:lnTo>
                    <a:pt x="163395" y="245323"/>
                  </a:lnTo>
                  <a:close/>
                </a:path>
              </a:pathLst>
            </a:custGeom>
            <a:solidFill>
              <a:srgbClr val="8DB751"/>
            </a:solidFill>
            <a:ln w="9525" cap="flat">
              <a:noFill/>
              <a:prstDash val="solid"/>
              <a:miter/>
            </a:ln>
          </p:spPr>
          <p:txBody>
            <a:bodyPr rtlCol="0" anchor="ctr"/>
            <a:lstStyle/>
            <a:p>
              <a:endParaRPr lang="zh-CN" altLang="en-US"/>
            </a:p>
          </p:txBody>
        </p:sp>
        <p:sp>
          <p:nvSpPr>
            <p:cNvPr id="290" name="任意多边形: 形状 289"/>
            <p:cNvSpPr/>
            <p:nvPr/>
          </p:nvSpPr>
          <p:spPr>
            <a:xfrm>
              <a:off x="8575448" y="5097531"/>
              <a:ext cx="41363" cy="275758"/>
            </a:xfrm>
            <a:custGeom>
              <a:avLst/>
              <a:gdLst>
                <a:gd name="connsiteX0" fmla="*/ 15189 w 27616"/>
                <a:gd name="connsiteY0" fmla="*/ 6904 h 184107"/>
                <a:gd name="connsiteX1" fmla="*/ 6904 w 27616"/>
                <a:gd name="connsiteY1" fmla="*/ 15189 h 184107"/>
                <a:gd name="connsiteX2" fmla="*/ 6904 w 27616"/>
                <a:gd name="connsiteY2" fmla="*/ 176283 h 184107"/>
                <a:gd name="connsiteX3" fmla="*/ 15189 w 27616"/>
                <a:gd name="connsiteY3" fmla="*/ 184568 h 184107"/>
                <a:gd name="connsiteX4" fmla="*/ 23474 w 27616"/>
                <a:gd name="connsiteY4" fmla="*/ 176283 h 184107"/>
                <a:gd name="connsiteX5" fmla="*/ 23474 w 27616"/>
                <a:gd name="connsiteY5" fmla="*/ 15189 h 184107"/>
                <a:gd name="connsiteX6" fmla="*/ 15189 w 27616"/>
                <a:gd name="connsiteY6" fmla="*/ 6904 h 18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184107">
                  <a:moveTo>
                    <a:pt x="15189" y="6904"/>
                  </a:moveTo>
                  <a:cubicBezTo>
                    <a:pt x="10586" y="6904"/>
                    <a:pt x="6904" y="10586"/>
                    <a:pt x="6904" y="15189"/>
                  </a:cubicBezTo>
                  <a:lnTo>
                    <a:pt x="6904" y="176283"/>
                  </a:lnTo>
                  <a:cubicBezTo>
                    <a:pt x="6904" y="180885"/>
                    <a:pt x="10586" y="184568"/>
                    <a:pt x="15189" y="184568"/>
                  </a:cubicBezTo>
                  <a:cubicBezTo>
                    <a:pt x="19791" y="184568"/>
                    <a:pt x="23474" y="180885"/>
                    <a:pt x="23474" y="176283"/>
                  </a:cubicBezTo>
                  <a:lnTo>
                    <a:pt x="23474" y="15189"/>
                  </a:lnTo>
                  <a:cubicBezTo>
                    <a:pt x="23474" y="10586"/>
                    <a:pt x="19791" y="6904"/>
                    <a:pt x="15189" y="6904"/>
                  </a:cubicBezTo>
                  <a:close/>
                </a:path>
              </a:pathLst>
            </a:custGeom>
            <a:solidFill>
              <a:srgbClr val="779149"/>
            </a:solidFill>
            <a:ln w="9525" cap="flat">
              <a:noFill/>
              <a:prstDash val="solid"/>
              <a:miter/>
            </a:ln>
          </p:spPr>
          <p:txBody>
            <a:bodyPr rtlCol="0" anchor="ctr"/>
            <a:lstStyle/>
            <a:p>
              <a:endParaRPr lang="zh-CN" altLang="en-US"/>
            </a:p>
          </p:txBody>
        </p:sp>
        <p:sp>
          <p:nvSpPr>
            <p:cNvPr id="291" name="任意多边形: 形状 290"/>
            <p:cNvSpPr/>
            <p:nvPr/>
          </p:nvSpPr>
          <p:spPr>
            <a:xfrm>
              <a:off x="8552009" y="5162335"/>
              <a:ext cx="68939" cy="68939"/>
            </a:xfrm>
            <a:custGeom>
              <a:avLst/>
              <a:gdLst>
                <a:gd name="connsiteX0" fmla="*/ 36361 w 46026"/>
                <a:gd name="connsiteY0" fmla="*/ 25315 h 46026"/>
                <a:gd name="connsiteX1" fmla="*/ 20712 w 46026"/>
                <a:gd name="connsiteY1" fmla="*/ 9666 h 46026"/>
                <a:gd name="connsiteX2" fmla="*/ 15189 w 46026"/>
                <a:gd name="connsiteY2" fmla="*/ 6904 h 46026"/>
                <a:gd name="connsiteX3" fmla="*/ 9666 w 46026"/>
                <a:gd name="connsiteY3" fmla="*/ 9666 h 46026"/>
                <a:gd name="connsiteX4" fmla="*/ 6904 w 46026"/>
                <a:gd name="connsiteY4" fmla="*/ 15189 h 46026"/>
                <a:gd name="connsiteX5" fmla="*/ 9666 w 46026"/>
                <a:gd name="connsiteY5" fmla="*/ 20712 h 46026"/>
                <a:gd name="connsiteX6" fmla="*/ 25315 w 46026"/>
                <a:gd name="connsiteY6" fmla="*/ 36361 h 46026"/>
                <a:gd name="connsiteX7" fmla="*/ 30838 w 46026"/>
                <a:gd name="connsiteY7" fmla="*/ 39123 h 46026"/>
                <a:gd name="connsiteX8" fmla="*/ 36361 w 46026"/>
                <a:gd name="connsiteY8" fmla="*/ 36361 h 46026"/>
                <a:gd name="connsiteX9" fmla="*/ 39123 w 46026"/>
                <a:gd name="connsiteY9" fmla="*/ 30838 h 46026"/>
                <a:gd name="connsiteX10" fmla="*/ 36361 w 46026"/>
                <a:gd name="connsiteY10" fmla="*/ 25315 h 4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026" h="46026">
                  <a:moveTo>
                    <a:pt x="36361" y="25315"/>
                  </a:moveTo>
                  <a:lnTo>
                    <a:pt x="20712" y="9666"/>
                  </a:lnTo>
                  <a:cubicBezTo>
                    <a:pt x="18871" y="7825"/>
                    <a:pt x="16109" y="6904"/>
                    <a:pt x="15189" y="6904"/>
                  </a:cubicBezTo>
                  <a:cubicBezTo>
                    <a:pt x="13348" y="6904"/>
                    <a:pt x="10586" y="7825"/>
                    <a:pt x="9666" y="9666"/>
                  </a:cubicBezTo>
                  <a:cubicBezTo>
                    <a:pt x="7825" y="11507"/>
                    <a:pt x="6904" y="13348"/>
                    <a:pt x="6904" y="15189"/>
                  </a:cubicBezTo>
                  <a:cubicBezTo>
                    <a:pt x="6904" y="17030"/>
                    <a:pt x="7825" y="19791"/>
                    <a:pt x="9666" y="20712"/>
                  </a:cubicBezTo>
                  <a:lnTo>
                    <a:pt x="25315" y="36361"/>
                  </a:lnTo>
                  <a:cubicBezTo>
                    <a:pt x="27156" y="38202"/>
                    <a:pt x="28997" y="39123"/>
                    <a:pt x="30838" y="39123"/>
                  </a:cubicBezTo>
                  <a:cubicBezTo>
                    <a:pt x="32679" y="39123"/>
                    <a:pt x="35441" y="38202"/>
                    <a:pt x="36361" y="36361"/>
                  </a:cubicBezTo>
                  <a:cubicBezTo>
                    <a:pt x="38203" y="34520"/>
                    <a:pt x="39123" y="32679"/>
                    <a:pt x="39123" y="30838"/>
                  </a:cubicBezTo>
                  <a:cubicBezTo>
                    <a:pt x="39123" y="28997"/>
                    <a:pt x="38203" y="27156"/>
                    <a:pt x="36361" y="25315"/>
                  </a:cubicBezTo>
                  <a:close/>
                </a:path>
              </a:pathLst>
            </a:custGeom>
            <a:solidFill>
              <a:srgbClr val="779149"/>
            </a:solidFill>
            <a:ln w="9525" cap="flat">
              <a:noFill/>
              <a:prstDash val="solid"/>
              <a:miter/>
            </a:ln>
          </p:spPr>
          <p:txBody>
            <a:bodyPr rtlCol="0" anchor="ctr"/>
            <a:lstStyle/>
            <a:p>
              <a:endParaRPr lang="zh-CN" altLang="en-US"/>
            </a:p>
          </p:txBody>
        </p:sp>
        <p:sp>
          <p:nvSpPr>
            <p:cNvPr id="292" name="任意多边形: 形状 291"/>
            <p:cNvSpPr/>
            <p:nvPr/>
          </p:nvSpPr>
          <p:spPr>
            <a:xfrm>
              <a:off x="9009766" y="4970682"/>
              <a:ext cx="248182" cy="496364"/>
            </a:xfrm>
            <a:custGeom>
              <a:avLst/>
              <a:gdLst>
                <a:gd name="connsiteX0" fmla="*/ 6904 w 165696"/>
                <a:gd name="connsiteY0" fmla="*/ 249926 h 331393"/>
                <a:gd name="connsiteX1" fmla="*/ 6904 w 165696"/>
                <a:gd name="connsiteY1" fmla="*/ 85150 h 331393"/>
                <a:gd name="connsiteX2" fmla="*/ 85150 w 165696"/>
                <a:gd name="connsiteY2" fmla="*/ 6904 h 331393"/>
                <a:gd name="connsiteX3" fmla="*/ 163395 w 165696"/>
                <a:gd name="connsiteY3" fmla="*/ 85150 h 331393"/>
                <a:gd name="connsiteX4" fmla="*/ 163395 w 165696"/>
                <a:gd name="connsiteY4" fmla="*/ 249926 h 331393"/>
                <a:gd name="connsiteX5" fmla="*/ 85150 w 165696"/>
                <a:gd name="connsiteY5" fmla="*/ 328171 h 331393"/>
                <a:gd name="connsiteX6" fmla="*/ 6904 w 165696"/>
                <a:gd name="connsiteY6" fmla="*/ 249926 h 33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696" h="331393">
                  <a:moveTo>
                    <a:pt x="6904" y="249926"/>
                  </a:moveTo>
                  <a:lnTo>
                    <a:pt x="6904" y="85150"/>
                  </a:lnTo>
                  <a:cubicBezTo>
                    <a:pt x="6904" y="41884"/>
                    <a:pt x="41884" y="6904"/>
                    <a:pt x="85150" y="6904"/>
                  </a:cubicBezTo>
                  <a:cubicBezTo>
                    <a:pt x="128415" y="6904"/>
                    <a:pt x="163395" y="41884"/>
                    <a:pt x="163395" y="85150"/>
                  </a:cubicBezTo>
                  <a:lnTo>
                    <a:pt x="163395" y="249926"/>
                  </a:lnTo>
                  <a:cubicBezTo>
                    <a:pt x="163395" y="293191"/>
                    <a:pt x="128415" y="328171"/>
                    <a:pt x="85150" y="328171"/>
                  </a:cubicBezTo>
                  <a:cubicBezTo>
                    <a:pt x="41884" y="328171"/>
                    <a:pt x="6904" y="293191"/>
                    <a:pt x="6904" y="249926"/>
                  </a:cubicBezTo>
                  <a:close/>
                </a:path>
              </a:pathLst>
            </a:custGeom>
            <a:solidFill>
              <a:srgbClr val="2CC47F"/>
            </a:solidFill>
            <a:ln w="9525" cap="flat">
              <a:noFill/>
              <a:prstDash val="solid"/>
              <a:miter/>
            </a:ln>
          </p:spPr>
          <p:txBody>
            <a:bodyPr rtlCol="0" anchor="ctr"/>
            <a:lstStyle/>
            <a:p>
              <a:endParaRPr lang="zh-CN" altLang="en-US"/>
            </a:p>
          </p:txBody>
        </p:sp>
        <p:sp>
          <p:nvSpPr>
            <p:cNvPr id="293" name="任意多边形: 形状 292"/>
            <p:cNvSpPr/>
            <p:nvPr/>
          </p:nvSpPr>
          <p:spPr>
            <a:xfrm>
              <a:off x="9113176" y="5198183"/>
              <a:ext cx="41363" cy="386060"/>
            </a:xfrm>
            <a:custGeom>
              <a:avLst/>
              <a:gdLst>
                <a:gd name="connsiteX0" fmla="*/ 16109 w 27616"/>
                <a:gd name="connsiteY0" fmla="*/ 250846 h 257750"/>
                <a:gd name="connsiteX1" fmla="*/ 6904 w 27616"/>
                <a:gd name="connsiteY1" fmla="*/ 241641 h 257750"/>
                <a:gd name="connsiteX2" fmla="*/ 6904 w 27616"/>
                <a:gd name="connsiteY2" fmla="*/ 16109 h 257750"/>
                <a:gd name="connsiteX3" fmla="*/ 16109 w 27616"/>
                <a:gd name="connsiteY3" fmla="*/ 6904 h 257750"/>
                <a:gd name="connsiteX4" fmla="*/ 25315 w 27616"/>
                <a:gd name="connsiteY4" fmla="*/ 16109 h 257750"/>
                <a:gd name="connsiteX5" fmla="*/ 25315 w 27616"/>
                <a:gd name="connsiteY5" fmla="*/ 241641 h 257750"/>
                <a:gd name="connsiteX6" fmla="*/ 16109 w 27616"/>
                <a:gd name="connsiteY6" fmla="*/ 250846 h 25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257750">
                  <a:moveTo>
                    <a:pt x="16109" y="250846"/>
                  </a:moveTo>
                  <a:cubicBezTo>
                    <a:pt x="11507" y="250846"/>
                    <a:pt x="6904" y="247164"/>
                    <a:pt x="6904" y="241641"/>
                  </a:cubicBezTo>
                  <a:lnTo>
                    <a:pt x="6904" y="16109"/>
                  </a:lnTo>
                  <a:cubicBezTo>
                    <a:pt x="6904" y="11507"/>
                    <a:pt x="10586" y="6904"/>
                    <a:pt x="16109" y="6904"/>
                  </a:cubicBezTo>
                  <a:cubicBezTo>
                    <a:pt x="20712" y="6904"/>
                    <a:pt x="25315" y="10586"/>
                    <a:pt x="25315" y="16109"/>
                  </a:cubicBezTo>
                  <a:lnTo>
                    <a:pt x="25315" y="241641"/>
                  </a:lnTo>
                  <a:cubicBezTo>
                    <a:pt x="25315" y="246244"/>
                    <a:pt x="20712" y="250846"/>
                    <a:pt x="16109" y="250846"/>
                  </a:cubicBezTo>
                  <a:close/>
                </a:path>
              </a:pathLst>
            </a:custGeom>
            <a:solidFill>
              <a:srgbClr val="308E64"/>
            </a:solidFill>
            <a:ln w="9525" cap="flat">
              <a:noFill/>
              <a:prstDash val="solid"/>
              <a:miter/>
            </a:ln>
          </p:spPr>
          <p:txBody>
            <a:bodyPr rtlCol="0" anchor="ctr"/>
            <a:lstStyle/>
            <a:p>
              <a:endParaRPr lang="zh-CN" altLang="en-US"/>
            </a:p>
          </p:txBody>
        </p:sp>
        <p:sp>
          <p:nvSpPr>
            <p:cNvPr id="294" name="任意多边形: 形状 293"/>
            <p:cNvSpPr/>
            <p:nvPr/>
          </p:nvSpPr>
          <p:spPr>
            <a:xfrm>
              <a:off x="9113176" y="5256092"/>
              <a:ext cx="110304" cy="110304"/>
            </a:xfrm>
            <a:custGeom>
              <a:avLst/>
              <a:gdLst>
                <a:gd name="connsiteX0" fmla="*/ 16109 w 73642"/>
                <a:gd name="connsiteY0" fmla="*/ 68580 h 73642"/>
                <a:gd name="connsiteX1" fmla="*/ 9666 w 73642"/>
                <a:gd name="connsiteY1" fmla="*/ 65818 h 73642"/>
                <a:gd name="connsiteX2" fmla="*/ 9666 w 73642"/>
                <a:gd name="connsiteY2" fmla="*/ 52931 h 73642"/>
                <a:gd name="connsiteX3" fmla="*/ 52931 w 73642"/>
                <a:gd name="connsiteY3" fmla="*/ 9666 h 73642"/>
                <a:gd name="connsiteX4" fmla="*/ 59375 w 73642"/>
                <a:gd name="connsiteY4" fmla="*/ 6904 h 73642"/>
                <a:gd name="connsiteX5" fmla="*/ 65818 w 73642"/>
                <a:gd name="connsiteY5" fmla="*/ 9666 h 73642"/>
                <a:gd name="connsiteX6" fmla="*/ 68580 w 73642"/>
                <a:gd name="connsiteY6" fmla="*/ 16109 h 73642"/>
                <a:gd name="connsiteX7" fmla="*/ 65818 w 73642"/>
                <a:gd name="connsiteY7" fmla="*/ 22553 h 73642"/>
                <a:gd name="connsiteX8" fmla="*/ 22553 w 73642"/>
                <a:gd name="connsiteY8" fmla="*/ 65818 h 73642"/>
                <a:gd name="connsiteX9" fmla="*/ 16109 w 73642"/>
                <a:gd name="connsiteY9" fmla="*/ 68580 h 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642" h="73642">
                  <a:moveTo>
                    <a:pt x="16109" y="68580"/>
                  </a:moveTo>
                  <a:cubicBezTo>
                    <a:pt x="13348" y="68580"/>
                    <a:pt x="11507" y="67659"/>
                    <a:pt x="9666" y="65818"/>
                  </a:cubicBezTo>
                  <a:cubicBezTo>
                    <a:pt x="5984" y="62136"/>
                    <a:pt x="5984" y="56613"/>
                    <a:pt x="9666" y="52931"/>
                  </a:cubicBezTo>
                  <a:lnTo>
                    <a:pt x="52931" y="9666"/>
                  </a:lnTo>
                  <a:cubicBezTo>
                    <a:pt x="54772" y="7824"/>
                    <a:pt x="56613" y="6904"/>
                    <a:pt x="59375" y="6904"/>
                  </a:cubicBezTo>
                  <a:cubicBezTo>
                    <a:pt x="62136" y="6904"/>
                    <a:pt x="63978" y="7824"/>
                    <a:pt x="65818" y="9666"/>
                  </a:cubicBezTo>
                  <a:cubicBezTo>
                    <a:pt x="67660" y="11507"/>
                    <a:pt x="68580" y="13348"/>
                    <a:pt x="68580" y="16109"/>
                  </a:cubicBezTo>
                  <a:cubicBezTo>
                    <a:pt x="68580" y="18871"/>
                    <a:pt x="67660" y="20712"/>
                    <a:pt x="65818" y="22553"/>
                  </a:cubicBezTo>
                  <a:lnTo>
                    <a:pt x="22553" y="65818"/>
                  </a:lnTo>
                  <a:cubicBezTo>
                    <a:pt x="20712" y="67659"/>
                    <a:pt x="18871" y="68580"/>
                    <a:pt x="16109" y="68580"/>
                  </a:cubicBezTo>
                  <a:close/>
                </a:path>
              </a:pathLst>
            </a:custGeom>
            <a:solidFill>
              <a:srgbClr val="308E64"/>
            </a:solidFill>
            <a:ln w="9525" cap="flat">
              <a:noFill/>
              <a:prstDash val="solid"/>
              <a:miter/>
            </a:ln>
          </p:spPr>
          <p:txBody>
            <a:bodyPr rtlCol="0" anchor="ctr"/>
            <a:lstStyle/>
            <a:p>
              <a:endParaRPr lang="zh-CN" altLang="en-US"/>
            </a:p>
          </p:txBody>
        </p:sp>
        <p:sp>
          <p:nvSpPr>
            <p:cNvPr id="295" name="任意多边形: 形状 294"/>
            <p:cNvSpPr/>
            <p:nvPr/>
          </p:nvSpPr>
          <p:spPr>
            <a:xfrm>
              <a:off x="6706498" y="2790127"/>
              <a:ext cx="137880" cy="137880"/>
            </a:xfrm>
            <a:custGeom>
              <a:avLst/>
              <a:gdLst>
                <a:gd name="connsiteX0" fmla="*/ 79166 w 92053"/>
                <a:gd name="connsiteY0" fmla="*/ 92054 h 92053"/>
                <a:gd name="connsiteX1" fmla="*/ 69040 w 92053"/>
                <a:gd name="connsiteY1" fmla="*/ 88372 h 92053"/>
                <a:gd name="connsiteX2" fmla="*/ 11046 w 92053"/>
                <a:gd name="connsiteY2" fmla="*/ 30378 h 92053"/>
                <a:gd name="connsiteX3" fmla="*/ 11046 w 92053"/>
                <a:gd name="connsiteY3" fmla="*/ 11046 h 92053"/>
                <a:gd name="connsiteX4" fmla="*/ 30378 w 92053"/>
                <a:gd name="connsiteY4" fmla="*/ 11046 h 92053"/>
                <a:gd name="connsiteX5" fmla="*/ 88372 w 92053"/>
                <a:gd name="connsiteY5" fmla="*/ 69040 h 92053"/>
                <a:gd name="connsiteX6" fmla="*/ 88372 w 92053"/>
                <a:gd name="connsiteY6" fmla="*/ 88372 h 92053"/>
                <a:gd name="connsiteX7" fmla="*/ 79166 w 92053"/>
                <a:gd name="connsiteY7" fmla="*/ 92054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053" h="92053">
                  <a:moveTo>
                    <a:pt x="79166" y="92054"/>
                  </a:moveTo>
                  <a:cubicBezTo>
                    <a:pt x="75484" y="92054"/>
                    <a:pt x="71802" y="91133"/>
                    <a:pt x="69040" y="88372"/>
                  </a:cubicBezTo>
                  <a:lnTo>
                    <a:pt x="11046" y="30378"/>
                  </a:lnTo>
                  <a:cubicBezTo>
                    <a:pt x="5523" y="24855"/>
                    <a:pt x="5523" y="16570"/>
                    <a:pt x="11046" y="11046"/>
                  </a:cubicBezTo>
                  <a:cubicBezTo>
                    <a:pt x="16570" y="5523"/>
                    <a:pt x="24855" y="5523"/>
                    <a:pt x="30378" y="11046"/>
                  </a:cubicBezTo>
                  <a:lnTo>
                    <a:pt x="88372" y="69040"/>
                  </a:lnTo>
                  <a:cubicBezTo>
                    <a:pt x="93895" y="74563"/>
                    <a:pt x="93895" y="82848"/>
                    <a:pt x="88372" y="88372"/>
                  </a:cubicBezTo>
                  <a:cubicBezTo>
                    <a:pt x="86531" y="91133"/>
                    <a:pt x="82849" y="92054"/>
                    <a:pt x="79166" y="92054"/>
                  </a:cubicBezTo>
                  <a:close/>
                </a:path>
              </a:pathLst>
            </a:custGeom>
            <a:solidFill>
              <a:srgbClr val="8DCECB"/>
            </a:solidFill>
            <a:ln w="9525" cap="flat">
              <a:noFill/>
              <a:prstDash val="solid"/>
              <a:miter/>
            </a:ln>
          </p:spPr>
          <p:txBody>
            <a:bodyPr rtlCol="0" anchor="ctr"/>
            <a:lstStyle/>
            <a:p>
              <a:endParaRPr lang="zh-CN" altLang="en-US"/>
            </a:p>
          </p:txBody>
        </p:sp>
        <p:sp>
          <p:nvSpPr>
            <p:cNvPr id="296" name="任意多边形: 形状 295"/>
            <p:cNvSpPr/>
            <p:nvPr/>
          </p:nvSpPr>
          <p:spPr>
            <a:xfrm>
              <a:off x="6793362" y="2790127"/>
              <a:ext cx="137880" cy="137880"/>
            </a:xfrm>
            <a:custGeom>
              <a:avLst/>
              <a:gdLst>
                <a:gd name="connsiteX0" fmla="*/ 21172 w 92053"/>
                <a:gd name="connsiteY0" fmla="*/ 92054 h 92053"/>
                <a:gd name="connsiteX1" fmla="*/ 11046 w 92053"/>
                <a:gd name="connsiteY1" fmla="*/ 88372 h 92053"/>
                <a:gd name="connsiteX2" fmla="*/ 11046 w 92053"/>
                <a:gd name="connsiteY2" fmla="*/ 69040 h 92053"/>
                <a:gd name="connsiteX3" fmla="*/ 69040 w 92053"/>
                <a:gd name="connsiteY3" fmla="*/ 11046 h 92053"/>
                <a:gd name="connsiteX4" fmla="*/ 88372 w 92053"/>
                <a:gd name="connsiteY4" fmla="*/ 11046 h 92053"/>
                <a:gd name="connsiteX5" fmla="*/ 88372 w 92053"/>
                <a:gd name="connsiteY5" fmla="*/ 30378 h 92053"/>
                <a:gd name="connsiteX6" fmla="*/ 30378 w 92053"/>
                <a:gd name="connsiteY6" fmla="*/ 88372 h 92053"/>
                <a:gd name="connsiteX7" fmla="*/ 21172 w 92053"/>
                <a:gd name="connsiteY7" fmla="*/ 92054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053" h="92053">
                  <a:moveTo>
                    <a:pt x="21172" y="92054"/>
                  </a:moveTo>
                  <a:cubicBezTo>
                    <a:pt x="17490" y="92054"/>
                    <a:pt x="13808" y="91133"/>
                    <a:pt x="11046" y="88372"/>
                  </a:cubicBezTo>
                  <a:cubicBezTo>
                    <a:pt x="5523" y="82848"/>
                    <a:pt x="5523" y="74563"/>
                    <a:pt x="11046" y="69040"/>
                  </a:cubicBezTo>
                  <a:lnTo>
                    <a:pt x="69040" y="11046"/>
                  </a:lnTo>
                  <a:cubicBezTo>
                    <a:pt x="74563" y="5523"/>
                    <a:pt x="82848" y="5523"/>
                    <a:pt x="88372" y="11046"/>
                  </a:cubicBezTo>
                  <a:cubicBezTo>
                    <a:pt x="93895" y="16570"/>
                    <a:pt x="93895" y="24855"/>
                    <a:pt x="88372" y="30378"/>
                  </a:cubicBezTo>
                  <a:lnTo>
                    <a:pt x="30378" y="88372"/>
                  </a:lnTo>
                  <a:cubicBezTo>
                    <a:pt x="28537" y="91133"/>
                    <a:pt x="24855" y="92054"/>
                    <a:pt x="21172" y="92054"/>
                  </a:cubicBezTo>
                  <a:close/>
                </a:path>
              </a:pathLst>
            </a:custGeom>
            <a:solidFill>
              <a:srgbClr val="8DCECB"/>
            </a:solidFill>
            <a:ln w="9525" cap="flat">
              <a:noFill/>
              <a:prstDash val="solid"/>
              <a:miter/>
            </a:ln>
          </p:spPr>
          <p:txBody>
            <a:bodyPr rtlCol="0" anchor="ctr"/>
            <a:lstStyle/>
            <a:p>
              <a:endParaRPr lang="zh-CN" altLang="en-US"/>
            </a:p>
          </p:txBody>
        </p:sp>
        <p:sp>
          <p:nvSpPr>
            <p:cNvPr id="297" name="任意多边形: 形状 296"/>
            <p:cNvSpPr/>
            <p:nvPr/>
          </p:nvSpPr>
          <p:spPr>
            <a:xfrm>
              <a:off x="7565980" y="2436272"/>
              <a:ext cx="248182" cy="137880"/>
            </a:xfrm>
            <a:custGeom>
              <a:avLst/>
              <a:gdLst>
                <a:gd name="connsiteX0" fmla="*/ 147876 w 165696"/>
                <a:gd name="connsiteY0" fmla="*/ 90803 h 92053"/>
                <a:gd name="connsiteX1" fmla="*/ 142353 w 165696"/>
                <a:gd name="connsiteY1" fmla="*/ 89882 h 92053"/>
                <a:gd name="connsiteX2" fmla="*/ 15319 w 165696"/>
                <a:gd name="connsiteY2" fmla="*/ 33730 h 92053"/>
                <a:gd name="connsiteX3" fmla="*/ 7954 w 165696"/>
                <a:gd name="connsiteY3" fmla="*/ 15319 h 92053"/>
                <a:gd name="connsiteX4" fmla="*/ 26365 w 165696"/>
                <a:gd name="connsiteY4" fmla="*/ 7954 h 92053"/>
                <a:gd name="connsiteX5" fmla="*/ 153399 w 165696"/>
                <a:gd name="connsiteY5" fmla="*/ 64107 h 92053"/>
                <a:gd name="connsiteX6" fmla="*/ 160764 w 165696"/>
                <a:gd name="connsiteY6" fmla="*/ 82518 h 92053"/>
                <a:gd name="connsiteX7" fmla="*/ 147876 w 165696"/>
                <a:gd name="connsiteY7" fmla="*/ 90803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696" h="92053">
                  <a:moveTo>
                    <a:pt x="147876" y="90803"/>
                  </a:moveTo>
                  <a:cubicBezTo>
                    <a:pt x="146035" y="90803"/>
                    <a:pt x="144194" y="90803"/>
                    <a:pt x="142353" y="89882"/>
                  </a:cubicBezTo>
                  <a:lnTo>
                    <a:pt x="15319" y="33730"/>
                  </a:lnTo>
                  <a:cubicBezTo>
                    <a:pt x="7954" y="30968"/>
                    <a:pt x="5193" y="22683"/>
                    <a:pt x="7954" y="15319"/>
                  </a:cubicBezTo>
                  <a:cubicBezTo>
                    <a:pt x="10716" y="7954"/>
                    <a:pt x="19001" y="5193"/>
                    <a:pt x="26365" y="7954"/>
                  </a:cubicBezTo>
                  <a:lnTo>
                    <a:pt x="153399" y="64107"/>
                  </a:lnTo>
                  <a:cubicBezTo>
                    <a:pt x="160764" y="66869"/>
                    <a:pt x="163525" y="75154"/>
                    <a:pt x="160764" y="82518"/>
                  </a:cubicBezTo>
                  <a:cubicBezTo>
                    <a:pt x="158002" y="88041"/>
                    <a:pt x="152479" y="90803"/>
                    <a:pt x="147876" y="90803"/>
                  </a:cubicBezTo>
                  <a:close/>
                </a:path>
              </a:pathLst>
            </a:custGeom>
            <a:solidFill>
              <a:srgbClr val="8DCECB"/>
            </a:solidFill>
            <a:ln w="9525" cap="flat">
              <a:noFill/>
              <a:prstDash val="solid"/>
              <a:miter/>
            </a:ln>
          </p:spPr>
          <p:txBody>
            <a:bodyPr rtlCol="0" anchor="ctr"/>
            <a:lstStyle/>
            <a:p>
              <a:endParaRPr lang="zh-CN" altLang="en-US"/>
            </a:p>
          </p:txBody>
        </p:sp>
        <p:sp>
          <p:nvSpPr>
            <p:cNvPr id="298" name="任意多边形: 形状 297"/>
            <p:cNvSpPr/>
            <p:nvPr/>
          </p:nvSpPr>
          <p:spPr>
            <a:xfrm>
              <a:off x="7756252" y="2436272"/>
              <a:ext cx="248182" cy="137880"/>
            </a:xfrm>
            <a:custGeom>
              <a:avLst/>
              <a:gdLst>
                <a:gd name="connsiteX0" fmla="*/ 20842 w 165696"/>
                <a:gd name="connsiteY0" fmla="*/ 90803 h 92053"/>
                <a:gd name="connsiteX1" fmla="*/ 7955 w 165696"/>
                <a:gd name="connsiteY1" fmla="*/ 82518 h 92053"/>
                <a:gd name="connsiteX2" fmla="*/ 15319 w 165696"/>
                <a:gd name="connsiteY2" fmla="*/ 64107 h 92053"/>
                <a:gd name="connsiteX3" fmla="*/ 142353 w 165696"/>
                <a:gd name="connsiteY3" fmla="*/ 7954 h 92053"/>
                <a:gd name="connsiteX4" fmla="*/ 160763 w 165696"/>
                <a:gd name="connsiteY4" fmla="*/ 15319 h 92053"/>
                <a:gd name="connsiteX5" fmla="*/ 153399 w 165696"/>
                <a:gd name="connsiteY5" fmla="*/ 33730 h 92053"/>
                <a:gd name="connsiteX6" fmla="*/ 26365 w 165696"/>
                <a:gd name="connsiteY6" fmla="*/ 89882 h 92053"/>
                <a:gd name="connsiteX7" fmla="*/ 20842 w 165696"/>
                <a:gd name="connsiteY7" fmla="*/ 90803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696" h="92053">
                  <a:moveTo>
                    <a:pt x="20842" y="90803"/>
                  </a:moveTo>
                  <a:cubicBezTo>
                    <a:pt x="15319" y="90803"/>
                    <a:pt x="10716" y="88041"/>
                    <a:pt x="7955" y="82518"/>
                  </a:cubicBezTo>
                  <a:cubicBezTo>
                    <a:pt x="5193" y="75154"/>
                    <a:pt x="7955" y="67789"/>
                    <a:pt x="15319" y="64107"/>
                  </a:cubicBezTo>
                  <a:lnTo>
                    <a:pt x="142353" y="7954"/>
                  </a:lnTo>
                  <a:cubicBezTo>
                    <a:pt x="149717" y="5193"/>
                    <a:pt x="157081" y="7954"/>
                    <a:pt x="160763" y="15319"/>
                  </a:cubicBezTo>
                  <a:cubicBezTo>
                    <a:pt x="163525" y="22683"/>
                    <a:pt x="160763" y="30047"/>
                    <a:pt x="153399" y="33730"/>
                  </a:cubicBezTo>
                  <a:lnTo>
                    <a:pt x="26365" y="89882"/>
                  </a:lnTo>
                  <a:cubicBezTo>
                    <a:pt x="24524" y="89882"/>
                    <a:pt x="22683" y="90803"/>
                    <a:pt x="20842" y="90803"/>
                  </a:cubicBezTo>
                  <a:close/>
                </a:path>
              </a:pathLst>
            </a:custGeom>
            <a:solidFill>
              <a:srgbClr val="8DCECB"/>
            </a:solidFill>
            <a:ln w="9525" cap="flat">
              <a:noFill/>
              <a:prstDash val="solid"/>
              <a:miter/>
            </a:ln>
          </p:spPr>
          <p:txBody>
            <a:bodyPr rtlCol="0" anchor="ctr"/>
            <a:lstStyle/>
            <a:p>
              <a:endParaRPr lang="zh-CN" altLang="en-US"/>
            </a:p>
          </p:txBody>
        </p:sp>
        <p:sp>
          <p:nvSpPr>
            <p:cNvPr id="299" name="任意多边形: 形状 298"/>
            <p:cNvSpPr/>
            <p:nvPr/>
          </p:nvSpPr>
          <p:spPr>
            <a:xfrm>
              <a:off x="11509318" y="2894030"/>
              <a:ext cx="151667" cy="96516"/>
            </a:xfrm>
            <a:custGeom>
              <a:avLst/>
              <a:gdLst>
                <a:gd name="connsiteX0" fmla="*/ 84359 w 101259"/>
                <a:gd name="connsiteY0" fmla="*/ 63187 h 64437"/>
                <a:gd name="connsiteX1" fmla="*/ 78836 w 101259"/>
                <a:gd name="connsiteY1" fmla="*/ 62266 h 64437"/>
                <a:gd name="connsiteX2" fmla="*/ 15319 w 101259"/>
                <a:gd name="connsiteY2" fmla="*/ 33730 h 64437"/>
                <a:gd name="connsiteX3" fmla="*/ 7955 w 101259"/>
                <a:gd name="connsiteY3" fmla="*/ 15319 h 64437"/>
                <a:gd name="connsiteX4" fmla="*/ 26365 w 101259"/>
                <a:gd name="connsiteY4" fmla="*/ 7954 h 64437"/>
                <a:gd name="connsiteX5" fmla="*/ 89882 w 101259"/>
                <a:gd name="connsiteY5" fmla="*/ 36491 h 64437"/>
                <a:gd name="connsiteX6" fmla="*/ 97246 w 101259"/>
                <a:gd name="connsiteY6" fmla="*/ 54902 h 64437"/>
                <a:gd name="connsiteX7" fmla="*/ 84359 w 101259"/>
                <a:gd name="connsiteY7" fmla="*/ 63187 h 6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59" h="64437">
                  <a:moveTo>
                    <a:pt x="84359" y="63187"/>
                  </a:moveTo>
                  <a:cubicBezTo>
                    <a:pt x="82518" y="63187"/>
                    <a:pt x="80677" y="63187"/>
                    <a:pt x="78836" y="62266"/>
                  </a:cubicBezTo>
                  <a:lnTo>
                    <a:pt x="15319" y="33730"/>
                  </a:lnTo>
                  <a:cubicBezTo>
                    <a:pt x="7955" y="30968"/>
                    <a:pt x="5193" y="22683"/>
                    <a:pt x="7955" y="15319"/>
                  </a:cubicBezTo>
                  <a:cubicBezTo>
                    <a:pt x="10716" y="7954"/>
                    <a:pt x="19001" y="5193"/>
                    <a:pt x="26365" y="7954"/>
                  </a:cubicBezTo>
                  <a:lnTo>
                    <a:pt x="89882" y="36491"/>
                  </a:lnTo>
                  <a:cubicBezTo>
                    <a:pt x="97246" y="39253"/>
                    <a:pt x="100008" y="47538"/>
                    <a:pt x="97246" y="54902"/>
                  </a:cubicBezTo>
                  <a:cubicBezTo>
                    <a:pt x="95406" y="60425"/>
                    <a:pt x="89882" y="63187"/>
                    <a:pt x="84359" y="63187"/>
                  </a:cubicBezTo>
                  <a:close/>
                </a:path>
              </a:pathLst>
            </a:custGeom>
            <a:solidFill>
              <a:srgbClr val="8DCECB"/>
            </a:solidFill>
            <a:ln w="9525" cap="flat">
              <a:noFill/>
              <a:prstDash val="solid"/>
              <a:miter/>
            </a:ln>
          </p:spPr>
          <p:txBody>
            <a:bodyPr rtlCol="0" anchor="ctr"/>
            <a:lstStyle/>
            <a:p>
              <a:endParaRPr lang="zh-CN" altLang="en-US"/>
            </a:p>
          </p:txBody>
        </p:sp>
        <p:sp>
          <p:nvSpPr>
            <p:cNvPr id="300" name="任意多边形: 形状 299"/>
            <p:cNvSpPr/>
            <p:nvPr/>
          </p:nvSpPr>
          <p:spPr>
            <a:xfrm>
              <a:off x="11604454" y="2894030"/>
              <a:ext cx="151667" cy="96516"/>
            </a:xfrm>
            <a:custGeom>
              <a:avLst/>
              <a:gdLst>
                <a:gd name="connsiteX0" fmla="*/ 20842 w 101259"/>
                <a:gd name="connsiteY0" fmla="*/ 63187 h 64437"/>
                <a:gd name="connsiteX1" fmla="*/ 7954 w 101259"/>
                <a:gd name="connsiteY1" fmla="*/ 54902 h 64437"/>
                <a:gd name="connsiteX2" fmla="*/ 15319 w 101259"/>
                <a:gd name="connsiteY2" fmla="*/ 36491 h 64437"/>
                <a:gd name="connsiteX3" fmla="*/ 78836 w 101259"/>
                <a:gd name="connsiteY3" fmla="*/ 7954 h 64437"/>
                <a:gd name="connsiteX4" fmla="*/ 97247 w 101259"/>
                <a:gd name="connsiteY4" fmla="*/ 15319 h 64437"/>
                <a:gd name="connsiteX5" fmla="*/ 89882 w 101259"/>
                <a:gd name="connsiteY5" fmla="*/ 33730 h 64437"/>
                <a:gd name="connsiteX6" fmla="*/ 26365 w 101259"/>
                <a:gd name="connsiteY6" fmla="*/ 62266 h 64437"/>
                <a:gd name="connsiteX7" fmla="*/ 20842 w 101259"/>
                <a:gd name="connsiteY7" fmla="*/ 63187 h 6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59" h="64437">
                  <a:moveTo>
                    <a:pt x="20842" y="63187"/>
                  </a:moveTo>
                  <a:cubicBezTo>
                    <a:pt x="15319" y="63187"/>
                    <a:pt x="10716" y="60425"/>
                    <a:pt x="7954" y="54902"/>
                  </a:cubicBezTo>
                  <a:cubicBezTo>
                    <a:pt x="5193" y="47538"/>
                    <a:pt x="7954" y="40173"/>
                    <a:pt x="15319" y="36491"/>
                  </a:cubicBezTo>
                  <a:lnTo>
                    <a:pt x="78836" y="7954"/>
                  </a:lnTo>
                  <a:cubicBezTo>
                    <a:pt x="86200" y="5193"/>
                    <a:pt x="93564" y="7954"/>
                    <a:pt x="97247" y="15319"/>
                  </a:cubicBezTo>
                  <a:cubicBezTo>
                    <a:pt x="100008" y="22683"/>
                    <a:pt x="97247" y="30047"/>
                    <a:pt x="89882" y="33730"/>
                  </a:cubicBezTo>
                  <a:lnTo>
                    <a:pt x="26365" y="62266"/>
                  </a:lnTo>
                  <a:cubicBezTo>
                    <a:pt x="24524" y="63187"/>
                    <a:pt x="22683" y="63187"/>
                    <a:pt x="20842" y="63187"/>
                  </a:cubicBezTo>
                  <a:close/>
                </a:path>
              </a:pathLst>
            </a:custGeom>
            <a:solidFill>
              <a:srgbClr val="8DCECB"/>
            </a:solidFill>
            <a:ln w="9525" cap="flat">
              <a:noFill/>
              <a:prstDash val="solid"/>
              <a:miter/>
            </a:ln>
          </p:spPr>
          <p:txBody>
            <a:bodyPr rtlCol="0" anchor="ctr"/>
            <a:lstStyle/>
            <a:p>
              <a:endParaRPr lang="zh-CN" altLang="en-US"/>
            </a:p>
          </p:txBody>
        </p:sp>
        <p:sp>
          <p:nvSpPr>
            <p:cNvPr id="301" name="任意多边形: 形状 300"/>
            <p:cNvSpPr/>
            <p:nvPr/>
          </p:nvSpPr>
          <p:spPr>
            <a:xfrm>
              <a:off x="7055849" y="3007113"/>
              <a:ext cx="124090" cy="110304"/>
            </a:xfrm>
            <a:custGeom>
              <a:avLst/>
              <a:gdLst>
                <a:gd name="connsiteX0" fmla="*/ 20827 w 82848"/>
                <a:gd name="connsiteY0" fmla="*/ 70536 h 73642"/>
                <a:gd name="connsiteX1" fmla="*/ 9781 w 82848"/>
                <a:gd name="connsiteY1" fmla="*/ 65013 h 73642"/>
                <a:gd name="connsiteX2" fmla="*/ 12542 w 82848"/>
                <a:gd name="connsiteY2" fmla="*/ 45682 h 73642"/>
                <a:gd name="connsiteX3" fmla="*/ 58569 w 82848"/>
                <a:gd name="connsiteY3" fmla="*/ 9781 h 73642"/>
                <a:gd name="connsiteX4" fmla="*/ 77900 w 82848"/>
                <a:gd name="connsiteY4" fmla="*/ 12542 h 73642"/>
                <a:gd name="connsiteX5" fmla="*/ 75139 w 82848"/>
                <a:gd name="connsiteY5" fmla="*/ 31874 h 73642"/>
                <a:gd name="connsiteX6" fmla="*/ 29112 w 82848"/>
                <a:gd name="connsiteY6" fmla="*/ 67775 h 73642"/>
                <a:gd name="connsiteX7" fmla="*/ 20827 w 82848"/>
                <a:gd name="connsiteY7" fmla="*/ 70536 h 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848" h="73642">
                  <a:moveTo>
                    <a:pt x="20827" y="70536"/>
                  </a:moveTo>
                  <a:cubicBezTo>
                    <a:pt x="17145" y="70536"/>
                    <a:pt x="12542" y="68695"/>
                    <a:pt x="9781" y="65013"/>
                  </a:cubicBezTo>
                  <a:cubicBezTo>
                    <a:pt x="5178" y="58569"/>
                    <a:pt x="6099" y="50284"/>
                    <a:pt x="12542" y="45682"/>
                  </a:cubicBezTo>
                  <a:lnTo>
                    <a:pt x="58569" y="9781"/>
                  </a:lnTo>
                  <a:cubicBezTo>
                    <a:pt x="65013" y="5178"/>
                    <a:pt x="73298" y="6099"/>
                    <a:pt x="77900" y="12542"/>
                  </a:cubicBezTo>
                  <a:cubicBezTo>
                    <a:pt x="82503" y="18986"/>
                    <a:pt x="81582" y="27271"/>
                    <a:pt x="75139" y="31874"/>
                  </a:cubicBezTo>
                  <a:lnTo>
                    <a:pt x="29112" y="67775"/>
                  </a:lnTo>
                  <a:cubicBezTo>
                    <a:pt x="27271" y="69616"/>
                    <a:pt x="24509" y="70536"/>
                    <a:pt x="20827" y="70536"/>
                  </a:cubicBezTo>
                  <a:close/>
                </a:path>
              </a:pathLst>
            </a:custGeom>
            <a:solidFill>
              <a:srgbClr val="8DCECB"/>
            </a:solidFill>
            <a:ln w="9525" cap="flat">
              <a:noFill/>
              <a:prstDash val="solid"/>
              <a:miter/>
            </a:ln>
          </p:spPr>
          <p:txBody>
            <a:bodyPr rtlCol="0" anchor="ctr"/>
            <a:lstStyle/>
            <a:p>
              <a:endParaRPr lang="zh-CN" altLang="en-US"/>
            </a:p>
          </p:txBody>
        </p:sp>
        <p:sp>
          <p:nvSpPr>
            <p:cNvPr id="302" name="任意多边形: 形状 301"/>
            <p:cNvSpPr/>
            <p:nvPr/>
          </p:nvSpPr>
          <p:spPr>
            <a:xfrm>
              <a:off x="7124789" y="3007113"/>
              <a:ext cx="124090" cy="110304"/>
            </a:xfrm>
            <a:custGeom>
              <a:avLst/>
              <a:gdLst>
                <a:gd name="connsiteX0" fmla="*/ 66854 w 82848"/>
                <a:gd name="connsiteY0" fmla="*/ 70536 h 73642"/>
                <a:gd name="connsiteX1" fmla="*/ 58569 w 82848"/>
                <a:gd name="connsiteY1" fmla="*/ 67775 h 73642"/>
                <a:gd name="connsiteX2" fmla="*/ 12542 w 82848"/>
                <a:gd name="connsiteY2" fmla="*/ 31874 h 73642"/>
                <a:gd name="connsiteX3" fmla="*/ 9781 w 82848"/>
                <a:gd name="connsiteY3" fmla="*/ 12542 h 73642"/>
                <a:gd name="connsiteX4" fmla="*/ 29112 w 82848"/>
                <a:gd name="connsiteY4" fmla="*/ 9781 h 73642"/>
                <a:gd name="connsiteX5" fmla="*/ 75139 w 82848"/>
                <a:gd name="connsiteY5" fmla="*/ 45682 h 73642"/>
                <a:gd name="connsiteX6" fmla="*/ 77900 w 82848"/>
                <a:gd name="connsiteY6" fmla="*/ 65013 h 73642"/>
                <a:gd name="connsiteX7" fmla="*/ 66854 w 82848"/>
                <a:gd name="connsiteY7" fmla="*/ 70536 h 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848" h="73642">
                  <a:moveTo>
                    <a:pt x="66854" y="70536"/>
                  </a:moveTo>
                  <a:cubicBezTo>
                    <a:pt x="64092" y="70536"/>
                    <a:pt x="61331" y="69616"/>
                    <a:pt x="58569" y="67775"/>
                  </a:cubicBezTo>
                  <a:lnTo>
                    <a:pt x="12542" y="31874"/>
                  </a:lnTo>
                  <a:cubicBezTo>
                    <a:pt x="6099" y="27271"/>
                    <a:pt x="5178" y="18066"/>
                    <a:pt x="9781" y="12542"/>
                  </a:cubicBezTo>
                  <a:cubicBezTo>
                    <a:pt x="14383" y="6099"/>
                    <a:pt x="23589" y="5178"/>
                    <a:pt x="29112" y="9781"/>
                  </a:cubicBezTo>
                  <a:lnTo>
                    <a:pt x="75139" y="45682"/>
                  </a:lnTo>
                  <a:cubicBezTo>
                    <a:pt x="81582" y="50284"/>
                    <a:pt x="82503" y="59490"/>
                    <a:pt x="77900" y="65013"/>
                  </a:cubicBezTo>
                  <a:cubicBezTo>
                    <a:pt x="75139" y="68695"/>
                    <a:pt x="71457" y="70536"/>
                    <a:pt x="66854" y="70536"/>
                  </a:cubicBezTo>
                  <a:close/>
                </a:path>
              </a:pathLst>
            </a:custGeom>
            <a:solidFill>
              <a:srgbClr val="8DCECB"/>
            </a:solidFill>
            <a:ln w="9525" cap="flat">
              <a:noFill/>
              <a:prstDash val="solid"/>
              <a:miter/>
            </a:ln>
          </p:spPr>
          <p:txBody>
            <a:bodyPr rtlCol="0" anchor="ctr"/>
            <a:lstStyle/>
            <a:p>
              <a:endParaRPr lang="zh-CN" altLang="en-US"/>
            </a:p>
          </p:txBody>
        </p:sp>
        <p:sp>
          <p:nvSpPr>
            <p:cNvPr id="303" name="任意多边形: 形状 302"/>
            <p:cNvSpPr/>
            <p:nvPr/>
          </p:nvSpPr>
          <p:spPr>
            <a:xfrm>
              <a:off x="10888884" y="2949205"/>
              <a:ext cx="165454" cy="137880"/>
            </a:xfrm>
            <a:custGeom>
              <a:avLst/>
              <a:gdLst>
                <a:gd name="connsiteX0" fmla="*/ 20827 w 110464"/>
                <a:gd name="connsiteY0" fmla="*/ 92629 h 92053"/>
                <a:gd name="connsiteX1" fmla="*/ 9781 w 110464"/>
                <a:gd name="connsiteY1" fmla="*/ 87106 h 92053"/>
                <a:gd name="connsiteX2" fmla="*/ 12543 w 110464"/>
                <a:gd name="connsiteY2" fmla="*/ 67775 h 92053"/>
                <a:gd name="connsiteX3" fmla="*/ 87106 w 110464"/>
                <a:gd name="connsiteY3" fmla="*/ 9781 h 92053"/>
                <a:gd name="connsiteX4" fmla="*/ 106437 w 110464"/>
                <a:gd name="connsiteY4" fmla="*/ 12542 h 92053"/>
                <a:gd name="connsiteX5" fmla="*/ 103675 w 110464"/>
                <a:gd name="connsiteY5" fmla="*/ 31874 h 92053"/>
                <a:gd name="connsiteX6" fmla="*/ 29112 w 110464"/>
                <a:gd name="connsiteY6" fmla="*/ 89867 h 92053"/>
                <a:gd name="connsiteX7" fmla="*/ 20827 w 110464"/>
                <a:gd name="connsiteY7" fmla="*/ 92629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64" h="92053">
                  <a:moveTo>
                    <a:pt x="20827" y="92629"/>
                  </a:moveTo>
                  <a:cubicBezTo>
                    <a:pt x="17145" y="92629"/>
                    <a:pt x="12543" y="90788"/>
                    <a:pt x="9781" y="87106"/>
                  </a:cubicBezTo>
                  <a:cubicBezTo>
                    <a:pt x="5178" y="80662"/>
                    <a:pt x="6099" y="72377"/>
                    <a:pt x="12543" y="67775"/>
                  </a:cubicBezTo>
                  <a:lnTo>
                    <a:pt x="87106" y="9781"/>
                  </a:lnTo>
                  <a:cubicBezTo>
                    <a:pt x="93550" y="5178"/>
                    <a:pt x="101834" y="6099"/>
                    <a:pt x="106437" y="12542"/>
                  </a:cubicBezTo>
                  <a:cubicBezTo>
                    <a:pt x="111040" y="18986"/>
                    <a:pt x="110119" y="27271"/>
                    <a:pt x="103675" y="31874"/>
                  </a:cubicBezTo>
                  <a:lnTo>
                    <a:pt x="29112" y="89867"/>
                  </a:lnTo>
                  <a:cubicBezTo>
                    <a:pt x="27271" y="91709"/>
                    <a:pt x="23589" y="92629"/>
                    <a:pt x="20827" y="92629"/>
                  </a:cubicBezTo>
                  <a:close/>
                </a:path>
              </a:pathLst>
            </a:custGeom>
            <a:solidFill>
              <a:srgbClr val="8DCECB"/>
            </a:solidFill>
            <a:ln w="9525" cap="flat">
              <a:noFill/>
              <a:prstDash val="solid"/>
              <a:miter/>
            </a:ln>
          </p:spPr>
          <p:txBody>
            <a:bodyPr rtlCol="0" anchor="ctr"/>
            <a:lstStyle/>
            <a:p>
              <a:endParaRPr lang="zh-CN" altLang="en-US"/>
            </a:p>
          </p:txBody>
        </p:sp>
        <p:sp>
          <p:nvSpPr>
            <p:cNvPr id="304" name="任意多边形: 形状 303"/>
            <p:cNvSpPr/>
            <p:nvPr/>
          </p:nvSpPr>
          <p:spPr>
            <a:xfrm>
              <a:off x="11000567" y="2949205"/>
              <a:ext cx="165454" cy="137880"/>
            </a:xfrm>
            <a:custGeom>
              <a:avLst/>
              <a:gdLst>
                <a:gd name="connsiteX0" fmla="*/ 95391 w 110464"/>
                <a:gd name="connsiteY0" fmla="*/ 92629 h 92053"/>
                <a:gd name="connsiteX1" fmla="*/ 87106 w 110464"/>
                <a:gd name="connsiteY1" fmla="*/ 89867 h 92053"/>
                <a:gd name="connsiteX2" fmla="*/ 12542 w 110464"/>
                <a:gd name="connsiteY2" fmla="*/ 31874 h 92053"/>
                <a:gd name="connsiteX3" fmla="*/ 9781 w 110464"/>
                <a:gd name="connsiteY3" fmla="*/ 12542 h 92053"/>
                <a:gd name="connsiteX4" fmla="*/ 29112 w 110464"/>
                <a:gd name="connsiteY4" fmla="*/ 9781 h 92053"/>
                <a:gd name="connsiteX5" fmla="*/ 103676 w 110464"/>
                <a:gd name="connsiteY5" fmla="*/ 67775 h 92053"/>
                <a:gd name="connsiteX6" fmla="*/ 106437 w 110464"/>
                <a:gd name="connsiteY6" fmla="*/ 87106 h 92053"/>
                <a:gd name="connsiteX7" fmla="*/ 95391 w 110464"/>
                <a:gd name="connsiteY7" fmla="*/ 92629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64" h="92053">
                  <a:moveTo>
                    <a:pt x="95391" y="92629"/>
                  </a:moveTo>
                  <a:cubicBezTo>
                    <a:pt x="92629" y="92629"/>
                    <a:pt x="89868" y="91709"/>
                    <a:pt x="87106" y="89867"/>
                  </a:cubicBezTo>
                  <a:lnTo>
                    <a:pt x="12542" y="31874"/>
                  </a:lnTo>
                  <a:cubicBezTo>
                    <a:pt x="6098" y="27271"/>
                    <a:pt x="5178" y="18066"/>
                    <a:pt x="9781" y="12542"/>
                  </a:cubicBezTo>
                  <a:cubicBezTo>
                    <a:pt x="14383" y="6099"/>
                    <a:pt x="23589" y="5178"/>
                    <a:pt x="29112" y="9781"/>
                  </a:cubicBezTo>
                  <a:lnTo>
                    <a:pt x="103676" y="67775"/>
                  </a:lnTo>
                  <a:cubicBezTo>
                    <a:pt x="110119" y="72377"/>
                    <a:pt x="111040" y="81583"/>
                    <a:pt x="106437" y="87106"/>
                  </a:cubicBezTo>
                  <a:cubicBezTo>
                    <a:pt x="103676" y="91709"/>
                    <a:pt x="99073" y="92629"/>
                    <a:pt x="95391" y="92629"/>
                  </a:cubicBezTo>
                  <a:close/>
                </a:path>
              </a:pathLst>
            </a:custGeom>
            <a:solidFill>
              <a:srgbClr val="8DCECB"/>
            </a:solidFill>
            <a:ln w="9525" cap="flat">
              <a:noFill/>
              <a:prstDash val="solid"/>
              <a:miter/>
            </a:ln>
          </p:spPr>
          <p:txBody>
            <a:bodyPr rtlCol="0" anchor="ctr"/>
            <a:lstStyle/>
            <a:p>
              <a:endParaRPr lang="zh-CN" altLang="en-US"/>
            </a:p>
          </p:txBody>
        </p:sp>
        <p:sp>
          <p:nvSpPr>
            <p:cNvPr id="305" name="任意多边形: 形状 304"/>
            <p:cNvSpPr/>
            <p:nvPr/>
          </p:nvSpPr>
          <p:spPr>
            <a:xfrm>
              <a:off x="7211825" y="6230896"/>
              <a:ext cx="606667" cy="137880"/>
            </a:xfrm>
            <a:custGeom>
              <a:avLst/>
              <a:gdLst>
                <a:gd name="connsiteX0" fmla="*/ 359470 w 405036"/>
                <a:gd name="connsiteY0" fmla="*/ 86070 h 92053"/>
                <a:gd name="connsiteX1" fmla="*/ 46487 w 405036"/>
                <a:gd name="connsiteY1" fmla="*/ 86070 h 92053"/>
                <a:gd name="connsiteX2" fmla="*/ 6904 w 405036"/>
                <a:gd name="connsiteY2" fmla="*/ 46487 h 92053"/>
                <a:gd name="connsiteX3" fmla="*/ 46487 w 405036"/>
                <a:gd name="connsiteY3" fmla="*/ 6904 h 92053"/>
                <a:gd name="connsiteX4" fmla="*/ 359470 w 405036"/>
                <a:gd name="connsiteY4" fmla="*/ 6904 h 92053"/>
                <a:gd name="connsiteX5" fmla="*/ 399053 w 405036"/>
                <a:gd name="connsiteY5" fmla="*/ 46487 h 92053"/>
                <a:gd name="connsiteX6" fmla="*/ 359470 w 405036"/>
                <a:gd name="connsiteY6" fmla="*/ 86070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036" h="92053">
                  <a:moveTo>
                    <a:pt x="359470" y="86070"/>
                  </a:moveTo>
                  <a:lnTo>
                    <a:pt x="46487" y="86070"/>
                  </a:lnTo>
                  <a:cubicBezTo>
                    <a:pt x="24394" y="86070"/>
                    <a:pt x="6904" y="68580"/>
                    <a:pt x="6904" y="46487"/>
                  </a:cubicBezTo>
                  <a:cubicBezTo>
                    <a:pt x="6904" y="24394"/>
                    <a:pt x="24394" y="6904"/>
                    <a:pt x="46487" y="6904"/>
                  </a:cubicBezTo>
                  <a:lnTo>
                    <a:pt x="359470" y="6904"/>
                  </a:lnTo>
                  <a:cubicBezTo>
                    <a:pt x="381562" y="6904"/>
                    <a:pt x="399053" y="24394"/>
                    <a:pt x="399053" y="46487"/>
                  </a:cubicBezTo>
                  <a:cubicBezTo>
                    <a:pt x="399053" y="68580"/>
                    <a:pt x="381562" y="86070"/>
                    <a:pt x="359470" y="86070"/>
                  </a:cubicBezTo>
                  <a:close/>
                </a:path>
              </a:pathLst>
            </a:custGeom>
            <a:solidFill>
              <a:srgbClr val="1FA364"/>
            </a:solidFill>
            <a:ln w="9525" cap="flat">
              <a:noFill/>
              <a:prstDash val="solid"/>
              <a:miter/>
            </a:ln>
          </p:spPr>
          <p:txBody>
            <a:bodyPr rtlCol="0" anchor="ctr"/>
            <a:lstStyle/>
            <a:p>
              <a:endParaRPr lang="zh-CN" altLang="en-US"/>
            </a:p>
          </p:txBody>
        </p:sp>
        <p:sp>
          <p:nvSpPr>
            <p:cNvPr id="306" name="任意多边形: 形状 305"/>
            <p:cNvSpPr/>
            <p:nvPr/>
          </p:nvSpPr>
          <p:spPr>
            <a:xfrm>
              <a:off x="7420022" y="4916910"/>
              <a:ext cx="179243" cy="1282274"/>
            </a:xfrm>
            <a:custGeom>
              <a:avLst/>
              <a:gdLst>
                <a:gd name="connsiteX0" fmla="*/ 121051 w 119669"/>
                <a:gd name="connsiteY0" fmla="*/ 63977 h 856099"/>
                <a:gd name="connsiteX1" fmla="*/ 121051 w 119669"/>
                <a:gd name="connsiteY1" fmla="*/ 792122 h 856099"/>
                <a:gd name="connsiteX2" fmla="*/ 63977 w 119669"/>
                <a:gd name="connsiteY2" fmla="*/ 849195 h 856099"/>
                <a:gd name="connsiteX3" fmla="*/ 6904 w 119669"/>
                <a:gd name="connsiteY3" fmla="*/ 792122 h 856099"/>
                <a:gd name="connsiteX4" fmla="*/ 6904 w 119669"/>
                <a:gd name="connsiteY4" fmla="*/ 63977 h 856099"/>
                <a:gd name="connsiteX5" fmla="*/ 63977 w 119669"/>
                <a:gd name="connsiteY5" fmla="*/ 6904 h 856099"/>
                <a:gd name="connsiteX6" fmla="*/ 121051 w 119669"/>
                <a:gd name="connsiteY6" fmla="*/ 63977 h 85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69" h="856099">
                  <a:moveTo>
                    <a:pt x="121051" y="63977"/>
                  </a:moveTo>
                  <a:lnTo>
                    <a:pt x="121051" y="792122"/>
                  </a:lnTo>
                  <a:cubicBezTo>
                    <a:pt x="121051" y="823420"/>
                    <a:pt x="95275" y="849195"/>
                    <a:pt x="63977" y="849195"/>
                  </a:cubicBezTo>
                  <a:cubicBezTo>
                    <a:pt x="32679" y="849195"/>
                    <a:pt x="6904" y="823420"/>
                    <a:pt x="6904" y="792122"/>
                  </a:cubicBezTo>
                  <a:lnTo>
                    <a:pt x="6904" y="63977"/>
                  </a:lnTo>
                  <a:cubicBezTo>
                    <a:pt x="6904" y="32679"/>
                    <a:pt x="32679" y="6904"/>
                    <a:pt x="63977" y="6904"/>
                  </a:cubicBezTo>
                  <a:cubicBezTo>
                    <a:pt x="95275" y="6904"/>
                    <a:pt x="121051" y="32679"/>
                    <a:pt x="121051" y="63977"/>
                  </a:cubicBezTo>
                  <a:close/>
                </a:path>
              </a:pathLst>
            </a:custGeom>
            <a:solidFill>
              <a:srgbClr val="3D70A3"/>
            </a:solidFill>
            <a:ln w="9525" cap="flat">
              <a:noFill/>
              <a:prstDash val="solid"/>
              <a:miter/>
            </a:ln>
          </p:spPr>
          <p:txBody>
            <a:bodyPr rtlCol="0" anchor="ctr"/>
            <a:lstStyle/>
            <a:p>
              <a:endParaRPr lang="zh-CN" altLang="en-US"/>
            </a:p>
          </p:txBody>
        </p:sp>
        <p:sp>
          <p:nvSpPr>
            <p:cNvPr id="307" name="任意多边形: 形状 306"/>
            <p:cNvSpPr/>
            <p:nvPr/>
          </p:nvSpPr>
          <p:spPr>
            <a:xfrm>
              <a:off x="7420022" y="5512547"/>
              <a:ext cx="179243" cy="137880"/>
            </a:xfrm>
            <a:custGeom>
              <a:avLst/>
              <a:gdLst>
                <a:gd name="connsiteX0" fmla="*/ 6904 w 119669"/>
                <a:gd name="connsiteY0" fmla="*/ 6904 h 92053"/>
                <a:gd name="connsiteX1" fmla="*/ 121051 w 119669"/>
                <a:gd name="connsiteY1" fmla="*/ 6904 h 92053"/>
                <a:gd name="connsiteX2" fmla="*/ 121051 w 119669"/>
                <a:gd name="connsiteY2" fmla="*/ 92514 h 92053"/>
                <a:gd name="connsiteX3" fmla="*/ 6904 w 119669"/>
                <a:gd name="connsiteY3" fmla="*/ 92514 h 92053"/>
              </a:gdLst>
              <a:ahLst/>
              <a:cxnLst>
                <a:cxn ang="0">
                  <a:pos x="connsiteX0" y="connsiteY0"/>
                </a:cxn>
                <a:cxn ang="0">
                  <a:pos x="connsiteX1" y="connsiteY1"/>
                </a:cxn>
                <a:cxn ang="0">
                  <a:pos x="connsiteX2" y="connsiteY2"/>
                </a:cxn>
                <a:cxn ang="0">
                  <a:pos x="connsiteX3" y="connsiteY3"/>
                </a:cxn>
              </a:cxnLst>
              <a:rect l="l" t="t" r="r" b="b"/>
              <a:pathLst>
                <a:path w="119669" h="92053">
                  <a:moveTo>
                    <a:pt x="6904" y="6904"/>
                  </a:moveTo>
                  <a:lnTo>
                    <a:pt x="121051" y="6904"/>
                  </a:lnTo>
                  <a:lnTo>
                    <a:pt x="121051" y="92514"/>
                  </a:lnTo>
                  <a:lnTo>
                    <a:pt x="6904" y="92514"/>
                  </a:lnTo>
                  <a:close/>
                </a:path>
              </a:pathLst>
            </a:custGeom>
            <a:solidFill>
              <a:srgbClr val="2F6089"/>
            </a:solidFill>
            <a:ln w="9525" cap="flat">
              <a:noFill/>
              <a:prstDash val="solid"/>
              <a:miter/>
            </a:ln>
          </p:spPr>
          <p:txBody>
            <a:bodyPr rtlCol="0" anchor="ctr"/>
            <a:lstStyle/>
            <a:p>
              <a:endParaRPr lang="zh-CN" altLang="en-US"/>
            </a:p>
          </p:txBody>
        </p:sp>
        <p:sp>
          <p:nvSpPr>
            <p:cNvPr id="308" name="任意多边形: 形状 307"/>
            <p:cNvSpPr/>
            <p:nvPr/>
          </p:nvSpPr>
          <p:spPr>
            <a:xfrm>
              <a:off x="7371764" y="5797957"/>
              <a:ext cx="275758" cy="496364"/>
            </a:xfrm>
            <a:custGeom>
              <a:avLst/>
              <a:gdLst>
                <a:gd name="connsiteX0" fmla="*/ 96196 w 184107"/>
                <a:gd name="connsiteY0" fmla="*/ 6904 h 331393"/>
                <a:gd name="connsiteX1" fmla="*/ 6904 w 184107"/>
                <a:gd name="connsiteY1" fmla="*/ 96196 h 331393"/>
                <a:gd name="connsiteX2" fmla="*/ 6904 w 184107"/>
                <a:gd name="connsiteY2" fmla="*/ 329092 h 331393"/>
                <a:gd name="connsiteX3" fmla="*/ 184568 w 184107"/>
                <a:gd name="connsiteY3" fmla="*/ 329092 h 331393"/>
                <a:gd name="connsiteX4" fmla="*/ 184568 w 184107"/>
                <a:gd name="connsiteY4" fmla="*/ 95276 h 331393"/>
                <a:gd name="connsiteX5" fmla="*/ 96196 w 184107"/>
                <a:gd name="connsiteY5" fmla="*/ 6904 h 33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107" h="331393">
                  <a:moveTo>
                    <a:pt x="96196" y="6904"/>
                  </a:moveTo>
                  <a:cubicBezTo>
                    <a:pt x="47408" y="6904"/>
                    <a:pt x="6904" y="46487"/>
                    <a:pt x="6904" y="96196"/>
                  </a:cubicBezTo>
                  <a:lnTo>
                    <a:pt x="6904" y="329092"/>
                  </a:lnTo>
                  <a:lnTo>
                    <a:pt x="184568" y="329092"/>
                  </a:lnTo>
                  <a:lnTo>
                    <a:pt x="184568" y="95276"/>
                  </a:lnTo>
                  <a:cubicBezTo>
                    <a:pt x="184568" y="46487"/>
                    <a:pt x="144985" y="6904"/>
                    <a:pt x="96196" y="6904"/>
                  </a:cubicBezTo>
                  <a:close/>
                </a:path>
              </a:pathLst>
            </a:custGeom>
            <a:solidFill>
              <a:srgbClr val="3D70A3"/>
            </a:solidFill>
            <a:ln w="9525" cap="flat">
              <a:noFill/>
              <a:prstDash val="solid"/>
              <a:miter/>
            </a:ln>
          </p:spPr>
          <p:txBody>
            <a:bodyPr rtlCol="0" anchor="ctr"/>
            <a:lstStyle/>
            <a:p>
              <a:endParaRPr lang="zh-CN" altLang="en-US"/>
            </a:p>
          </p:txBody>
        </p:sp>
        <p:sp>
          <p:nvSpPr>
            <p:cNvPr id="309" name="任意多边形: 形状 308"/>
            <p:cNvSpPr/>
            <p:nvPr/>
          </p:nvSpPr>
          <p:spPr>
            <a:xfrm>
              <a:off x="6454528" y="4064818"/>
              <a:ext cx="2330154" cy="1516669"/>
            </a:xfrm>
            <a:custGeom>
              <a:avLst/>
              <a:gdLst>
                <a:gd name="connsiteX0" fmla="*/ 1122823 w 1555707"/>
                <a:gd name="connsiteY0" fmla="*/ 1007528 h 1012590"/>
                <a:gd name="connsiteX1" fmla="*/ 28304 w 1555707"/>
                <a:gd name="connsiteY1" fmla="*/ 1007528 h 1012590"/>
                <a:gd name="connsiteX2" fmla="*/ 8973 w 1555707"/>
                <a:gd name="connsiteY2" fmla="*/ 980832 h 1012590"/>
                <a:gd name="connsiteX3" fmla="*/ 396519 w 1555707"/>
                <a:gd name="connsiteY3" fmla="*/ 33600 h 1012590"/>
                <a:gd name="connsiteX4" fmla="*/ 437943 w 1555707"/>
                <a:gd name="connsiteY4" fmla="*/ 6904 h 1012590"/>
                <a:gd name="connsiteX5" fmla="*/ 1532462 w 1555707"/>
                <a:gd name="connsiteY5" fmla="*/ 6904 h 1012590"/>
                <a:gd name="connsiteX6" fmla="*/ 1551793 w 1555707"/>
                <a:gd name="connsiteY6" fmla="*/ 33600 h 1012590"/>
                <a:gd name="connsiteX7" fmla="*/ 1164247 w 1555707"/>
                <a:gd name="connsiteY7" fmla="*/ 980832 h 1012590"/>
                <a:gd name="connsiteX8" fmla="*/ 1122823 w 1555707"/>
                <a:gd name="connsiteY8" fmla="*/ 1007528 h 1012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707" h="1012590">
                  <a:moveTo>
                    <a:pt x="1122823" y="1007528"/>
                  </a:moveTo>
                  <a:lnTo>
                    <a:pt x="28304" y="1007528"/>
                  </a:lnTo>
                  <a:cubicBezTo>
                    <a:pt x="11735" y="1007528"/>
                    <a:pt x="2529" y="995561"/>
                    <a:pt x="8973" y="980832"/>
                  </a:cubicBezTo>
                  <a:lnTo>
                    <a:pt x="396519" y="33600"/>
                  </a:lnTo>
                  <a:cubicBezTo>
                    <a:pt x="402042" y="18871"/>
                    <a:pt x="420453" y="6904"/>
                    <a:pt x="437943" y="6904"/>
                  </a:cubicBezTo>
                  <a:lnTo>
                    <a:pt x="1532462" y="6904"/>
                  </a:lnTo>
                  <a:cubicBezTo>
                    <a:pt x="1549031" y="6904"/>
                    <a:pt x="1558237" y="18871"/>
                    <a:pt x="1551793" y="33600"/>
                  </a:cubicBezTo>
                  <a:lnTo>
                    <a:pt x="1164247" y="980832"/>
                  </a:lnTo>
                  <a:cubicBezTo>
                    <a:pt x="1157803" y="995561"/>
                    <a:pt x="1139392" y="1007528"/>
                    <a:pt x="1122823" y="1007528"/>
                  </a:cubicBezTo>
                  <a:close/>
                </a:path>
              </a:pathLst>
            </a:custGeom>
            <a:solidFill>
              <a:srgbClr val="2F6089"/>
            </a:solidFill>
            <a:ln w="9525" cap="flat">
              <a:noFill/>
              <a:prstDash val="solid"/>
              <a:miter/>
            </a:ln>
          </p:spPr>
          <p:txBody>
            <a:bodyPr rtlCol="0" anchor="ctr"/>
            <a:lstStyle/>
            <a:p>
              <a:endParaRPr lang="zh-CN" altLang="en-US"/>
            </a:p>
          </p:txBody>
        </p:sp>
        <p:sp>
          <p:nvSpPr>
            <p:cNvPr id="310" name="任意多边形: 形状 309"/>
            <p:cNvSpPr/>
            <p:nvPr/>
          </p:nvSpPr>
          <p:spPr>
            <a:xfrm>
              <a:off x="6428331" y="4048272"/>
              <a:ext cx="2330154" cy="1516669"/>
            </a:xfrm>
            <a:custGeom>
              <a:avLst/>
              <a:gdLst>
                <a:gd name="connsiteX0" fmla="*/ 1122823 w 1555707"/>
                <a:gd name="connsiteY0" fmla="*/ 1007528 h 1012590"/>
                <a:gd name="connsiteX1" fmla="*/ 28304 w 1555707"/>
                <a:gd name="connsiteY1" fmla="*/ 1007528 h 1012590"/>
                <a:gd name="connsiteX2" fmla="*/ 8973 w 1555707"/>
                <a:gd name="connsiteY2" fmla="*/ 980832 h 1012590"/>
                <a:gd name="connsiteX3" fmla="*/ 396519 w 1555707"/>
                <a:gd name="connsiteY3" fmla="*/ 33600 h 1012590"/>
                <a:gd name="connsiteX4" fmla="*/ 437943 w 1555707"/>
                <a:gd name="connsiteY4" fmla="*/ 6904 h 1012590"/>
                <a:gd name="connsiteX5" fmla="*/ 1532462 w 1555707"/>
                <a:gd name="connsiteY5" fmla="*/ 6904 h 1012590"/>
                <a:gd name="connsiteX6" fmla="*/ 1551793 w 1555707"/>
                <a:gd name="connsiteY6" fmla="*/ 33600 h 1012590"/>
                <a:gd name="connsiteX7" fmla="*/ 1164247 w 1555707"/>
                <a:gd name="connsiteY7" fmla="*/ 980832 h 1012590"/>
                <a:gd name="connsiteX8" fmla="*/ 1122823 w 1555707"/>
                <a:gd name="connsiteY8" fmla="*/ 1007528 h 1012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707" h="1012590">
                  <a:moveTo>
                    <a:pt x="1122823" y="1007528"/>
                  </a:moveTo>
                  <a:lnTo>
                    <a:pt x="28304" y="1007528"/>
                  </a:lnTo>
                  <a:cubicBezTo>
                    <a:pt x="11735" y="1007528"/>
                    <a:pt x="2529" y="995561"/>
                    <a:pt x="8973" y="980832"/>
                  </a:cubicBezTo>
                  <a:lnTo>
                    <a:pt x="396519" y="33600"/>
                  </a:lnTo>
                  <a:cubicBezTo>
                    <a:pt x="402042" y="18871"/>
                    <a:pt x="420453" y="6904"/>
                    <a:pt x="437943" y="6904"/>
                  </a:cubicBezTo>
                  <a:lnTo>
                    <a:pt x="1532462" y="6904"/>
                  </a:lnTo>
                  <a:cubicBezTo>
                    <a:pt x="1549031" y="6904"/>
                    <a:pt x="1558237" y="18871"/>
                    <a:pt x="1551793" y="33600"/>
                  </a:cubicBezTo>
                  <a:lnTo>
                    <a:pt x="1164247" y="980832"/>
                  </a:lnTo>
                  <a:cubicBezTo>
                    <a:pt x="1158724" y="995561"/>
                    <a:pt x="1139392" y="1007528"/>
                    <a:pt x="1122823" y="1007528"/>
                  </a:cubicBezTo>
                  <a:close/>
                </a:path>
              </a:pathLst>
            </a:custGeom>
            <a:solidFill>
              <a:srgbClr val="3D70A3"/>
            </a:solidFill>
            <a:ln w="9525" cap="flat">
              <a:noFill/>
              <a:prstDash val="solid"/>
              <a:miter/>
            </a:ln>
          </p:spPr>
          <p:txBody>
            <a:bodyPr rtlCol="0" anchor="ctr"/>
            <a:lstStyle/>
            <a:p>
              <a:endParaRPr lang="zh-CN" altLang="en-US"/>
            </a:p>
          </p:txBody>
        </p:sp>
        <p:sp>
          <p:nvSpPr>
            <p:cNvPr id="311" name="任意多边形: 形状 310"/>
            <p:cNvSpPr/>
            <p:nvPr/>
          </p:nvSpPr>
          <p:spPr>
            <a:xfrm>
              <a:off x="6891618" y="4015182"/>
              <a:ext cx="923789" cy="317121"/>
            </a:xfrm>
            <a:custGeom>
              <a:avLst/>
              <a:gdLst>
                <a:gd name="connsiteX0" fmla="*/ 610995 w 616759"/>
                <a:gd name="connsiteY0" fmla="*/ 34520 h 211723"/>
                <a:gd name="connsiteX1" fmla="*/ 550239 w 616759"/>
                <a:gd name="connsiteY1" fmla="*/ 183647 h 211723"/>
                <a:gd name="connsiteX2" fmla="*/ 507894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3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6" y="198376"/>
                    <a:pt x="525385" y="211263"/>
                    <a:pt x="507894" y="211263"/>
                  </a:cubicBezTo>
                  <a:lnTo>
                    <a:pt x="29215" y="211263"/>
                  </a:lnTo>
                  <a:cubicBezTo>
                    <a:pt x="11725" y="211263"/>
                    <a:pt x="2520" y="199296"/>
                    <a:pt x="8964" y="183647"/>
                  </a:cubicBezTo>
                  <a:lnTo>
                    <a:pt x="69719" y="34520"/>
                  </a:lnTo>
                  <a:cubicBezTo>
                    <a:pt x="76163" y="19791"/>
                    <a:pt x="94573" y="6904"/>
                    <a:pt x="112063" y="6904"/>
                  </a:cubicBezTo>
                  <a:lnTo>
                    <a:pt x="590743" y="6904"/>
                  </a:lnTo>
                  <a:cubicBezTo>
                    <a:pt x="608233" y="6904"/>
                    <a:pt x="617439"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312" name="任意多边形: 形状 311"/>
            <p:cNvSpPr/>
            <p:nvPr/>
          </p:nvSpPr>
          <p:spPr>
            <a:xfrm>
              <a:off x="7811271" y="4015182"/>
              <a:ext cx="923789" cy="317121"/>
            </a:xfrm>
            <a:custGeom>
              <a:avLst/>
              <a:gdLst>
                <a:gd name="connsiteX0" fmla="*/ 610995 w 616759"/>
                <a:gd name="connsiteY0" fmla="*/ 34520 h 211723"/>
                <a:gd name="connsiteX1" fmla="*/ 550239 w 616759"/>
                <a:gd name="connsiteY1" fmla="*/ 183647 h 211723"/>
                <a:gd name="connsiteX2" fmla="*/ 507895 w 616759"/>
                <a:gd name="connsiteY2" fmla="*/ 211263 h 211723"/>
                <a:gd name="connsiteX3" fmla="*/ 29215 w 616759"/>
                <a:gd name="connsiteY3" fmla="*/ 211263 h 211723"/>
                <a:gd name="connsiteX4" fmla="*/ 8963 w 616759"/>
                <a:gd name="connsiteY4" fmla="*/ 183647 h 211723"/>
                <a:gd name="connsiteX5" fmla="*/ 69719 w 616759"/>
                <a:gd name="connsiteY5" fmla="*/ 34520 h 211723"/>
                <a:gd name="connsiteX6" fmla="*/ 112064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5" y="198376"/>
                    <a:pt x="525385" y="211263"/>
                    <a:pt x="507895" y="211263"/>
                  </a:cubicBezTo>
                  <a:lnTo>
                    <a:pt x="29215" y="211263"/>
                  </a:lnTo>
                  <a:cubicBezTo>
                    <a:pt x="11725" y="211263"/>
                    <a:pt x="2520" y="199296"/>
                    <a:pt x="8963" y="183647"/>
                  </a:cubicBezTo>
                  <a:lnTo>
                    <a:pt x="69719" y="34520"/>
                  </a:lnTo>
                  <a:cubicBezTo>
                    <a:pt x="76163" y="19791"/>
                    <a:pt x="94573" y="6904"/>
                    <a:pt x="112064" y="6904"/>
                  </a:cubicBezTo>
                  <a:lnTo>
                    <a:pt x="590743" y="6904"/>
                  </a:lnTo>
                  <a:cubicBezTo>
                    <a:pt x="608233" y="6904"/>
                    <a:pt x="617438"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313" name="任意多边形: 形状 312"/>
            <p:cNvSpPr/>
            <p:nvPr/>
          </p:nvSpPr>
          <p:spPr>
            <a:xfrm>
              <a:off x="6728922" y="4412274"/>
              <a:ext cx="923789" cy="317121"/>
            </a:xfrm>
            <a:custGeom>
              <a:avLst/>
              <a:gdLst>
                <a:gd name="connsiteX0" fmla="*/ 610995 w 616759"/>
                <a:gd name="connsiteY0" fmla="*/ 34520 h 211723"/>
                <a:gd name="connsiteX1" fmla="*/ 550239 w 616759"/>
                <a:gd name="connsiteY1" fmla="*/ 183647 h 211723"/>
                <a:gd name="connsiteX2" fmla="*/ 507895 w 616759"/>
                <a:gd name="connsiteY2" fmla="*/ 211263 h 211723"/>
                <a:gd name="connsiteX3" fmla="*/ 29215 w 616759"/>
                <a:gd name="connsiteY3" fmla="*/ 211263 h 211723"/>
                <a:gd name="connsiteX4" fmla="*/ 8963 w 616759"/>
                <a:gd name="connsiteY4" fmla="*/ 183647 h 211723"/>
                <a:gd name="connsiteX5" fmla="*/ 69719 w 616759"/>
                <a:gd name="connsiteY5" fmla="*/ 34520 h 211723"/>
                <a:gd name="connsiteX6" fmla="*/ 112064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5" y="198376"/>
                    <a:pt x="525385" y="211263"/>
                    <a:pt x="507895" y="211263"/>
                  </a:cubicBezTo>
                  <a:lnTo>
                    <a:pt x="29215" y="211263"/>
                  </a:lnTo>
                  <a:cubicBezTo>
                    <a:pt x="11725" y="211263"/>
                    <a:pt x="2520" y="199296"/>
                    <a:pt x="8963" y="183647"/>
                  </a:cubicBezTo>
                  <a:lnTo>
                    <a:pt x="69719" y="34520"/>
                  </a:lnTo>
                  <a:cubicBezTo>
                    <a:pt x="76163" y="19791"/>
                    <a:pt x="94573" y="6904"/>
                    <a:pt x="112064" y="6904"/>
                  </a:cubicBezTo>
                  <a:lnTo>
                    <a:pt x="590743" y="6904"/>
                  </a:lnTo>
                  <a:cubicBezTo>
                    <a:pt x="608233" y="6904"/>
                    <a:pt x="617438"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314" name="任意多边形: 形状 313"/>
            <p:cNvSpPr/>
            <p:nvPr/>
          </p:nvSpPr>
          <p:spPr>
            <a:xfrm>
              <a:off x="7648575" y="4412274"/>
              <a:ext cx="923789" cy="317121"/>
            </a:xfrm>
            <a:custGeom>
              <a:avLst/>
              <a:gdLst>
                <a:gd name="connsiteX0" fmla="*/ 610995 w 616759"/>
                <a:gd name="connsiteY0" fmla="*/ 34520 h 211723"/>
                <a:gd name="connsiteX1" fmla="*/ 550239 w 616759"/>
                <a:gd name="connsiteY1" fmla="*/ 183647 h 211723"/>
                <a:gd name="connsiteX2" fmla="*/ 507895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4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6" y="198376"/>
                    <a:pt x="525385" y="211263"/>
                    <a:pt x="507895" y="211263"/>
                  </a:cubicBezTo>
                  <a:lnTo>
                    <a:pt x="29215" y="211263"/>
                  </a:lnTo>
                  <a:cubicBezTo>
                    <a:pt x="11725" y="211263"/>
                    <a:pt x="2520" y="199296"/>
                    <a:pt x="8964" y="183647"/>
                  </a:cubicBezTo>
                  <a:lnTo>
                    <a:pt x="69719" y="34520"/>
                  </a:lnTo>
                  <a:cubicBezTo>
                    <a:pt x="76163" y="19791"/>
                    <a:pt x="94573" y="6904"/>
                    <a:pt x="112064" y="6904"/>
                  </a:cubicBezTo>
                  <a:lnTo>
                    <a:pt x="590743" y="6904"/>
                  </a:lnTo>
                  <a:cubicBezTo>
                    <a:pt x="608233" y="6904"/>
                    <a:pt x="617439"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315" name="任意多边形: 形状 314"/>
            <p:cNvSpPr/>
            <p:nvPr/>
          </p:nvSpPr>
          <p:spPr>
            <a:xfrm>
              <a:off x="6566224" y="4809364"/>
              <a:ext cx="923789" cy="317121"/>
            </a:xfrm>
            <a:custGeom>
              <a:avLst/>
              <a:gdLst>
                <a:gd name="connsiteX0" fmla="*/ 610995 w 616759"/>
                <a:gd name="connsiteY0" fmla="*/ 34520 h 211723"/>
                <a:gd name="connsiteX1" fmla="*/ 550239 w 616759"/>
                <a:gd name="connsiteY1" fmla="*/ 183647 h 211723"/>
                <a:gd name="connsiteX2" fmla="*/ 507895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4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6" y="198376"/>
                    <a:pt x="525385" y="211263"/>
                    <a:pt x="507895" y="211263"/>
                  </a:cubicBezTo>
                  <a:lnTo>
                    <a:pt x="29215" y="211263"/>
                  </a:lnTo>
                  <a:cubicBezTo>
                    <a:pt x="11725" y="211263"/>
                    <a:pt x="2520" y="199296"/>
                    <a:pt x="8964" y="183647"/>
                  </a:cubicBezTo>
                  <a:lnTo>
                    <a:pt x="69719" y="34520"/>
                  </a:lnTo>
                  <a:cubicBezTo>
                    <a:pt x="76163" y="19792"/>
                    <a:pt x="94573" y="6904"/>
                    <a:pt x="112064" y="6904"/>
                  </a:cubicBezTo>
                  <a:lnTo>
                    <a:pt x="590743" y="6904"/>
                  </a:lnTo>
                  <a:cubicBezTo>
                    <a:pt x="608233" y="7825"/>
                    <a:pt x="617439" y="19792"/>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316" name="任意多边形: 形状 315"/>
            <p:cNvSpPr/>
            <p:nvPr/>
          </p:nvSpPr>
          <p:spPr>
            <a:xfrm>
              <a:off x="7485877" y="4809364"/>
              <a:ext cx="923789" cy="317121"/>
            </a:xfrm>
            <a:custGeom>
              <a:avLst/>
              <a:gdLst>
                <a:gd name="connsiteX0" fmla="*/ 610995 w 616759"/>
                <a:gd name="connsiteY0" fmla="*/ 34520 h 211723"/>
                <a:gd name="connsiteX1" fmla="*/ 550239 w 616759"/>
                <a:gd name="connsiteY1" fmla="*/ 183647 h 211723"/>
                <a:gd name="connsiteX2" fmla="*/ 507894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3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5" y="198376"/>
                    <a:pt x="525385" y="211263"/>
                    <a:pt x="507894" y="211263"/>
                  </a:cubicBezTo>
                  <a:lnTo>
                    <a:pt x="29215" y="211263"/>
                  </a:lnTo>
                  <a:cubicBezTo>
                    <a:pt x="11725" y="211263"/>
                    <a:pt x="2520" y="199296"/>
                    <a:pt x="8964" y="183647"/>
                  </a:cubicBezTo>
                  <a:lnTo>
                    <a:pt x="69719" y="34520"/>
                  </a:lnTo>
                  <a:cubicBezTo>
                    <a:pt x="76163" y="19792"/>
                    <a:pt x="94573" y="6904"/>
                    <a:pt x="112063" y="6904"/>
                  </a:cubicBezTo>
                  <a:lnTo>
                    <a:pt x="590743" y="6904"/>
                  </a:lnTo>
                  <a:cubicBezTo>
                    <a:pt x="608233" y="7825"/>
                    <a:pt x="617438" y="19792"/>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317" name="任意多边形: 形状 316"/>
            <p:cNvSpPr/>
            <p:nvPr/>
          </p:nvSpPr>
          <p:spPr>
            <a:xfrm>
              <a:off x="6403527" y="5206456"/>
              <a:ext cx="923789" cy="317121"/>
            </a:xfrm>
            <a:custGeom>
              <a:avLst/>
              <a:gdLst>
                <a:gd name="connsiteX0" fmla="*/ 610995 w 616759"/>
                <a:gd name="connsiteY0" fmla="*/ 34520 h 211723"/>
                <a:gd name="connsiteX1" fmla="*/ 550239 w 616759"/>
                <a:gd name="connsiteY1" fmla="*/ 183647 h 211723"/>
                <a:gd name="connsiteX2" fmla="*/ 507894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3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5" y="198376"/>
                    <a:pt x="525385" y="211263"/>
                    <a:pt x="507894" y="211263"/>
                  </a:cubicBezTo>
                  <a:lnTo>
                    <a:pt x="29215" y="211263"/>
                  </a:lnTo>
                  <a:cubicBezTo>
                    <a:pt x="11725" y="211263"/>
                    <a:pt x="2520" y="199296"/>
                    <a:pt x="8964" y="183647"/>
                  </a:cubicBezTo>
                  <a:lnTo>
                    <a:pt x="69719" y="34520"/>
                  </a:lnTo>
                  <a:cubicBezTo>
                    <a:pt x="76163" y="19791"/>
                    <a:pt x="94573" y="6904"/>
                    <a:pt x="112063" y="6904"/>
                  </a:cubicBezTo>
                  <a:lnTo>
                    <a:pt x="590743" y="6904"/>
                  </a:lnTo>
                  <a:cubicBezTo>
                    <a:pt x="608233" y="7825"/>
                    <a:pt x="617438"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318" name="任意多边形: 形状 317"/>
            <p:cNvSpPr/>
            <p:nvPr/>
          </p:nvSpPr>
          <p:spPr>
            <a:xfrm>
              <a:off x="7323180" y="5206456"/>
              <a:ext cx="923789" cy="317121"/>
            </a:xfrm>
            <a:custGeom>
              <a:avLst/>
              <a:gdLst>
                <a:gd name="connsiteX0" fmla="*/ 507895 w 616759"/>
                <a:gd name="connsiteY0" fmla="*/ 211263 h 211723"/>
                <a:gd name="connsiteX1" fmla="*/ 29215 w 616759"/>
                <a:gd name="connsiteY1" fmla="*/ 211263 h 211723"/>
                <a:gd name="connsiteX2" fmla="*/ 8963 w 616759"/>
                <a:gd name="connsiteY2" fmla="*/ 183647 h 211723"/>
                <a:gd name="connsiteX3" fmla="*/ 69719 w 616759"/>
                <a:gd name="connsiteY3" fmla="*/ 34520 h 211723"/>
                <a:gd name="connsiteX4" fmla="*/ 112064 w 616759"/>
                <a:gd name="connsiteY4" fmla="*/ 6904 h 211723"/>
                <a:gd name="connsiteX5" fmla="*/ 590743 w 616759"/>
                <a:gd name="connsiteY5" fmla="*/ 6904 h 211723"/>
                <a:gd name="connsiteX6" fmla="*/ 610995 w 616759"/>
                <a:gd name="connsiteY6" fmla="*/ 34520 h 211723"/>
                <a:gd name="connsiteX7" fmla="*/ 550239 w 616759"/>
                <a:gd name="connsiteY7" fmla="*/ 183647 h 211723"/>
                <a:gd name="connsiteX8" fmla="*/ 507895 w 616759"/>
                <a:gd name="connsiteY8" fmla="*/ 211263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507895" y="211263"/>
                  </a:moveTo>
                  <a:lnTo>
                    <a:pt x="29215" y="211263"/>
                  </a:lnTo>
                  <a:cubicBezTo>
                    <a:pt x="11725" y="211263"/>
                    <a:pt x="2520" y="199296"/>
                    <a:pt x="8963" y="183647"/>
                  </a:cubicBezTo>
                  <a:lnTo>
                    <a:pt x="69719" y="34520"/>
                  </a:lnTo>
                  <a:cubicBezTo>
                    <a:pt x="76163" y="19791"/>
                    <a:pt x="94573" y="6904"/>
                    <a:pt x="112064" y="6904"/>
                  </a:cubicBezTo>
                  <a:lnTo>
                    <a:pt x="590743" y="6904"/>
                  </a:lnTo>
                  <a:cubicBezTo>
                    <a:pt x="608233" y="6904"/>
                    <a:pt x="617438" y="18871"/>
                    <a:pt x="610995" y="34520"/>
                  </a:cubicBezTo>
                  <a:lnTo>
                    <a:pt x="550239" y="183647"/>
                  </a:lnTo>
                  <a:cubicBezTo>
                    <a:pt x="543795" y="199296"/>
                    <a:pt x="524464" y="211263"/>
                    <a:pt x="507895" y="211263"/>
                  </a:cubicBezTo>
                  <a:close/>
                </a:path>
              </a:pathLst>
            </a:custGeom>
            <a:solidFill>
              <a:srgbClr val="B9EDE6"/>
            </a:solidFill>
            <a:ln w="9525" cap="flat">
              <a:noFill/>
              <a:prstDash val="solid"/>
              <a:miter/>
            </a:ln>
          </p:spPr>
          <p:txBody>
            <a:bodyPr rtlCol="0" anchor="ctr"/>
            <a:lstStyle/>
            <a:p>
              <a:endParaRPr lang="zh-CN" altLang="en-US"/>
            </a:p>
          </p:txBody>
        </p:sp>
        <p:sp>
          <p:nvSpPr>
            <p:cNvPr id="319" name="任意多边形: 形状 318"/>
            <p:cNvSpPr/>
            <p:nvPr/>
          </p:nvSpPr>
          <p:spPr>
            <a:xfrm>
              <a:off x="6589992" y="4810743"/>
              <a:ext cx="344697" cy="220606"/>
            </a:xfrm>
            <a:custGeom>
              <a:avLst/>
              <a:gdLst>
                <a:gd name="connsiteX0" fmla="*/ 96196 w 230134"/>
                <a:gd name="connsiteY0" fmla="*/ 6904 h 147285"/>
                <a:gd name="connsiteX1" fmla="*/ 229674 w 230134"/>
                <a:gd name="connsiteY1" fmla="*/ 6904 h 147285"/>
                <a:gd name="connsiteX2" fmla="*/ 6904 w 230134"/>
                <a:gd name="connsiteY2" fmla="*/ 148667 h 147285"/>
                <a:gd name="connsiteX3" fmla="*/ 53851 w 230134"/>
                <a:gd name="connsiteY3" fmla="*/ 33600 h 147285"/>
                <a:gd name="connsiteX4" fmla="*/ 96196 w 230134"/>
                <a:gd name="connsiteY4" fmla="*/ 6904 h 14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134" h="147285">
                  <a:moveTo>
                    <a:pt x="96196" y="6904"/>
                  </a:moveTo>
                  <a:lnTo>
                    <a:pt x="229674" y="6904"/>
                  </a:lnTo>
                  <a:lnTo>
                    <a:pt x="6904" y="148667"/>
                  </a:lnTo>
                  <a:lnTo>
                    <a:pt x="53851" y="33600"/>
                  </a:lnTo>
                  <a:cubicBezTo>
                    <a:pt x="60295" y="18871"/>
                    <a:pt x="79626" y="6904"/>
                    <a:pt x="96196"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320" name="任意多边形: 形状 319"/>
            <p:cNvSpPr/>
            <p:nvPr/>
          </p:nvSpPr>
          <p:spPr>
            <a:xfrm>
              <a:off x="6728922" y="4412274"/>
              <a:ext cx="827273" cy="317121"/>
            </a:xfrm>
            <a:custGeom>
              <a:avLst/>
              <a:gdLst>
                <a:gd name="connsiteX0" fmla="*/ 112064 w 552322"/>
                <a:gd name="connsiteY0" fmla="*/ 6904 h 211723"/>
                <a:gd name="connsiteX1" fmla="*/ 552080 w 552322"/>
                <a:gd name="connsiteY1" fmla="*/ 6904 h 211723"/>
                <a:gd name="connsiteX2" fmla="*/ 233575 w 552322"/>
                <a:gd name="connsiteY2" fmla="*/ 210343 h 211723"/>
                <a:gd name="connsiteX3" fmla="*/ 29215 w 552322"/>
                <a:gd name="connsiteY3" fmla="*/ 210343 h 211723"/>
                <a:gd name="connsiteX4" fmla="*/ 8963 w 552322"/>
                <a:gd name="connsiteY4" fmla="*/ 182727 h 211723"/>
                <a:gd name="connsiteX5" fmla="*/ 69719 w 552322"/>
                <a:gd name="connsiteY5" fmla="*/ 33600 h 211723"/>
                <a:gd name="connsiteX6" fmla="*/ 112064 w 552322"/>
                <a:gd name="connsiteY6" fmla="*/ 6904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322" h="211723">
                  <a:moveTo>
                    <a:pt x="112064" y="6904"/>
                  </a:moveTo>
                  <a:lnTo>
                    <a:pt x="552080" y="6904"/>
                  </a:lnTo>
                  <a:lnTo>
                    <a:pt x="233575" y="210343"/>
                  </a:lnTo>
                  <a:lnTo>
                    <a:pt x="29215" y="210343"/>
                  </a:lnTo>
                  <a:cubicBezTo>
                    <a:pt x="11725" y="210343"/>
                    <a:pt x="2520" y="198376"/>
                    <a:pt x="8963" y="182727"/>
                  </a:cubicBezTo>
                  <a:lnTo>
                    <a:pt x="69719" y="33600"/>
                  </a:lnTo>
                  <a:cubicBezTo>
                    <a:pt x="76163" y="19791"/>
                    <a:pt x="95494" y="6904"/>
                    <a:pt x="112064"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321" name="任意多边形: 形状 320"/>
            <p:cNvSpPr/>
            <p:nvPr/>
          </p:nvSpPr>
          <p:spPr>
            <a:xfrm>
              <a:off x="6967780" y="4016490"/>
              <a:ext cx="841062" cy="317121"/>
            </a:xfrm>
            <a:custGeom>
              <a:avLst/>
              <a:gdLst>
                <a:gd name="connsiteX0" fmla="*/ 560147 w 561527"/>
                <a:gd name="connsiteY0" fmla="*/ 33646 h 211723"/>
                <a:gd name="connsiteX1" fmla="*/ 499391 w 561527"/>
                <a:gd name="connsiteY1" fmla="*/ 182773 h 211723"/>
                <a:gd name="connsiteX2" fmla="*/ 457047 w 561527"/>
                <a:gd name="connsiteY2" fmla="*/ 210389 h 211723"/>
                <a:gd name="connsiteX3" fmla="*/ 6904 w 561527"/>
                <a:gd name="connsiteY3" fmla="*/ 210389 h 211723"/>
                <a:gd name="connsiteX4" fmla="*/ 325410 w 561527"/>
                <a:gd name="connsiteY4" fmla="*/ 6950 h 211723"/>
                <a:gd name="connsiteX5" fmla="*/ 539895 w 561527"/>
                <a:gd name="connsiteY5" fmla="*/ 6950 h 211723"/>
                <a:gd name="connsiteX6" fmla="*/ 560147 w 561527"/>
                <a:gd name="connsiteY6" fmla="*/ 33646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527" h="211723">
                  <a:moveTo>
                    <a:pt x="560147" y="33646"/>
                  </a:moveTo>
                  <a:lnTo>
                    <a:pt x="499391" y="182773"/>
                  </a:lnTo>
                  <a:cubicBezTo>
                    <a:pt x="492948" y="197502"/>
                    <a:pt x="474537" y="210389"/>
                    <a:pt x="457047" y="210389"/>
                  </a:cubicBezTo>
                  <a:lnTo>
                    <a:pt x="6904" y="210389"/>
                  </a:lnTo>
                  <a:lnTo>
                    <a:pt x="325410" y="6950"/>
                  </a:lnTo>
                  <a:lnTo>
                    <a:pt x="539895" y="6950"/>
                  </a:lnTo>
                  <a:cubicBezTo>
                    <a:pt x="557385" y="6030"/>
                    <a:pt x="566591" y="18918"/>
                    <a:pt x="560147" y="33646"/>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322" name="任意多边形: 形状 321"/>
            <p:cNvSpPr/>
            <p:nvPr/>
          </p:nvSpPr>
          <p:spPr>
            <a:xfrm>
              <a:off x="7835039" y="4013802"/>
              <a:ext cx="344697" cy="234394"/>
            </a:xfrm>
            <a:custGeom>
              <a:avLst/>
              <a:gdLst>
                <a:gd name="connsiteX0" fmla="*/ 228753 w 230134"/>
                <a:gd name="connsiteY0" fmla="*/ 7825 h 156491"/>
                <a:gd name="connsiteX1" fmla="*/ 6904 w 230134"/>
                <a:gd name="connsiteY1" fmla="*/ 149587 h 156491"/>
                <a:gd name="connsiteX2" fmla="*/ 53851 w 230134"/>
                <a:gd name="connsiteY2" fmla="*/ 34520 h 156491"/>
                <a:gd name="connsiteX3" fmla="*/ 96196 w 230134"/>
                <a:gd name="connsiteY3" fmla="*/ 6904 h 156491"/>
                <a:gd name="connsiteX4" fmla="*/ 228753 w 230134"/>
                <a:gd name="connsiteY4" fmla="*/ 6904 h 156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134" h="156491">
                  <a:moveTo>
                    <a:pt x="228753" y="7825"/>
                  </a:moveTo>
                  <a:lnTo>
                    <a:pt x="6904" y="149587"/>
                  </a:lnTo>
                  <a:lnTo>
                    <a:pt x="53851" y="34520"/>
                  </a:lnTo>
                  <a:cubicBezTo>
                    <a:pt x="60295" y="19791"/>
                    <a:pt x="78706" y="6904"/>
                    <a:pt x="96196" y="6904"/>
                  </a:cubicBezTo>
                  <a:lnTo>
                    <a:pt x="228753"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323" name="任意多边形: 形状 322"/>
            <p:cNvSpPr/>
            <p:nvPr/>
          </p:nvSpPr>
          <p:spPr>
            <a:xfrm>
              <a:off x="6404907" y="5207834"/>
              <a:ext cx="758334" cy="317121"/>
            </a:xfrm>
            <a:custGeom>
              <a:avLst/>
              <a:gdLst>
                <a:gd name="connsiteX0" fmla="*/ 228051 w 506295"/>
                <a:gd name="connsiteY0" fmla="*/ 6904 h 211723"/>
                <a:gd name="connsiteX1" fmla="*/ 507895 w 506295"/>
                <a:gd name="connsiteY1" fmla="*/ 6904 h 211723"/>
                <a:gd name="connsiteX2" fmla="*/ 189389 w 506295"/>
                <a:gd name="connsiteY2" fmla="*/ 210342 h 211723"/>
                <a:gd name="connsiteX3" fmla="*/ 29215 w 506295"/>
                <a:gd name="connsiteY3" fmla="*/ 210342 h 211723"/>
                <a:gd name="connsiteX4" fmla="*/ 8963 w 506295"/>
                <a:gd name="connsiteY4" fmla="*/ 182726 h 211723"/>
                <a:gd name="connsiteX5" fmla="*/ 29215 w 506295"/>
                <a:gd name="connsiteY5" fmla="*/ 133938 h 211723"/>
                <a:gd name="connsiteX6" fmla="*/ 228051 w 506295"/>
                <a:gd name="connsiteY6" fmla="*/ 6904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295" h="211723">
                  <a:moveTo>
                    <a:pt x="228051" y="6904"/>
                  </a:moveTo>
                  <a:lnTo>
                    <a:pt x="507895" y="6904"/>
                  </a:lnTo>
                  <a:lnTo>
                    <a:pt x="189389" y="210342"/>
                  </a:lnTo>
                  <a:lnTo>
                    <a:pt x="29215" y="210342"/>
                  </a:lnTo>
                  <a:cubicBezTo>
                    <a:pt x="11725" y="210342"/>
                    <a:pt x="2520" y="198376"/>
                    <a:pt x="8963" y="182726"/>
                  </a:cubicBezTo>
                  <a:lnTo>
                    <a:pt x="29215" y="133938"/>
                  </a:lnTo>
                  <a:lnTo>
                    <a:pt x="228051"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324" name="任意多边形: 形状 323"/>
            <p:cNvSpPr/>
            <p:nvPr/>
          </p:nvSpPr>
          <p:spPr>
            <a:xfrm>
              <a:off x="6879537" y="4809364"/>
              <a:ext cx="606667" cy="317121"/>
            </a:xfrm>
            <a:custGeom>
              <a:avLst/>
              <a:gdLst>
                <a:gd name="connsiteX0" fmla="*/ 401814 w 405036"/>
                <a:gd name="connsiteY0" fmla="*/ 34520 h 211723"/>
                <a:gd name="connsiteX1" fmla="*/ 344741 w 405036"/>
                <a:gd name="connsiteY1" fmla="*/ 173521 h 211723"/>
                <a:gd name="connsiteX2" fmla="*/ 286747 w 405036"/>
                <a:gd name="connsiteY2" fmla="*/ 210343 h 211723"/>
                <a:gd name="connsiteX3" fmla="*/ 6904 w 405036"/>
                <a:gd name="connsiteY3" fmla="*/ 210343 h 211723"/>
                <a:gd name="connsiteX4" fmla="*/ 325410 w 405036"/>
                <a:gd name="connsiteY4" fmla="*/ 6904 h 211723"/>
                <a:gd name="connsiteX5" fmla="*/ 380642 w 405036"/>
                <a:gd name="connsiteY5" fmla="*/ 6904 h 211723"/>
                <a:gd name="connsiteX6" fmla="*/ 401814 w 405036"/>
                <a:gd name="connsiteY6"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036" h="211723">
                  <a:moveTo>
                    <a:pt x="401814" y="34520"/>
                  </a:moveTo>
                  <a:lnTo>
                    <a:pt x="344741" y="173521"/>
                  </a:lnTo>
                  <a:lnTo>
                    <a:pt x="286747" y="210343"/>
                  </a:lnTo>
                  <a:lnTo>
                    <a:pt x="6904" y="210343"/>
                  </a:lnTo>
                  <a:lnTo>
                    <a:pt x="325410" y="6904"/>
                  </a:lnTo>
                  <a:lnTo>
                    <a:pt x="380642" y="6904"/>
                  </a:lnTo>
                  <a:cubicBezTo>
                    <a:pt x="399053" y="7825"/>
                    <a:pt x="408258" y="19792"/>
                    <a:pt x="401814" y="34520"/>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325" name="任意多边形: 形状 324"/>
            <p:cNvSpPr/>
            <p:nvPr/>
          </p:nvSpPr>
          <p:spPr>
            <a:xfrm>
              <a:off x="7531705" y="4810743"/>
              <a:ext cx="261970" cy="165454"/>
            </a:xfrm>
            <a:custGeom>
              <a:avLst/>
              <a:gdLst>
                <a:gd name="connsiteX0" fmla="*/ 81468 w 174902"/>
                <a:gd name="connsiteY0" fmla="*/ 6904 h 110464"/>
                <a:gd name="connsiteX1" fmla="*/ 169839 w 174902"/>
                <a:gd name="connsiteY1" fmla="*/ 6904 h 110464"/>
                <a:gd name="connsiteX2" fmla="*/ 6904 w 174902"/>
                <a:gd name="connsiteY2" fmla="*/ 110925 h 110464"/>
                <a:gd name="connsiteX3" fmla="*/ 38203 w 174902"/>
                <a:gd name="connsiteY3" fmla="*/ 34520 h 110464"/>
                <a:gd name="connsiteX4" fmla="*/ 81468 w 174902"/>
                <a:gd name="connsiteY4" fmla="*/ 6904 h 11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02" h="110464">
                  <a:moveTo>
                    <a:pt x="81468" y="6904"/>
                  </a:moveTo>
                  <a:lnTo>
                    <a:pt x="169839" y="6904"/>
                  </a:lnTo>
                  <a:lnTo>
                    <a:pt x="6904" y="110925"/>
                  </a:lnTo>
                  <a:lnTo>
                    <a:pt x="38203" y="34520"/>
                  </a:lnTo>
                  <a:cubicBezTo>
                    <a:pt x="45567" y="18871"/>
                    <a:pt x="63977" y="6904"/>
                    <a:pt x="81468"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326" name="任意多边形: 形状 325"/>
            <p:cNvSpPr/>
            <p:nvPr/>
          </p:nvSpPr>
          <p:spPr>
            <a:xfrm>
              <a:off x="7648575" y="4412274"/>
              <a:ext cx="758334" cy="317121"/>
            </a:xfrm>
            <a:custGeom>
              <a:avLst/>
              <a:gdLst>
                <a:gd name="connsiteX0" fmla="*/ 228051 w 506295"/>
                <a:gd name="connsiteY0" fmla="*/ 6904 h 211723"/>
                <a:gd name="connsiteX1" fmla="*/ 507895 w 506295"/>
                <a:gd name="connsiteY1" fmla="*/ 6904 h 211723"/>
                <a:gd name="connsiteX2" fmla="*/ 189389 w 506295"/>
                <a:gd name="connsiteY2" fmla="*/ 210343 h 211723"/>
                <a:gd name="connsiteX3" fmla="*/ 29215 w 506295"/>
                <a:gd name="connsiteY3" fmla="*/ 210343 h 211723"/>
                <a:gd name="connsiteX4" fmla="*/ 8964 w 506295"/>
                <a:gd name="connsiteY4" fmla="*/ 182727 h 211723"/>
                <a:gd name="connsiteX5" fmla="*/ 29215 w 506295"/>
                <a:gd name="connsiteY5" fmla="*/ 133938 h 211723"/>
                <a:gd name="connsiteX6" fmla="*/ 228051 w 506295"/>
                <a:gd name="connsiteY6" fmla="*/ 6904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295" h="211723">
                  <a:moveTo>
                    <a:pt x="228051" y="6904"/>
                  </a:moveTo>
                  <a:lnTo>
                    <a:pt x="507895" y="6904"/>
                  </a:lnTo>
                  <a:lnTo>
                    <a:pt x="189389" y="210343"/>
                  </a:lnTo>
                  <a:lnTo>
                    <a:pt x="29215" y="210343"/>
                  </a:lnTo>
                  <a:cubicBezTo>
                    <a:pt x="11725" y="210343"/>
                    <a:pt x="2520" y="198376"/>
                    <a:pt x="8964" y="182727"/>
                  </a:cubicBezTo>
                  <a:lnTo>
                    <a:pt x="29215" y="133938"/>
                  </a:lnTo>
                  <a:lnTo>
                    <a:pt x="228051"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327" name="任意多边形: 形状 326"/>
            <p:cNvSpPr/>
            <p:nvPr/>
          </p:nvSpPr>
          <p:spPr>
            <a:xfrm>
              <a:off x="8123205" y="4016490"/>
              <a:ext cx="606667" cy="317121"/>
            </a:xfrm>
            <a:custGeom>
              <a:avLst/>
              <a:gdLst>
                <a:gd name="connsiteX0" fmla="*/ 402735 w 405036"/>
                <a:gd name="connsiteY0" fmla="*/ 33646 h 211723"/>
                <a:gd name="connsiteX1" fmla="*/ 345662 w 405036"/>
                <a:gd name="connsiteY1" fmla="*/ 172647 h 211723"/>
                <a:gd name="connsiteX2" fmla="*/ 286747 w 405036"/>
                <a:gd name="connsiteY2" fmla="*/ 210389 h 211723"/>
                <a:gd name="connsiteX3" fmla="*/ 6904 w 405036"/>
                <a:gd name="connsiteY3" fmla="*/ 210389 h 211723"/>
                <a:gd name="connsiteX4" fmla="*/ 325410 w 405036"/>
                <a:gd name="connsiteY4" fmla="*/ 6950 h 211723"/>
                <a:gd name="connsiteX5" fmla="*/ 381562 w 405036"/>
                <a:gd name="connsiteY5" fmla="*/ 6950 h 211723"/>
                <a:gd name="connsiteX6" fmla="*/ 402735 w 405036"/>
                <a:gd name="connsiteY6" fmla="*/ 33646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036" h="211723">
                  <a:moveTo>
                    <a:pt x="402735" y="33646"/>
                  </a:moveTo>
                  <a:lnTo>
                    <a:pt x="345662" y="172647"/>
                  </a:lnTo>
                  <a:lnTo>
                    <a:pt x="286747" y="210389"/>
                  </a:lnTo>
                  <a:lnTo>
                    <a:pt x="6904" y="210389"/>
                  </a:lnTo>
                  <a:lnTo>
                    <a:pt x="325410" y="6950"/>
                  </a:lnTo>
                  <a:lnTo>
                    <a:pt x="381562" y="6950"/>
                  </a:lnTo>
                  <a:cubicBezTo>
                    <a:pt x="399973" y="6030"/>
                    <a:pt x="409179" y="18918"/>
                    <a:pt x="402735" y="33646"/>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328" name="等腰三角形 327"/>
            <p:cNvSpPr/>
            <p:nvPr/>
          </p:nvSpPr>
          <p:spPr>
            <a:xfrm>
              <a:off x="861730" y="5050094"/>
              <a:ext cx="427486" cy="304448"/>
            </a:xfrm>
            <a:prstGeom prst="triangle">
              <a:avLst/>
            </a:prstGeom>
            <a:solidFill>
              <a:srgbClr val="2CC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01" name="副标题 2"/>
          <p:cNvSpPr>
            <a:spLocks noGrp="1"/>
          </p:cNvSpPr>
          <p:nvPr userDrawn="1">
            <p:ph type="subTitle" idx="1"/>
          </p:nvPr>
        </p:nvSpPr>
        <p:spPr>
          <a:xfrm>
            <a:off x="615891" y="3237521"/>
            <a:ext cx="2911080" cy="466960"/>
          </a:xfrm>
          <a:prstGeom prst="roundRect">
            <a:avLst>
              <a:gd name="adj" fmla="val 0"/>
            </a:avLst>
          </a:prstGeom>
          <a:noFill/>
        </p:spPr>
        <p:txBody>
          <a:bodyPr anchor="t">
            <a:normAutofit/>
          </a:bodyPr>
          <a:lstStyle>
            <a:lvl1pPr marL="0" indent="0" algn="l">
              <a:buNone/>
              <a:defRPr sz="1400" i="0" u="none">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2" name="文本占位符 13"/>
          <p:cNvSpPr>
            <a:spLocks noGrp="1"/>
          </p:cNvSpPr>
          <p:nvPr userDrawn="1">
            <p:ph type="body" sz="quarter" idx="10" hasCustomPrompt="1"/>
          </p:nvPr>
        </p:nvSpPr>
        <p:spPr>
          <a:xfrm>
            <a:off x="615891" y="4861390"/>
            <a:ext cx="4156680" cy="296271"/>
          </a:xfrm>
        </p:spPr>
        <p:txBody>
          <a:bodyPr vert="horz" anchor="ctr">
            <a:noAutofit/>
          </a:bodyPr>
          <a:lstStyle>
            <a:lvl1pPr marL="0" indent="0" algn="l">
              <a:buNone/>
              <a:defRPr sz="1500" b="0" i="0" u="none">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615891" y="5276939"/>
            <a:ext cx="4156680" cy="296271"/>
          </a:xfrm>
        </p:spPr>
        <p:txBody>
          <a:bodyPr vert="horz" anchor="ctr">
            <a:noAutofit/>
          </a:bodyPr>
          <a:lstStyle>
            <a:lvl1pPr marL="0" indent="0" algn="l">
              <a:buNone/>
              <a:defRPr sz="1500" b="0" i="0" u="none">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2" name="标题 1"/>
          <p:cNvSpPr>
            <a:spLocks noGrp="1"/>
          </p:cNvSpPr>
          <p:nvPr userDrawn="1">
            <p:ph type="ctrTitle"/>
          </p:nvPr>
        </p:nvSpPr>
        <p:spPr>
          <a:xfrm>
            <a:off x="615891" y="1311847"/>
            <a:ext cx="7744338" cy="1782876"/>
          </a:xfrm>
        </p:spPr>
        <p:txBody>
          <a:bodyPr anchor="b">
            <a:noAutofit/>
          </a:bodyPr>
          <a:lstStyle>
            <a:lvl1pPr algn="l">
              <a:defRPr sz="4800" i="0" u="none">
                <a:gradFill>
                  <a:gsLst>
                    <a:gs pos="100000">
                      <a:schemeClr val="accent2">
                        <a:lumMod val="91000"/>
                        <a:lumOff val="9000"/>
                      </a:schemeClr>
                    </a:gs>
                    <a:gs pos="0">
                      <a:schemeClr val="accent2">
                        <a:lumMod val="100000"/>
                      </a:schemeClr>
                    </a:gs>
                  </a:gsLst>
                  <a:lin ang="5400000" scaled="1"/>
                </a:gra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日期占位符 3"/>
          <p:cNvSpPr>
            <a:spLocks noGrp="1"/>
          </p:cNvSpPr>
          <p:nvPr>
            <p:ph type="dt" sz="half" idx="10"/>
          </p:nvPr>
        </p:nvSpPr>
        <p:spPr/>
        <p:txBody>
          <a:bodyPr/>
          <a:lstStyle/>
          <a:p>
            <a:fld id="{93E5E575-B307-4E5C-B632-4320325E4976}"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中国大学生计算机设计大赛</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grpSp>
        <p:nvGrpSpPr>
          <p:cNvPr id="7" name="组合 6"/>
          <p:cNvGrpSpPr/>
          <p:nvPr userDrawn="1"/>
        </p:nvGrpSpPr>
        <p:grpSpPr>
          <a:xfrm>
            <a:off x="-12700" y="798175"/>
            <a:ext cx="12204701" cy="8462890"/>
            <a:chOff x="-12700" y="798175"/>
            <a:chExt cx="12204701" cy="8462890"/>
          </a:xfrm>
        </p:grpSpPr>
        <p:sp>
          <p:nvSpPr>
            <p:cNvPr id="8" name="任意多边形: 形状 7"/>
            <p:cNvSpPr/>
            <p:nvPr/>
          </p:nvSpPr>
          <p:spPr>
            <a:xfrm>
              <a:off x="2783645" y="2560148"/>
              <a:ext cx="7238646" cy="6700917"/>
            </a:xfrm>
            <a:custGeom>
              <a:avLst/>
              <a:gdLst>
                <a:gd name="connsiteX0" fmla="*/ 3071043 w 4832818"/>
                <a:gd name="connsiteY0" fmla="*/ 4469021 h 4473809"/>
                <a:gd name="connsiteX1" fmla="*/ 2376037 w 4832818"/>
                <a:gd name="connsiteY1" fmla="*/ 4250854 h 4473809"/>
                <a:gd name="connsiteX2" fmla="*/ 2065817 w 4832818"/>
                <a:gd name="connsiteY2" fmla="*/ 3438020 h 4473809"/>
                <a:gd name="connsiteX3" fmla="*/ 1811748 w 4832818"/>
                <a:gd name="connsiteY3" fmla="*/ 2638073 h 4473809"/>
                <a:gd name="connsiteX4" fmla="*/ 1118584 w 4832818"/>
                <a:gd name="connsiteY4" fmla="*/ 2448442 h 4473809"/>
                <a:gd name="connsiteX5" fmla="*/ 346253 w 4832818"/>
                <a:gd name="connsiteY5" fmla="*/ 2260653 h 4473809"/>
                <a:gd name="connsiteX6" fmla="*/ 22224 w 4832818"/>
                <a:gd name="connsiteY6" fmla="*/ 1353003 h 4473809"/>
                <a:gd name="connsiteX7" fmla="*/ 493539 w 4832818"/>
                <a:gd name="connsiteY7" fmla="*/ 705866 h 4473809"/>
                <a:gd name="connsiteX8" fmla="*/ 1445375 w 4832818"/>
                <a:gd name="connsiteY8" fmla="*/ 198650 h 4473809"/>
                <a:gd name="connsiteX9" fmla="*/ 2773709 w 4832818"/>
                <a:gd name="connsiteY9" fmla="*/ 15463 h 4473809"/>
                <a:gd name="connsiteX10" fmla="*/ 4010911 w 4832818"/>
                <a:gd name="connsiteY10" fmla="*/ 492301 h 4473809"/>
                <a:gd name="connsiteX11" fmla="*/ 4817302 w 4832818"/>
                <a:gd name="connsiteY11" fmla="*/ 2160314 h 4473809"/>
                <a:gd name="connsiteX12" fmla="*/ 4389252 w 4832818"/>
                <a:gd name="connsiteY12" fmla="*/ 3832930 h 4473809"/>
                <a:gd name="connsiteX13" fmla="*/ 4385570 w 4832818"/>
                <a:gd name="connsiteY13" fmla="*/ 3830168 h 4473809"/>
                <a:gd name="connsiteX14" fmla="*/ 4389252 w 4832818"/>
                <a:gd name="connsiteY14" fmla="*/ 3832930 h 4473809"/>
                <a:gd name="connsiteX15" fmla="*/ 3427291 w 4832818"/>
                <a:gd name="connsiteY15" fmla="*/ 4434961 h 4473809"/>
                <a:gd name="connsiteX16" fmla="*/ 3071043 w 4832818"/>
                <a:gd name="connsiteY16" fmla="*/ 4469021 h 4473809"/>
                <a:gd name="connsiteX17" fmla="*/ 1296248 w 4832818"/>
                <a:gd name="connsiteY17" fmla="*/ 2433713 h 4473809"/>
                <a:gd name="connsiteX18" fmla="*/ 1819113 w 4832818"/>
                <a:gd name="connsiteY18" fmla="*/ 2631629 h 4473809"/>
                <a:gd name="connsiteX19" fmla="*/ 2075942 w 4832818"/>
                <a:gd name="connsiteY19" fmla="*/ 3437099 h 4473809"/>
                <a:gd name="connsiteX20" fmla="*/ 2382481 w 4832818"/>
                <a:gd name="connsiteY20" fmla="*/ 4243490 h 4473809"/>
                <a:gd name="connsiteX21" fmla="*/ 3425449 w 4832818"/>
                <a:gd name="connsiteY21" fmla="*/ 4423915 h 4473809"/>
                <a:gd name="connsiteX22" fmla="*/ 4381888 w 4832818"/>
                <a:gd name="connsiteY22" fmla="*/ 3824645 h 4473809"/>
                <a:gd name="connsiteX23" fmla="*/ 4385570 w 4832818"/>
                <a:gd name="connsiteY23" fmla="*/ 3827407 h 4473809"/>
                <a:gd name="connsiteX24" fmla="*/ 4381888 w 4832818"/>
                <a:gd name="connsiteY24" fmla="*/ 3824645 h 4473809"/>
                <a:gd name="connsiteX25" fmla="*/ 4808096 w 4832818"/>
                <a:gd name="connsiteY25" fmla="*/ 2158473 h 4473809"/>
                <a:gd name="connsiteX26" fmla="*/ 4005388 w 4832818"/>
                <a:gd name="connsiteY26" fmla="*/ 495983 h 4473809"/>
                <a:gd name="connsiteX27" fmla="*/ 1449057 w 4832818"/>
                <a:gd name="connsiteY27" fmla="*/ 204173 h 4473809"/>
                <a:gd name="connsiteX28" fmla="*/ 499983 w 4832818"/>
                <a:gd name="connsiteY28" fmla="*/ 710468 h 4473809"/>
                <a:gd name="connsiteX29" fmla="*/ 32350 w 4832818"/>
                <a:gd name="connsiteY29" fmla="*/ 1352083 h 4473809"/>
                <a:gd name="connsiteX30" fmla="*/ 353618 w 4832818"/>
                <a:gd name="connsiteY30" fmla="*/ 2251447 h 4473809"/>
                <a:gd name="connsiteX31" fmla="*/ 1118584 w 4832818"/>
                <a:gd name="connsiteY31" fmla="*/ 2437396 h 4473809"/>
                <a:gd name="connsiteX32" fmla="*/ 1296248 w 4832818"/>
                <a:gd name="connsiteY32" fmla="*/ 2433713 h 447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32818" h="4473809">
                  <a:moveTo>
                    <a:pt x="3071043" y="4469021"/>
                  </a:moveTo>
                  <a:cubicBezTo>
                    <a:pt x="2788438" y="4469021"/>
                    <a:pt x="2548178" y="4394457"/>
                    <a:pt x="2376037" y="4250854"/>
                  </a:cubicBezTo>
                  <a:cubicBezTo>
                    <a:pt x="2118287" y="4035448"/>
                    <a:pt x="2092512" y="3745479"/>
                    <a:pt x="2065817" y="3438020"/>
                  </a:cubicBezTo>
                  <a:cubicBezTo>
                    <a:pt x="2041882" y="3161859"/>
                    <a:pt x="2016107" y="2875571"/>
                    <a:pt x="1811748" y="2638073"/>
                  </a:cubicBezTo>
                  <a:cubicBezTo>
                    <a:pt x="1628561" y="2425429"/>
                    <a:pt x="1380937" y="2436475"/>
                    <a:pt x="1118584" y="2448442"/>
                  </a:cubicBezTo>
                  <a:cubicBezTo>
                    <a:pt x="854390" y="2460409"/>
                    <a:pt x="580990" y="2473297"/>
                    <a:pt x="346253" y="2260653"/>
                  </a:cubicBezTo>
                  <a:cubicBezTo>
                    <a:pt x="97708" y="2035121"/>
                    <a:pt x="-41293" y="1644813"/>
                    <a:pt x="22224" y="1353003"/>
                  </a:cubicBezTo>
                  <a:cubicBezTo>
                    <a:pt x="68251" y="1140359"/>
                    <a:pt x="231186" y="916669"/>
                    <a:pt x="493539" y="705866"/>
                  </a:cubicBezTo>
                  <a:cubicBezTo>
                    <a:pt x="751290" y="498745"/>
                    <a:pt x="1079921" y="323843"/>
                    <a:pt x="1445375" y="198650"/>
                  </a:cubicBezTo>
                  <a:cubicBezTo>
                    <a:pt x="1890914" y="45841"/>
                    <a:pt x="2350262" y="-17676"/>
                    <a:pt x="2773709" y="15463"/>
                  </a:cubicBezTo>
                  <a:cubicBezTo>
                    <a:pt x="3261594" y="53205"/>
                    <a:pt x="3677677" y="213379"/>
                    <a:pt x="4010911" y="492301"/>
                  </a:cubicBezTo>
                  <a:cubicBezTo>
                    <a:pt x="4461974" y="869721"/>
                    <a:pt x="4756546" y="1478196"/>
                    <a:pt x="4817302" y="2160314"/>
                  </a:cubicBezTo>
                  <a:cubicBezTo>
                    <a:pt x="4875295" y="2807452"/>
                    <a:pt x="4715122" y="3432496"/>
                    <a:pt x="4389252" y="3832930"/>
                  </a:cubicBezTo>
                  <a:lnTo>
                    <a:pt x="4385570" y="3830168"/>
                  </a:lnTo>
                  <a:lnTo>
                    <a:pt x="4389252" y="3832930"/>
                  </a:lnTo>
                  <a:cubicBezTo>
                    <a:pt x="4056017" y="4242569"/>
                    <a:pt x="3681359" y="4386173"/>
                    <a:pt x="3427291" y="4434961"/>
                  </a:cubicBezTo>
                  <a:cubicBezTo>
                    <a:pt x="3303018" y="4457975"/>
                    <a:pt x="3183348" y="4469021"/>
                    <a:pt x="3071043" y="4469021"/>
                  </a:cubicBezTo>
                  <a:close/>
                  <a:moveTo>
                    <a:pt x="1296248" y="2433713"/>
                  </a:moveTo>
                  <a:cubicBezTo>
                    <a:pt x="1493242" y="2433713"/>
                    <a:pt x="1675509" y="2465012"/>
                    <a:pt x="1819113" y="2631629"/>
                  </a:cubicBezTo>
                  <a:cubicBezTo>
                    <a:pt x="2026233" y="2871889"/>
                    <a:pt x="2051088" y="3159096"/>
                    <a:pt x="2075942" y="3437099"/>
                  </a:cubicBezTo>
                  <a:cubicBezTo>
                    <a:pt x="2102638" y="3742717"/>
                    <a:pt x="2128413" y="4030845"/>
                    <a:pt x="2382481" y="4243490"/>
                  </a:cubicBezTo>
                  <a:cubicBezTo>
                    <a:pt x="2620900" y="4443246"/>
                    <a:pt x="2991877" y="4507683"/>
                    <a:pt x="3425449" y="4423915"/>
                  </a:cubicBezTo>
                  <a:cubicBezTo>
                    <a:pt x="3678597" y="4375126"/>
                    <a:pt x="4050494" y="4232443"/>
                    <a:pt x="4381888" y="3824645"/>
                  </a:cubicBezTo>
                  <a:lnTo>
                    <a:pt x="4385570" y="3827407"/>
                  </a:lnTo>
                  <a:lnTo>
                    <a:pt x="4381888" y="3824645"/>
                  </a:lnTo>
                  <a:cubicBezTo>
                    <a:pt x="4705917" y="3426973"/>
                    <a:pt x="4865170" y="2803769"/>
                    <a:pt x="4808096" y="2158473"/>
                  </a:cubicBezTo>
                  <a:cubicBezTo>
                    <a:pt x="4747341" y="1478196"/>
                    <a:pt x="4454610" y="872483"/>
                    <a:pt x="4005388" y="495983"/>
                  </a:cubicBezTo>
                  <a:cubicBezTo>
                    <a:pt x="3385866" y="-22279"/>
                    <a:pt x="2430349" y="-131823"/>
                    <a:pt x="1449057" y="204173"/>
                  </a:cubicBezTo>
                  <a:cubicBezTo>
                    <a:pt x="1084524" y="329366"/>
                    <a:pt x="755892" y="504268"/>
                    <a:pt x="499983" y="710468"/>
                  </a:cubicBezTo>
                  <a:cubicBezTo>
                    <a:pt x="239471" y="919430"/>
                    <a:pt x="78377" y="1141280"/>
                    <a:pt x="32350" y="1352083"/>
                  </a:cubicBezTo>
                  <a:cubicBezTo>
                    <a:pt x="-30246" y="1641131"/>
                    <a:pt x="107834" y="2027757"/>
                    <a:pt x="353618" y="2251447"/>
                  </a:cubicBezTo>
                  <a:cubicBezTo>
                    <a:pt x="585593" y="2461330"/>
                    <a:pt x="856231" y="2449363"/>
                    <a:pt x="1118584" y="2437396"/>
                  </a:cubicBezTo>
                  <a:cubicBezTo>
                    <a:pt x="1178419" y="2436475"/>
                    <a:pt x="1238254" y="2433713"/>
                    <a:pt x="1296248" y="2433713"/>
                  </a:cubicBezTo>
                  <a:close/>
                </a:path>
              </a:pathLst>
            </a:custGeom>
            <a:solidFill>
              <a:srgbClr val="C2F2EB"/>
            </a:solidFill>
            <a:ln w="9525" cap="flat">
              <a:noFill/>
              <a:prstDash val="solid"/>
              <a:miter/>
            </a:ln>
          </p:spPr>
          <p:txBody>
            <a:bodyPr rtlCol="0" anchor="ctr"/>
            <a:lstStyle/>
            <a:p>
              <a:endParaRPr lang="zh-CN" altLang="en-US"/>
            </a:p>
          </p:txBody>
        </p:sp>
        <p:grpSp>
          <p:nvGrpSpPr>
            <p:cNvPr id="10" name="组合 9"/>
            <p:cNvGrpSpPr/>
            <p:nvPr/>
          </p:nvGrpSpPr>
          <p:grpSpPr>
            <a:xfrm>
              <a:off x="-12700" y="798175"/>
              <a:ext cx="12204701" cy="6215991"/>
              <a:chOff x="-12700" y="798175"/>
              <a:chExt cx="12204701" cy="6215991"/>
            </a:xfrm>
          </p:grpSpPr>
          <p:sp>
            <p:nvSpPr>
              <p:cNvPr id="11" name="任意多边形: 形状 10"/>
              <p:cNvSpPr/>
              <p:nvPr/>
            </p:nvSpPr>
            <p:spPr>
              <a:xfrm>
                <a:off x="4965810" y="2225734"/>
                <a:ext cx="7226191" cy="4647679"/>
              </a:xfrm>
              <a:custGeom>
                <a:avLst/>
                <a:gdLst>
                  <a:gd name="connsiteX0" fmla="*/ 2884661 w 7226191"/>
                  <a:gd name="connsiteY0" fmla="*/ 714 h 4647679"/>
                  <a:gd name="connsiteX1" fmla="*/ 3260116 w 7226191"/>
                  <a:gd name="connsiteY1" fmla="*/ 55621 h 4647679"/>
                  <a:gd name="connsiteX2" fmla="*/ 5530983 w 7226191"/>
                  <a:gd name="connsiteY2" fmla="*/ 2413351 h 4647679"/>
                  <a:gd name="connsiteX3" fmla="*/ 7065092 w 7226191"/>
                  <a:gd name="connsiteY3" fmla="*/ 2103972 h 4647679"/>
                  <a:gd name="connsiteX4" fmla="*/ 7226191 w 7226191"/>
                  <a:gd name="connsiteY4" fmla="*/ 2027000 h 4647679"/>
                  <a:gd name="connsiteX5" fmla="*/ 7226191 w 7226191"/>
                  <a:gd name="connsiteY5" fmla="*/ 4647679 h 4647679"/>
                  <a:gd name="connsiteX6" fmla="*/ 250944 w 7226191"/>
                  <a:gd name="connsiteY6" fmla="*/ 4647679 h 4647679"/>
                  <a:gd name="connsiteX7" fmla="*/ 172190 w 7226191"/>
                  <a:gd name="connsiteY7" fmla="*/ 4406279 h 4647679"/>
                  <a:gd name="connsiteX8" fmla="*/ 99930 w 7226191"/>
                  <a:gd name="connsiteY8" fmla="*/ 2388532 h 4647679"/>
                  <a:gd name="connsiteX9" fmla="*/ 1291205 w 7226191"/>
                  <a:gd name="connsiteY9" fmla="*/ 575424 h 4647679"/>
                  <a:gd name="connsiteX10" fmla="*/ 2761804 w 7226191"/>
                  <a:gd name="connsiteY10" fmla="*/ 1507 h 4647679"/>
                  <a:gd name="connsiteX11" fmla="*/ 2884661 w 7226191"/>
                  <a:gd name="connsiteY11" fmla="*/ 714 h 464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26191" h="4647679">
                    <a:moveTo>
                      <a:pt x="2884661" y="714"/>
                    </a:moveTo>
                    <a:cubicBezTo>
                      <a:pt x="3008302" y="4270"/>
                      <a:pt x="3134086" y="21303"/>
                      <a:pt x="3260116" y="55621"/>
                    </a:cubicBezTo>
                    <a:cubicBezTo>
                      <a:pt x="4445875" y="379637"/>
                      <a:pt x="4383830" y="1888033"/>
                      <a:pt x="5530983" y="2413351"/>
                    </a:cubicBezTo>
                    <a:cubicBezTo>
                      <a:pt x="6085515" y="2667738"/>
                      <a:pt x="6555413" y="2358480"/>
                      <a:pt x="7065092" y="2103972"/>
                    </a:cubicBezTo>
                    <a:lnTo>
                      <a:pt x="7226191" y="2027000"/>
                    </a:lnTo>
                    <a:lnTo>
                      <a:pt x="7226191" y="4647679"/>
                    </a:lnTo>
                    <a:lnTo>
                      <a:pt x="250944" y="4647679"/>
                    </a:lnTo>
                    <a:lnTo>
                      <a:pt x="172190" y="4406279"/>
                    </a:lnTo>
                    <a:cubicBezTo>
                      <a:pt x="-23488" y="3707216"/>
                      <a:pt x="-59062" y="3002094"/>
                      <a:pt x="99930" y="2388532"/>
                    </a:cubicBezTo>
                    <a:cubicBezTo>
                      <a:pt x="163354" y="2144488"/>
                      <a:pt x="406021" y="1206910"/>
                      <a:pt x="1291205" y="575424"/>
                    </a:cubicBezTo>
                    <a:cubicBezTo>
                      <a:pt x="1444681" y="466759"/>
                      <a:pt x="2056907" y="30415"/>
                      <a:pt x="2761804" y="1507"/>
                    </a:cubicBezTo>
                    <a:cubicBezTo>
                      <a:pt x="2802471" y="-161"/>
                      <a:pt x="2843447" y="-472"/>
                      <a:pt x="2884661" y="714"/>
                    </a:cubicBezTo>
                    <a:close/>
                  </a:path>
                </a:pathLst>
              </a:custGeom>
              <a:solidFill>
                <a:srgbClr val="C7F9F2"/>
              </a:solidFill>
              <a:ln w="9525" cap="flat">
                <a:noFill/>
                <a:prstDash val="solid"/>
                <a:miter/>
              </a:ln>
            </p:spPr>
            <p:txBody>
              <a:bodyPr rtlCol="0" anchor="ctr"/>
              <a:lstStyle/>
              <a:p>
                <a:r>
                  <a:rPr lang="en-US" altLang="zh-CN" dirty="0"/>
                  <a:t>101010</a:t>
                </a:r>
                <a:endParaRPr lang="zh-CN" altLang="en-US" dirty="0"/>
              </a:p>
            </p:txBody>
          </p:sp>
          <p:sp>
            <p:nvSpPr>
              <p:cNvPr id="12" name="任意多边形: 形状 11"/>
              <p:cNvSpPr/>
              <p:nvPr/>
            </p:nvSpPr>
            <p:spPr>
              <a:xfrm>
                <a:off x="6354907" y="4028280"/>
                <a:ext cx="2730004" cy="2730004"/>
              </a:xfrm>
              <a:custGeom>
                <a:avLst/>
                <a:gdLst>
                  <a:gd name="connsiteX0" fmla="*/ 781536 w 1822663"/>
                  <a:gd name="connsiteY0" fmla="*/ 1764669 h 1822663"/>
                  <a:gd name="connsiteX1" fmla="*/ 60755 w 1822663"/>
                  <a:gd name="connsiteY1" fmla="*/ 1043889 h 1822663"/>
                  <a:gd name="connsiteX2" fmla="*/ 60755 w 1822663"/>
                  <a:gd name="connsiteY2" fmla="*/ 781536 h 1822663"/>
                  <a:gd name="connsiteX3" fmla="*/ 781536 w 1822663"/>
                  <a:gd name="connsiteY3" fmla="*/ 60755 h 1822663"/>
                  <a:gd name="connsiteX4" fmla="*/ 1043889 w 1822663"/>
                  <a:gd name="connsiteY4" fmla="*/ 60755 h 1822663"/>
                  <a:gd name="connsiteX5" fmla="*/ 1764669 w 1822663"/>
                  <a:gd name="connsiteY5" fmla="*/ 781536 h 1822663"/>
                  <a:gd name="connsiteX6" fmla="*/ 1764669 w 1822663"/>
                  <a:gd name="connsiteY6" fmla="*/ 1043889 h 1822663"/>
                  <a:gd name="connsiteX7" fmla="*/ 1043889 w 1822663"/>
                  <a:gd name="connsiteY7" fmla="*/ 1764669 h 1822663"/>
                  <a:gd name="connsiteX8" fmla="*/ 781536 w 1822663"/>
                  <a:gd name="connsiteY8" fmla="*/ 1764669 h 182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2663" h="1822663">
                    <a:moveTo>
                      <a:pt x="781536" y="1764669"/>
                    </a:moveTo>
                    <a:lnTo>
                      <a:pt x="60755" y="1043889"/>
                    </a:lnTo>
                    <a:cubicBezTo>
                      <a:pt x="-11046" y="972087"/>
                      <a:pt x="-11046" y="853338"/>
                      <a:pt x="60755" y="781536"/>
                    </a:cubicBezTo>
                    <a:lnTo>
                      <a:pt x="781536" y="60755"/>
                    </a:lnTo>
                    <a:cubicBezTo>
                      <a:pt x="853338" y="-11046"/>
                      <a:pt x="972087" y="-11046"/>
                      <a:pt x="1043889" y="60755"/>
                    </a:cubicBezTo>
                    <a:lnTo>
                      <a:pt x="1764669" y="781536"/>
                    </a:lnTo>
                    <a:cubicBezTo>
                      <a:pt x="1836471" y="853338"/>
                      <a:pt x="1836471" y="972087"/>
                      <a:pt x="1764669" y="1043889"/>
                    </a:cubicBezTo>
                    <a:lnTo>
                      <a:pt x="1043889" y="1764669"/>
                    </a:lnTo>
                    <a:cubicBezTo>
                      <a:pt x="971167" y="1836471"/>
                      <a:pt x="853338" y="1836471"/>
                      <a:pt x="781536" y="1764669"/>
                    </a:cubicBezTo>
                    <a:close/>
                  </a:path>
                </a:pathLst>
              </a:custGeom>
              <a:solidFill>
                <a:srgbClr val="8DCECB">
                  <a:alpha val="30000"/>
                </a:srgbClr>
              </a:solidFill>
              <a:ln w="9525" cap="flat">
                <a:noFill/>
                <a:prstDash val="solid"/>
                <a:miter/>
              </a:ln>
            </p:spPr>
            <p:txBody>
              <a:bodyPr rtlCol="0" anchor="ctr"/>
              <a:lstStyle/>
              <a:p>
                <a:endParaRPr lang="zh-CN" altLang="en-US"/>
              </a:p>
            </p:txBody>
          </p:sp>
          <p:sp>
            <p:nvSpPr>
              <p:cNvPr id="14" name="任意多边形: 形状 13"/>
              <p:cNvSpPr/>
              <p:nvPr/>
            </p:nvSpPr>
            <p:spPr>
              <a:xfrm>
                <a:off x="8211447" y="3536743"/>
                <a:ext cx="579092" cy="1778639"/>
              </a:xfrm>
              <a:custGeom>
                <a:avLst/>
                <a:gdLst>
                  <a:gd name="connsiteX0" fmla="*/ 6904 w 386625"/>
                  <a:gd name="connsiteY0" fmla="*/ 6904 h 1187492"/>
                  <a:gd name="connsiteX1" fmla="*/ 385245 w 386625"/>
                  <a:gd name="connsiteY1" fmla="*/ 6904 h 1187492"/>
                  <a:gd name="connsiteX2" fmla="*/ 385245 w 386625"/>
                  <a:gd name="connsiteY2" fmla="*/ 1185191 h 1187492"/>
                  <a:gd name="connsiteX3" fmla="*/ 6904 w 386625"/>
                  <a:gd name="connsiteY3" fmla="*/ 1185191 h 1187492"/>
                </a:gdLst>
                <a:ahLst/>
                <a:cxnLst>
                  <a:cxn ang="0">
                    <a:pos x="connsiteX0" y="connsiteY0"/>
                  </a:cxn>
                  <a:cxn ang="0">
                    <a:pos x="connsiteX1" y="connsiteY1"/>
                  </a:cxn>
                  <a:cxn ang="0">
                    <a:pos x="connsiteX2" y="connsiteY2"/>
                  </a:cxn>
                  <a:cxn ang="0">
                    <a:pos x="connsiteX3" y="connsiteY3"/>
                  </a:cxn>
                </a:cxnLst>
                <a:rect l="l" t="t" r="r" b="b"/>
                <a:pathLst>
                  <a:path w="386625" h="1187492">
                    <a:moveTo>
                      <a:pt x="6904" y="6904"/>
                    </a:moveTo>
                    <a:lnTo>
                      <a:pt x="385245" y="6904"/>
                    </a:lnTo>
                    <a:lnTo>
                      <a:pt x="385245" y="1185191"/>
                    </a:lnTo>
                    <a:lnTo>
                      <a:pt x="6904" y="1185191"/>
                    </a:lnTo>
                    <a:close/>
                  </a:path>
                </a:pathLst>
              </a:custGeom>
              <a:solidFill>
                <a:srgbClr val="78B4EF"/>
              </a:solidFill>
              <a:ln w="9525" cap="flat">
                <a:noFill/>
                <a:prstDash val="solid"/>
                <a:miter/>
              </a:ln>
            </p:spPr>
            <p:txBody>
              <a:bodyPr rtlCol="0" anchor="ctr"/>
              <a:lstStyle/>
              <a:p>
                <a:endParaRPr lang="zh-CN" altLang="en-US"/>
              </a:p>
            </p:txBody>
          </p:sp>
          <p:sp>
            <p:nvSpPr>
              <p:cNvPr id="16" name="任意多边形: 形状 15"/>
              <p:cNvSpPr/>
              <p:nvPr/>
            </p:nvSpPr>
            <p:spPr>
              <a:xfrm>
                <a:off x="9442707" y="3873167"/>
                <a:ext cx="468789" cy="1447729"/>
              </a:xfrm>
              <a:custGeom>
                <a:avLst/>
                <a:gdLst>
                  <a:gd name="connsiteX0" fmla="*/ 6904 w 312982"/>
                  <a:gd name="connsiteY0" fmla="*/ 6904 h 966563"/>
                  <a:gd name="connsiteX1" fmla="*/ 313443 w 312982"/>
                  <a:gd name="connsiteY1" fmla="*/ 6904 h 966563"/>
                  <a:gd name="connsiteX2" fmla="*/ 313443 w 312982"/>
                  <a:gd name="connsiteY2" fmla="*/ 960580 h 966563"/>
                  <a:gd name="connsiteX3" fmla="*/ 6904 w 312982"/>
                  <a:gd name="connsiteY3" fmla="*/ 960580 h 966563"/>
                </a:gdLst>
                <a:ahLst/>
                <a:cxnLst>
                  <a:cxn ang="0">
                    <a:pos x="connsiteX0" y="connsiteY0"/>
                  </a:cxn>
                  <a:cxn ang="0">
                    <a:pos x="connsiteX1" y="connsiteY1"/>
                  </a:cxn>
                  <a:cxn ang="0">
                    <a:pos x="connsiteX2" y="connsiteY2"/>
                  </a:cxn>
                  <a:cxn ang="0">
                    <a:pos x="connsiteX3" y="connsiteY3"/>
                  </a:cxn>
                </a:cxnLst>
                <a:rect l="l" t="t" r="r" b="b"/>
                <a:pathLst>
                  <a:path w="312982" h="966563">
                    <a:moveTo>
                      <a:pt x="6904" y="6904"/>
                    </a:moveTo>
                    <a:lnTo>
                      <a:pt x="313443" y="6904"/>
                    </a:lnTo>
                    <a:lnTo>
                      <a:pt x="313443" y="960580"/>
                    </a:lnTo>
                    <a:lnTo>
                      <a:pt x="6904" y="960580"/>
                    </a:lnTo>
                    <a:close/>
                  </a:path>
                </a:pathLst>
              </a:custGeom>
              <a:solidFill>
                <a:srgbClr val="62AFEF"/>
              </a:solidFill>
              <a:ln w="9525" cap="flat">
                <a:noFill/>
                <a:prstDash val="solid"/>
                <a:miter/>
              </a:ln>
            </p:spPr>
            <p:txBody>
              <a:bodyPr rtlCol="0" anchor="ctr"/>
              <a:lstStyle/>
              <a:p>
                <a:endParaRPr lang="zh-CN" altLang="en-US"/>
              </a:p>
            </p:txBody>
          </p:sp>
          <p:sp>
            <p:nvSpPr>
              <p:cNvPr id="17" name="任意多边形: 形状 16"/>
              <p:cNvSpPr/>
              <p:nvPr/>
            </p:nvSpPr>
            <p:spPr>
              <a:xfrm>
                <a:off x="8619569" y="3536743"/>
                <a:ext cx="275758" cy="1778639"/>
              </a:xfrm>
              <a:custGeom>
                <a:avLst/>
                <a:gdLst>
                  <a:gd name="connsiteX0" fmla="*/ 6904 w 184107"/>
                  <a:gd name="connsiteY0" fmla="*/ 6904 h 1187492"/>
                  <a:gd name="connsiteX1" fmla="*/ 177203 w 184107"/>
                  <a:gd name="connsiteY1" fmla="*/ 6904 h 1187492"/>
                  <a:gd name="connsiteX2" fmla="*/ 177203 w 184107"/>
                  <a:gd name="connsiteY2" fmla="*/ 1185191 h 1187492"/>
                  <a:gd name="connsiteX3" fmla="*/ 6904 w 184107"/>
                  <a:gd name="connsiteY3" fmla="*/ 1185191 h 1187492"/>
                </a:gdLst>
                <a:ahLst/>
                <a:cxnLst>
                  <a:cxn ang="0">
                    <a:pos x="connsiteX0" y="connsiteY0"/>
                  </a:cxn>
                  <a:cxn ang="0">
                    <a:pos x="connsiteX1" y="connsiteY1"/>
                  </a:cxn>
                  <a:cxn ang="0">
                    <a:pos x="connsiteX2" y="connsiteY2"/>
                  </a:cxn>
                  <a:cxn ang="0">
                    <a:pos x="connsiteX3" y="connsiteY3"/>
                  </a:cxn>
                </a:cxnLst>
                <a:rect l="l" t="t" r="r" b="b"/>
                <a:pathLst>
                  <a:path w="184107" h="1187492">
                    <a:moveTo>
                      <a:pt x="6904" y="6904"/>
                    </a:moveTo>
                    <a:lnTo>
                      <a:pt x="177203" y="6904"/>
                    </a:lnTo>
                    <a:lnTo>
                      <a:pt x="177203" y="1185191"/>
                    </a:lnTo>
                    <a:lnTo>
                      <a:pt x="6904" y="1185191"/>
                    </a:lnTo>
                    <a:close/>
                  </a:path>
                </a:pathLst>
              </a:custGeom>
              <a:solidFill>
                <a:srgbClr val="9FD6FF"/>
              </a:solidFill>
              <a:ln w="9525" cap="flat">
                <a:noFill/>
                <a:prstDash val="solid"/>
                <a:miter/>
              </a:ln>
            </p:spPr>
            <p:txBody>
              <a:bodyPr rtlCol="0" anchor="ctr"/>
              <a:lstStyle/>
              <a:p>
                <a:endParaRPr lang="zh-CN" altLang="en-US"/>
              </a:p>
            </p:txBody>
          </p:sp>
          <p:sp>
            <p:nvSpPr>
              <p:cNvPr id="18" name="任意多边形: 形状 17"/>
              <p:cNvSpPr/>
              <p:nvPr/>
            </p:nvSpPr>
            <p:spPr>
              <a:xfrm>
                <a:off x="8874646" y="3040377"/>
                <a:ext cx="579092" cy="2275003"/>
              </a:xfrm>
              <a:custGeom>
                <a:avLst/>
                <a:gdLst>
                  <a:gd name="connsiteX0" fmla="*/ 6904 w 386625"/>
                  <a:gd name="connsiteY0" fmla="*/ 6904 h 1518885"/>
                  <a:gd name="connsiteX1" fmla="*/ 385245 w 386625"/>
                  <a:gd name="connsiteY1" fmla="*/ 6904 h 1518885"/>
                  <a:gd name="connsiteX2" fmla="*/ 385245 w 386625"/>
                  <a:gd name="connsiteY2" fmla="*/ 1516585 h 1518885"/>
                  <a:gd name="connsiteX3" fmla="*/ 6904 w 386625"/>
                  <a:gd name="connsiteY3" fmla="*/ 1516585 h 1518885"/>
                </a:gdLst>
                <a:ahLst/>
                <a:cxnLst>
                  <a:cxn ang="0">
                    <a:pos x="connsiteX0" y="connsiteY0"/>
                  </a:cxn>
                  <a:cxn ang="0">
                    <a:pos x="connsiteX1" y="connsiteY1"/>
                  </a:cxn>
                  <a:cxn ang="0">
                    <a:pos x="connsiteX2" y="connsiteY2"/>
                  </a:cxn>
                  <a:cxn ang="0">
                    <a:pos x="connsiteX3" y="connsiteY3"/>
                  </a:cxn>
                </a:cxnLst>
                <a:rect l="l" t="t" r="r" b="b"/>
                <a:pathLst>
                  <a:path w="386625" h="1518885">
                    <a:moveTo>
                      <a:pt x="6904" y="6904"/>
                    </a:moveTo>
                    <a:lnTo>
                      <a:pt x="385245" y="6904"/>
                    </a:lnTo>
                    <a:lnTo>
                      <a:pt x="385245" y="1516585"/>
                    </a:lnTo>
                    <a:lnTo>
                      <a:pt x="6904" y="1516585"/>
                    </a:lnTo>
                    <a:close/>
                  </a:path>
                </a:pathLst>
              </a:custGeom>
              <a:solidFill>
                <a:srgbClr val="78B4EF"/>
              </a:solidFill>
              <a:ln w="9525" cap="flat">
                <a:noFill/>
                <a:prstDash val="solid"/>
                <a:miter/>
              </a:ln>
            </p:spPr>
            <p:txBody>
              <a:bodyPr rtlCol="0" anchor="ctr"/>
              <a:lstStyle/>
              <a:p>
                <a:endParaRPr lang="zh-CN" altLang="en-US"/>
              </a:p>
            </p:txBody>
          </p:sp>
          <p:sp>
            <p:nvSpPr>
              <p:cNvPr id="19" name="任意多边形: 形状 18"/>
              <p:cNvSpPr/>
              <p:nvPr/>
            </p:nvSpPr>
            <p:spPr>
              <a:xfrm>
                <a:off x="8813979" y="3536743"/>
                <a:ext cx="68939" cy="1778639"/>
              </a:xfrm>
              <a:custGeom>
                <a:avLst/>
                <a:gdLst>
                  <a:gd name="connsiteX0" fmla="*/ 6904 w 46026"/>
                  <a:gd name="connsiteY0" fmla="*/ 6904 h 1187492"/>
                  <a:gd name="connsiteX1" fmla="*/ 47407 w 46026"/>
                  <a:gd name="connsiteY1" fmla="*/ 6904 h 1187492"/>
                  <a:gd name="connsiteX2" fmla="*/ 47407 w 46026"/>
                  <a:gd name="connsiteY2" fmla="*/ 1185191 h 1187492"/>
                  <a:gd name="connsiteX3" fmla="*/ 6904 w 46026"/>
                  <a:gd name="connsiteY3" fmla="*/ 1185191 h 1187492"/>
                </a:gdLst>
                <a:ahLst/>
                <a:cxnLst>
                  <a:cxn ang="0">
                    <a:pos x="connsiteX0" y="connsiteY0"/>
                  </a:cxn>
                  <a:cxn ang="0">
                    <a:pos x="connsiteX1" y="connsiteY1"/>
                  </a:cxn>
                  <a:cxn ang="0">
                    <a:pos x="connsiteX2" y="connsiteY2"/>
                  </a:cxn>
                  <a:cxn ang="0">
                    <a:pos x="connsiteX3" y="connsiteY3"/>
                  </a:cxn>
                </a:cxnLst>
                <a:rect l="l" t="t" r="r" b="b"/>
                <a:pathLst>
                  <a:path w="46026" h="1187492">
                    <a:moveTo>
                      <a:pt x="6904" y="6904"/>
                    </a:moveTo>
                    <a:lnTo>
                      <a:pt x="47407" y="6904"/>
                    </a:lnTo>
                    <a:lnTo>
                      <a:pt x="47407" y="1185191"/>
                    </a:lnTo>
                    <a:lnTo>
                      <a:pt x="6904" y="1185191"/>
                    </a:lnTo>
                    <a:close/>
                  </a:path>
                </a:pathLst>
              </a:custGeom>
              <a:solidFill>
                <a:srgbClr val="62AFEF"/>
              </a:solidFill>
              <a:ln w="9525" cap="flat">
                <a:noFill/>
                <a:prstDash val="solid"/>
                <a:miter/>
              </a:ln>
            </p:spPr>
            <p:txBody>
              <a:bodyPr rtlCol="0" anchor="ctr"/>
              <a:lstStyle/>
              <a:p>
                <a:endParaRPr lang="zh-CN" altLang="en-US"/>
              </a:p>
            </p:txBody>
          </p:sp>
          <p:sp>
            <p:nvSpPr>
              <p:cNvPr id="20" name="任意多边形: 形状 19"/>
              <p:cNvSpPr/>
              <p:nvPr/>
            </p:nvSpPr>
            <p:spPr>
              <a:xfrm>
                <a:off x="9282768" y="3040377"/>
                <a:ext cx="275758" cy="2275003"/>
              </a:xfrm>
              <a:custGeom>
                <a:avLst/>
                <a:gdLst>
                  <a:gd name="connsiteX0" fmla="*/ 6904 w 184107"/>
                  <a:gd name="connsiteY0" fmla="*/ 6904 h 1518885"/>
                  <a:gd name="connsiteX1" fmla="*/ 177203 w 184107"/>
                  <a:gd name="connsiteY1" fmla="*/ 6904 h 1518885"/>
                  <a:gd name="connsiteX2" fmla="*/ 177203 w 184107"/>
                  <a:gd name="connsiteY2" fmla="*/ 1516585 h 1518885"/>
                  <a:gd name="connsiteX3" fmla="*/ 6904 w 184107"/>
                  <a:gd name="connsiteY3" fmla="*/ 1516585 h 1518885"/>
                </a:gdLst>
                <a:ahLst/>
                <a:cxnLst>
                  <a:cxn ang="0">
                    <a:pos x="connsiteX0" y="connsiteY0"/>
                  </a:cxn>
                  <a:cxn ang="0">
                    <a:pos x="connsiteX1" y="connsiteY1"/>
                  </a:cxn>
                  <a:cxn ang="0">
                    <a:pos x="connsiteX2" y="connsiteY2"/>
                  </a:cxn>
                  <a:cxn ang="0">
                    <a:pos x="connsiteX3" y="connsiteY3"/>
                  </a:cxn>
                </a:cxnLst>
                <a:rect l="l" t="t" r="r" b="b"/>
                <a:pathLst>
                  <a:path w="184107" h="1518885">
                    <a:moveTo>
                      <a:pt x="6904" y="6904"/>
                    </a:moveTo>
                    <a:lnTo>
                      <a:pt x="177203" y="6904"/>
                    </a:lnTo>
                    <a:lnTo>
                      <a:pt x="177203" y="1516585"/>
                    </a:lnTo>
                    <a:lnTo>
                      <a:pt x="6904" y="1516585"/>
                    </a:lnTo>
                    <a:close/>
                  </a:path>
                </a:pathLst>
              </a:custGeom>
              <a:solidFill>
                <a:srgbClr val="9FD6FF"/>
              </a:solidFill>
              <a:ln w="9525" cap="flat">
                <a:noFill/>
                <a:prstDash val="solid"/>
                <a:miter/>
              </a:ln>
            </p:spPr>
            <p:txBody>
              <a:bodyPr rtlCol="0" anchor="ctr"/>
              <a:lstStyle/>
              <a:p>
                <a:endParaRPr lang="zh-CN" altLang="en-US"/>
              </a:p>
            </p:txBody>
          </p:sp>
          <p:sp>
            <p:nvSpPr>
              <p:cNvPr id="21" name="任意多边形: 形状 20"/>
              <p:cNvSpPr/>
              <p:nvPr/>
            </p:nvSpPr>
            <p:spPr>
              <a:xfrm>
                <a:off x="8874646" y="325960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2" name="任意多边形: 形状 21"/>
              <p:cNvSpPr/>
              <p:nvPr/>
            </p:nvSpPr>
            <p:spPr>
              <a:xfrm>
                <a:off x="8874646" y="3416786"/>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3" name="任意多边形: 形状 22"/>
              <p:cNvSpPr/>
              <p:nvPr/>
            </p:nvSpPr>
            <p:spPr>
              <a:xfrm>
                <a:off x="8874646" y="3573968"/>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4" name="任意多边形: 形状 23"/>
              <p:cNvSpPr/>
              <p:nvPr/>
            </p:nvSpPr>
            <p:spPr>
              <a:xfrm>
                <a:off x="8874646" y="3732530"/>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5" name="任意多边形: 形状 24"/>
              <p:cNvSpPr/>
              <p:nvPr/>
            </p:nvSpPr>
            <p:spPr>
              <a:xfrm>
                <a:off x="8874646" y="3889712"/>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6" name="任意多边形: 形状 25"/>
              <p:cNvSpPr/>
              <p:nvPr/>
            </p:nvSpPr>
            <p:spPr>
              <a:xfrm>
                <a:off x="8874646" y="4046893"/>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7" name="任意多边形: 形状 26"/>
              <p:cNvSpPr/>
              <p:nvPr/>
            </p:nvSpPr>
            <p:spPr>
              <a:xfrm>
                <a:off x="8874646" y="420407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8" name="任意多边形: 形状 27"/>
              <p:cNvSpPr/>
              <p:nvPr/>
            </p:nvSpPr>
            <p:spPr>
              <a:xfrm>
                <a:off x="8874646" y="4361258"/>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9" name="任意多边形: 形状 28"/>
              <p:cNvSpPr/>
              <p:nvPr/>
            </p:nvSpPr>
            <p:spPr>
              <a:xfrm>
                <a:off x="8874646" y="4518440"/>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30" name="任意多边形: 形状 29"/>
              <p:cNvSpPr/>
              <p:nvPr/>
            </p:nvSpPr>
            <p:spPr>
              <a:xfrm>
                <a:off x="8874646" y="4675621"/>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31" name="任意多边形: 形状 30"/>
              <p:cNvSpPr/>
              <p:nvPr/>
            </p:nvSpPr>
            <p:spPr>
              <a:xfrm>
                <a:off x="8874646" y="4834183"/>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32" name="任意多边形: 形状 31"/>
              <p:cNvSpPr/>
              <p:nvPr/>
            </p:nvSpPr>
            <p:spPr>
              <a:xfrm>
                <a:off x="8874646" y="499136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33" name="任意多边形: 形状 32"/>
              <p:cNvSpPr/>
              <p:nvPr/>
            </p:nvSpPr>
            <p:spPr>
              <a:xfrm>
                <a:off x="8874646" y="5148546"/>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34" name="任意多边形: 形状 33"/>
              <p:cNvSpPr/>
              <p:nvPr/>
            </p:nvSpPr>
            <p:spPr>
              <a:xfrm>
                <a:off x="8874646" y="3102422"/>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35" name="任意多边形: 形状 34"/>
              <p:cNvSpPr/>
              <p:nvPr/>
            </p:nvSpPr>
            <p:spPr>
              <a:xfrm>
                <a:off x="7586855" y="3732530"/>
                <a:ext cx="579092" cy="1585607"/>
              </a:xfrm>
              <a:custGeom>
                <a:avLst/>
                <a:gdLst>
                  <a:gd name="connsiteX0" fmla="*/ 386165 w 386625"/>
                  <a:gd name="connsiteY0" fmla="*/ 126574 h 1058617"/>
                  <a:gd name="connsiteX1" fmla="*/ 386165 w 386625"/>
                  <a:gd name="connsiteY1" fmla="*/ 1054475 h 1058617"/>
                  <a:gd name="connsiteX2" fmla="*/ 6904 w 386625"/>
                  <a:gd name="connsiteY2" fmla="*/ 1054475 h 1058617"/>
                  <a:gd name="connsiteX3" fmla="*/ 6904 w 386625"/>
                  <a:gd name="connsiteY3" fmla="*/ 6904 h 1058617"/>
                  <a:gd name="connsiteX4" fmla="*/ 279383 w 386625"/>
                  <a:gd name="connsiteY4" fmla="*/ 6904 h 1058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25" h="1058617">
                    <a:moveTo>
                      <a:pt x="386165" y="126574"/>
                    </a:moveTo>
                    <a:lnTo>
                      <a:pt x="386165" y="1054475"/>
                    </a:lnTo>
                    <a:lnTo>
                      <a:pt x="6904" y="1054475"/>
                    </a:lnTo>
                    <a:lnTo>
                      <a:pt x="6904" y="6904"/>
                    </a:lnTo>
                    <a:lnTo>
                      <a:pt x="279383" y="6904"/>
                    </a:lnTo>
                    <a:close/>
                  </a:path>
                </a:pathLst>
              </a:custGeom>
              <a:solidFill>
                <a:srgbClr val="78B4EF"/>
              </a:solidFill>
              <a:ln w="9525" cap="flat">
                <a:noFill/>
                <a:prstDash val="solid"/>
                <a:miter/>
              </a:ln>
            </p:spPr>
            <p:txBody>
              <a:bodyPr rtlCol="0" anchor="ctr"/>
              <a:lstStyle/>
              <a:p>
                <a:endParaRPr lang="zh-CN" altLang="en-US"/>
              </a:p>
            </p:txBody>
          </p:sp>
          <p:sp>
            <p:nvSpPr>
              <p:cNvPr id="36" name="任意多边形: 形状 35"/>
              <p:cNvSpPr/>
              <p:nvPr/>
            </p:nvSpPr>
            <p:spPr>
              <a:xfrm>
                <a:off x="7994978" y="3732530"/>
                <a:ext cx="275758" cy="1585607"/>
              </a:xfrm>
              <a:custGeom>
                <a:avLst/>
                <a:gdLst>
                  <a:gd name="connsiteX0" fmla="*/ 177203 w 184107"/>
                  <a:gd name="connsiteY0" fmla="*/ 199296 h 1058617"/>
                  <a:gd name="connsiteX1" fmla="*/ 177203 w 184107"/>
                  <a:gd name="connsiteY1" fmla="*/ 1054475 h 1058617"/>
                  <a:gd name="connsiteX2" fmla="*/ 6904 w 184107"/>
                  <a:gd name="connsiteY2" fmla="*/ 1054475 h 1058617"/>
                  <a:gd name="connsiteX3" fmla="*/ 6904 w 184107"/>
                  <a:gd name="connsiteY3" fmla="*/ 6904 h 1058617"/>
                  <a:gd name="connsiteX4" fmla="*/ 113686 w 184107"/>
                  <a:gd name="connsiteY4" fmla="*/ 126574 h 1058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07" h="1058617">
                    <a:moveTo>
                      <a:pt x="177203" y="199296"/>
                    </a:moveTo>
                    <a:lnTo>
                      <a:pt x="177203" y="1054475"/>
                    </a:lnTo>
                    <a:lnTo>
                      <a:pt x="6904" y="1054475"/>
                    </a:lnTo>
                    <a:lnTo>
                      <a:pt x="6904" y="6904"/>
                    </a:lnTo>
                    <a:lnTo>
                      <a:pt x="113686" y="126574"/>
                    </a:lnTo>
                    <a:close/>
                  </a:path>
                </a:pathLst>
              </a:custGeom>
              <a:solidFill>
                <a:srgbClr val="9FD6FF"/>
              </a:solidFill>
              <a:ln w="9525" cap="flat">
                <a:noFill/>
                <a:prstDash val="solid"/>
                <a:miter/>
              </a:ln>
            </p:spPr>
            <p:txBody>
              <a:bodyPr rtlCol="0" anchor="ctr"/>
              <a:lstStyle/>
              <a:p>
                <a:endParaRPr lang="zh-CN" altLang="en-US"/>
              </a:p>
            </p:txBody>
          </p:sp>
          <p:sp>
            <p:nvSpPr>
              <p:cNvPr id="37" name="任意多边形: 形状 36"/>
              <p:cNvSpPr/>
              <p:nvPr/>
            </p:nvSpPr>
            <p:spPr>
              <a:xfrm>
                <a:off x="7586855" y="3732530"/>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38" name="任意多边形: 形状 37"/>
              <p:cNvSpPr/>
              <p:nvPr/>
            </p:nvSpPr>
            <p:spPr>
              <a:xfrm>
                <a:off x="7586855" y="3889712"/>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39" name="任意多边形: 形状 38"/>
              <p:cNvSpPr/>
              <p:nvPr/>
            </p:nvSpPr>
            <p:spPr>
              <a:xfrm>
                <a:off x="7586855" y="4046893"/>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40" name="任意多边形: 形状 39"/>
              <p:cNvSpPr/>
              <p:nvPr/>
            </p:nvSpPr>
            <p:spPr>
              <a:xfrm>
                <a:off x="7586855" y="420407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41" name="任意多边形: 形状 40"/>
              <p:cNvSpPr/>
              <p:nvPr/>
            </p:nvSpPr>
            <p:spPr>
              <a:xfrm>
                <a:off x="7586855" y="4361258"/>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42" name="任意多边形: 形状 41"/>
              <p:cNvSpPr/>
              <p:nvPr/>
            </p:nvSpPr>
            <p:spPr>
              <a:xfrm>
                <a:off x="7586855" y="4518440"/>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43" name="任意多边形: 形状 42"/>
              <p:cNvSpPr/>
              <p:nvPr/>
            </p:nvSpPr>
            <p:spPr>
              <a:xfrm>
                <a:off x="7586855" y="4675621"/>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44" name="任意多边形: 形状 43"/>
              <p:cNvSpPr/>
              <p:nvPr/>
            </p:nvSpPr>
            <p:spPr>
              <a:xfrm>
                <a:off x="7586855" y="4834183"/>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45" name="任意多边形: 形状 44"/>
              <p:cNvSpPr/>
              <p:nvPr/>
            </p:nvSpPr>
            <p:spPr>
              <a:xfrm>
                <a:off x="7586855" y="4991365"/>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46" name="任意多边形: 形状 45"/>
              <p:cNvSpPr/>
              <p:nvPr/>
            </p:nvSpPr>
            <p:spPr>
              <a:xfrm>
                <a:off x="7586855" y="5148546"/>
                <a:ext cx="427424" cy="96516"/>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47" name="任意多边形: 形状 46"/>
              <p:cNvSpPr/>
              <p:nvPr/>
            </p:nvSpPr>
            <p:spPr>
              <a:xfrm>
                <a:off x="8267978" y="3436090"/>
                <a:ext cx="523940" cy="110304"/>
              </a:xfrm>
              <a:custGeom>
                <a:avLst/>
                <a:gdLst>
                  <a:gd name="connsiteX0" fmla="*/ 6904 w 349804"/>
                  <a:gd name="connsiteY0" fmla="*/ 6904 h 73642"/>
                  <a:gd name="connsiteX1" fmla="*/ 347503 w 349804"/>
                  <a:gd name="connsiteY1" fmla="*/ 6904 h 73642"/>
                  <a:gd name="connsiteX2" fmla="*/ 347503 w 349804"/>
                  <a:gd name="connsiteY2" fmla="*/ 73183 h 73642"/>
                  <a:gd name="connsiteX3" fmla="*/ 6904 w 349804"/>
                  <a:gd name="connsiteY3" fmla="*/ 73183 h 73642"/>
                </a:gdLst>
                <a:ahLst/>
                <a:cxnLst>
                  <a:cxn ang="0">
                    <a:pos x="connsiteX0" y="connsiteY0"/>
                  </a:cxn>
                  <a:cxn ang="0">
                    <a:pos x="connsiteX1" y="connsiteY1"/>
                  </a:cxn>
                  <a:cxn ang="0">
                    <a:pos x="connsiteX2" y="connsiteY2"/>
                  </a:cxn>
                  <a:cxn ang="0">
                    <a:pos x="connsiteX3" y="connsiteY3"/>
                  </a:cxn>
                </a:cxnLst>
                <a:rect l="l" t="t" r="r" b="b"/>
                <a:pathLst>
                  <a:path w="349804" h="73642">
                    <a:moveTo>
                      <a:pt x="6904" y="6904"/>
                    </a:moveTo>
                    <a:lnTo>
                      <a:pt x="347503" y="6904"/>
                    </a:lnTo>
                    <a:lnTo>
                      <a:pt x="347503" y="73183"/>
                    </a:lnTo>
                    <a:lnTo>
                      <a:pt x="6904" y="73183"/>
                    </a:lnTo>
                    <a:close/>
                  </a:path>
                </a:pathLst>
              </a:custGeom>
              <a:solidFill>
                <a:srgbClr val="78B4EF"/>
              </a:solidFill>
              <a:ln w="9525" cap="flat">
                <a:noFill/>
                <a:prstDash val="solid"/>
                <a:miter/>
              </a:ln>
            </p:spPr>
            <p:txBody>
              <a:bodyPr rtlCol="0" anchor="ctr"/>
              <a:lstStyle/>
              <a:p>
                <a:endParaRPr lang="zh-CN" altLang="en-US"/>
              </a:p>
            </p:txBody>
          </p:sp>
          <p:sp>
            <p:nvSpPr>
              <p:cNvPr id="48" name="任意多边形: 形状 47"/>
              <p:cNvSpPr/>
              <p:nvPr/>
            </p:nvSpPr>
            <p:spPr>
              <a:xfrm>
                <a:off x="8365872" y="3346468"/>
                <a:ext cx="330910" cy="110304"/>
              </a:xfrm>
              <a:custGeom>
                <a:avLst/>
                <a:gdLst>
                  <a:gd name="connsiteX0" fmla="*/ 6904 w 220928"/>
                  <a:gd name="connsiteY0" fmla="*/ 6904 h 73642"/>
                  <a:gd name="connsiteX1" fmla="*/ 217707 w 220928"/>
                  <a:gd name="connsiteY1" fmla="*/ 6904 h 73642"/>
                  <a:gd name="connsiteX2" fmla="*/ 217707 w 220928"/>
                  <a:gd name="connsiteY2" fmla="*/ 73183 h 73642"/>
                  <a:gd name="connsiteX3" fmla="*/ 6904 w 220928"/>
                  <a:gd name="connsiteY3" fmla="*/ 73183 h 73642"/>
                </a:gdLst>
                <a:ahLst/>
                <a:cxnLst>
                  <a:cxn ang="0">
                    <a:pos x="connsiteX0" y="connsiteY0"/>
                  </a:cxn>
                  <a:cxn ang="0">
                    <a:pos x="connsiteX1" y="connsiteY1"/>
                  </a:cxn>
                  <a:cxn ang="0">
                    <a:pos x="connsiteX2" y="connsiteY2"/>
                  </a:cxn>
                  <a:cxn ang="0">
                    <a:pos x="connsiteX3" y="connsiteY3"/>
                  </a:cxn>
                </a:cxnLst>
                <a:rect l="l" t="t" r="r" b="b"/>
                <a:pathLst>
                  <a:path w="220928" h="73642">
                    <a:moveTo>
                      <a:pt x="6904" y="6904"/>
                    </a:moveTo>
                    <a:lnTo>
                      <a:pt x="217707" y="6904"/>
                    </a:lnTo>
                    <a:lnTo>
                      <a:pt x="217707" y="73183"/>
                    </a:lnTo>
                    <a:lnTo>
                      <a:pt x="6904" y="73183"/>
                    </a:lnTo>
                    <a:close/>
                  </a:path>
                </a:pathLst>
              </a:custGeom>
              <a:solidFill>
                <a:srgbClr val="78B4EF"/>
              </a:solidFill>
              <a:ln w="9525" cap="flat">
                <a:noFill/>
                <a:prstDash val="solid"/>
                <a:miter/>
              </a:ln>
            </p:spPr>
            <p:txBody>
              <a:bodyPr rtlCol="0" anchor="ctr"/>
              <a:lstStyle/>
              <a:p>
                <a:endParaRPr lang="zh-CN" altLang="en-US"/>
              </a:p>
            </p:txBody>
          </p:sp>
          <p:sp>
            <p:nvSpPr>
              <p:cNvPr id="49" name="任意多边形: 形状 48"/>
              <p:cNvSpPr/>
              <p:nvPr/>
            </p:nvSpPr>
            <p:spPr>
              <a:xfrm>
                <a:off x="6988461" y="4096530"/>
                <a:ext cx="399849" cy="1213334"/>
              </a:xfrm>
              <a:custGeom>
                <a:avLst/>
                <a:gdLst>
                  <a:gd name="connsiteX0" fmla="*/ 6904 w 266955"/>
                  <a:gd name="connsiteY0" fmla="*/ 6904 h 810072"/>
                  <a:gd name="connsiteX1" fmla="*/ 265575 w 266955"/>
                  <a:gd name="connsiteY1" fmla="*/ 6904 h 810072"/>
                  <a:gd name="connsiteX2" fmla="*/ 265575 w 266955"/>
                  <a:gd name="connsiteY2" fmla="*/ 811453 h 810072"/>
                  <a:gd name="connsiteX3" fmla="*/ 6904 w 266955"/>
                  <a:gd name="connsiteY3" fmla="*/ 811453 h 810072"/>
                </a:gdLst>
                <a:ahLst/>
                <a:cxnLst>
                  <a:cxn ang="0">
                    <a:pos x="connsiteX0" y="connsiteY0"/>
                  </a:cxn>
                  <a:cxn ang="0">
                    <a:pos x="connsiteX1" y="connsiteY1"/>
                  </a:cxn>
                  <a:cxn ang="0">
                    <a:pos x="connsiteX2" y="connsiteY2"/>
                  </a:cxn>
                  <a:cxn ang="0">
                    <a:pos x="connsiteX3" y="connsiteY3"/>
                  </a:cxn>
                </a:cxnLst>
                <a:rect l="l" t="t" r="r" b="b"/>
                <a:pathLst>
                  <a:path w="266955" h="810072">
                    <a:moveTo>
                      <a:pt x="6904" y="6904"/>
                    </a:moveTo>
                    <a:lnTo>
                      <a:pt x="265575" y="6904"/>
                    </a:lnTo>
                    <a:lnTo>
                      <a:pt x="265575" y="811453"/>
                    </a:lnTo>
                    <a:lnTo>
                      <a:pt x="6904" y="811453"/>
                    </a:lnTo>
                    <a:close/>
                  </a:path>
                </a:pathLst>
              </a:custGeom>
              <a:solidFill>
                <a:srgbClr val="78B4EF"/>
              </a:solidFill>
              <a:ln w="9525" cap="flat">
                <a:noFill/>
                <a:prstDash val="solid"/>
                <a:miter/>
              </a:ln>
            </p:spPr>
            <p:txBody>
              <a:bodyPr rtlCol="0" anchor="ctr"/>
              <a:lstStyle/>
              <a:p>
                <a:endParaRPr lang="zh-CN" altLang="en-US"/>
              </a:p>
            </p:txBody>
          </p:sp>
          <p:sp>
            <p:nvSpPr>
              <p:cNvPr id="50" name="任意多边形: 形状 49"/>
              <p:cNvSpPr/>
              <p:nvPr/>
            </p:nvSpPr>
            <p:spPr>
              <a:xfrm>
                <a:off x="7266978" y="4096530"/>
                <a:ext cx="193031" cy="1213334"/>
              </a:xfrm>
              <a:custGeom>
                <a:avLst/>
                <a:gdLst>
                  <a:gd name="connsiteX0" fmla="*/ 6904 w 128875"/>
                  <a:gd name="connsiteY0" fmla="*/ 6904 h 810072"/>
                  <a:gd name="connsiteX1" fmla="*/ 122892 w 128875"/>
                  <a:gd name="connsiteY1" fmla="*/ 6904 h 810072"/>
                  <a:gd name="connsiteX2" fmla="*/ 122892 w 128875"/>
                  <a:gd name="connsiteY2" fmla="*/ 811453 h 810072"/>
                  <a:gd name="connsiteX3" fmla="*/ 6904 w 128875"/>
                  <a:gd name="connsiteY3" fmla="*/ 811453 h 810072"/>
                </a:gdLst>
                <a:ahLst/>
                <a:cxnLst>
                  <a:cxn ang="0">
                    <a:pos x="connsiteX0" y="connsiteY0"/>
                  </a:cxn>
                  <a:cxn ang="0">
                    <a:pos x="connsiteX1" y="connsiteY1"/>
                  </a:cxn>
                  <a:cxn ang="0">
                    <a:pos x="connsiteX2" y="connsiteY2"/>
                  </a:cxn>
                  <a:cxn ang="0">
                    <a:pos x="connsiteX3" y="connsiteY3"/>
                  </a:cxn>
                </a:cxnLst>
                <a:rect l="l" t="t" r="r" b="b"/>
                <a:pathLst>
                  <a:path w="128875" h="810072">
                    <a:moveTo>
                      <a:pt x="6904" y="6904"/>
                    </a:moveTo>
                    <a:lnTo>
                      <a:pt x="122892" y="6904"/>
                    </a:lnTo>
                    <a:lnTo>
                      <a:pt x="122892" y="811453"/>
                    </a:lnTo>
                    <a:lnTo>
                      <a:pt x="6904" y="811453"/>
                    </a:lnTo>
                    <a:close/>
                  </a:path>
                </a:pathLst>
              </a:custGeom>
              <a:solidFill>
                <a:srgbClr val="9FD6FF"/>
              </a:solidFill>
              <a:ln w="9525" cap="flat">
                <a:noFill/>
                <a:prstDash val="solid"/>
                <a:miter/>
              </a:ln>
            </p:spPr>
            <p:txBody>
              <a:bodyPr rtlCol="0" anchor="ctr"/>
              <a:lstStyle/>
              <a:p>
                <a:endParaRPr lang="zh-CN" altLang="en-US"/>
              </a:p>
            </p:txBody>
          </p:sp>
          <p:sp>
            <p:nvSpPr>
              <p:cNvPr id="51" name="任意多边形: 形状 50"/>
              <p:cNvSpPr/>
              <p:nvPr/>
            </p:nvSpPr>
            <p:spPr>
              <a:xfrm>
                <a:off x="7027067" y="3994500"/>
                <a:ext cx="386060" cy="110304"/>
              </a:xfrm>
              <a:custGeom>
                <a:avLst/>
                <a:gdLst>
                  <a:gd name="connsiteX0" fmla="*/ 6904 w 257750"/>
                  <a:gd name="connsiteY0" fmla="*/ 6904 h 73642"/>
                  <a:gd name="connsiteX1" fmla="*/ 255449 w 257750"/>
                  <a:gd name="connsiteY1" fmla="*/ 6904 h 73642"/>
                  <a:gd name="connsiteX2" fmla="*/ 255449 w 257750"/>
                  <a:gd name="connsiteY2" fmla="*/ 75024 h 73642"/>
                  <a:gd name="connsiteX3" fmla="*/ 6904 w 257750"/>
                  <a:gd name="connsiteY3" fmla="*/ 75024 h 73642"/>
                </a:gdLst>
                <a:ahLst/>
                <a:cxnLst>
                  <a:cxn ang="0">
                    <a:pos x="connsiteX0" y="connsiteY0"/>
                  </a:cxn>
                  <a:cxn ang="0">
                    <a:pos x="connsiteX1" y="connsiteY1"/>
                  </a:cxn>
                  <a:cxn ang="0">
                    <a:pos x="connsiteX2" y="connsiteY2"/>
                  </a:cxn>
                  <a:cxn ang="0">
                    <a:pos x="connsiteX3" y="connsiteY3"/>
                  </a:cxn>
                </a:cxnLst>
                <a:rect l="l" t="t" r="r" b="b"/>
                <a:pathLst>
                  <a:path w="257750" h="73642">
                    <a:moveTo>
                      <a:pt x="6904" y="6904"/>
                    </a:moveTo>
                    <a:lnTo>
                      <a:pt x="255449" y="6904"/>
                    </a:lnTo>
                    <a:lnTo>
                      <a:pt x="255449" y="75024"/>
                    </a:lnTo>
                    <a:lnTo>
                      <a:pt x="6904" y="75024"/>
                    </a:lnTo>
                    <a:close/>
                  </a:path>
                </a:pathLst>
              </a:custGeom>
              <a:solidFill>
                <a:srgbClr val="78B4EF"/>
              </a:solidFill>
              <a:ln w="9525" cap="flat">
                <a:noFill/>
                <a:prstDash val="solid"/>
                <a:miter/>
              </a:ln>
            </p:spPr>
            <p:txBody>
              <a:bodyPr rtlCol="0" anchor="ctr"/>
              <a:lstStyle/>
              <a:p>
                <a:endParaRPr lang="zh-CN" altLang="en-US"/>
              </a:p>
            </p:txBody>
          </p:sp>
          <p:sp>
            <p:nvSpPr>
              <p:cNvPr id="52" name="任意多边形: 形状 51"/>
              <p:cNvSpPr/>
              <p:nvPr/>
            </p:nvSpPr>
            <p:spPr>
              <a:xfrm>
                <a:off x="7141507" y="3873167"/>
                <a:ext cx="137880" cy="137880"/>
              </a:xfrm>
              <a:custGeom>
                <a:avLst/>
                <a:gdLst>
                  <a:gd name="connsiteX0" fmla="*/ 6904 w 92053"/>
                  <a:gd name="connsiteY0" fmla="*/ 6904 h 92053"/>
                  <a:gd name="connsiteX1" fmla="*/ 86991 w 92053"/>
                  <a:gd name="connsiteY1" fmla="*/ 6904 h 92053"/>
                  <a:gd name="connsiteX2" fmla="*/ 86991 w 92053"/>
                  <a:gd name="connsiteY2" fmla="*/ 91593 h 92053"/>
                  <a:gd name="connsiteX3" fmla="*/ 6904 w 92053"/>
                  <a:gd name="connsiteY3" fmla="*/ 91593 h 92053"/>
                </a:gdLst>
                <a:ahLst/>
                <a:cxnLst>
                  <a:cxn ang="0">
                    <a:pos x="connsiteX0" y="connsiteY0"/>
                  </a:cxn>
                  <a:cxn ang="0">
                    <a:pos x="connsiteX1" y="connsiteY1"/>
                  </a:cxn>
                  <a:cxn ang="0">
                    <a:pos x="connsiteX2" y="connsiteY2"/>
                  </a:cxn>
                  <a:cxn ang="0">
                    <a:pos x="connsiteX3" y="connsiteY3"/>
                  </a:cxn>
                </a:cxnLst>
                <a:rect l="l" t="t" r="r" b="b"/>
                <a:pathLst>
                  <a:path w="92053" h="92053">
                    <a:moveTo>
                      <a:pt x="6904" y="6904"/>
                    </a:moveTo>
                    <a:lnTo>
                      <a:pt x="86991" y="6904"/>
                    </a:lnTo>
                    <a:lnTo>
                      <a:pt x="86991" y="91593"/>
                    </a:lnTo>
                    <a:lnTo>
                      <a:pt x="6904" y="91593"/>
                    </a:lnTo>
                    <a:close/>
                  </a:path>
                </a:pathLst>
              </a:custGeom>
              <a:solidFill>
                <a:srgbClr val="78B4EF"/>
              </a:solidFill>
              <a:ln w="9525" cap="flat">
                <a:noFill/>
                <a:prstDash val="solid"/>
                <a:miter/>
              </a:ln>
            </p:spPr>
            <p:txBody>
              <a:bodyPr rtlCol="0" anchor="ctr"/>
              <a:lstStyle/>
              <a:p>
                <a:endParaRPr lang="zh-CN" altLang="en-US"/>
              </a:p>
            </p:txBody>
          </p:sp>
          <p:sp>
            <p:nvSpPr>
              <p:cNvPr id="53" name="任意多边形: 形状 52"/>
              <p:cNvSpPr/>
              <p:nvPr/>
            </p:nvSpPr>
            <p:spPr>
              <a:xfrm>
                <a:off x="7080840" y="4448120"/>
                <a:ext cx="41363" cy="868637"/>
              </a:xfrm>
              <a:custGeom>
                <a:avLst/>
                <a:gdLst>
                  <a:gd name="connsiteX0" fmla="*/ 6904 w 27616"/>
                  <a:gd name="connsiteY0" fmla="*/ 6904 h 579938"/>
                  <a:gd name="connsiteX1" fmla="*/ 27156 w 27616"/>
                  <a:gd name="connsiteY1" fmla="*/ 6904 h 579938"/>
                  <a:gd name="connsiteX2" fmla="*/ 27156 w 27616"/>
                  <a:gd name="connsiteY2" fmla="*/ 576716 h 579938"/>
                  <a:gd name="connsiteX3" fmla="*/ 6904 w 27616"/>
                  <a:gd name="connsiteY3" fmla="*/ 576716 h 579938"/>
                </a:gdLst>
                <a:ahLst/>
                <a:cxnLst>
                  <a:cxn ang="0">
                    <a:pos x="connsiteX0" y="connsiteY0"/>
                  </a:cxn>
                  <a:cxn ang="0">
                    <a:pos x="connsiteX1" y="connsiteY1"/>
                  </a:cxn>
                  <a:cxn ang="0">
                    <a:pos x="connsiteX2" y="connsiteY2"/>
                  </a:cxn>
                  <a:cxn ang="0">
                    <a:pos x="connsiteX3" y="connsiteY3"/>
                  </a:cxn>
                </a:cxnLst>
                <a:rect l="l" t="t" r="r" b="b"/>
                <a:pathLst>
                  <a:path w="27616" h="579938">
                    <a:moveTo>
                      <a:pt x="6904" y="6904"/>
                    </a:moveTo>
                    <a:lnTo>
                      <a:pt x="27156" y="6904"/>
                    </a:lnTo>
                    <a:lnTo>
                      <a:pt x="27156" y="576716"/>
                    </a:lnTo>
                    <a:lnTo>
                      <a:pt x="6904" y="576716"/>
                    </a:lnTo>
                    <a:close/>
                  </a:path>
                </a:pathLst>
              </a:custGeom>
              <a:solidFill>
                <a:srgbClr val="62AFEF"/>
              </a:solidFill>
              <a:ln w="9525" cap="flat">
                <a:noFill/>
                <a:prstDash val="solid"/>
                <a:miter/>
              </a:ln>
            </p:spPr>
            <p:txBody>
              <a:bodyPr rtlCol="0" anchor="ctr"/>
              <a:lstStyle/>
              <a:p>
                <a:endParaRPr lang="zh-CN" altLang="en-US"/>
              </a:p>
            </p:txBody>
          </p:sp>
          <p:sp>
            <p:nvSpPr>
              <p:cNvPr id="54" name="任意多边形: 形状 53"/>
              <p:cNvSpPr/>
              <p:nvPr/>
            </p:nvSpPr>
            <p:spPr>
              <a:xfrm>
                <a:off x="7080840" y="4168226"/>
                <a:ext cx="41363" cy="234394"/>
              </a:xfrm>
              <a:custGeom>
                <a:avLst/>
                <a:gdLst>
                  <a:gd name="connsiteX0" fmla="*/ 6904 w 27616"/>
                  <a:gd name="connsiteY0" fmla="*/ 6904 h 156491"/>
                  <a:gd name="connsiteX1" fmla="*/ 27156 w 27616"/>
                  <a:gd name="connsiteY1" fmla="*/ 6904 h 156491"/>
                  <a:gd name="connsiteX2" fmla="*/ 27156 w 27616"/>
                  <a:gd name="connsiteY2" fmla="*/ 153269 h 156491"/>
                  <a:gd name="connsiteX3" fmla="*/ 6904 w 27616"/>
                  <a:gd name="connsiteY3" fmla="*/ 153269 h 156491"/>
                </a:gdLst>
                <a:ahLst/>
                <a:cxnLst>
                  <a:cxn ang="0">
                    <a:pos x="connsiteX0" y="connsiteY0"/>
                  </a:cxn>
                  <a:cxn ang="0">
                    <a:pos x="connsiteX1" y="connsiteY1"/>
                  </a:cxn>
                  <a:cxn ang="0">
                    <a:pos x="connsiteX2" y="connsiteY2"/>
                  </a:cxn>
                  <a:cxn ang="0">
                    <a:pos x="connsiteX3" y="connsiteY3"/>
                  </a:cxn>
                </a:cxnLst>
                <a:rect l="l" t="t" r="r" b="b"/>
                <a:pathLst>
                  <a:path w="27616" h="156491">
                    <a:moveTo>
                      <a:pt x="6904" y="6904"/>
                    </a:moveTo>
                    <a:lnTo>
                      <a:pt x="27156" y="6904"/>
                    </a:lnTo>
                    <a:lnTo>
                      <a:pt x="27156" y="153269"/>
                    </a:lnTo>
                    <a:lnTo>
                      <a:pt x="6904" y="153269"/>
                    </a:lnTo>
                    <a:close/>
                  </a:path>
                </a:pathLst>
              </a:custGeom>
              <a:solidFill>
                <a:srgbClr val="62AFEF"/>
              </a:solidFill>
              <a:ln w="9525" cap="flat">
                <a:noFill/>
                <a:prstDash val="solid"/>
                <a:miter/>
              </a:ln>
            </p:spPr>
            <p:txBody>
              <a:bodyPr rtlCol="0" anchor="ctr"/>
              <a:lstStyle/>
              <a:p>
                <a:endParaRPr lang="zh-CN" altLang="en-US"/>
              </a:p>
            </p:txBody>
          </p:sp>
          <p:sp>
            <p:nvSpPr>
              <p:cNvPr id="55" name="任意多边形: 形状 54"/>
              <p:cNvSpPr/>
              <p:nvPr/>
            </p:nvSpPr>
            <p:spPr>
              <a:xfrm>
                <a:off x="7979751" y="3078662"/>
                <a:ext cx="2923033" cy="2923033"/>
              </a:xfrm>
              <a:custGeom>
                <a:avLst/>
                <a:gdLst>
                  <a:gd name="connsiteX0" fmla="*/ 9764 w 1951538"/>
                  <a:gd name="connsiteY0" fmla="*/ 1735981 h 1951538"/>
                  <a:gd name="connsiteX1" fmla="*/ 1735982 w 1951538"/>
                  <a:gd name="connsiteY1" fmla="*/ 9764 h 1951538"/>
                  <a:gd name="connsiteX2" fmla="*/ 1946226 w 1951538"/>
                  <a:gd name="connsiteY2" fmla="*/ 220008 h 1951538"/>
                  <a:gd name="connsiteX3" fmla="*/ 220008 w 1951538"/>
                  <a:gd name="connsiteY3" fmla="*/ 1946226 h 1951538"/>
                </a:gdLst>
                <a:ahLst/>
                <a:cxnLst>
                  <a:cxn ang="0">
                    <a:pos x="connsiteX0" y="connsiteY0"/>
                  </a:cxn>
                  <a:cxn ang="0">
                    <a:pos x="connsiteX1" y="connsiteY1"/>
                  </a:cxn>
                  <a:cxn ang="0">
                    <a:pos x="connsiteX2" y="connsiteY2"/>
                  </a:cxn>
                  <a:cxn ang="0">
                    <a:pos x="connsiteX3" y="connsiteY3"/>
                  </a:cxn>
                </a:cxnLst>
                <a:rect l="l" t="t" r="r" b="b"/>
                <a:pathLst>
                  <a:path w="1951538" h="1951538">
                    <a:moveTo>
                      <a:pt x="9764" y="1735981"/>
                    </a:moveTo>
                    <a:lnTo>
                      <a:pt x="1735982" y="9764"/>
                    </a:lnTo>
                    <a:lnTo>
                      <a:pt x="1946226" y="220008"/>
                    </a:lnTo>
                    <a:lnTo>
                      <a:pt x="220008" y="1946226"/>
                    </a:lnTo>
                    <a:close/>
                  </a:path>
                </a:pathLst>
              </a:custGeom>
              <a:solidFill>
                <a:srgbClr val="FFF0CA">
                  <a:alpha val="15000"/>
                </a:srgbClr>
              </a:solidFill>
              <a:ln w="9525" cap="flat">
                <a:noFill/>
                <a:prstDash val="solid"/>
                <a:miter/>
              </a:ln>
            </p:spPr>
            <p:txBody>
              <a:bodyPr rtlCol="0" anchor="ctr"/>
              <a:lstStyle/>
              <a:p>
                <a:endParaRPr lang="zh-CN" altLang="en-US"/>
              </a:p>
            </p:txBody>
          </p:sp>
          <p:sp>
            <p:nvSpPr>
              <p:cNvPr id="56" name="任意多边形: 形状 55"/>
              <p:cNvSpPr/>
              <p:nvPr/>
            </p:nvSpPr>
            <p:spPr>
              <a:xfrm>
                <a:off x="7631594" y="2781328"/>
                <a:ext cx="2757580" cy="2757580"/>
              </a:xfrm>
              <a:custGeom>
                <a:avLst/>
                <a:gdLst>
                  <a:gd name="connsiteX0" fmla="*/ 9764 w 1841073"/>
                  <a:gd name="connsiteY0" fmla="*/ 1735982 h 1841073"/>
                  <a:gd name="connsiteX1" fmla="*/ 1735982 w 1841073"/>
                  <a:gd name="connsiteY1" fmla="*/ 9764 h 1841073"/>
                  <a:gd name="connsiteX2" fmla="*/ 1832967 w 1841073"/>
                  <a:gd name="connsiteY2" fmla="*/ 106750 h 1841073"/>
                  <a:gd name="connsiteX3" fmla="*/ 106749 w 1841073"/>
                  <a:gd name="connsiteY3" fmla="*/ 1832967 h 1841073"/>
                </a:gdLst>
                <a:ahLst/>
                <a:cxnLst>
                  <a:cxn ang="0">
                    <a:pos x="connsiteX0" y="connsiteY0"/>
                  </a:cxn>
                  <a:cxn ang="0">
                    <a:pos x="connsiteX1" y="connsiteY1"/>
                  </a:cxn>
                  <a:cxn ang="0">
                    <a:pos x="connsiteX2" y="connsiteY2"/>
                  </a:cxn>
                  <a:cxn ang="0">
                    <a:pos x="connsiteX3" y="connsiteY3"/>
                  </a:cxn>
                </a:cxnLst>
                <a:rect l="l" t="t" r="r" b="b"/>
                <a:pathLst>
                  <a:path w="1841073" h="1841073">
                    <a:moveTo>
                      <a:pt x="9764" y="1735982"/>
                    </a:moveTo>
                    <a:lnTo>
                      <a:pt x="1735982" y="9764"/>
                    </a:lnTo>
                    <a:lnTo>
                      <a:pt x="1832967" y="106750"/>
                    </a:lnTo>
                    <a:lnTo>
                      <a:pt x="106749" y="1832967"/>
                    </a:lnTo>
                    <a:close/>
                  </a:path>
                </a:pathLst>
              </a:custGeom>
              <a:solidFill>
                <a:srgbClr val="FFF0CA">
                  <a:alpha val="15000"/>
                </a:srgbClr>
              </a:solidFill>
              <a:ln w="9525" cap="flat">
                <a:noFill/>
                <a:prstDash val="solid"/>
                <a:miter/>
              </a:ln>
            </p:spPr>
            <p:txBody>
              <a:bodyPr rtlCol="0" anchor="ctr"/>
              <a:lstStyle/>
              <a:p>
                <a:endParaRPr lang="zh-CN" altLang="en-US"/>
              </a:p>
            </p:txBody>
          </p:sp>
          <p:sp>
            <p:nvSpPr>
              <p:cNvPr id="57" name="任意多边形: 形状 56"/>
              <p:cNvSpPr/>
              <p:nvPr/>
            </p:nvSpPr>
            <p:spPr>
              <a:xfrm>
                <a:off x="6189621" y="2795070"/>
                <a:ext cx="4219096" cy="4219096"/>
              </a:xfrm>
              <a:custGeom>
                <a:avLst/>
                <a:gdLst>
                  <a:gd name="connsiteX0" fmla="*/ 9764 w 2816843"/>
                  <a:gd name="connsiteY0" fmla="*/ 1735981 h 2816842"/>
                  <a:gd name="connsiteX1" fmla="*/ 1735981 w 2816843"/>
                  <a:gd name="connsiteY1" fmla="*/ 9764 h 2816842"/>
                  <a:gd name="connsiteX2" fmla="*/ 2815844 w 2816843"/>
                  <a:gd name="connsiteY2" fmla="*/ 1089626 h 2816842"/>
                  <a:gd name="connsiteX3" fmla="*/ 1089626 w 2816843"/>
                  <a:gd name="connsiteY3" fmla="*/ 2815844 h 2816842"/>
                </a:gdLst>
                <a:ahLst/>
                <a:cxnLst>
                  <a:cxn ang="0">
                    <a:pos x="connsiteX0" y="connsiteY0"/>
                  </a:cxn>
                  <a:cxn ang="0">
                    <a:pos x="connsiteX1" y="connsiteY1"/>
                  </a:cxn>
                  <a:cxn ang="0">
                    <a:pos x="connsiteX2" y="connsiteY2"/>
                  </a:cxn>
                  <a:cxn ang="0">
                    <a:pos x="connsiteX3" y="connsiteY3"/>
                  </a:cxn>
                </a:cxnLst>
                <a:rect l="l" t="t" r="r" b="b"/>
                <a:pathLst>
                  <a:path w="2816843" h="2816842">
                    <a:moveTo>
                      <a:pt x="9764" y="1735981"/>
                    </a:moveTo>
                    <a:lnTo>
                      <a:pt x="1735981" y="9764"/>
                    </a:lnTo>
                    <a:lnTo>
                      <a:pt x="2815844" y="1089626"/>
                    </a:lnTo>
                    <a:lnTo>
                      <a:pt x="1089626" y="2815844"/>
                    </a:lnTo>
                    <a:close/>
                  </a:path>
                </a:pathLst>
              </a:custGeom>
              <a:solidFill>
                <a:srgbClr val="FFF0CA">
                  <a:alpha val="15000"/>
                </a:srgbClr>
              </a:solidFill>
              <a:ln w="9525" cap="flat">
                <a:noFill/>
                <a:prstDash val="solid"/>
                <a:miter/>
              </a:ln>
            </p:spPr>
            <p:txBody>
              <a:bodyPr rtlCol="0" anchor="ctr"/>
              <a:lstStyle/>
              <a:p>
                <a:endParaRPr lang="zh-CN" altLang="en-US"/>
              </a:p>
            </p:txBody>
          </p:sp>
          <p:sp>
            <p:nvSpPr>
              <p:cNvPr id="58" name="任意多边形: 形状 57"/>
              <p:cNvSpPr/>
              <p:nvPr/>
            </p:nvSpPr>
            <p:spPr>
              <a:xfrm>
                <a:off x="4461485" y="3555302"/>
                <a:ext cx="3426981" cy="3313628"/>
              </a:xfrm>
              <a:custGeom>
                <a:avLst/>
                <a:gdLst>
                  <a:gd name="connsiteX0" fmla="*/ 1714180 w 3426981"/>
                  <a:gd name="connsiteY0" fmla="*/ 0 h 3313628"/>
                  <a:gd name="connsiteX1" fmla="*/ 1962362 w 3426981"/>
                  <a:gd name="connsiteY1" fmla="*/ 102375 h 3313628"/>
                  <a:gd name="connsiteX2" fmla="*/ 3324606 w 3426981"/>
                  <a:gd name="connsiteY2" fmla="*/ 1465998 h 3313628"/>
                  <a:gd name="connsiteX3" fmla="*/ 3324606 w 3426981"/>
                  <a:gd name="connsiteY3" fmla="*/ 1962362 h 3313628"/>
                  <a:gd name="connsiteX4" fmla="*/ 1973340 w 3426981"/>
                  <a:gd name="connsiteY4" fmla="*/ 3313628 h 3313628"/>
                  <a:gd name="connsiteX5" fmla="*/ 1455009 w 3426981"/>
                  <a:gd name="connsiteY5" fmla="*/ 3313628 h 3313628"/>
                  <a:gd name="connsiteX6" fmla="*/ 102375 w 3426981"/>
                  <a:gd name="connsiteY6" fmla="*/ 1962362 h 3313628"/>
                  <a:gd name="connsiteX7" fmla="*/ 102375 w 3426981"/>
                  <a:gd name="connsiteY7" fmla="*/ 1465998 h 3313628"/>
                  <a:gd name="connsiteX8" fmla="*/ 1465998 w 3426981"/>
                  <a:gd name="connsiteY8" fmla="*/ 102375 h 3313628"/>
                  <a:gd name="connsiteX9" fmla="*/ 1714180 w 3426981"/>
                  <a:gd name="connsiteY9" fmla="*/ 0 h 33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6981" h="3313628">
                    <a:moveTo>
                      <a:pt x="1714180" y="0"/>
                    </a:moveTo>
                    <a:cubicBezTo>
                      <a:pt x="1804146" y="0"/>
                      <a:pt x="1894112" y="34125"/>
                      <a:pt x="1962362" y="102375"/>
                    </a:cubicBezTo>
                    <a:lnTo>
                      <a:pt x="3324606" y="1465998"/>
                    </a:lnTo>
                    <a:cubicBezTo>
                      <a:pt x="3461106" y="1602498"/>
                      <a:pt x="3461106" y="1825862"/>
                      <a:pt x="3324606" y="1962362"/>
                    </a:cubicBezTo>
                    <a:lnTo>
                      <a:pt x="1973340" y="3313628"/>
                    </a:lnTo>
                    <a:lnTo>
                      <a:pt x="1455009" y="3313628"/>
                    </a:lnTo>
                    <a:lnTo>
                      <a:pt x="102375" y="1962362"/>
                    </a:lnTo>
                    <a:cubicBezTo>
                      <a:pt x="-34125" y="1825862"/>
                      <a:pt x="-34125" y="1602498"/>
                      <a:pt x="102375" y="1465998"/>
                    </a:cubicBezTo>
                    <a:lnTo>
                      <a:pt x="1465998" y="102375"/>
                    </a:lnTo>
                    <a:cubicBezTo>
                      <a:pt x="1534248" y="34125"/>
                      <a:pt x="1624214" y="0"/>
                      <a:pt x="1714180" y="0"/>
                    </a:cubicBezTo>
                    <a:close/>
                  </a:path>
                </a:pathLst>
              </a:custGeom>
              <a:solidFill>
                <a:srgbClr val="70E0D8"/>
              </a:solidFill>
              <a:ln w="9525" cap="flat">
                <a:noFill/>
                <a:prstDash val="solid"/>
                <a:miter/>
              </a:ln>
            </p:spPr>
            <p:txBody>
              <a:bodyPr rtlCol="0" anchor="ctr"/>
              <a:lstStyle/>
              <a:p>
                <a:endParaRPr lang="zh-CN" altLang="en-US"/>
              </a:p>
            </p:txBody>
          </p:sp>
          <p:sp>
            <p:nvSpPr>
              <p:cNvPr id="59" name="任意多边形: 形状 58"/>
              <p:cNvSpPr/>
              <p:nvPr/>
            </p:nvSpPr>
            <p:spPr>
              <a:xfrm>
                <a:off x="-12700" y="5246440"/>
                <a:ext cx="12189040" cy="1626972"/>
              </a:xfrm>
              <a:custGeom>
                <a:avLst/>
                <a:gdLst>
                  <a:gd name="connsiteX0" fmla="*/ 6904 w 4611890"/>
                  <a:gd name="connsiteY0" fmla="*/ 6904 h 1086233"/>
                  <a:gd name="connsiteX1" fmla="*/ 4609589 w 4611890"/>
                  <a:gd name="connsiteY1" fmla="*/ 6904 h 1086233"/>
                  <a:gd name="connsiteX2" fmla="*/ 4609589 w 4611890"/>
                  <a:gd name="connsiteY2" fmla="*/ 1083932 h 1086233"/>
                  <a:gd name="connsiteX3" fmla="*/ 6904 w 4611890"/>
                  <a:gd name="connsiteY3" fmla="*/ 1083932 h 1086233"/>
                </a:gdLst>
                <a:ahLst/>
                <a:cxnLst>
                  <a:cxn ang="0">
                    <a:pos x="connsiteX0" y="connsiteY0"/>
                  </a:cxn>
                  <a:cxn ang="0">
                    <a:pos x="connsiteX1" y="connsiteY1"/>
                  </a:cxn>
                  <a:cxn ang="0">
                    <a:pos x="connsiteX2" y="connsiteY2"/>
                  </a:cxn>
                  <a:cxn ang="0">
                    <a:pos x="connsiteX3" y="connsiteY3"/>
                  </a:cxn>
                </a:cxnLst>
                <a:rect l="l" t="t" r="r" b="b"/>
                <a:pathLst>
                  <a:path w="4611890" h="1086233">
                    <a:moveTo>
                      <a:pt x="6904" y="6904"/>
                    </a:moveTo>
                    <a:lnTo>
                      <a:pt x="4609589" y="6904"/>
                    </a:lnTo>
                    <a:lnTo>
                      <a:pt x="4609589" y="1083932"/>
                    </a:lnTo>
                    <a:lnTo>
                      <a:pt x="6904" y="1083932"/>
                    </a:lnTo>
                    <a:close/>
                  </a:path>
                </a:pathLst>
              </a:custGeom>
              <a:solidFill>
                <a:srgbClr val="2CC47F"/>
              </a:solidFill>
              <a:ln w="9525" cap="flat">
                <a:noFill/>
                <a:prstDash val="solid"/>
                <a:miter/>
              </a:ln>
            </p:spPr>
            <p:txBody>
              <a:bodyPr rtlCol="0" anchor="ctr"/>
              <a:lstStyle/>
              <a:p>
                <a:endParaRPr lang="zh-CN" altLang="en-US"/>
              </a:p>
            </p:txBody>
          </p:sp>
          <p:sp>
            <p:nvSpPr>
              <p:cNvPr id="60" name="任意多边形: 形状 59"/>
              <p:cNvSpPr/>
              <p:nvPr/>
            </p:nvSpPr>
            <p:spPr>
              <a:xfrm>
                <a:off x="6701672" y="5246440"/>
                <a:ext cx="3102276" cy="289546"/>
              </a:xfrm>
              <a:custGeom>
                <a:avLst/>
                <a:gdLst>
                  <a:gd name="connsiteX0" fmla="*/ 1979615 w 2071208"/>
                  <a:gd name="connsiteY0" fmla="*/ 191011 h 193312"/>
                  <a:gd name="connsiteX1" fmla="*/ 98958 w 2071208"/>
                  <a:gd name="connsiteY1" fmla="*/ 191011 h 193312"/>
                  <a:gd name="connsiteX2" fmla="*/ 6904 w 2071208"/>
                  <a:gd name="connsiteY2" fmla="*/ 98958 h 193312"/>
                  <a:gd name="connsiteX3" fmla="*/ 98958 w 2071208"/>
                  <a:gd name="connsiteY3" fmla="*/ 6904 h 193312"/>
                  <a:gd name="connsiteX4" fmla="*/ 1979615 w 2071208"/>
                  <a:gd name="connsiteY4" fmla="*/ 6904 h 193312"/>
                  <a:gd name="connsiteX5" fmla="*/ 2071668 w 2071208"/>
                  <a:gd name="connsiteY5" fmla="*/ 98958 h 193312"/>
                  <a:gd name="connsiteX6" fmla="*/ 1979615 w 2071208"/>
                  <a:gd name="connsiteY6" fmla="*/ 191011 h 19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208" h="193312">
                    <a:moveTo>
                      <a:pt x="1979615" y="191011"/>
                    </a:moveTo>
                    <a:lnTo>
                      <a:pt x="98958" y="191011"/>
                    </a:lnTo>
                    <a:cubicBezTo>
                      <a:pt x="48328" y="191011"/>
                      <a:pt x="6904" y="149587"/>
                      <a:pt x="6904" y="98958"/>
                    </a:cubicBezTo>
                    <a:cubicBezTo>
                      <a:pt x="6904" y="48328"/>
                      <a:pt x="48328" y="6904"/>
                      <a:pt x="98958" y="6904"/>
                    </a:cubicBezTo>
                    <a:lnTo>
                      <a:pt x="1979615" y="6904"/>
                    </a:lnTo>
                    <a:cubicBezTo>
                      <a:pt x="2030244" y="6904"/>
                      <a:pt x="2071668" y="48328"/>
                      <a:pt x="2071668" y="98958"/>
                    </a:cubicBezTo>
                    <a:cubicBezTo>
                      <a:pt x="2071668" y="149587"/>
                      <a:pt x="2030244" y="191011"/>
                      <a:pt x="1979615" y="191011"/>
                    </a:cubicBezTo>
                    <a:close/>
                  </a:path>
                </a:pathLst>
              </a:custGeom>
              <a:solidFill>
                <a:srgbClr val="1FA364"/>
              </a:solidFill>
              <a:ln w="9525" cap="flat">
                <a:noFill/>
                <a:prstDash val="solid"/>
                <a:miter/>
              </a:ln>
            </p:spPr>
            <p:txBody>
              <a:bodyPr rtlCol="0" anchor="ctr"/>
              <a:lstStyle/>
              <a:p>
                <a:endParaRPr lang="zh-CN" altLang="en-US"/>
              </a:p>
            </p:txBody>
          </p:sp>
          <p:sp>
            <p:nvSpPr>
              <p:cNvPr id="61" name="任意多边形: 形状 60"/>
              <p:cNvSpPr/>
              <p:nvPr/>
            </p:nvSpPr>
            <p:spPr>
              <a:xfrm>
                <a:off x="8626464" y="5246440"/>
                <a:ext cx="3102276" cy="289546"/>
              </a:xfrm>
              <a:custGeom>
                <a:avLst/>
                <a:gdLst>
                  <a:gd name="connsiteX0" fmla="*/ 1979615 w 2071208"/>
                  <a:gd name="connsiteY0" fmla="*/ 191011 h 193312"/>
                  <a:gd name="connsiteX1" fmla="*/ 98958 w 2071208"/>
                  <a:gd name="connsiteY1" fmla="*/ 191011 h 193312"/>
                  <a:gd name="connsiteX2" fmla="*/ 6904 w 2071208"/>
                  <a:gd name="connsiteY2" fmla="*/ 98958 h 193312"/>
                  <a:gd name="connsiteX3" fmla="*/ 98958 w 2071208"/>
                  <a:gd name="connsiteY3" fmla="*/ 6904 h 193312"/>
                  <a:gd name="connsiteX4" fmla="*/ 1979615 w 2071208"/>
                  <a:gd name="connsiteY4" fmla="*/ 6904 h 193312"/>
                  <a:gd name="connsiteX5" fmla="*/ 2071668 w 2071208"/>
                  <a:gd name="connsiteY5" fmla="*/ 98958 h 193312"/>
                  <a:gd name="connsiteX6" fmla="*/ 1979615 w 2071208"/>
                  <a:gd name="connsiteY6" fmla="*/ 191011 h 19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208" h="193312">
                    <a:moveTo>
                      <a:pt x="1979615" y="191011"/>
                    </a:moveTo>
                    <a:lnTo>
                      <a:pt x="98958" y="191011"/>
                    </a:lnTo>
                    <a:cubicBezTo>
                      <a:pt x="48328" y="191011"/>
                      <a:pt x="6904" y="149587"/>
                      <a:pt x="6904" y="98958"/>
                    </a:cubicBezTo>
                    <a:cubicBezTo>
                      <a:pt x="6904" y="48328"/>
                      <a:pt x="48328" y="6904"/>
                      <a:pt x="98958" y="6904"/>
                    </a:cubicBezTo>
                    <a:lnTo>
                      <a:pt x="1979615" y="6904"/>
                    </a:lnTo>
                    <a:cubicBezTo>
                      <a:pt x="2030244" y="6904"/>
                      <a:pt x="2071668" y="48328"/>
                      <a:pt x="2071668" y="98958"/>
                    </a:cubicBezTo>
                    <a:cubicBezTo>
                      <a:pt x="2071668" y="149587"/>
                      <a:pt x="2030244" y="191011"/>
                      <a:pt x="1979615" y="191011"/>
                    </a:cubicBezTo>
                    <a:close/>
                  </a:path>
                </a:pathLst>
              </a:custGeom>
              <a:solidFill>
                <a:srgbClr val="1FA364"/>
              </a:solidFill>
              <a:ln w="9525" cap="flat">
                <a:noFill/>
                <a:prstDash val="solid"/>
                <a:miter/>
              </a:ln>
            </p:spPr>
            <p:txBody>
              <a:bodyPr rtlCol="0" anchor="ctr"/>
              <a:lstStyle/>
              <a:p>
                <a:endParaRPr lang="zh-CN" altLang="en-US"/>
              </a:p>
            </p:txBody>
          </p:sp>
          <p:sp>
            <p:nvSpPr>
              <p:cNvPr id="62" name="任意多边形: 形状 61"/>
              <p:cNvSpPr/>
              <p:nvPr/>
            </p:nvSpPr>
            <p:spPr>
              <a:xfrm>
                <a:off x="6245294" y="5522199"/>
                <a:ext cx="3102276" cy="289546"/>
              </a:xfrm>
              <a:custGeom>
                <a:avLst/>
                <a:gdLst>
                  <a:gd name="connsiteX0" fmla="*/ 1979615 w 2071208"/>
                  <a:gd name="connsiteY0" fmla="*/ 191011 h 193312"/>
                  <a:gd name="connsiteX1" fmla="*/ 98958 w 2071208"/>
                  <a:gd name="connsiteY1" fmla="*/ 191011 h 193312"/>
                  <a:gd name="connsiteX2" fmla="*/ 6904 w 2071208"/>
                  <a:gd name="connsiteY2" fmla="*/ 98958 h 193312"/>
                  <a:gd name="connsiteX3" fmla="*/ 98958 w 2071208"/>
                  <a:gd name="connsiteY3" fmla="*/ 6904 h 193312"/>
                  <a:gd name="connsiteX4" fmla="*/ 1979615 w 2071208"/>
                  <a:gd name="connsiteY4" fmla="*/ 6904 h 193312"/>
                  <a:gd name="connsiteX5" fmla="*/ 2071668 w 2071208"/>
                  <a:gd name="connsiteY5" fmla="*/ 98958 h 193312"/>
                  <a:gd name="connsiteX6" fmla="*/ 1979615 w 2071208"/>
                  <a:gd name="connsiteY6" fmla="*/ 191011 h 19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208" h="193312">
                    <a:moveTo>
                      <a:pt x="1979615" y="191011"/>
                    </a:moveTo>
                    <a:lnTo>
                      <a:pt x="98958" y="191011"/>
                    </a:lnTo>
                    <a:cubicBezTo>
                      <a:pt x="48328" y="191011"/>
                      <a:pt x="6904" y="149587"/>
                      <a:pt x="6904" y="98958"/>
                    </a:cubicBezTo>
                    <a:cubicBezTo>
                      <a:pt x="6904" y="48328"/>
                      <a:pt x="48328" y="6904"/>
                      <a:pt x="98958" y="6904"/>
                    </a:cubicBezTo>
                    <a:lnTo>
                      <a:pt x="1979615" y="6904"/>
                    </a:lnTo>
                    <a:cubicBezTo>
                      <a:pt x="2030244" y="6904"/>
                      <a:pt x="2071668" y="48328"/>
                      <a:pt x="2071668" y="98958"/>
                    </a:cubicBezTo>
                    <a:cubicBezTo>
                      <a:pt x="2071668" y="149587"/>
                      <a:pt x="2030244" y="191011"/>
                      <a:pt x="1979615" y="191011"/>
                    </a:cubicBezTo>
                    <a:close/>
                  </a:path>
                </a:pathLst>
              </a:custGeom>
              <a:solidFill>
                <a:srgbClr val="1FA364"/>
              </a:solidFill>
              <a:ln w="9525" cap="flat">
                <a:noFill/>
                <a:prstDash val="solid"/>
                <a:miter/>
              </a:ln>
            </p:spPr>
            <p:txBody>
              <a:bodyPr rtlCol="0" anchor="ctr"/>
              <a:lstStyle/>
              <a:p>
                <a:endParaRPr lang="zh-CN" altLang="en-US"/>
              </a:p>
            </p:txBody>
          </p:sp>
          <p:sp>
            <p:nvSpPr>
              <p:cNvPr id="63" name="任意多边形: 形状 62"/>
              <p:cNvSpPr/>
              <p:nvPr/>
            </p:nvSpPr>
            <p:spPr>
              <a:xfrm>
                <a:off x="8349326" y="6087502"/>
                <a:ext cx="1626972" cy="151667"/>
              </a:xfrm>
              <a:custGeom>
                <a:avLst/>
                <a:gdLst>
                  <a:gd name="connsiteX0" fmla="*/ 1039746 w 1086233"/>
                  <a:gd name="connsiteY0" fmla="*/ 102640 h 101259"/>
                  <a:gd name="connsiteX1" fmla="*/ 54772 w 1086233"/>
                  <a:gd name="connsiteY1" fmla="*/ 102640 h 101259"/>
                  <a:gd name="connsiteX2" fmla="*/ 6904 w 1086233"/>
                  <a:gd name="connsiteY2" fmla="*/ 54772 h 101259"/>
                  <a:gd name="connsiteX3" fmla="*/ 54772 w 1086233"/>
                  <a:gd name="connsiteY3" fmla="*/ 6904 h 101259"/>
                  <a:gd name="connsiteX4" fmla="*/ 1040667 w 1086233"/>
                  <a:gd name="connsiteY4" fmla="*/ 6904 h 101259"/>
                  <a:gd name="connsiteX5" fmla="*/ 1088535 w 1086233"/>
                  <a:gd name="connsiteY5" fmla="*/ 54772 h 101259"/>
                  <a:gd name="connsiteX6" fmla="*/ 1039746 w 1086233"/>
                  <a:gd name="connsiteY6" fmla="*/ 102640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233" h="101259">
                    <a:moveTo>
                      <a:pt x="1039746" y="102640"/>
                    </a:moveTo>
                    <a:lnTo>
                      <a:pt x="54772" y="102640"/>
                    </a:lnTo>
                    <a:cubicBezTo>
                      <a:pt x="28076" y="102640"/>
                      <a:pt x="6904" y="81468"/>
                      <a:pt x="6904" y="54772"/>
                    </a:cubicBezTo>
                    <a:cubicBezTo>
                      <a:pt x="6904" y="28076"/>
                      <a:pt x="28076" y="6904"/>
                      <a:pt x="54772" y="6904"/>
                    </a:cubicBezTo>
                    <a:lnTo>
                      <a:pt x="1040667" y="6904"/>
                    </a:lnTo>
                    <a:cubicBezTo>
                      <a:pt x="1067362" y="6904"/>
                      <a:pt x="1088535" y="28076"/>
                      <a:pt x="1088535" y="54772"/>
                    </a:cubicBezTo>
                    <a:cubicBezTo>
                      <a:pt x="1088535" y="81468"/>
                      <a:pt x="1066442" y="102640"/>
                      <a:pt x="1039746" y="102640"/>
                    </a:cubicBezTo>
                    <a:close/>
                  </a:path>
                </a:pathLst>
              </a:custGeom>
              <a:solidFill>
                <a:srgbClr val="2BAD6C"/>
              </a:solidFill>
              <a:ln w="9525" cap="flat">
                <a:noFill/>
                <a:prstDash val="solid"/>
                <a:miter/>
              </a:ln>
            </p:spPr>
            <p:txBody>
              <a:bodyPr rtlCol="0" anchor="ctr"/>
              <a:lstStyle/>
              <a:p>
                <a:endParaRPr lang="zh-CN" altLang="en-US"/>
              </a:p>
            </p:txBody>
          </p:sp>
          <p:sp>
            <p:nvSpPr>
              <p:cNvPr id="64" name="任意多边形: 形状 63"/>
              <p:cNvSpPr/>
              <p:nvPr/>
            </p:nvSpPr>
            <p:spPr>
              <a:xfrm>
                <a:off x="5231883" y="6374290"/>
                <a:ext cx="1296063" cy="165454"/>
              </a:xfrm>
              <a:custGeom>
                <a:avLst/>
                <a:gdLst>
                  <a:gd name="connsiteX0" fmla="*/ 866685 w 865304"/>
                  <a:gd name="connsiteY0" fmla="*/ 55693 h 110464"/>
                  <a:gd name="connsiteX1" fmla="*/ 818818 w 865304"/>
                  <a:gd name="connsiteY1" fmla="*/ 103560 h 110464"/>
                  <a:gd name="connsiteX2" fmla="*/ 6904 w 865304"/>
                  <a:gd name="connsiteY2" fmla="*/ 103560 h 110464"/>
                  <a:gd name="connsiteX3" fmla="*/ 6904 w 865304"/>
                  <a:gd name="connsiteY3" fmla="*/ 6904 h 110464"/>
                  <a:gd name="connsiteX4" fmla="*/ 818818 w 865304"/>
                  <a:gd name="connsiteY4" fmla="*/ 6904 h 110464"/>
                  <a:gd name="connsiteX5" fmla="*/ 866685 w 865304"/>
                  <a:gd name="connsiteY5" fmla="*/ 55693 h 1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5304" h="110464">
                    <a:moveTo>
                      <a:pt x="866685" y="55693"/>
                    </a:moveTo>
                    <a:cubicBezTo>
                      <a:pt x="866685" y="82388"/>
                      <a:pt x="844593" y="103560"/>
                      <a:pt x="818818" y="103560"/>
                    </a:cubicBezTo>
                    <a:lnTo>
                      <a:pt x="6904" y="103560"/>
                    </a:lnTo>
                    <a:lnTo>
                      <a:pt x="6904" y="6904"/>
                    </a:lnTo>
                    <a:lnTo>
                      <a:pt x="818818" y="6904"/>
                    </a:lnTo>
                    <a:cubicBezTo>
                      <a:pt x="844593" y="7825"/>
                      <a:pt x="866685" y="28997"/>
                      <a:pt x="866685" y="55693"/>
                    </a:cubicBezTo>
                    <a:close/>
                  </a:path>
                </a:pathLst>
              </a:custGeom>
              <a:solidFill>
                <a:srgbClr val="25BA70"/>
              </a:solidFill>
              <a:ln w="9525" cap="flat">
                <a:noFill/>
                <a:prstDash val="solid"/>
                <a:miter/>
              </a:ln>
            </p:spPr>
            <p:txBody>
              <a:bodyPr rtlCol="0" anchor="ctr"/>
              <a:lstStyle/>
              <a:p>
                <a:endParaRPr lang="zh-CN" altLang="en-US"/>
              </a:p>
            </p:txBody>
          </p:sp>
          <p:sp>
            <p:nvSpPr>
              <p:cNvPr id="65" name="任意多边形: 形状 64"/>
              <p:cNvSpPr/>
              <p:nvPr/>
            </p:nvSpPr>
            <p:spPr>
              <a:xfrm>
                <a:off x="9263464" y="6230896"/>
                <a:ext cx="951365" cy="151667"/>
              </a:xfrm>
              <a:custGeom>
                <a:avLst/>
                <a:gdLst>
                  <a:gd name="connsiteX0" fmla="*/ 588683 w 635170"/>
                  <a:gd name="connsiteY0" fmla="*/ 102640 h 101259"/>
                  <a:gd name="connsiteX1" fmla="*/ 54772 w 635170"/>
                  <a:gd name="connsiteY1" fmla="*/ 102640 h 101259"/>
                  <a:gd name="connsiteX2" fmla="*/ 6904 w 635170"/>
                  <a:gd name="connsiteY2" fmla="*/ 54772 h 101259"/>
                  <a:gd name="connsiteX3" fmla="*/ 54772 w 635170"/>
                  <a:gd name="connsiteY3" fmla="*/ 6904 h 101259"/>
                  <a:gd name="connsiteX4" fmla="*/ 588683 w 635170"/>
                  <a:gd name="connsiteY4" fmla="*/ 6904 h 101259"/>
                  <a:gd name="connsiteX5" fmla="*/ 636551 w 635170"/>
                  <a:gd name="connsiteY5" fmla="*/ 54772 h 101259"/>
                  <a:gd name="connsiteX6" fmla="*/ 588683 w 635170"/>
                  <a:gd name="connsiteY6" fmla="*/ 102640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170" h="101259">
                    <a:moveTo>
                      <a:pt x="588683" y="102640"/>
                    </a:moveTo>
                    <a:lnTo>
                      <a:pt x="54772" y="102640"/>
                    </a:lnTo>
                    <a:cubicBezTo>
                      <a:pt x="28077" y="102640"/>
                      <a:pt x="6904" y="81468"/>
                      <a:pt x="6904" y="54772"/>
                    </a:cubicBezTo>
                    <a:cubicBezTo>
                      <a:pt x="6904" y="28077"/>
                      <a:pt x="28077" y="6904"/>
                      <a:pt x="54772" y="6904"/>
                    </a:cubicBezTo>
                    <a:lnTo>
                      <a:pt x="588683" y="6904"/>
                    </a:lnTo>
                    <a:cubicBezTo>
                      <a:pt x="615379" y="6904"/>
                      <a:pt x="636551" y="28077"/>
                      <a:pt x="636551" y="54772"/>
                    </a:cubicBezTo>
                    <a:cubicBezTo>
                      <a:pt x="636551" y="81468"/>
                      <a:pt x="615379" y="102640"/>
                      <a:pt x="588683" y="102640"/>
                    </a:cubicBezTo>
                    <a:close/>
                  </a:path>
                </a:pathLst>
              </a:custGeom>
              <a:solidFill>
                <a:srgbClr val="25BA70"/>
              </a:solidFill>
              <a:ln w="9525" cap="flat">
                <a:noFill/>
                <a:prstDash val="solid"/>
                <a:miter/>
              </a:ln>
            </p:spPr>
            <p:txBody>
              <a:bodyPr rtlCol="0" anchor="ctr"/>
              <a:lstStyle/>
              <a:p>
                <a:endParaRPr lang="zh-CN" altLang="en-US"/>
              </a:p>
            </p:txBody>
          </p:sp>
          <p:sp>
            <p:nvSpPr>
              <p:cNvPr id="66" name="任意多边形: 形状 65"/>
              <p:cNvSpPr/>
              <p:nvPr/>
            </p:nvSpPr>
            <p:spPr>
              <a:xfrm>
                <a:off x="11240648" y="6087502"/>
                <a:ext cx="413637" cy="151667"/>
              </a:xfrm>
              <a:custGeom>
                <a:avLst/>
                <a:gdLst>
                  <a:gd name="connsiteX0" fmla="*/ 227833 w 276161"/>
                  <a:gd name="connsiteY0" fmla="*/ 102640 h 101259"/>
                  <a:gd name="connsiteX1" fmla="*/ 54772 w 276161"/>
                  <a:gd name="connsiteY1" fmla="*/ 102640 h 101259"/>
                  <a:gd name="connsiteX2" fmla="*/ 6904 w 276161"/>
                  <a:gd name="connsiteY2" fmla="*/ 54772 h 101259"/>
                  <a:gd name="connsiteX3" fmla="*/ 54772 w 276161"/>
                  <a:gd name="connsiteY3" fmla="*/ 6904 h 101259"/>
                  <a:gd name="connsiteX4" fmla="*/ 227833 w 276161"/>
                  <a:gd name="connsiteY4" fmla="*/ 6904 h 101259"/>
                  <a:gd name="connsiteX5" fmla="*/ 275701 w 276161"/>
                  <a:gd name="connsiteY5" fmla="*/ 54772 h 101259"/>
                  <a:gd name="connsiteX6" fmla="*/ 227833 w 276161"/>
                  <a:gd name="connsiteY6" fmla="*/ 102640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1" h="101259">
                    <a:moveTo>
                      <a:pt x="227833" y="102640"/>
                    </a:moveTo>
                    <a:lnTo>
                      <a:pt x="54772" y="102640"/>
                    </a:lnTo>
                    <a:cubicBezTo>
                      <a:pt x="28076" y="102640"/>
                      <a:pt x="6904" y="81468"/>
                      <a:pt x="6904" y="54772"/>
                    </a:cubicBezTo>
                    <a:cubicBezTo>
                      <a:pt x="6904" y="28076"/>
                      <a:pt x="28076" y="6904"/>
                      <a:pt x="54772" y="6904"/>
                    </a:cubicBezTo>
                    <a:lnTo>
                      <a:pt x="227833" y="6904"/>
                    </a:lnTo>
                    <a:cubicBezTo>
                      <a:pt x="254529" y="6904"/>
                      <a:pt x="275701" y="28076"/>
                      <a:pt x="275701" y="54772"/>
                    </a:cubicBezTo>
                    <a:cubicBezTo>
                      <a:pt x="275701" y="81468"/>
                      <a:pt x="254529" y="102640"/>
                      <a:pt x="227833" y="102640"/>
                    </a:cubicBezTo>
                    <a:close/>
                  </a:path>
                </a:pathLst>
              </a:custGeom>
              <a:solidFill>
                <a:srgbClr val="2BAD6C"/>
              </a:solidFill>
              <a:ln w="9525" cap="flat">
                <a:noFill/>
                <a:prstDash val="solid"/>
                <a:miter/>
              </a:ln>
            </p:spPr>
            <p:txBody>
              <a:bodyPr rtlCol="0" anchor="ctr"/>
              <a:lstStyle/>
              <a:p>
                <a:endParaRPr lang="zh-CN" altLang="en-US"/>
              </a:p>
            </p:txBody>
          </p:sp>
          <p:sp>
            <p:nvSpPr>
              <p:cNvPr id="67" name="任意多边形: 形状 66"/>
              <p:cNvSpPr/>
              <p:nvPr/>
            </p:nvSpPr>
            <p:spPr>
              <a:xfrm>
                <a:off x="5099519" y="798175"/>
                <a:ext cx="1378790" cy="468789"/>
              </a:xfrm>
              <a:custGeom>
                <a:avLst/>
                <a:gdLst>
                  <a:gd name="connsiteX0" fmla="*/ 800407 w 920536"/>
                  <a:gd name="connsiteY0" fmla="*/ 203662 h 312982"/>
                  <a:gd name="connsiteX1" fmla="*/ 746095 w 920536"/>
                  <a:gd name="connsiteY1" fmla="*/ 211947 h 312982"/>
                  <a:gd name="connsiteX2" fmla="*/ 616299 w 920536"/>
                  <a:gd name="connsiteY2" fmla="*/ 11270 h 312982"/>
                  <a:gd name="connsiteX3" fmla="*/ 376039 w 920536"/>
                  <a:gd name="connsiteY3" fmla="*/ 199059 h 312982"/>
                  <a:gd name="connsiteX4" fmla="*/ 296873 w 920536"/>
                  <a:gd name="connsiteY4" fmla="*/ 118972 h 312982"/>
                  <a:gd name="connsiteX5" fmla="*/ 129335 w 920536"/>
                  <a:gd name="connsiteY5" fmla="*/ 250609 h 312982"/>
                  <a:gd name="connsiteX6" fmla="*/ 6904 w 920536"/>
                  <a:gd name="connsiteY6" fmla="*/ 311365 h 312982"/>
                  <a:gd name="connsiteX7" fmla="*/ 121051 w 920536"/>
                  <a:gd name="connsiteY7" fmla="*/ 311365 h 312982"/>
                  <a:gd name="connsiteX8" fmla="*/ 256369 w 920536"/>
                  <a:gd name="connsiteY8" fmla="*/ 311365 h 312982"/>
                  <a:gd name="connsiteX9" fmla="*/ 364072 w 920536"/>
                  <a:gd name="connsiteY9" fmla="*/ 311365 h 312982"/>
                  <a:gd name="connsiteX10" fmla="*/ 381562 w 920536"/>
                  <a:gd name="connsiteY10" fmla="*/ 311365 h 312982"/>
                  <a:gd name="connsiteX11" fmla="*/ 670611 w 920536"/>
                  <a:gd name="connsiteY11" fmla="*/ 311365 h 312982"/>
                  <a:gd name="connsiteX12" fmla="*/ 732287 w 920536"/>
                  <a:gd name="connsiteY12" fmla="*/ 311365 h 312982"/>
                  <a:gd name="connsiteX13" fmla="*/ 920077 w 920536"/>
                  <a:gd name="connsiteY13" fmla="*/ 311365 h 312982"/>
                  <a:gd name="connsiteX14" fmla="*/ 800407 w 920536"/>
                  <a:gd name="connsiteY14" fmla="*/ 203662 h 31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20536" h="312982">
                    <a:moveTo>
                      <a:pt x="800407" y="203662"/>
                    </a:moveTo>
                    <a:cubicBezTo>
                      <a:pt x="781075" y="202741"/>
                      <a:pt x="762665" y="205503"/>
                      <a:pt x="746095" y="211947"/>
                    </a:cubicBezTo>
                    <a:cubicBezTo>
                      <a:pt x="744254" y="113449"/>
                      <a:pt x="694545" y="31521"/>
                      <a:pt x="616299" y="11270"/>
                    </a:cubicBezTo>
                    <a:cubicBezTo>
                      <a:pt x="518722" y="-13585"/>
                      <a:pt x="412861" y="70184"/>
                      <a:pt x="376039" y="199059"/>
                    </a:cubicBezTo>
                    <a:cubicBezTo>
                      <a:pt x="362231" y="158555"/>
                      <a:pt x="333695" y="129098"/>
                      <a:pt x="296873" y="118972"/>
                    </a:cubicBezTo>
                    <a:cubicBezTo>
                      <a:pt x="228753" y="101482"/>
                      <a:pt x="154190" y="160397"/>
                      <a:pt x="129335" y="250609"/>
                    </a:cubicBezTo>
                    <a:cubicBezTo>
                      <a:pt x="63057" y="248768"/>
                      <a:pt x="8745" y="275464"/>
                      <a:pt x="6904" y="311365"/>
                    </a:cubicBezTo>
                    <a:lnTo>
                      <a:pt x="121051" y="311365"/>
                    </a:lnTo>
                    <a:lnTo>
                      <a:pt x="256369" y="311365"/>
                    </a:lnTo>
                    <a:lnTo>
                      <a:pt x="364072" y="311365"/>
                    </a:lnTo>
                    <a:lnTo>
                      <a:pt x="381562" y="311365"/>
                    </a:lnTo>
                    <a:lnTo>
                      <a:pt x="670611" y="311365"/>
                    </a:lnTo>
                    <a:lnTo>
                      <a:pt x="732287" y="311365"/>
                    </a:lnTo>
                    <a:lnTo>
                      <a:pt x="920077" y="311365"/>
                    </a:lnTo>
                    <a:cubicBezTo>
                      <a:pt x="919156" y="254291"/>
                      <a:pt x="866685" y="206423"/>
                      <a:pt x="800407" y="203662"/>
                    </a:cubicBezTo>
                    <a:close/>
                  </a:path>
                </a:pathLst>
              </a:custGeom>
              <a:solidFill>
                <a:srgbClr val="EDF9F8"/>
              </a:solidFill>
              <a:ln w="9525" cap="flat">
                <a:noFill/>
                <a:prstDash val="solid"/>
                <a:miter/>
              </a:ln>
            </p:spPr>
            <p:txBody>
              <a:bodyPr rtlCol="0" anchor="ctr"/>
              <a:lstStyle/>
              <a:p>
                <a:endParaRPr lang="zh-CN" altLang="en-US"/>
              </a:p>
            </p:txBody>
          </p:sp>
          <p:grpSp>
            <p:nvGrpSpPr>
              <p:cNvPr id="68" name="组合 67"/>
              <p:cNvGrpSpPr/>
              <p:nvPr/>
            </p:nvGrpSpPr>
            <p:grpSpPr>
              <a:xfrm>
                <a:off x="8765720" y="828052"/>
                <a:ext cx="2378413" cy="1442439"/>
                <a:chOff x="8916009" y="1180390"/>
                <a:chExt cx="2378413" cy="1442439"/>
              </a:xfrm>
            </p:grpSpPr>
            <p:sp>
              <p:nvSpPr>
                <p:cNvPr id="169" name="任意多边形: 形状 168"/>
                <p:cNvSpPr/>
                <p:nvPr/>
              </p:nvSpPr>
              <p:spPr>
                <a:xfrm>
                  <a:off x="10076951" y="1257602"/>
                  <a:ext cx="1144396" cy="1144396"/>
                </a:xfrm>
                <a:custGeom>
                  <a:avLst/>
                  <a:gdLst>
                    <a:gd name="connsiteX0" fmla="*/ 383403 w 764045"/>
                    <a:gd name="connsiteY0" fmla="*/ 6904 h 764045"/>
                    <a:gd name="connsiteX1" fmla="*/ 6904 w 764045"/>
                    <a:gd name="connsiteY1" fmla="*/ 383404 h 764045"/>
                    <a:gd name="connsiteX2" fmla="*/ 383403 w 764045"/>
                    <a:gd name="connsiteY2" fmla="*/ 759903 h 764045"/>
                    <a:gd name="connsiteX3" fmla="*/ 759903 w 764045"/>
                    <a:gd name="connsiteY3" fmla="*/ 383404 h 764045"/>
                    <a:gd name="connsiteX4" fmla="*/ 383403 w 764045"/>
                    <a:gd name="connsiteY4" fmla="*/ 6904 h 764045"/>
                    <a:gd name="connsiteX5" fmla="*/ 117368 w 764045"/>
                    <a:gd name="connsiteY5" fmla="*/ 384324 h 764045"/>
                    <a:gd name="connsiteX6" fmla="*/ 383403 w 764045"/>
                    <a:gd name="connsiteY6" fmla="*/ 118289 h 764045"/>
                    <a:gd name="connsiteX7" fmla="*/ 649439 w 764045"/>
                    <a:gd name="connsiteY7" fmla="*/ 384324 h 764045"/>
                    <a:gd name="connsiteX8" fmla="*/ 383403 w 764045"/>
                    <a:gd name="connsiteY8" fmla="*/ 650359 h 764045"/>
                    <a:gd name="connsiteX9" fmla="*/ 117368 w 764045"/>
                    <a:gd name="connsiteY9" fmla="*/ 384324 h 76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4045" h="764045">
                      <a:moveTo>
                        <a:pt x="383403" y="6904"/>
                      </a:moveTo>
                      <a:cubicBezTo>
                        <a:pt x="175362" y="6904"/>
                        <a:pt x="6904" y="176283"/>
                        <a:pt x="6904" y="383404"/>
                      </a:cubicBezTo>
                      <a:cubicBezTo>
                        <a:pt x="6904" y="591445"/>
                        <a:pt x="176282" y="759903"/>
                        <a:pt x="383403" y="759903"/>
                      </a:cubicBezTo>
                      <a:cubicBezTo>
                        <a:pt x="591445" y="759903"/>
                        <a:pt x="759903" y="590525"/>
                        <a:pt x="759903" y="383404"/>
                      </a:cubicBezTo>
                      <a:cubicBezTo>
                        <a:pt x="760823" y="176283"/>
                        <a:pt x="591445" y="6904"/>
                        <a:pt x="383403" y="6904"/>
                      </a:cubicBezTo>
                      <a:close/>
                      <a:moveTo>
                        <a:pt x="117368" y="384324"/>
                      </a:moveTo>
                      <a:cubicBezTo>
                        <a:pt x="117368" y="237959"/>
                        <a:pt x="237038" y="118289"/>
                        <a:pt x="383403" y="118289"/>
                      </a:cubicBezTo>
                      <a:cubicBezTo>
                        <a:pt x="529769" y="118289"/>
                        <a:pt x="649439" y="237959"/>
                        <a:pt x="649439" y="384324"/>
                      </a:cubicBezTo>
                      <a:cubicBezTo>
                        <a:pt x="649439" y="530690"/>
                        <a:pt x="529769" y="650359"/>
                        <a:pt x="383403" y="650359"/>
                      </a:cubicBezTo>
                      <a:cubicBezTo>
                        <a:pt x="237038" y="650359"/>
                        <a:pt x="117368" y="530690"/>
                        <a:pt x="117368" y="384324"/>
                      </a:cubicBezTo>
                      <a:close/>
                    </a:path>
                  </a:pathLst>
                </a:custGeom>
                <a:solidFill>
                  <a:srgbClr val="FFD357"/>
                </a:solidFill>
                <a:ln w="9525" cap="flat">
                  <a:noFill/>
                  <a:prstDash val="solid"/>
                  <a:miter/>
                </a:ln>
              </p:spPr>
              <p:txBody>
                <a:bodyPr rtlCol="0" anchor="ctr"/>
                <a:lstStyle/>
                <a:p>
                  <a:endParaRPr lang="zh-CN" altLang="en-US"/>
                </a:p>
              </p:txBody>
            </p:sp>
            <p:sp>
              <p:nvSpPr>
                <p:cNvPr id="170" name="任意多边形: 形状 169"/>
                <p:cNvSpPr/>
                <p:nvPr/>
              </p:nvSpPr>
              <p:spPr>
                <a:xfrm>
                  <a:off x="9998359" y="1180390"/>
                  <a:ext cx="1296063" cy="1296063"/>
                </a:xfrm>
                <a:custGeom>
                  <a:avLst/>
                  <a:gdLst>
                    <a:gd name="connsiteX0" fmla="*/ 435874 w 865304"/>
                    <a:gd name="connsiteY0" fmla="*/ 58454 h 865304"/>
                    <a:gd name="connsiteX1" fmla="*/ 812374 w 865304"/>
                    <a:gd name="connsiteY1" fmla="*/ 434954 h 865304"/>
                    <a:gd name="connsiteX2" fmla="*/ 435874 w 865304"/>
                    <a:gd name="connsiteY2" fmla="*/ 811453 h 865304"/>
                    <a:gd name="connsiteX3" fmla="*/ 59375 w 865304"/>
                    <a:gd name="connsiteY3" fmla="*/ 434954 h 865304"/>
                    <a:gd name="connsiteX4" fmla="*/ 435874 w 865304"/>
                    <a:gd name="connsiteY4" fmla="*/ 58454 h 865304"/>
                    <a:gd name="connsiteX5" fmla="*/ 435874 w 865304"/>
                    <a:gd name="connsiteY5" fmla="*/ 701909 h 865304"/>
                    <a:gd name="connsiteX6" fmla="*/ 701909 w 865304"/>
                    <a:gd name="connsiteY6" fmla="*/ 435874 h 865304"/>
                    <a:gd name="connsiteX7" fmla="*/ 435874 w 865304"/>
                    <a:gd name="connsiteY7" fmla="*/ 169839 h 865304"/>
                    <a:gd name="connsiteX8" fmla="*/ 169839 w 865304"/>
                    <a:gd name="connsiteY8" fmla="*/ 435874 h 865304"/>
                    <a:gd name="connsiteX9" fmla="*/ 435874 w 865304"/>
                    <a:gd name="connsiteY9" fmla="*/ 701909 h 865304"/>
                    <a:gd name="connsiteX10" fmla="*/ 435874 w 865304"/>
                    <a:gd name="connsiteY10" fmla="*/ 6904 h 865304"/>
                    <a:gd name="connsiteX11" fmla="*/ 6904 w 865304"/>
                    <a:gd name="connsiteY11" fmla="*/ 435874 h 865304"/>
                    <a:gd name="connsiteX12" fmla="*/ 435874 w 865304"/>
                    <a:gd name="connsiteY12" fmla="*/ 864845 h 865304"/>
                    <a:gd name="connsiteX13" fmla="*/ 864845 w 865304"/>
                    <a:gd name="connsiteY13" fmla="*/ 435874 h 865304"/>
                    <a:gd name="connsiteX14" fmla="*/ 435874 w 865304"/>
                    <a:gd name="connsiteY14" fmla="*/ 6904 h 865304"/>
                    <a:gd name="connsiteX15" fmla="*/ 435874 w 865304"/>
                    <a:gd name="connsiteY15" fmla="*/ 6904 h 865304"/>
                    <a:gd name="connsiteX16" fmla="*/ 435874 w 865304"/>
                    <a:gd name="connsiteY16" fmla="*/ 649439 h 865304"/>
                    <a:gd name="connsiteX17" fmla="*/ 221389 w 865304"/>
                    <a:gd name="connsiteY17" fmla="*/ 434954 h 865304"/>
                    <a:gd name="connsiteX18" fmla="*/ 435874 w 865304"/>
                    <a:gd name="connsiteY18" fmla="*/ 220469 h 865304"/>
                    <a:gd name="connsiteX19" fmla="*/ 650359 w 865304"/>
                    <a:gd name="connsiteY19" fmla="*/ 434954 h 865304"/>
                    <a:gd name="connsiteX20" fmla="*/ 435874 w 865304"/>
                    <a:gd name="connsiteY20" fmla="*/ 649439 h 865304"/>
                    <a:gd name="connsiteX21" fmla="*/ 435874 w 865304"/>
                    <a:gd name="connsiteY21" fmla="*/ 649439 h 8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65304" h="865304">
                      <a:moveTo>
                        <a:pt x="435874" y="58454"/>
                      </a:moveTo>
                      <a:cubicBezTo>
                        <a:pt x="643916" y="58454"/>
                        <a:pt x="812374" y="227833"/>
                        <a:pt x="812374" y="434954"/>
                      </a:cubicBezTo>
                      <a:cubicBezTo>
                        <a:pt x="812374" y="642995"/>
                        <a:pt x="642995" y="811453"/>
                        <a:pt x="435874" y="811453"/>
                      </a:cubicBezTo>
                      <a:cubicBezTo>
                        <a:pt x="227833" y="811453"/>
                        <a:pt x="59375" y="642075"/>
                        <a:pt x="59375" y="434954"/>
                      </a:cubicBezTo>
                      <a:cubicBezTo>
                        <a:pt x="59375" y="227833"/>
                        <a:pt x="228753" y="58454"/>
                        <a:pt x="435874" y="58454"/>
                      </a:cubicBezTo>
                      <a:moveTo>
                        <a:pt x="435874" y="701909"/>
                      </a:moveTo>
                      <a:cubicBezTo>
                        <a:pt x="582240" y="701909"/>
                        <a:pt x="701909" y="582240"/>
                        <a:pt x="701909" y="435874"/>
                      </a:cubicBezTo>
                      <a:cubicBezTo>
                        <a:pt x="701909" y="289509"/>
                        <a:pt x="582240" y="169839"/>
                        <a:pt x="435874" y="169839"/>
                      </a:cubicBezTo>
                      <a:cubicBezTo>
                        <a:pt x="289509" y="169839"/>
                        <a:pt x="169839" y="289509"/>
                        <a:pt x="169839" y="435874"/>
                      </a:cubicBezTo>
                      <a:cubicBezTo>
                        <a:pt x="169839" y="582240"/>
                        <a:pt x="289509" y="701909"/>
                        <a:pt x="435874" y="701909"/>
                      </a:cubicBezTo>
                      <a:moveTo>
                        <a:pt x="435874" y="6904"/>
                      </a:moveTo>
                      <a:cubicBezTo>
                        <a:pt x="199296" y="6904"/>
                        <a:pt x="6904" y="199296"/>
                        <a:pt x="6904" y="435874"/>
                      </a:cubicBezTo>
                      <a:cubicBezTo>
                        <a:pt x="6904" y="672452"/>
                        <a:pt x="199296" y="864845"/>
                        <a:pt x="435874" y="864845"/>
                      </a:cubicBezTo>
                      <a:cubicBezTo>
                        <a:pt x="672452" y="864845"/>
                        <a:pt x="864845" y="672452"/>
                        <a:pt x="864845" y="435874"/>
                      </a:cubicBezTo>
                      <a:cubicBezTo>
                        <a:pt x="864845" y="199296"/>
                        <a:pt x="672452" y="6904"/>
                        <a:pt x="435874" y="6904"/>
                      </a:cubicBezTo>
                      <a:lnTo>
                        <a:pt x="435874" y="6904"/>
                      </a:lnTo>
                      <a:close/>
                      <a:moveTo>
                        <a:pt x="435874" y="649439"/>
                      </a:moveTo>
                      <a:cubicBezTo>
                        <a:pt x="318045" y="649439"/>
                        <a:pt x="221389" y="553703"/>
                        <a:pt x="221389" y="434954"/>
                      </a:cubicBezTo>
                      <a:cubicBezTo>
                        <a:pt x="221389" y="316204"/>
                        <a:pt x="317125" y="220469"/>
                        <a:pt x="435874" y="220469"/>
                      </a:cubicBezTo>
                      <a:cubicBezTo>
                        <a:pt x="553703" y="220469"/>
                        <a:pt x="650359" y="316204"/>
                        <a:pt x="650359" y="434954"/>
                      </a:cubicBezTo>
                      <a:cubicBezTo>
                        <a:pt x="650359" y="553703"/>
                        <a:pt x="554624" y="649439"/>
                        <a:pt x="435874" y="649439"/>
                      </a:cubicBezTo>
                      <a:lnTo>
                        <a:pt x="435874" y="649439"/>
                      </a:lnTo>
                      <a:close/>
                    </a:path>
                  </a:pathLst>
                </a:custGeom>
                <a:solidFill>
                  <a:srgbClr val="FFAD40"/>
                </a:solidFill>
                <a:ln w="9525" cap="flat">
                  <a:noFill/>
                  <a:prstDash val="solid"/>
                  <a:miter/>
                </a:ln>
              </p:spPr>
              <p:txBody>
                <a:bodyPr rtlCol="0" anchor="ctr"/>
                <a:lstStyle/>
                <a:p>
                  <a:endParaRPr lang="zh-CN" altLang="en-US"/>
                </a:p>
              </p:txBody>
            </p:sp>
            <p:sp>
              <p:nvSpPr>
                <p:cNvPr id="171" name="任意多边形: 形状 170"/>
                <p:cNvSpPr/>
                <p:nvPr/>
              </p:nvSpPr>
              <p:spPr>
                <a:xfrm>
                  <a:off x="10243784" y="1424435"/>
                  <a:ext cx="813487" cy="813487"/>
                </a:xfrm>
                <a:custGeom>
                  <a:avLst/>
                  <a:gdLst>
                    <a:gd name="connsiteX0" fmla="*/ 538974 w 543116"/>
                    <a:gd name="connsiteY0" fmla="*/ 272939 h 543116"/>
                    <a:gd name="connsiteX1" fmla="*/ 272939 w 543116"/>
                    <a:gd name="connsiteY1" fmla="*/ 6904 h 543116"/>
                    <a:gd name="connsiteX2" fmla="*/ 6904 w 543116"/>
                    <a:gd name="connsiteY2" fmla="*/ 272939 h 543116"/>
                    <a:gd name="connsiteX3" fmla="*/ 272939 w 543116"/>
                    <a:gd name="connsiteY3" fmla="*/ 538974 h 543116"/>
                    <a:gd name="connsiteX4" fmla="*/ 538974 w 543116"/>
                    <a:gd name="connsiteY4" fmla="*/ 272939 h 543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116" h="543116">
                      <a:moveTo>
                        <a:pt x="538974" y="272939"/>
                      </a:moveTo>
                      <a:cubicBezTo>
                        <a:pt x="538974" y="126574"/>
                        <a:pt x="419304" y="6904"/>
                        <a:pt x="272939" y="6904"/>
                      </a:cubicBezTo>
                      <a:cubicBezTo>
                        <a:pt x="126574" y="6904"/>
                        <a:pt x="6904" y="126574"/>
                        <a:pt x="6904" y="272939"/>
                      </a:cubicBezTo>
                      <a:cubicBezTo>
                        <a:pt x="6904" y="419305"/>
                        <a:pt x="126574" y="538974"/>
                        <a:pt x="272939" y="538974"/>
                      </a:cubicBezTo>
                      <a:cubicBezTo>
                        <a:pt x="419304" y="538974"/>
                        <a:pt x="538974" y="419305"/>
                        <a:pt x="538974" y="272939"/>
                      </a:cubicBezTo>
                      <a:close/>
                    </a:path>
                  </a:pathLst>
                </a:custGeom>
                <a:solidFill>
                  <a:srgbClr val="F7E494"/>
                </a:solidFill>
                <a:ln w="9525" cap="flat">
                  <a:noFill/>
                  <a:prstDash val="solid"/>
                  <a:miter/>
                </a:ln>
              </p:spPr>
              <p:txBody>
                <a:bodyPr rtlCol="0" anchor="ctr"/>
                <a:lstStyle/>
                <a:p>
                  <a:endParaRPr lang="zh-CN" altLang="en-US"/>
                </a:p>
              </p:txBody>
            </p:sp>
            <p:sp>
              <p:nvSpPr>
                <p:cNvPr id="172" name="任意多边形: 形状 171"/>
                <p:cNvSpPr/>
                <p:nvPr/>
              </p:nvSpPr>
              <p:spPr>
                <a:xfrm>
                  <a:off x="8916009" y="2016162"/>
                  <a:ext cx="1944093" cy="606667"/>
                </a:xfrm>
                <a:custGeom>
                  <a:avLst/>
                  <a:gdLst>
                    <a:gd name="connsiteX0" fmla="*/ 1071045 w 1297957"/>
                    <a:gd name="connsiteY0" fmla="*/ 293041 h 405036"/>
                    <a:gd name="connsiteX1" fmla="*/ 995560 w 1297957"/>
                    <a:gd name="connsiteY1" fmla="*/ 295802 h 405036"/>
                    <a:gd name="connsiteX2" fmla="*/ 732287 w 1297957"/>
                    <a:gd name="connsiteY2" fmla="*/ 7674 h 405036"/>
                    <a:gd name="connsiteX3" fmla="*/ 584081 w 1297957"/>
                    <a:gd name="connsiteY3" fmla="*/ 100649 h 405036"/>
                    <a:gd name="connsiteX4" fmla="*/ 364072 w 1297957"/>
                    <a:gd name="connsiteY4" fmla="*/ 59224 h 405036"/>
                    <a:gd name="connsiteX5" fmla="*/ 205740 w 1297957"/>
                    <a:gd name="connsiteY5" fmla="*/ 293961 h 405036"/>
                    <a:gd name="connsiteX6" fmla="*/ 6904 w 1297957"/>
                    <a:gd name="connsiteY6" fmla="*/ 404426 h 405036"/>
                    <a:gd name="connsiteX7" fmla="*/ 226912 w 1297957"/>
                    <a:gd name="connsiteY7" fmla="*/ 404426 h 405036"/>
                    <a:gd name="connsiteX8" fmla="*/ 479139 w 1297957"/>
                    <a:gd name="connsiteY8" fmla="*/ 404426 h 405036"/>
                    <a:gd name="connsiteX9" fmla="*/ 536213 w 1297957"/>
                    <a:gd name="connsiteY9" fmla="*/ 404426 h 405036"/>
                    <a:gd name="connsiteX10" fmla="*/ 681658 w 1297957"/>
                    <a:gd name="connsiteY10" fmla="*/ 404426 h 405036"/>
                    <a:gd name="connsiteX11" fmla="*/ 826182 w 1297957"/>
                    <a:gd name="connsiteY11" fmla="*/ 404426 h 405036"/>
                    <a:gd name="connsiteX12" fmla="*/ 991879 w 1297957"/>
                    <a:gd name="connsiteY12" fmla="*/ 404426 h 405036"/>
                    <a:gd name="connsiteX13" fmla="*/ 1298417 w 1297957"/>
                    <a:gd name="connsiteY13" fmla="*/ 404426 h 405036"/>
                    <a:gd name="connsiteX14" fmla="*/ 1071045 w 1297957"/>
                    <a:gd name="connsiteY14" fmla="*/ 293041 h 40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7957" h="405036">
                      <a:moveTo>
                        <a:pt x="1071045" y="293041"/>
                      </a:moveTo>
                      <a:cubicBezTo>
                        <a:pt x="1044349" y="292120"/>
                        <a:pt x="1019495" y="293041"/>
                        <a:pt x="995560" y="295802"/>
                      </a:cubicBezTo>
                      <a:cubicBezTo>
                        <a:pt x="978071" y="124583"/>
                        <a:pt x="861162" y="-4293"/>
                        <a:pt x="732287" y="7674"/>
                      </a:cubicBezTo>
                      <a:cubicBezTo>
                        <a:pt x="672452" y="13197"/>
                        <a:pt x="620902" y="48178"/>
                        <a:pt x="584081" y="100649"/>
                      </a:cubicBezTo>
                      <a:cubicBezTo>
                        <a:pt x="521484" y="51860"/>
                        <a:pt x="439556" y="33449"/>
                        <a:pt x="364072" y="59224"/>
                      </a:cubicBezTo>
                      <a:cubicBezTo>
                        <a:pt x="267416" y="92364"/>
                        <a:pt x="206660" y="188100"/>
                        <a:pt x="205740" y="293961"/>
                      </a:cubicBezTo>
                      <a:cubicBezTo>
                        <a:pt x="98037" y="299485"/>
                        <a:pt x="14268" y="344591"/>
                        <a:pt x="6904" y="404426"/>
                      </a:cubicBezTo>
                      <a:lnTo>
                        <a:pt x="226912" y="404426"/>
                      </a:lnTo>
                      <a:lnTo>
                        <a:pt x="479139" y="404426"/>
                      </a:lnTo>
                      <a:lnTo>
                        <a:pt x="536213" y="404426"/>
                      </a:lnTo>
                      <a:lnTo>
                        <a:pt x="681658" y="404426"/>
                      </a:lnTo>
                      <a:lnTo>
                        <a:pt x="826182" y="404426"/>
                      </a:lnTo>
                      <a:lnTo>
                        <a:pt x="991879" y="404426"/>
                      </a:lnTo>
                      <a:lnTo>
                        <a:pt x="1298417" y="404426"/>
                      </a:lnTo>
                      <a:cubicBezTo>
                        <a:pt x="1277245" y="345511"/>
                        <a:pt x="1184270" y="298564"/>
                        <a:pt x="1071045" y="293041"/>
                      </a:cubicBezTo>
                      <a:close/>
                    </a:path>
                  </a:pathLst>
                </a:custGeom>
                <a:solidFill>
                  <a:srgbClr val="EDF9F8"/>
                </a:solidFill>
                <a:ln w="9525" cap="flat">
                  <a:noFill/>
                  <a:prstDash val="solid"/>
                  <a:miter/>
                </a:ln>
              </p:spPr>
              <p:txBody>
                <a:bodyPr rtlCol="0" anchor="ctr"/>
                <a:lstStyle/>
                <a:p>
                  <a:endParaRPr lang="zh-CN" altLang="en-US"/>
                </a:p>
              </p:txBody>
            </p:sp>
          </p:grpSp>
          <p:sp>
            <p:nvSpPr>
              <p:cNvPr id="69" name="任意多边形: 形状 68"/>
              <p:cNvSpPr/>
              <p:nvPr/>
            </p:nvSpPr>
            <p:spPr>
              <a:xfrm>
                <a:off x="9297933" y="4632879"/>
                <a:ext cx="275758" cy="675607"/>
              </a:xfrm>
              <a:custGeom>
                <a:avLst/>
                <a:gdLst>
                  <a:gd name="connsiteX0" fmla="*/ 6904 w 184107"/>
                  <a:gd name="connsiteY0" fmla="*/ 359470 h 451063"/>
                  <a:gd name="connsiteX1" fmla="*/ 6904 w 184107"/>
                  <a:gd name="connsiteY1" fmla="*/ 94355 h 451063"/>
                  <a:gd name="connsiteX2" fmla="*/ 94355 w 184107"/>
                  <a:gd name="connsiteY2" fmla="*/ 6904 h 451063"/>
                  <a:gd name="connsiteX3" fmla="*/ 181806 w 184107"/>
                  <a:gd name="connsiteY3" fmla="*/ 94355 h 451063"/>
                  <a:gd name="connsiteX4" fmla="*/ 181806 w 184107"/>
                  <a:gd name="connsiteY4" fmla="*/ 359470 h 451063"/>
                  <a:gd name="connsiteX5" fmla="*/ 94355 w 184107"/>
                  <a:gd name="connsiteY5" fmla="*/ 446921 h 451063"/>
                  <a:gd name="connsiteX6" fmla="*/ 6904 w 184107"/>
                  <a:gd name="connsiteY6" fmla="*/ 359470 h 45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07" h="451063">
                    <a:moveTo>
                      <a:pt x="6904" y="359470"/>
                    </a:moveTo>
                    <a:lnTo>
                      <a:pt x="6904" y="94355"/>
                    </a:lnTo>
                    <a:cubicBezTo>
                      <a:pt x="6904" y="45567"/>
                      <a:pt x="46487" y="6904"/>
                      <a:pt x="94355" y="6904"/>
                    </a:cubicBezTo>
                    <a:cubicBezTo>
                      <a:pt x="143144" y="6904"/>
                      <a:pt x="181806" y="46487"/>
                      <a:pt x="181806" y="94355"/>
                    </a:cubicBezTo>
                    <a:lnTo>
                      <a:pt x="181806" y="359470"/>
                    </a:lnTo>
                    <a:cubicBezTo>
                      <a:pt x="181806" y="408258"/>
                      <a:pt x="142223" y="446921"/>
                      <a:pt x="94355" y="446921"/>
                    </a:cubicBezTo>
                    <a:cubicBezTo>
                      <a:pt x="45567" y="447841"/>
                      <a:pt x="6904" y="408258"/>
                      <a:pt x="6904" y="359470"/>
                    </a:cubicBezTo>
                    <a:close/>
                  </a:path>
                </a:pathLst>
              </a:custGeom>
              <a:solidFill>
                <a:srgbClr val="56D668"/>
              </a:solidFill>
              <a:ln w="9525" cap="flat">
                <a:noFill/>
                <a:prstDash val="solid"/>
                <a:miter/>
              </a:ln>
            </p:spPr>
            <p:txBody>
              <a:bodyPr rtlCol="0" anchor="ctr"/>
              <a:lstStyle/>
              <a:p>
                <a:endParaRPr lang="zh-CN" altLang="en-US"/>
              </a:p>
            </p:txBody>
          </p:sp>
          <p:sp>
            <p:nvSpPr>
              <p:cNvPr id="70" name="任意多边形: 形状 69"/>
              <p:cNvSpPr/>
              <p:nvPr/>
            </p:nvSpPr>
            <p:spPr>
              <a:xfrm>
                <a:off x="9412374" y="4850727"/>
                <a:ext cx="41363" cy="579092"/>
              </a:xfrm>
              <a:custGeom>
                <a:avLst/>
                <a:gdLst>
                  <a:gd name="connsiteX0" fmla="*/ 17950 w 27616"/>
                  <a:gd name="connsiteY0" fmla="*/ 386165 h 386625"/>
                  <a:gd name="connsiteX1" fmla="*/ 6904 w 27616"/>
                  <a:gd name="connsiteY1" fmla="*/ 375119 h 386625"/>
                  <a:gd name="connsiteX2" fmla="*/ 6904 w 27616"/>
                  <a:gd name="connsiteY2" fmla="*/ 17951 h 386625"/>
                  <a:gd name="connsiteX3" fmla="*/ 17950 w 27616"/>
                  <a:gd name="connsiteY3" fmla="*/ 6904 h 386625"/>
                  <a:gd name="connsiteX4" fmla="*/ 28997 w 27616"/>
                  <a:gd name="connsiteY4" fmla="*/ 17951 h 386625"/>
                  <a:gd name="connsiteX5" fmla="*/ 28997 w 27616"/>
                  <a:gd name="connsiteY5" fmla="*/ 375119 h 386625"/>
                  <a:gd name="connsiteX6" fmla="*/ 17950 w 27616"/>
                  <a:gd name="connsiteY6" fmla="*/ 386165 h 38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386625">
                    <a:moveTo>
                      <a:pt x="17950" y="386165"/>
                    </a:moveTo>
                    <a:cubicBezTo>
                      <a:pt x="11507" y="386165"/>
                      <a:pt x="6904" y="381563"/>
                      <a:pt x="6904" y="375119"/>
                    </a:cubicBezTo>
                    <a:lnTo>
                      <a:pt x="6904" y="17951"/>
                    </a:lnTo>
                    <a:cubicBezTo>
                      <a:pt x="6904" y="11507"/>
                      <a:pt x="11507" y="6904"/>
                      <a:pt x="17950" y="6904"/>
                    </a:cubicBezTo>
                    <a:cubicBezTo>
                      <a:pt x="24394" y="6904"/>
                      <a:pt x="28997" y="11507"/>
                      <a:pt x="28997" y="17951"/>
                    </a:cubicBezTo>
                    <a:lnTo>
                      <a:pt x="28997" y="375119"/>
                    </a:lnTo>
                    <a:cubicBezTo>
                      <a:pt x="28997" y="381563"/>
                      <a:pt x="24394" y="386165"/>
                      <a:pt x="17950" y="386165"/>
                    </a:cubicBezTo>
                    <a:close/>
                  </a:path>
                </a:pathLst>
              </a:custGeom>
              <a:solidFill>
                <a:srgbClr val="44914C"/>
              </a:solidFill>
              <a:ln w="9525" cap="flat">
                <a:noFill/>
                <a:prstDash val="solid"/>
                <a:miter/>
              </a:ln>
            </p:spPr>
            <p:txBody>
              <a:bodyPr rtlCol="0" anchor="ctr"/>
              <a:lstStyle/>
              <a:p>
                <a:endParaRPr lang="zh-CN" altLang="en-US"/>
              </a:p>
            </p:txBody>
          </p:sp>
          <p:sp>
            <p:nvSpPr>
              <p:cNvPr id="71" name="任意多边形: 形状 70"/>
              <p:cNvSpPr/>
              <p:nvPr/>
            </p:nvSpPr>
            <p:spPr>
              <a:xfrm>
                <a:off x="9411340" y="5071334"/>
                <a:ext cx="124090" cy="124090"/>
              </a:xfrm>
              <a:custGeom>
                <a:avLst/>
                <a:gdLst>
                  <a:gd name="connsiteX0" fmla="*/ 18641 w 82848"/>
                  <a:gd name="connsiteY0" fmla="*/ 78706 h 82848"/>
                  <a:gd name="connsiteX1" fmla="*/ 10356 w 82848"/>
                  <a:gd name="connsiteY1" fmla="*/ 75024 h 82848"/>
                  <a:gd name="connsiteX2" fmla="*/ 10356 w 82848"/>
                  <a:gd name="connsiteY2" fmla="*/ 59375 h 82848"/>
                  <a:gd name="connsiteX3" fmla="*/ 59144 w 82848"/>
                  <a:gd name="connsiteY3" fmla="*/ 10586 h 82848"/>
                  <a:gd name="connsiteX4" fmla="*/ 67429 w 82848"/>
                  <a:gd name="connsiteY4" fmla="*/ 6904 h 82848"/>
                  <a:gd name="connsiteX5" fmla="*/ 75714 w 82848"/>
                  <a:gd name="connsiteY5" fmla="*/ 10586 h 82848"/>
                  <a:gd name="connsiteX6" fmla="*/ 75714 w 82848"/>
                  <a:gd name="connsiteY6" fmla="*/ 26235 h 82848"/>
                  <a:gd name="connsiteX7" fmla="*/ 26926 w 82848"/>
                  <a:gd name="connsiteY7" fmla="*/ 75024 h 82848"/>
                  <a:gd name="connsiteX8" fmla="*/ 18641 w 82848"/>
                  <a:gd name="connsiteY8" fmla="*/ 78706 h 8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 h="82848">
                    <a:moveTo>
                      <a:pt x="18641" y="78706"/>
                    </a:moveTo>
                    <a:cubicBezTo>
                      <a:pt x="15879" y="78706"/>
                      <a:pt x="13118" y="77785"/>
                      <a:pt x="10356" y="75024"/>
                    </a:cubicBezTo>
                    <a:cubicBezTo>
                      <a:pt x="5753" y="70421"/>
                      <a:pt x="5753" y="63977"/>
                      <a:pt x="10356" y="59375"/>
                    </a:cubicBezTo>
                    <a:lnTo>
                      <a:pt x="59144" y="10586"/>
                    </a:lnTo>
                    <a:cubicBezTo>
                      <a:pt x="60986" y="8745"/>
                      <a:pt x="63747" y="6904"/>
                      <a:pt x="67429" y="6904"/>
                    </a:cubicBezTo>
                    <a:cubicBezTo>
                      <a:pt x="70191" y="6904"/>
                      <a:pt x="72952" y="7825"/>
                      <a:pt x="75714" y="10586"/>
                    </a:cubicBezTo>
                    <a:cubicBezTo>
                      <a:pt x="80317" y="15189"/>
                      <a:pt x="80317" y="21633"/>
                      <a:pt x="75714" y="26235"/>
                    </a:cubicBezTo>
                    <a:lnTo>
                      <a:pt x="26926" y="75024"/>
                    </a:lnTo>
                    <a:cubicBezTo>
                      <a:pt x="24164" y="77785"/>
                      <a:pt x="21403" y="78706"/>
                      <a:pt x="18641" y="78706"/>
                    </a:cubicBezTo>
                    <a:close/>
                  </a:path>
                </a:pathLst>
              </a:custGeom>
              <a:solidFill>
                <a:srgbClr val="44914C"/>
              </a:solidFill>
              <a:ln w="9525" cap="flat">
                <a:noFill/>
                <a:prstDash val="solid"/>
                <a:miter/>
              </a:ln>
            </p:spPr>
            <p:txBody>
              <a:bodyPr rtlCol="0" anchor="ctr"/>
              <a:lstStyle/>
              <a:p>
                <a:endParaRPr lang="zh-CN" altLang="en-US"/>
              </a:p>
            </p:txBody>
          </p:sp>
          <p:sp>
            <p:nvSpPr>
              <p:cNvPr id="72" name="任意多边形: 形状 71"/>
              <p:cNvSpPr/>
              <p:nvPr/>
            </p:nvSpPr>
            <p:spPr>
              <a:xfrm>
                <a:off x="9334126" y="4914152"/>
                <a:ext cx="124090" cy="124090"/>
              </a:xfrm>
              <a:custGeom>
                <a:avLst/>
                <a:gdLst>
                  <a:gd name="connsiteX0" fmla="*/ 69270 w 82848"/>
                  <a:gd name="connsiteY0" fmla="*/ 80547 h 82848"/>
                  <a:gd name="connsiteX1" fmla="*/ 60986 w 82848"/>
                  <a:gd name="connsiteY1" fmla="*/ 76865 h 82848"/>
                  <a:gd name="connsiteX2" fmla="*/ 10356 w 82848"/>
                  <a:gd name="connsiteY2" fmla="*/ 26235 h 82848"/>
                  <a:gd name="connsiteX3" fmla="*/ 10356 w 82848"/>
                  <a:gd name="connsiteY3" fmla="*/ 10586 h 82848"/>
                  <a:gd name="connsiteX4" fmla="*/ 18641 w 82848"/>
                  <a:gd name="connsiteY4" fmla="*/ 6904 h 82848"/>
                  <a:gd name="connsiteX5" fmla="*/ 26926 w 82848"/>
                  <a:gd name="connsiteY5" fmla="*/ 10586 h 82848"/>
                  <a:gd name="connsiteX6" fmla="*/ 77555 w 82848"/>
                  <a:gd name="connsiteY6" fmla="*/ 61216 h 82848"/>
                  <a:gd name="connsiteX7" fmla="*/ 77555 w 82848"/>
                  <a:gd name="connsiteY7" fmla="*/ 76865 h 82848"/>
                  <a:gd name="connsiteX8" fmla="*/ 69270 w 82848"/>
                  <a:gd name="connsiteY8" fmla="*/ 80547 h 8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 h="82848">
                    <a:moveTo>
                      <a:pt x="69270" y="80547"/>
                    </a:moveTo>
                    <a:cubicBezTo>
                      <a:pt x="66509" y="80547"/>
                      <a:pt x="63747" y="79626"/>
                      <a:pt x="60986" y="76865"/>
                    </a:cubicBezTo>
                    <a:lnTo>
                      <a:pt x="10356" y="26235"/>
                    </a:lnTo>
                    <a:cubicBezTo>
                      <a:pt x="5753" y="21633"/>
                      <a:pt x="5753" y="15189"/>
                      <a:pt x="10356" y="10586"/>
                    </a:cubicBezTo>
                    <a:cubicBezTo>
                      <a:pt x="12197" y="8745"/>
                      <a:pt x="14959" y="6904"/>
                      <a:pt x="18641" y="6904"/>
                    </a:cubicBezTo>
                    <a:cubicBezTo>
                      <a:pt x="21403" y="6904"/>
                      <a:pt x="24164" y="7825"/>
                      <a:pt x="26926" y="10586"/>
                    </a:cubicBezTo>
                    <a:lnTo>
                      <a:pt x="77555" y="61216"/>
                    </a:lnTo>
                    <a:cubicBezTo>
                      <a:pt x="82158" y="65818"/>
                      <a:pt x="82158" y="72262"/>
                      <a:pt x="77555" y="76865"/>
                    </a:cubicBezTo>
                    <a:cubicBezTo>
                      <a:pt x="74794" y="79626"/>
                      <a:pt x="72032" y="80547"/>
                      <a:pt x="69270" y="80547"/>
                    </a:cubicBezTo>
                    <a:close/>
                  </a:path>
                </a:pathLst>
              </a:custGeom>
              <a:solidFill>
                <a:srgbClr val="44914C"/>
              </a:solidFill>
              <a:ln w="9525" cap="flat">
                <a:noFill/>
                <a:prstDash val="solid"/>
                <a:miter/>
              </a:ln>
            </p:spPr>
            <p:txBody>
              <a:bodyPr rtlCol="0" anchor="ctr"/>
              <a:lstStyle/>
              <a:p>
                <a:endParaRPr lang="zh-CN" altLang="en-US"/>
              </a:p>
            </p:txBody>
          </p:sp>
          <p:sp>
            <p:nvSpPr>
              <p:cNvPr id="73" name="任意多边形: 形状 72"/>
              <p:cNvSpPr/>
              <p:nvPr/>
            </p:nvSpPr>
            <p:spPr>
              <a:xfrm>
                <a:off x="10736012" y="4783167"/>
                <a:ext cx="275758" cy="413637"/>
              </a:xfrm>
              <a:custGeom>
                <a:avLst/>
                <a:gdLst>
                  <a:gd name="connsiteX0" fmla="*/ 94355 w 184107"/>
                  <a:gd name="connsiteY0" fmla="*/ 6904 h 276161"/>
                  <a:gd name="connsiteX1" fmla="*/ 6904 w 184107"/>
                  <a:gd name="connsiteY1" fmla="*/ 272019 h 276161"/>
                  <a:gd name="connsiteX2" fmla="*/ 180885 w 184107"/>
                  <a:gd name="connsiteY2" fmla="*/ 272019 h 276161"/>
                </a:gdLst>
                <a:ahLst/>
                <a:cxnLst>
                  <a:cxn ang="0">
                    <a:pos x="connsiteX0" y="connsiteY0"/>
                  </a:cxn>
                  <a:cxn ang="0">
                    <a:pos x="connsiteX1" y="connsiteY1"/>
                  </a:cxn>
                  <a:cxn ang="0">
                    <a:pos x="connsiteX2" y="connsiteY2"/>
                  </a:cxn>
                </a:cxnLst>
                <a:rect l="l" t="t" r="r" b="b"/>
                <a:pathLst>
                  <a:path w="184107" h="276161">
                    <a:moveTo>
                      <a:pt x="94355" y="6904"/>
                    </a:moveTo>
                    <a:lnTo>
                      <a:pt x="6904" y="272019"/>
                    </a:lnTo>
                    <a:lnTo>
                      <a:pt x="180885" y="272019"/>
                    </a:lnTo>
                    <a:close/>
                  </a:path>
                </a:pathLst>
              </a:custGeom>
              <a:solidFill>
                <a:srgbClr val="8DB751"/>
              </a:solidFill>
              <a:ln w="9525" cap="flat">
                <a:noFill/>
                <a:prstDash val="solid"/>
                <a:miter/>
              </a:ln>
            </p:spPr>
            <p:txBody>
              <a:bodyPr rtlCol="0" anchor="ctr"/>
              <a:lstStyle/>
              <a:p>
                <a:endParaRPr lang="zh-CN" altLang="en-US"/>
              </a:p>
            </p:txBody>
          </p:sp>
          <p:sp>
            <p:nvSpPr>
              <p:cNvPr id="74" name="任意多边形: 形状 73"/>
              <p:cNvSpPr/>
              <p:nvPr/>
            </p:nvSpPr>
            <p:spPr>
              <a:xfrm>
                <a:off x="10855966" y="4981712"/>
                <a:ext cx="41363" cy="303333"/>
              </a:xfrm>
              <a:custGeom>
                <a:avLst/>
                <a:gdLst>
                  <a:gd name="connsiteX0" fmla="*/ 14268 w 27616"/>
                  <a:gd name="connsiteY0" fmla="*/ 6904 h 202518"/>
                  <a:gd name="connsiteX1" fmla="*/ 6904 w 27616"/>
                  <a:gd name="connsiteY1" fmla="*/ 14268 h 202518"/>
                  <a:gd name="connsiteX2" fmla="*/ 6904 w 27616"/>
                  <a:gd name="connsiteY2" fmla="*/ 192853 h 202518"/>
                  <a:gd name="connsiteX3" fmla="*/ 14268 w 27616"/>
                  <a:gd name="connsiteY3" fmla="*/ 200217 h 202518"/>
                  <a:gd name="connsiteX4" fmla="*/ 21632 w 27616"/>
                  <a:gd name="connsiteY4" fmla="*/ 192853 h 202518"/>
                  <a:gd name="connsiteX5" fmla="*/ 21632 w 27616"/>
                  <a:gd name="connsiteY5" fmla="*/ 14268 h 202518"/>
                  <a:gd name="connsiteX6" fmla="*/ 14268 w 27616"/>
                  <a:gd name="connsiteY6" fmla="*/ 6904 h 20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202518">
                    <a:moveTo>
                      <a:pt x="14268" y="6904"/>
                    </a:moveTo>
                    <a:cubicBezTo>
                      <a:pt x="10586" y="6904"/>
                      <a:pt x="6904" y="10586"/>
                      <a:pt x="6904" y="14268"/>
                    </a:cubicBezTo>
                    <a:lnTo>
                      <a:pt x="6904" y="192853"/>
                    </a:lnTo>
                    <a:cubicBezTo>
                      <a:pt x="6904" y="196535"/>
                      <a:pt x="10586" y="200217"/>
                      <a:pt x="14268" y="200217"/>
                    </a:cubicBezTo>
                    <a:cubicBezTo>
                      <a:pt x="17950" y="200217"/>
                      <a:pt x="21632" y="196535"/>
                      <a:pt x="21632" y="192853"/>
                    </a:cubicBezTo>
                    <a:lnTo>
                      <a:pt x="21632" y="14268"/>
                    </a:lnTo>
                    <a:cubicBezTo>
                      <a:pt x="21632" y="10586"/>
                      <a:pt x="17950" y="6904"/>
                      <a:pt x="14268" y="6904"/>
                    </a:cubicBezTo>
                    <a:close/>
                  </a:path>
                </a:pathLst>
              </a:custGeom>
              <a:solidFill>
                <a:srgbClr val="779149"/>
              </a:solidFill>
              <a:ln w="9525" cap="flat">
                <a:noFill/>
                <a:prstDash val="solid"/>
                <a:miter/>
              </a:ln>
            </p:spPr>
            <p:txBody>
              <a:bodyPr rtlCol="0" anchor="ctr"/>
              <a:lstStyle/>
              <a:p>
                <a:endParaRPr lang="zh-CN" altLang="en-US"/>
              </a:p>
            </p:txBody>
          </p:sp>
          <p:sp>
            <p:nvSpPr>
              <p:cNvPr id="75" name="任意多边形: 形状 74"/>
              <p:cNvSpPr/>
              <p:nvPr/>
            </p:nvSpPr>
            <p:spPr>
              <a:xfrm>
                <a:off x="10831148" y="5054444"/>
                <a:ext cx="68939" cy="68939"/>
              </a:xfrm>
              <a:custGeom>
                <a:avLst/>
                <a:gdLst>
                  <a:gd name="connsiteX0" fmla="*/ 36361 w 46026"/>
                  <a:gd name="connsiteY0" fmla="*/ 26466 h 46026"/>
                  <a:gd name="connsiteX1" fmla="*/ 18871 w 46026"/>
                  <a:gd name="connsiteY1" fmla="*/ 8975 h 46026"/>
                  <a:gd name="connsiteX2" fmla="*/ 8745 w 46026"/>
                  <a:gd name="connsiteY2" fmla="*/ 8975 h 46026"/>
                  <a:gd name="connsiteX3" fmla="*/ 6904 w 46026"/>
                  <a:gd name="connsiteY3" fmla="*/ 14498 h 46026"/>
                  <a:gd name="connsiteX4" fmla="*/ 8745 w 46026"/>
                  <a:gd name="connsiteY4" fmla="*/ 20022 h 46026"/>
                  <a:gd name="connsiteX5" fmla="*/ 26236 w 46026"/>
                  <a:gd name="connsiteY5" fmla="*/ 37512 h 46026"/>
                  <a:gd name="connsiteX6" fmla="*/ 31759 w 46026"/>
                  <a:gd name="connsiteY6" fmla="*/ 39353 h 46026"/>
                  <a:gd name="connsiteX7" fmla="*/ 37282 w 46026"/>
                  <a:gd name="connsiteY7" fmla="*/ 37512 h 46026"/>
                  <a:gd name="connsiteX8" fmla="*/ 39123 w 46026"/>
                  <a:gd name="connsiteY8" fmla="*/ 31989 h 46026"/>
                  <a:gd name="connsiteX9" fmla="*/ 36361 w 46026"/>
                  <a:gd name="connsiteY9" fmla="*/ 26466 h 4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26" h="46026">
                    <a:moveTo>
                      <a:pt x="36361" y="26466"/>
                    </a:moveTo>
                    <a:lnTo>
                      <a:pt x="18871" y="8975"/>
                    </a:lnTo>
                    <a:cubicBezTo>
                      <a:pt x="16109" y="6214"/>
                      <a:pt x="11507" y="6214"/>
                      <a:pt x="8745" y="8975"/>
                    </a:cubicBezTo>
                    <a:cubicBezTo>
                      <a:pt x="6904" y="10816"/>
                      <a:pt x="6904" y="12658"/>
                      <a:pt x="6904" y="14498"/>
                    </a:cubicBezTo>
                    <a:cubicBezTo>
                      <a:pt x="6904" y="16340"/>
                      <a:pt x="7825" y="18181"/>
                      <a:pt x="8745" y="20022"/>
                    </a:cubicBezTo>
                    <a:lnTo>
                      <a:pt x="26236" y="37512"/>
                    </a:lnTo>
                    <a:cubicBezTo>
                      <a:pt x="28077" y="39353"/>
                      <a:pt x="29917" y="39353"/>
                      <a:pt x="31759" y="39353"/>
                    </a:cubicBezTo>
                    <a:cubicBezTo>
                      <a:pt x="33600" y="39353"/>
                      <a:pt x="35441" y="38432"/>
                      <a:pt x="37282" y="37512"/>
                    </a:cubicBezTo>
                    <a:cubicBezTo>
                      <a:pt x="39123" y="35671"/>
                      <a:pt x="39123" y="33830"/>
                      <a:pt x="39123" y="31989"/>
                    </a:cubicBezTo>
                    <a:cubicBezTo>
                      <a:pt x="38203" y="30148"/>
                      <a:pt x="37282" y="28306"/>
                      <a:pt x="36361" y="26466"/>
                    </a:cubicBezTo>
                    <a:close/>
                  </a:path>
                </a:pathLst>
              </a:custGeom>
              <a:solidFill>
                <a:srgbClr val="779149"/>
              </a:solidFill>
              <a:ln w="9525" cap="flat">
                <a:noFill/>
                <a:prstDash val="solid"/>
                <a:miter/>
              </a:ln>
            </p:spPr>
            <p:txBody>
              <a:bodyPr rtlCol="0" anchor="ctr"/>
              <a:lstStyle/>
              <a:p>
                <a:endParaRPr lang="zh-CN" altLang="en-US"/>
              </a:p>
            </p:txBody>
          </p:sp>
          <p:sp>
            <p:nvSpPr>
              <p:cNvPr id="76" name="任意多边形: 形状 75"/>
              <p:cNvSpPr/>
              <p:nvPr/>
            </p:nvSpPr>
            <p:spPr>
              <a:xfrm>
                <a:off x="10281010" y="3932454"/>
                <a:ext cx="137880" cy="1365002"/>
              </a:xfrm>
              <a:custGeom>
                <a:avLst/>
                <a:gdLst>
                  <a:gd name="connsiteX0" fmla="*/ 87911 w 92053"/>
                  <a:gd name="connsiteY0" fmla="*/ 47408 h 911331"/>
                  <a:gd name="connsiteX1" fmla="*/ 87911 w 92053"/>
                  <a:gd name="connsiteY1" fmla="*/ 871288 h 911331"/>
                  <a:gd name="connsiteX2" fmla="*/ 47407 w 92053"/>
                  <a:gd name="connsiteY2" fmla="*/ 911792 h 911331"/>
                  <a:gd name="connsiteX3" fmla="*/ 6904 w 92053"/>
                  <a:gd name="connsiteY3" fmla="*/ 871288 h 911331"/>
                  <a:gd name="connsiteX4" fmla="*/ 6904 w 92053"/>
                  <a:gd name="connsiteY4" fmla="*/ 47408 h 911331"/>
                  <a:gd name="connsiteX5" fmla="*/ 47407 w 92053"/>
                  <a:gd name="connsiteY5" fmla="*/ 6904 h 911331"/>
                  <a:gd name="connsiteX6" fmla="*/ 87911 w 92053"/>
                  <a:gd name="connsiteY6" fmla="*/ 47408 h 91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053" h="911331">
                    <a:moveTo>
                      <a:pt x="87911" y="47408"/>
                    </a:moveTo>
                    <a:lnTo>
                      <a:pt x="87911" y="871288"/>
                    </a:lnTo>
                    <a:cubicBezTo>
                      <a:pt x="87911" y="893381"/>
                      <a:pt x="69500" y="911792"/>
                      <a:pt x="47407" y="911792"/>
                    </a:cubicBezTo>
                    <a:cubicBezTo>
                      <a:pt x="25315" y="911792"/>
                      <a:pt x="6904" y="893381"/>
                      <a:pt x="6904" y="871288"/>
                    </a:cubicBezTo>
                    <a:lnTo>
                      <a:pt x="6904" y="47408"/>
                    </a:lnTo>
                    <a:cubicBezTo>
                      <a:pt x="6904" y="25315"/>
                      <a:pt x="25315" y="6904"/>
                      <a:pt x="47407" y="6904"/>
                    </a:cubicBezTo>
                    <a:cubicBezTo>
                      <a:pt x="70421" y="7824"/>
                      <a:pt x="87911" y="25315"/>
                      <a:pt x="87911" y="47408"/>
                    </a:cubicBezTo>
                    <a:close/>
                  </a:path>
                </a:pathLst>
              </a:custGeom>
              <a:solidFill>
                <a:srgbClr val="EDF9F8"/>
              </a:solidFill>
              <a:ln w="9525" cap="flat">
                <a:noFill/>
                <a:prstDash val="solid"/>
                <a:miter/>
              </a:ln>
            </p:spPr>
            <p:txBody>
              <a:bodyPr rtlCol="0" anchor="ctr"/>
              <a:lstStyle/>
              <a:p>
                <a:endParaRPr lang="zh-CN" altLang="en-US"/>
              </a:p>
            </p:txBody>
          </p:sp>
          <p:sp>
            <p:nvSpPr>
              <p:cNvPr id="77" name="任意多边形: 形状 76"/>
              <p:cNvSpPr/>
              <p:nvPr/>
            </p:nvSpPr>
            <p:spPr>
              <a:xfrm>
                <a:off x="10247919" y="4555666"/>
                <a:ext cx="206819" cy="813487"/>
              </a:xfrm>
              <a:custGeom>
                <a:avLst/>
                <a:gdLst>
                  <a:gd name="connsiteX0" fmla="*/ 69500 w 138080"/>
                  <a:gd name="connsiteY0" fmla="*/ 6904 h 543116"/>
                  <a:gd name="connsiteX1" fmla="*/ 6904 w 138080"/>
                  <a:gd name="connsiteY1" fmla="*/ 69501 h 543116"/>
                  <a:gd name="connsiteX2" fmla="*/ 6904 w 138080"/>
                  <a:gd name="connsiteY2" fmla="*/ 544498 h 543116"/>
                  <a:gd name="connsiteX3" fmla="*/ 133018 w 138080"/>
                  <a:gd name="connsiteY3" fmla="*/ 544498 h 543116"/>
                  <a:gd name="connsiteX4" fmla="*/ 133018 w 138080"/>
                  <a:gd name="connsiteY4" fmla="*/ 69501 h 543116"/>
                  <a:gd name="connsiteX5" fmla="*/ 69500 w 138080"/>
                  <a:gd name="connsiteY5" fmla="*/ 6904 h 54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80" h="543116">
                    <a:moveTo>
                      <a:pt x="69500" y="6904"/>
                    </a:moveTo>
                    <a:cubicBezTo>
                      <a:pt x="34520" y="6904"/>
                      <a:pt x="6904" y="35441"/>
                      <a:pt x="6904" y="69501"/>
                    </a:cubicBezTo>
                    <a:lnTo>
                      <a:pt x="6904" y="544498"/>
                    </a:lnTo>
                    <a:lnTo>
                      <a:pt x="133018" y="544498"/>
                    </a:lnTo>
                    <a:lnTo>
                      <a:pt x="133018" y="69501"/>
                    </a:lnTo>
                    <a:cubicBezTo>
                      <a:pt x="133018" y="34520"/>
                      <a:pt x="104481" y="6904"/>
                      <a:pt x="69500" y="6904"/>
                    </a:cubicBezTo>
                    <a:close/>
                  </a:path>
                </a:pathLst>
              </a:custGeom>
              <a:solidFill>
                <a:srgbClr val="EDF9F8"/>
              </a:solidFill>
              <a:ln w="9525" cap="flat">
                <a:noFill/>
                <a:prstDash val="solid"/>
                <a:miter/>
              </a:ln>
            </p:spPr>
            <p:txBody>
              <a:bodyPr rtlCol="0" anchor="ctr"/>
              <a:lstStyle/>
              <a:p>
                <a:endParaRPr lang="zh-CN" altLang="en-US"/>
              </a:p>
            </p:txBody>
          </p:sp>
          <p:sp>
            <p:nvSpPr>
              <p:cNvPr id="78" name="任意多边形: 形状 77"/>
              <p:cNvSpPr/>
              <p:nvPr/>
            </p:nvSpPr>
            <p:spPr>
              <a:xfrm>
                <a:off x="10341678" y="3313378"/>
                <a:ext cx="220606" cy="634244"/>
              </a:xfrm>
              <a:custGeom>
                <a:avLst/>
                <a:gdLst>
                  <a:gd name="connsiteX0" fmla="*/ 141303 w 147285"/>
                  <a:gd name="connsiteY0" fmla="*/ 299635 h 423446"/>
                  <a:gd name="connsiteX1" fmla="*/ 6904 w 147285"/>
                  <a:gd name="connsiteY1" fmla="*/ 421146 h 423446"/>
                  <a:gd name="connsiteX2" fmla="*/ 6904 w 147285"/>
                  <a:gd name="connsiteY2" fmla="*/ 6904 h 423446"/>
                  <a:gd name="connsiteX3" fmla="*/ 141303 w 147285"/>
                  <a:gd name="connsiteY3" fmla="*/ 127494 h 423446"/>
                </a:gdLst>
                <a:ahLst/>
                <a:cxnLst>
                  <a:cxn ang="0">
                    <a:pos x="connsiteX0" y="connsiteY0"/>
                  </a:cxn>
                  <a:cxn ang="0">
                    <a:pos x="connsiteX1" y="connsiteY1"/>
                  </a:cxn>
                  <a:cxn ang="0">
                    <a:pos x="connsiteX2" y="connsiteY2"/>
                  </a:cxn>
                  <a:cxn ang="0">
                    <a:pos x="connsiteX3" y="connsiteY3"/>
                  </a:cxn>
                </a:cxnLst>
                <a:rect l="l" t="t" r="r" b="b"/>
                <a:pathLst>
                  <a:path w="147285" h="423446">
                    <a:moveTo>
                      <a:pt x="141303" y="299635"/>
                    </a:moveTo>
                    <a:lnTo>
                      <a:pt x="6904" y="421146"/>
                    </a:lnTo>
                    <a:lnTo>
                      <a:pt x="6904" y="6904"/>
                    </a:lnTo>
                    <a:lnTo>
                      <a:pt x="141303" y="127494"/>
                    </a:lnTo>
                    <a:close/>
                  </a:path>
                </a:pathLst>
              </a:custGeom>
              <a:solidFill>
                <a:srgbClr val="EDF9F8"/>
              </a:solidFill>
              <a:ln w="9525" cap="flat">
                <a:noFill/>
                <a:prstDash val="solid"/>
                <a:miter/>
              </a:ln>
            </p:spPr>
            <p:txBody>
              <a:bodyPr rtlCol="0" anchor="ctr"/>
              <a:lstStyle/>
              <a:p>
                <a:endParaRPr lang="zh-CN" altLang="en-US"/>
              </a:p>
            </p:txBody>
          </p:sp>
          <p:sp>
            <p:nvSpPr>
              <p:cNvPr id="79" name="任意多边形: 形状 78"/>
              <p:cNvSpPr/>
              <p:nvPr/>
            </p:nvSpPr>
            <p:spPr>
              <a:xfrm>
                <a:off x="10281010" y="3932454"/>
                <a:ext cx="137880" cy="358486"/>
              </a:xfrm>
              <a:custGeom>
                <a:avLst/>
                <a:gdLst>
                  <a:gd name="connsiteX0" fmla="*/ 87911 w 92053"/>
                  <a:gd name="connsiteY0" fmla="*/ 47408 h 239339"/>
                  <a:gd name="connsiteX1" fmla="*/ 87911 w 92053"/>
                  <a:gd name="connsiteY1" fmla="*/ 237038 h 239339"/>
                  <a:gd name="connsiteX2" fmla="*/ 60295 w 92053"/>
                  <a:gd name="connsiteY2" fmla="*/ 221389 h 239339"/>
                  <a:gd name="connsiteX3" fmla="*/ 46487 w 92053"/>
                  <a:gd name="connsiteY3" fmla="*/ 155110 h 239339"/>
                  <a:gd name="connsiteX4" fmla="*/ 22553 w 92053"/>
                  <a:gd name="connsiteY4" fmla="*/ 157872 h 239339"/>
                  <a:gd name="connsiteX5" fmla="*/ 6904 w 92053"/>
                  <a:gd name="connsiteY5" fmla="*/ 156951 h 239339"/>
                  <a:gd name="connsiteX6" fmla="*/ 6904 w 92053"/>
                  <a:gd name="connsiteY6" fmla="*/ 47408 h 239339"/>
                  <a:gd name="connsiteX7" fmla="*/ 47407 w 92053"/>
                  <a:gd name="connsiteY7" fmla="*/ 6904 h 239339"/>
                  <a:gd name="connsiteX8" fmla="*/ 87911 w 92053"/>
                  <a:gd name="connsiteY8" fmla="*/ 47408 h 23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53" h="239339">
                    <a:moveTo>
                      <a:pt x="87911" y="47408"/>
                    </a:moveTo>
                    <a:lnTo>
                      <a:pt x="87911" y="237038"/>
                    </a:lnTo>
                    <a:lnTo>
                      <a:pt x="60295" y="221389"/>
                    </a:lnTo>
                    <a:lnTo>
                      <a:pt x="46487" y="155110"/>
                    </a:lnTo>
                    <a:cubicBezTo>
                      <a:pt x="39123" y="156951"/>
                      <a:pt x="30838" y="157872"/>
                      <a:pt x="22553" y="157872"/>
                    </a:cubicBezTo>
                    <a:cubicBezTo>
                      <a:pt x="17030" y="157872"/>
                      <a:pt x="12427" y="157872"/>
                      <a:pt x="6904" y="156951"/>
                    </a:cubicBezTo>
                    <a:lnTo>
                      <a:pt x="6904" y="47408"/>
                    </a:lnTo>
                    <a:cubicBezTo>
                      <a:pt x="6904" y="25315"/>
                      <a:pt x="25315" y="6904"/>
                      <a:pt x="47407" y="6904"/>
                    </a:cubicBezTo>
                    <a:cubicBezTo>
                      <a:pt x="70421" y="7824"/>
                      <a:pt x="87911" y="25315"/>
                      <a:pt x="87911" y="47408"/>
                    </a:cubicBezTo>
                    <a:close/>
                  </a:path>
                </a:pathLst>
              </a:custGeom>
              <a:solidFill>
                <a:srgbClr val="C1CAD1"/>
              </a:solidFill>
              <a:ln w="9525" cap="flat">
                <a:noFill/>
                <a:prstDash val="solid"/>
                <a:miter/>
              </a:ln>
            </p:spPr>
            <p:txBody>
              <a:bodyPr rtlCol="0" anchor="ctr"/>
              <a:lstStyle/>
              <a:p>
                <a:endParaRPr lang="zh-CN" altLang="en-US"/>
              </a:p>
            </p:txBody>
          </p:sp>
          <p:sp>
            <p:nvSpPr>
              <p:cNvPr id="80" name="任意多边形: 形状 79"/>
              <p:cNvSpPr/>
              <p:nvPr/>
            </p:nvSpPr>
            <p:spPr>
              <a:xfrm>
                <a:off x="10341678" y="3933833"/>
                <a:ext cx="551517" cy="413637"/>
              </a:xfrm>
              <a:custGeom>
                <a:avLst/>
                <a:gdLst>
                  <a:gd name="connsiteX0" fmla="*/ 45567 w 368214"/>
                  <a:gd name="connsiteY0" fmla="*/ 182727 h 276161"/>
                  <a:gd name="connsiteX1" fmla="*/ 6904 w 368214"/>
                  <a:gd name="connsiteY1" fmla="*/ 6904 h 276161"/>
                  <a:gd name="connsiteX2" fmla="*/ 365913 w 368214"/>
                  <a:gd name="connsiteY2" fmla="*/ 213105 h 276161"/>
                  <a:gd name="connsiteX3" fmla="*/ 193773 w 368214"/>
                  <a:gd name="connsiteY3" fmla="*/ 269257 h 276161"/>
                </a:gdLst>
                <a:ahLst/>
                <a:cxnLst>
                  <a:cxn ang="0">
                    <a:pos x="connsiteX0" y="connsiteY0"/>
                  </a:cxn>
                  <a:cxn ang="0">
                    <a:pos x="connsiteX1" y="connsiteY1"/>
                  </a:cxn>
                  <a:cxn ang="0">
                    <a:pos x="connsiteX2" y="connsiteY2"/>
                  </a:cxn>
                  <a:cxn ang="0">
                    <a:pos x="connsiteX3" y="connsiteY3"/>
                  </a:cxn>
                </a:cxnLst>
                <a:rect l="l" t="t" r="r" b="b"/>
                <a:pathLst>
                  <a:path w="368214" h="276161">
                    <a:moveTo>
                      <a:pt x="45567" y="182727"/>
                    </a:moveTo>
                    <a:lnTo>
                      <a:pt x="6904" y="6904"/>
                    </a:lnTo>
                    <a:lnTo>
                      <a:pt x="365913" y="213105"/>
                    </a:lnTo>
                    <a:lnTo>
                      <a:pt x="193773" y="269257"/>
                    </a:lnTo>
                    <a:close/>
                  </a:path>
                </a:pathLst>
              </a:custGeom>
              <a:solidFill>
                <a:srgbClr val="EDF9F8"/>
              </a:solidFill>
              <a:ln w="9525" cap="flat">
                <a:noFill/>
                <a:prstDash val="solid"/>
                <a:miter/>
              </a:ln>
            </p:spPr>
            <p:txBody>
              <a:bodyPr rtlCol="0" anchor="ctr"/>
              <a:lstStyle/>
              <a:p>
                <a:endParaRPr lang="zh-CN" altLang="en-US"/>
              </a:p>
            </p:txBody>
          </p:sp>
          <p:sp>
            <p:nvSpPr>
              <p:cNvPr id="81" name="任意多边形: 形状 80"/>
              <p:cNvSpPr/>
              <p:nvPr/>
            </p:nvSpPr>
            <p:spPr>
              <a:xfrm>
                <a:off x="9805328" y="3849727"/>
                <a:ext cx="551517" cy="413637"/>
              </a:xfrm>
              <a:custGeom>
                <a:avLst/>
                <a:gdLst>
                  <a:gd name="connsiteX0" fmla="*/ 193773 w 368214"/>
                  <a:gd name="connsiteY0" fmla="*/ 6904 h 276161"/>
                  <a:gd name="connsiteX1" fmla="*/ 364993 w 368214"/>
                  <a:gd name="connsiteY1" fmla="*/ 63057 h 276161"/>
                  <a:gd name="connsiteX2" fmla="*/ 6904 w 368214"/>
                  <a:gd name="connsiteY2" fmla="*/ 269257 h 276161"/>
                  <a:gd name="connsiteX3" fmla="*/ 44646 w 368214"/>
                  <a:gd name="connsiteY3" fmla="*/ 93434 h 276161"/>
                </a:gdLst>
                <a:ahLst/>
                <a:cxnLst>
                  <a:cxn ang="0">
                    <a:pos x="connsiteX0" y="connsiteY0"/>
                  </a:cxn>
                  <a:cxn ang="0">
                    <a:pos x="connsiteX1" y="connsiteY1"/>
                  </a:cxn>
                  <a:cxn ang="0">
                    <a:pos x="connsiteX2" y="connsiteY2"/>
                  </a:cxn>
                  <a:cxn ang="0">
                    <a:pos x="connsiteX3" y="connsiteY3"/>
                  </a:cxn>
                </a:cxnLst>
                <a:rect l="l" t="t" r="r" b="b"/>
                <a:pathLst>
                  <a:path w="368214" h="276161">
                    <a:moveTo>
                      <a:pt x="193773" y="6904"/>
                    </a:moveTo>
                    <a:lnTo>
                      <a:pt x="364993" y="63057"/>
                    </a:lnTo>
                    <a:lnTo>
                      <a:pt x="6904" y="269257"/>
                    </a:lnTo>
                    <a:lnTo>
                      <a:pt x="44646" y="93434"/>
                    </a:lnTo>
                    <a:close/>
                  </a:path>
                </a:pathLst>
              </a:custGeom>
              <a:solidFill>
                <a:srgbClr val="EDF9F8"/>
              </a:solidFill>
              <a:ln w="9525" cap="flat">
                <a:noFill/>
                <a:prstDash val="solid"/>
                <a:miter/>
              </a:ln>
            </p:spPr>
            <p:txBody>
              <a:bodyPr rtlCol="0" anchor="ctr"/>
              <a:lstStyle/>
              <a:p>
                <a:endParaRPr lang="zh-CN" altLang="en-US"/>
              </a:p>
            </p:txBody>
          </p:sp>
          <p:sp>
            <p:nvSpPr>
              <p:cNvPr id="82" name="任意多边形: 形状 81"/>
              <p:cNvSpPr/>
              <p:nvPr/>
            </p:nvSpPr>
            <p:spPr>
              <a:xfrm>
                <a:off x="10190785" y="3782432"/>
                <a:ext cx="317121" cy="317121"/>
              </a:xfrm>
              <a:custGeom>
                <a:avLst/>
                <a:gdLst>
                  <a:gd name="connsiteX0" fmla="*/ 127131 w 211723"/>
                  <a:gd name="connsiteY0" fmla="*/ 27415 h 211723"/>
                  <a:gd name="connsiteX1" fmla="*/ 188637 w 211723"/>
                  <a:gd name="connsiteY1" fmla="*/ 127131 h 211723"/>
                  <a:gd name="connsiteX2" fmla="*/ 88921 w 211723"/>
                  <a:gd name="connsiteY2" fmla="*/ 188638 h 211723"/>
                  <a:gd name="connsiteX3" fmla="*/ 27414 w 211723"/>
                  <a:gd name="connsiteY3" fmla="*/ 88921 h 211723"/>
                  <a:gd name="connsiteX4" fmla="*/ 127131 w 211723"/>
                  <a:gd name="connsiteY4" fmla="*/ 27415 h 21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23" h="211723">
                    <a:moveTo>
                      <a:pt x="127131" y="27415"/>
                    </a:moveTo>
                    <a:cubicBezTo>
                      <a:pt x="171651" y="37966"/>
                      <a:pt x="199189" y="82610"/>
                      <a:pt x="188637" y="127131"/>
                    </a:cubicBezTo>
                    <a:cubicBezTo>
                      <a:pt x="178086" y="171652"/>
                      <a:pt x="133441" y="199189"/>
                      <a:pt x="88921" y="188638"/>
                    </a:cubicBezTo>
                    <a:cubicBezTo>
                      <a:pt x="44401" y="178086"/>
                      <a:pt x="16863" y="133442"/>
                      <a:pt x="27414" y="88921"/>
                    </a:cubicBezTo>
                    <a:cubicBezTo>
                      <a:pt x="37966" y="44401"/>
                      <a:pt x="82610" y="16863"/>
                      <a:pt x="127131" y="27415"/>
                    </a:cubicBezTo>
                    <a:close/>
                  </a:path>
                </a:pathLst>
              </a:custGeom>
              <a:solidFill>
                <a:srgbClr val="9AA1A8"/>
              </a:solidFill>
              <a:ln w="9525" cap="flat">
                <a:noFill/>
                <a:prstDash val="solid"/>
                <a:miter/>
              </a:ln>
            </p:spPr>
            <p:txBody>
              <a:bodyPr rtlCol="0" anchor="ctr"/>
              <a:lstStyle/>
              <a:p>
                <a:endParaRPr lang="zh-CN" altLang="en-US"/>
              </a:p>
            </p:txBody>
          </p:sp>
          <p:sp>
            <p:nvSpPr>
              <p:cNvPr id="83" name="任意多边形: 形状 82"/>
              <p:cNvSpPr/>
              <p:nvPr/>
            </p:nvSpPr>
            <p:spPr>
              <a:xfrm>
                <a:off x="10172087" y="3762863"/>
                <a:ext cx="358486" cy="358486"/>
              </a:xfrm>
              <a:custGeom>
                <a:avLst/>
                <a:gdLst>
                  <a:gd name="connsiteX0" fmla="*/ 120130 w 239339"/>
                  <a:gd name="connsiteY0" fmla="*/ 233356 h 239339"/>
                  <a:gd name="connsiteX1" fmla="*/ 6904 w 239339"/>
                  <a:gd name="connsiteY1" fmla="*/ 120130 h 239339"/>
                  <a:gd name="connsiteX2" fmla="*/ 120130 w 239339"/>
                  <a:gd name="connsiteY2" fmla="*/ 6904 h 239339"/>
                  <a:gd name="connsiteX3" fmla="*/ 233356 w 239339"/>
                  <a:gd name="connsiteY3" fmla="*/ 120130 h 239339"/>
                  <a:gd name="connsiteX4" fmla="*/ 120130 w 239339"/>
                  <a:gd name="connsiteY4" fmla="*/ 233356 h 239339"/>
                  <a:gd name="connsiteX5" fmla="*/ 120130 w 239339"/>
                  <a:gd name="connsiteY5" fmla="*/ 67660 h 239339"/>
                  <a:gd name="connsiteX6" fmla="*/ 67660 w 239339"/>
                  <a:gd name="connsiteY6" fmla="*/ 120130 h 239339"/>
                  <a:gd name="connsiteX7" fmla="*/ 120130 w 239339"/>
                  <a:gd name="connsiteY7" fmla="*/ 172601 h 239339"/>
                  <a:gd name="connsiteX8" fmla="*/ 172601 w 239339"/>
                  <a:gd name="connsiteY8" fmla="*/ 120130 h 239339"/>
                  <a:gd name="connsiteX9" fmla="*/ 120130 w 239339"/>
                  <a:gd name="connsiteY9" fmla="*/ 67660 h 23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9" h="239339">
                    <a:moveTo>
                      <a:pt x="120130" y="233356"/>
                    </a:moveTo>
                    <a:cubicBezTo>
                      <a:pt x="57534" y="233356"/>
                      <a:pt x="6904" y="182727"/>
                      <a:pt x="6904" y="120130"/>
                    </a:cubicBezTo>
                    <a:cubicBezTo>
                      <a:pt x="6904" y="57534"/>
                      <a:pt x="57534" y="6904"/>
                      <a:pt x="120130" y="6904"/>
                    </a:cubicBezTo>
                    <a:cubicBezTo>
                      <a:pt x="182727" y="6904"/>
                      <a:pt x="233356" y="57534"/>
                      <a:pt x="233356" y="120130"/>
                    </a:cubicBezTo>
                    <a:cubicBezTo>
                      <a:pt x="233356" y="182727"/>
                      <a:pt x="182727" y="233356"/>
                      <a:pt x="120130" y="233356"/>
                    </a:cubicBezTo>
                    <a:close/>
                    <a:moveTo>
                      <a:pt x="120130" y="67660"/>
                    </a:moveTo>
                    <a:cubicBezTo>
                      <a:pt x="91594" y="67660"/>
                      <a:pt x="67660" y="91594"/>
                      <a:pt x="67660" y="120130"/>
                    </a:cubicBezTo>
                    <a:cubicBezTo>
                      <a:pt x="67660" y="148667"/>
                      <a:pt x="91594" y="172601"/>
                      <a:pt x="120130" y="172601"/>
                    </a:cubicBezTo>
                    <a:cubicBezTo>
                      <a:pt x="148667" y="172601"/>
                      <a:pt x="172601" y="148667"/>
                      <a:pt x="172601" y="120130"/>
                    </a:cubicBezTo>
                    <a:cubicBezTo>
                      <a:pt x="172601" y="91594"/>
                      <a:pt x="149587" y="67660"/>
                      <a:pt x="120130" y="67660"/>
                    </a:cubicBezTo>
                    <a:close/>
                  </a:path>
                </a:pathLst>
              </a:custGeom>
              <a:solidFill>
                <a:srgbClr val="EDF9F8"/>
              </a:solidFill>
              <a:ln w="9525" cap="flat">
                <a:noFill/>
                <a:prstDash val="solid"/>
                <a:miter/>
              </a:ln>
            </p:spPr>
            <p:txBody>
              <a:bodyPr rtlCol="0" anchor="ctr"/>
              <a:lstStyle/>
              <a:p>
                <a:endParaRPr lang="zh-CN" altLang="en-US"/>
              </a:p>
            </p:txBody>
          </p:sp>
          <p:sp>
            <p:nvSpPr>
              <p:cNvPr id="84" name="任意多边形: 形状 83"/>
              <p:cNvSpPr/>
              <p:nvPr/>
            </p:nvSpPr>
            <p:spPr>
              <a:xfrm>
                <a:off x="10247919" y="5242305"/>
                <a:ext cx="206819" cy="137880"/>
              </a:xfrm>
              <a:custGeom>
                <a:avLst/>
                <a:gdLst>
                  <a:gd name="connsiteX0" fmla="*/ 6904 w 138080"/>
                  <a:gd name="connsiteY0" fmla="*/ 6904 h 92053"/>
                  <a:gd name="connsiteX1" fmla="*/ 132097 w 138080"/>
                  <a:gd name="connsiteY1" fmla="*/ 6904 h 92053"/>
                  <a:gd name="connsiteX2" fmla="*/ 132097 w 138080"/>
                  <a:gd name="connsiteY2" fmla="*/ 86070 h 92053"/>
                  <a:gd name="connsiteX3" fmla="*/ 6904 w 138080"/>
                  <a:gd name="connsiteY3" fmla="*/ 86070 h 92053"/>
                </a:gdLst>
                <a:ahLst/>
                <a:cxnLst>
                  <a:cxn ang="0">
                    <a:pos x="connsiteX0" y="connsiteY0"/>
                  </a:cxn>
                  <a:cxn ang="0">
                    <a:pos x="connsiteX1" y="connsiteY1"/>
                  </a:cxn>
                  <a:cxn ang="0">
                    <a:pos x="connsiteX2" y="connsiteY2"/>
                  </a:cxn>
                  <a:cxn ang="0">
                    <a:pos x="connsiteX3" y="connsiteY3"/>
                  </a:cxn>
                </a:cxnLst>
                <a:rect l="l" t="t" r="r" b="b"/>
                <a:pathLst>
                  <a:path w="138080" h="92053">
                    <a:moveTo>
                      <a:pt x="6904" y="6904"/>
                    </a:moveTo>
                    <a:lnTo>
                      <a:pt x="132097" y="6904"/>
                    </a:lnTo>
                    <a:lnTo>
                      <a:pt x="132097" y="86070"/>
                    </a:lnTo>
                    <a:lnTo>
                      <a:pt x="6904" y="86070"/>
                    </a:lnTo>
                    <a:close/>
                  </a:path>
                </a:pathLst>
              </a:custGeom>
              <a:solidFill>
                <a:srgbClr val="56D668"/>
              </a:solidFill>
              <a:ln w="9525" cap="flat">
                <a:noFill/>
                <a:prstDash val="solid"/>
                <a:miter/>
              </a:ln>
            </p:spPr>
            <p:txBody>
              <a:bodyPr rtlCol="0" anchor="ctr"/>
              <a:lstStyle/>
              <a:p>
                <a:endParaRPr lang="zh-CN" altLang="en-US"/>
              </a:p>
            </p:txBody>
          </p:sp>
          <p:sp>
            <p:nvSpPr>
              <p:cNvPr id="85" name="任意多边形: 形状 84"/>
              <p:cNvSpPr/>
              <p:nvPr/>
            </p:nvSpPr>
            <p:spPr>
              <a:xfrm>
                <a:off x="10247919" y="5123729"/>
                <a:ext cx="206819" cy="137880"/>
              </a:xfrm>
              <a:custGeom>
                <a:avLst/>
                <a:gdLst>
                  <a:gd name="connsiteX0" fmla="*/ 6904 w 138080"/>
                  <a:gd name="connsiteY0" fmla="*/ 6904 h 92053"/>
                  <a:gd name="connsiteX1" fmla="*/ 132097 w 138080"/>
                  <a:gd name="connsiteY1" fmla="*/ 6904 h 92053"/>
                  <a:gd name="connsiteX2" fmla="*/ 132097 w 138080"/>
                  <a:gd name="connsiteY2" fmla="*/ 86070 h 92053"/>
                  <a:gd name="connsiteX3" fmla="*/ 6904 w 138080"/>
                  <a:gd name="connsiteY3" fmla="*/ 86070 h 92053"/>
                </a:gdLst>
                <a:ahLst/>
                <a:cxnLst>
                  <a:cxn ang="0">
                    <a:pos x="connsiteX0" y="connsiteY0"/>
                  </a:cxn>
                  <a:cxn ang="0">
                    <a:pos x="connsiteX1" y="connsiteY1"/>
                  </a:cxn>
                  <a:cxn ang="0">
                    <a:pos x="connsiteX2" y="connsiteY2"/>
                  </a:cxn>
                  <a:cxn ang="0">
                    <a:pos x="connsiteX3" y="connsiteY3"/>
                  </a:cxn>
                </a:cxnLst>
                <a:rect l="l" t="t" r="r" b="b"/>
                <a:pathLst>
                  <a:path w="138080" h="92053">
                    <a:moveTo>
                      <a:pt x="6904" y="6904"/>
                    </a:moveTo>
                    <a:lnTo>
                      <a:pt x="132097" y="6904"/>
                    </a:lnTo>
                    <a:lnTo>
                      <a:pt x="132097" y="86070"/>
                    </a:lnTo>
                    <a:lnTo>
                      <a:pt x="6904" y="86070"/>
                    </a:lnTo>
                    <a:close/>
                  </a:path>
                </a:pathLst>
              </a:custGeom>
              <a:solidFill>
                <a:srgbClr val="9AE2A1"/>
              </a:solidFill>
              <a:ln w="9525" cap="flat">
                <a:noFill/>
                <a:prstDash val="solid"/>
                <a:miter/>
              </a:ln>
            </p:spPr>
            <p:txBody>
              <a:bodyPr rtlCol="0" anchor="ctr"/>
              <a:lstStyle/>
              <a:p>
                <a:endParaRPr lang="zh-CN" altLang="en-US"/>
              </a:p>
            </p:txBody>
          </p:sp>
          <p:sp>
            <p:nvSpPr>
              <p:cNvPr id="86" name="任意多边形: 形状 85"/>
              <p:cNvSpPr/>
              <p:nvPr/>
            </p:nvSpPr>
            <p:spPr>
              <a:xfrm>
                <a:off x="10247919" y="5005151"/>
                <a:ext cx="206819" cy="137880"/>
              </a:xfrm>
              <a:custGeom>
                <a:avLst/>
                <a:gdLst>
                  <a:gd name="connsiteX0" fmla="*/ 6904 w 138080"/>
                  <a:gd name="connsiteY0" fmla="*/ 6904 h 92053"/>
                  <a:gd name="connsiteX1" fmla="*/ 132097 w 138080"/>
                  <a:gd name="connsiteY1" fmla="*/ 6904 h 92053"/>
                  <a:gd name="connsiteX2" fmla="*/ 132097 w 138080"/>
                  <a:gd name="connsiteY2" fmla="*/ 86070 h 92053"/>
                  <a:gd name="connsiteX3" fmla="*/ 6904 w 138080"/>
                  <a:gd name="connsiteY3" fmla="*/ 86070 h 92053"/>
                </a:gdLst>
                <a:ahLst/>
                <a:cxnLst>
                  <a:cxn ang="0">
                    <a:pos x="connsiteX0" y="connsiteY0"/>
                  </a:cxn>
                  <a:cxn ang="0">
                    <a:pos x="connsiteX1" y="connsiteY1"/>
                  </a:cxn>
                  <a:cxn ang="0">
                    <a:pos x="connsiteX2" y="connsiteY2"/>
                  </a:cxn>
                  <a:cxn ang="0">
                    <a:pos x="connsiteX3" y="connsiteY3"/>
                  </a:cxn>
                </a:cxnLst>
                <a:rect l="l" t="t" r="r" b="b"/>
                <a:pathLst>
                  <a:path w="138080" h="92053">
                    <a:moveTo>
                      <a:pt x="6904" y="6904"/>
                    </a:moveTo>
                    <a:lnTo>
                      <a:pt x="132097" y="6904"/>
                    </a:lnTo>
                    <a:lnTo>
                      <a:pt x="132097" y="86070"/>
                    </a:lnTo>
                    <a:lnTo>
                      <a:pt x="6904" y="86070"/>
                    </a:lnTo>
                    <a:close/>
                  </a:path>
                </a:pathLst>
              </a:custGeom>
              <a:solidFill>
                <a:srgbClr val="D6F2D7"/>
              </a:solidFill>
              <a:ln w="9525" cap="flat">
                <a:noFill/>
                <a:prstDash val="solid"/>
                <a:miter/>
              </a:ln>
            </p:spPr>
            <p:txBody>
              <a:bodyPr rtlCol="0" anchor="ctr"/>
              <a:lstStyle/>
              <a:p>
                <a:endParaRPr lang="zh-CN" altLang="en-US"/>
              </a:p>
            </p:txBody>
          </p:sp>
          <p:sp>
            <p:nvSpPr>
              <p:cNvPr id="87" name="任意多边形: 形状 86"/>
              <p:cNvSpPr/>
              <p:nvPr/>
            </p:nvSpPr>
            <p:spPr>
              <a:xfrm>
                <a:off x="11215829" y="4282666"/>
                <a:ext cx="96516" cy="951365"/>
              </a:xfrm>
              <a:custGeom>
                <a:avLst/>
                <a:gdLst>
                  <a:gd name="connsiteX0" fmla="*/ 62136 w 64437"/>
                  <a:gd name="connsiteY0" fmla="*/ 34520 h 635170"/>
                  <a:gd name="connsiteX1" fmla="*/ 62136 w 64437"/>
                  <a:gd name="connsiteY1" fmla="*/ 600650 h 635170"/>
                  <a:gd name="connsiteX2" fmla="*/ 34520 w 64437"/>
                  <a:gd name="connsiteY2" fmla="*/ 628266 h 635170"/>
                  <a:gd name="connsiteX3" fmla="*/ 6904 w 64437"/>
                  <a:gd name="connsiteY3" fmla="*/ 600650 h 635170"/>
                  <a:gd name="connsiteX4" fmla="*/ 6904 w 64437"/>
                  <a:gd name="connsiteY4" fmla="*/ 34520 h 635170"/>
                  <a:gd name="connsiteX5" fmla="*/ 34520 w 64437"/>
                  <a:gd name="connsiteY5" fmla="*/ 6904 h 635170"/>
                  <a:gd name="connsiteX6" fmla="*/ 62136 w 64437"/>
                  <a:gd name="connsiteY6" fmla="*/ 34520 h 6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37" h="635170">
                    <a:moveTo>
                      <a:pt x="62136" y="34520"/>
                    </a:moveTo>
                    <a:lnTo>
                      <a:pt x="62136" y="600650"/>
                    </a:lnTo>
                    <a:cubicBezTo>
                      <a:pt x="62136" y="616299"/>
                      <a:pt x="50169" y="628266"/>
                      <a:pt x="34520" y="628266"/>
                    </a:cubicBezTo>
                    <a:cubicBezTo>
                      <a:pt x="18871" y="628266"/>
                      <a:pt x="6904" y="616299"/>
                      <a:pt x="6904" y="600650"/>
                    </a:cubicBezTo>
                    <a:lnTo>
                      <a:pt x="6904" y="34520"/>
                    </a:lnTo>
                    <a:cubicBezTo>
                      <a:pt x="6904" y="18871"/>
                      <a:pt x="18871" y="6904"/>
                      <a:pt x="34520" y="6904"/>
                    </a:cubicBezTo>
                    <a:cubicBezTo>
                      <a:pt x="49249" y="6904"/>
                      <a:pt x="62136" y="19791"/>
                      <a:pt x="62136" y="34520"/>
                    </a:cubicBezTo>
                    <a:close/>
                  </a:path>
                </a:pathLst>
              </a:custGeom>
              <a:solidFill>
                <a:srgbClr val="EDF9F8"/>
              </a:solidFill>
              <a:ln w="9525" cap="flat">
                <a:noFill/>
                <a:prstDash val="solid"/>
                <a:miter/>
              </a:ln>
            </p:spPr>
            <p:txBody>
              <a:bodyPr rtlCol="0" anchor="ctr"/>
              <a:lstStyle/>
              <a:p>
                <a:endParaRPr lang="zh-CN" altLang="en-US"/>
              </a:p>
            </p:txBody>
          </p:sp>
          <p:sp>
            <p:nvSpPr>
              <p:cNvPr id="88" name="任意多边形: 形状 87"/>
              <p:cNvSpPr/>
              <p:nvPr/>
            </p:nvSpPr>
            <p:spPr>
              <a:xfrm>
                <a:off x="11192390" y="4710093"/>
                <a:ext cx="137880" cy="565303"/>
              </a:xfrm>
              <a:custGeom>
                <a:avLst/>
                <a:gdLst>
                  <a:gd name="connsiteX0" fmla="*/ 50169 w 92053"/>
                  <a:gd name="connsiteY0" fmla="*/ 6904 h 377420"/>
                  <a:gd name="connsiteX1" fmla="*/ 6904 w 92053"/>
                  <a:gd name="connsiteY1" fmla="*/ 50169 h 377420"/>
                  <a:gd name="connsiteX2" fmla="*/ 6904 w 92053"/>
                  <a:gd name="connsiteY2" fmla="*/ 376039 h 377420"/>
                  <a:gd name="connsiteX3" fmla="*/ 93435 w 92053"/>
                  <a:gd name="connsiteY3" fmla="*/ 376039 h 377420"/>
                  <a:gd name="connsiteX4" fmla="*/ 93435 w 92053"/>
                  <a:gd name="connsiteY4" fmla="*/ 50169 h 377420"/>
                  <a:gd name="connsiteX5" fmla="*/ 50169 w 92053"/>
                  <a:gd name="connsiteY5" fmla="*/ 6904 h 37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053" h="377420">
                    <a:moveTo>
                      <a:pt x="50169" y="6904"/>
                    </a:moveTo>
                    <a:cubicBezTo>
                      <a:pt x="26236" y="6904"/>
                      <a:pt x="6904" y="26235"/>
                      <a:pt x="6904" y="50169"/>
                    </a:cubicBezTo>
                    <a:lnTo>
                      <a:pt x="6904" y="376039"/>
                    </a:lnTo>
                    <a:lnTo>
                      <a:pt x="93435" y="376039"/>
                    </a:lnTo>
                    <a:lnTo>
                      <a:pt x="93435" y="50169"/>
                    </a:lnTo>
                    <a:cubicBezTo>
                      <a:pt x="93435" y="26235"/>
                      <a:pt x="74103" y="6904"/>
                      <a:pt x="50169" y="6904"/>
                    </a:cubicBezTo>
                    <a:close/>
                  </a:path>
                </a:pathLst>
              </a:custGeom>
              <a:solidFill>
                <a:srgbClr val="EDF9F8"/>
              </a:solidFill>
              <a:ln w="9525" cap="flat">
                <a:noFill/>
                <a:prstDash val="solid"/>
                <a:miter/>
              </a:ln>
            </p:spPr>
            <p:txBody>
              <a:bodyPr rtlCol="0" anchor="ctr"/>
              <a:lstStyle/>
              <a:p>
                <a:endParaRPr lang="zh-CN" altLang="en-US"/>
              </a:p>
            </p:txBody>
          </p:sp>
          <p:sp>
            <p:nvSpPr>
              <p:cNvPr id="89" name="任意多边形: 形状 88"/>
              <p:cNvSpPr/>
              <p:nvPr/>
            </p:nvSpPr>
            <p:spPr>
              <a:xfrm>
                <a:off x="11257194" y="3856620"/>
                <a:ext cx="151667" cy="441213"/>
              </a:xfrm>
              <a:custGeom>
                <a:avLst/>
                <a:gdLst>
                  <a:gd name="connsiteX0" fmla="*/ 98958 w 101259"/>
                  <a:gd name="connsiteY0" fmla="*/ 208502 h 294571"/>
                  <a:gd name="connsiteX1" fmla="*/ 6904 w 101259"/>
                  <a:gd name="connsiteY1" fmla="*/ 291350 h 294571"/>
                  <a:gd name="connsiteX2" fmla="*/ 6904 w 101259"/>
                  <a:gd name="connsiteY2" fmla="*/ 6904 h 294571"/>
                  <a:gd name="connsiteX3" fmla="*/ 98958 w 101259"/>
                  <a:gd name="connsiteY3" fmla="*/ 90673 h 294571"/>
                </a:gdLst>
                <a:ahLst/>
                <a:cxnLst>
                  <a:cxn ang="0">
                    <a:pos x="connsiteX0" y="connsiteY0"/>
                  </a:cxn>
                  <a:cxn ang="0">
                    <a:pos x="connsiteX1" y="connsiteY1"/>
                  </a:cxn>
                  <a:cxn ang="0">
                    <a:pos x="connsiteX2" y="connsiteY2"/>
                  </a:cxn>
                  <a:cxn ang="0">
                    <a:pos x="connsiteX3" y="connsiteY3"/>
                  </a:cxn>
                </a:cxnLst>
                <a:rect l="l" t="t" r="r" b="b"/>
                <a:pathLst>
                  <a:path w="101259" h="294571">
                    <a:moveTo>
                      <a:pt x="98958" y="208502"/>
                    </a:moveTo>
                    <a:lnTo>
                      <a:pt x="6904" y="291350"/>
                    </a:lnTo>
                    <a:lnTo>
                      <a:pt x="6904" y="6904"/>
                    </a:lnTo>
                    <a:lnTo>
                      <a:pt x="98958" y="90673"/>
                    </a:lnTo>
                    <a:close/>
                  </a:path>
                </a:pathLst>
              </a:custGeom>
              <a:solidFill>
                <a:srgbClr val="EDF9F8"/>
              </a:solidFill>
              <a:ln w="9525" cap="flat">
                <a:noFill/>
                <a:prstDash val="solid"/>
                <a:miter/>
              </a:ln>
            </p:spPr>
            <p:txBody>
              <a:bodyPr rtlCol="0" anchor="ctr"/>
              <a:lstStyle/>
              <a:p>
                <a:endParaRPr lang="zh-CN" altLang="en-US"/>
              </a:p>
            </p:txBody>
          </p:sp>
          <p:sp>
            <p:nvSpPr>
              <p:cNvPr id="90" name="任意多边形: 形状 89"/>
              <p:cNvSpPr/>
              <p:nvPr/>
            </p:nvSpPr>
            <p:spPr>
              <a:xfrm>
                <a:off x="11214452" y="4282666"/>
                <a:ext cx="96516" cy="248182"/>
              </a:xfrm>
              <a:custGeom>
                <a:avLst/>
                <a:gdLst>
                  <a:gd name="connsiteX0" fmla="*/ 63057 w 64437"/>
                  <a:gd name="connsiteY0" fmla="*/ 34520 h 165696"/>
                  <a:gd name="connsiteX1" fmla="*/ 63057 w 64437"/>
                  <a:gd name="connsiteY1" fmla="*/ 164316 h 165696"/>
                  <a:gd name="connsiteX2" fmla="*/ 44646 w 64437"/>
                  <a:gd name="connsiteY2" fmla="*/ 153269 h 165696"/>
                  <a:gd name="connsiteX3" fmla="*/ 34520 w 64437"/>
                  <a:gd name="connsiteY3" fmla="*/ 108163 h 165696"/>
                  <a:gd name="connsiteX4" fmla="*/ 17950 w 64437"/>
                  <a:gd name="connsiteY4" fmla="*/ 110004 h 165696"/>
                  <a:gd name="connsiteX5" fmla="*/ 6904 w 64437"/>
                  <a:gd name="connsiteY5" fmla="*/ 109084 h 165696"/>
                  <a:gd name="connsiteX6" fmla="*/ 6904 w 64437"/>
                  <a:gd name="connsiteY6" fmla="*/ 34520 h 165696"/>
                  <a:gd name="connsiteX7" fmla="*/ 34520 w 64437"/>
                  <a:gd name="connsiteY7" fmla="*/ 6904 h 165696"/>
                  <a:gd name="connsiteX8" fmla="*/ 63057 w 64437"/>
                  <a:gd name="connsiteY8" fmla="*/ 34520 h 16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37" h="165696">
                    <a:moveTo>
                      <a:pt x="63057" y="34520"/>
                    </a:moveTo>
                    <a:lnTo>
                      <a:pt x="63057" y="164316"/>
                    </a:lnTo>
                    <a:lnTo>
                      <a:pt x="44646" y="153269"/>
                    </a:lnTo>
                    <a:lnTo>
                      <a:pt x="34520" y="108163"/>
                    </a:lnTo>
                    <a:cubicBezTo>
                      <a:pt x="28997" y="109084"/>
                      <a:pt x="23474" y="110004"/>
                      <a:pt x="17950" y="110004"/>
                    </a:cubicBezTo>
                    <a:cubicBezTo>
                      <a:pt x="14268" y="110004"/>
                      <a:pt x="10586" y="110004"/>
                      <a:pt x="6904" y="109084"/>
                    </a:cubicBezTo>
                    <a:lnTo>
                      <a:pt x="6904" y="34520"/>
                    </a:lnTo>
                    <a:cubicBezTo>
                      <a:pt x="6904" y="18871"/>
                      <a:pt x="18871" y="6904"/>
                      <a:pt x="34520" y="6904"/>
                    </a:cubicBezTo>
                    <a:cubicBezTo>
                      <a:pt x="50169" y="6904"/>
                      <a:pt x="63057" y="19791"/>
                      <a:pt x="63057" y="34520"/>
                    </a:cubicBezTo>
                    <a:close/>
                  </a:path>
                </a:pathLst>
              </a:custGeom>
              <a:solidFill>
                <a:srgbClr val="C1CAD1"/>
              </a:solidFill>
              <a:ln w="9525" cap="flat">
                <a:noFill/>
                <a:prstDash val="solid"/>
                <a:miter/>
              </a:ln>
            </p:spPr>
            <p:txBody>
              <a:bodyPr rtlCol="0" anchor="ctr"/>
              <a:lstStyle/>
              <a:p>
                <a:endParaRPr lang="zh-CN" altLang="en-US"/>
              </a:p>
            </p:txBody>
          </p:sp>
          <p:sp>
            <p:nvSpPr>
              <p:cNvPr id="91" name="任意多边形: 形状 90"/>
              <p:cNvSpPr/>
              <p:nvPr/>
            </p:nvSpPr>
            <p:spPr>
              <a:xfrm>
                <a:off x="11257194" y="4282666"/>
                <a:ext cx="386060" cy="289546"/>
              </a:xfrm>
              <a:custGeom>
                <a:avLst/>
                <a:gdLst>
                  <a:gd name="connsiteX0" fmla="*/ 32679 w 257750"/>
                  <a:gd name="connsiteY0" fmla="*/ 128415 h 193312"/>
                  <a:gd name="connsiteX1" fmla="*/ 6904 w 257750"/>
                  <a:gd name="connsiteY1" fmla="*/ 6904 h 193312"/>
                  <a:gd name="connsiteX2" fmla="*/ 252688 w 257750"/>
                  <a:gd name="connsiteY2" fmla="*/ 149587 h 193312"/>
                  <a:gd name="connsiteX3" fmla="*/ 134859 w 257750"/>
                  <a:gd name="connsiteY3" fmla="*/ 187329 h 193312"/>
                </a:gdLst>
                <a:ahLst/>
                <a:cxnLst>
                  <a:cxn ang="0">
                    <a:pos x="connsiteX0" y="connsiteY0"/>
                  </a:cxn>
                  <a:cxn ang="0">
                    <a:pos x="connsiteX1" y="connsiteY1"/>
                  </a:cxn>
                  <a:cxn ang="0">
                    <a:pos x="connsiteX2" y="connsiteY2"/>
                  </a:cxn>
                  <a:cxn ang="0">
                    <a:pos x="connsiteX3" y="connsiteY3"/>
                  </a:cxn>
                </a:cxnLst>
                <a:rect l="l" t="t" r="r" b="b"/>
                <a:pathLst>
                  <a:path w="257750" h="193312">
                    <a:moveTo>
                      <a:pt x="32679" y="128415"/>
                    </a:moveTo>
                    <a:lnTo>
                      <a:pt x="6904" y="6904"/>
                    </a:lnTo>
                    <a:lnTo>
                      <a:pt x="252688" y="149587"/>
                    </a:lnTo>
                    <a:lnTo>
                      <a:pt x="134859" y="187329"/>
                    </a:lnTo>
                    <a:close/>
                  </a:path>
                </a:pathLst>
              </a:custGeom>
              <a:solidFill>
                <a:srgbClr val="EDF9F8"/>
              </a:solidFill>
              <a:ln w="9525" cap="flat">
                <a:noFill/>
                <a:prstDash val="solid"/>
                <a:miter/>
              </a:ln>
            </p:spPr>
            <p:txBody>
              <a:bodyPr rtlCol="0" anchor="ctr"/>
              <a:lstStyle/>
              <a:p>
                <a:endParaRPr lang="zh-CN" altLang="en-US"/>
              </a:p>
            </p:txBody>
          </p:sp>
          <p:sp>
            <p:nvSpPr>
              <p:cNvPr id="92" name="任意多边形: 形状 91"/>
              <p:cNvSpPr/>
              <p:nvPr/>
            </p:nvSpPr>
            <p:spPr>
              <a:xfrm>
                <a:off x="10887679" y="4226136"/>
                <a:ext cx="386060" cy="289546"/>
              </a:xfrm>
              <a:custGeom>
                <a:avLst/>
                <a:gdLst>
                  <a:gd name="connsiteX0" fmla="*/ 135779 w 257750"/>
                  <a:gd name="connsiteY0" fmla="*/ 6904 h 193312"/>
                  <a:gd name="connsiteX1" fmla="*/ 253608 w 257750"/>
                  <a:gd name="connsiteY1" fmla="*/ 44646 h 193312"/>
                  <a:gd name="connsiteX2" fmla="*/ 6904 w 257750"/>
                  <a:gd name="connsiteY2" fmla="*/ 187329 h 193312"/>
                  <a:gd name="connsiteX3" fmla="*/ 33599 w 257750"/>
                  <a:gd name="connsiteY3" fmla="*/ 65818 h 193312"/>
                </a:gdLst>
                <a:ahLst/>
                <a:cxnLst>
                  <a:cxn ang="0">
                    <a:pos x="connsiteX0" y="connsiteY0"/>
                  </a:cxn>
                  <a:cxn ang="0">
                    <a:pos x="connsiteX1" y="connsiteY1"/>
                  </a:cxn>
                  <a:cxn ang="0">
                    <a:pos x="connsiteX2" y="connsiteY2"/>
                  </a:cxn>
                  <a:cxn ang="0">
                    <a:pos x="connsiteX3" y="connsiteY3"/>
                  </a:cxn>
                </a:cxnLst>
                <a:rect l="l" t="t" r="r" b="b"/>
                <a:pathLst>
                  <a:path w="257750" h="193312">
                    <a:moveTo>
                      <a:pt x="135779" y="6904"/>
                    </a:moveTo>
                    <a:lnTo>
                      <a:pt x="253608" y="44646"/>
                    </a:lnTo>
                    <a:lnTo>
                      <a:pt x="6904" y="187329"/>
                    </a:lnTo>
                    <a:lnTo>
                      <a:pt x="33599" y="65818"/>
                    </a:lnTo>
                    <a:close/>
                  </a:path>
                </a:pathLst>
              </a:custGeom>
              <a:solidFill>
                <a:srgbClr val="EDF9F8"/>
              </a:solidFill>
              <a:ln w="9525" cap="flat">
                <a:noFill/>
                <a:prstDash val="solid"/>
                <a:miter/>
              </a:ln>
            </p:spPr>
            <p:txBody>
              <a:bodyPr rtlCol="0" anchor="ctr"/>
              <a:lstStyle/>
              <a:p>
                <a:endParaRPr lang="zh-CN" altLang="en-US"/>
              </a:p>
            </p:txBody>
          </p:sp>
          <p:sp>
            <p:nvSpPr>
              <p:cNvPr id="93" name="任意多边形: 形状 92"/>
              <p:cNvSpPr/>
              <p:nvPr/>
            </p:nvSpPr>
            <p:spPr>
              <a:xfrm>
                <a:off x="11171709" y="4197182"/>
                <a:ext cx="179243" cy="179243"/>
              </a:xfrm>
              <a:custGeom>
                <a:avLst/>
                <a:gdLst>
                  <a:gd name="connsiteX0" fmla="*/ 121051 w 119669"/>
                  <a:gd name="connsiteY0" fmla="*/ 63977 h 119669"/>
                  <a:gd name="connsiteX1" fmla="*/ 63977 w 119669"/>
                  <a:gd name="connsiteY1" fmla="*/ 121051 h 119669"/>
                  <a:gd name="connsiteX2" fmla="*/ 6904 w 119669"/>
                  <a:gd name="connsiteY2" fmla="*/ 63977 h 119669"/>
                  <a:gd name="connsiteX3" fmla="*/ 63977 w 119669"/>
                  <a:gd name="connsiteY3" fmla="*/ 6904 h 119669"/>
                  <a:gd name="connsiteX4" fmla="*/ 121051 w 119669"/>
                  <a:gd name="connsiteY4" fmla="*/ 63977 h 119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69" h="119669">
                    <a:moveTo>
                      <a:pt x="121051" y="63977"/>
                    </a:moveTo>
                    <a:cubicBezTo>
                      <a:pt x="121051" y="95498"/>
                      <a:pt x="95498" y="121051"/>
                      <a:pt x="63977" y="121051"/>
                    </a:cubicBezTo>
                    <a:cubicBezTo>
                      <a:pt x="32456" y="121051"/>
                      <a:pt x="6904" y="95498"/>
                      <a:pt x="6904" y="63977"/>
                    </a:cubicBezTo>
                    <a:cubicBezTo>
                      <a:pt x="6904" y="32457"/>
                      <a:pt x="32456" y="6904"/>
                      <a:pt x="63977" y="6904"/>
                    </a:cubicBezTo>
                    <a:cubicBezTo>
                      <a:pt x="95498" y="6904"/>
                      <a:pt x="121051" y="32457"/>
                      <a:pt x="121051" y="63977"/>
                    </a:cubicBezTo>
                    <a:close/>
                  </a:path>
                </a:pathLst>
              </a:custGeom>
              <a:solidFill>
                <a:srgbClr val="9AA1A8"/>
              </a:solidFill>
              <a:ln w="9525" cap="flat">
                <a:noFill/>
                <a:prstDash val="solid"/>
                <a:miter/>
              </a:ln>
            </p:spPr>
            <p:txBody>
              <a:bodyPr rtlCol="0" anchor="ctr"/>
              <a:lstStyle/>
              <a:p>
                <a:endParaRPr lang="zh-CN" altLang="en-US"/>
              </a:p>
            </p:txBody>
          </p:sp>
          <p:sp>
            <p:nvSpPr>
              <p:cNvPr id="94" name="任意多边形: 形状 93"/>
              <p:cNvSpPr/>
              <p:nvPr/>
            </p:nvSpPr>
            <p:spPr>
              <a:xfrm>
                <a:off x="11141376" y="4166848"/>
                <a:ext cx="248182" cy="248182"/>
              </a:xfrm>
              <a:custGeom>
                <a:avLst/>
                <a:gdLst>
                  <a:gd name="connsiteX0" fmla="*/ 84229 w 165696"/>
                  <a:gd name="connsiteY0" fmla="*/ 161554 h 165696"/>
                  <a:gd name="connsiteX1" fmla="*/ 6904 w 165696"/>
                  <a:gd name="connsiteY1" fmla="*/ 84229 h 165696"/>
                  <a:gd name="connsiteX2" fmla="*/ 84229 w 165696"/>
                  <a:gd name="connsiteY2" fmla="*/ 6904 h 165696"/>
                  <a:gd name="connsiteX3" fmla="*/ 161555 w 165696"/>
                  <a:gd name="connsiteY3" fmla="*/ 84229 h 165696"/>
                  <a:gd name="connsiteX4" fmla="*/ 84229 w 165696"/>
                  <a:gd name="connsiteY4" fmla="*/ 161554 h 165696"/>
                  <a:gd name="connsiteX5" fmla="*/ 84229 w 165696"/>
                  <a:gd name="connsiteY5" fmla="*/ 48328 h 165696"/>
                  <a:gd name="connsiteX6" fmla="*/ 48328 w 165696"/>
                  <a:gd name="connsiteY6" fmla="*/ 84229 h 165696"/>
                  <a:gd name="connsiteX7" fmla="*/ 84229 w 165696"/>
                  <a:gd name="connsiteY7" fmla="*/ 120130 h 165696"/>
                  <a:gd name="connsiteX8" fmla="*/ 120131 w 165696"/>
                  <a:gd name="connsiteY8" fmla="*/ 84229 h 165696"/>
                  <a:gd name="connsiteX9" fmla="*/ 84229 w 165696"/>
                  <a:gd name="connsiteY9" fmla="*/ 48328 h 16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696" h="165696">
                    <a:moveTo>
                      <a:pt x="84229" y="161554"/>
                    </a:moveTo>
                    <a:cubicBezTo>
                      <a:pt x="41885" y="161554"/>
                      <a:pt x="6904" y="126574"/>
                      <a:pt x="6904" y="84229"/>
                    </a:cubicBezTo>
                    <a:cubicBezTo>
                      <a:pt x="6904" y="41884"/>
                      <a:pt x="41885" y="6904"/>
                      <a:pt x="84229" y="6904"/>
                    </a:cubicBezTo>
                    <a:cubicBezTo>
                      <a:pt x="126574" y="6904"/>
                      <a:pt x="161555" y="41884"/>
                      <a:pt x="161555" y="84229"/>
                    </a:cubicBezTo>
                    <a:cubicBezTo>
                      <a:pt x="161555" y="127494"/>
                      <a:pt x="126574" y="161554"/>
                      <a:pt x="84229" y="161554"/>
                    </a:cubicBezTo>
                    <a:close/>
                    <a:moveTo>
                      <a:pt x="84229" y="48328"/>
                    </a:moveTo>
                    <a:cubicBezTo>
                      <a:pt x="63977" y="48328"/>
                      <a:pt x="48328" y="64898"/>
                      <a:pt x="48328" y="84229"/>
                    </a:cubicBezTo>
                    <a:cubicBezTo>
                      <a:pt x="48328" y="104481"/>
                      <a:pt x="64898" y="120130"/>
                      <a:pt x="84229" y="120130"/>
                    </a:cubicBezTo>
                    <a:cubicBezTo>
                      <a:pt x="103560" y="120130"/>
                      <a:pt x="120131" y="103560"/>
                      <a:pt x="120131" y="84229"/>
                    </a:cubicBezTo>
                    <a:cubicBezTo>
                      <a:pt x="120131" y="64898"/>
                      <a:pt x="104481" y="48328"/>
                      <a:pt x="84229" y="48328"/>
                    </a:cubicBezTo>
                    <a:close/>
                  </a:path>
                </a:pathLst>
              </a:custGeom>
              <a:solidFill>
                <a:srgbClr val="EDF9F8"/>
              </a:solidFill>
              <a:ln w="9525" cap="flat">
                <a:noFill/>
                <a:prstDash val="solid"/>
                <a:miter/>
              </a:ln>
            </p:spPr>
            <p:txBody>
              <a:bodyPr rtlCol="0" anchor="ctr"/>
              <a:lstStyle/>
              <a:p>
                <a:endParaRPr lang="zh-CN" altLang="en-US"/>
              </a:p>
            </p:txBody>
          </p:sp>
          <p:sp>
            <p:nvSpPr>
              <p:cNvPr id="95" name="任意多边形: 形状 94"/>
              <p:cNvSpPr/>
              <p:nvPr/>
            </p:nvSpPr>
            <p:spPr>
              <a:xfrm>
                <a:off x="11192390" y="5181638"/>
                <a:ext cx="137880" cy="96516"/>
              </a:xfrm>
              <a:custGeom>
                <a:avLst/>
                <a:gdLst>
                  <a:gd name="connsiteX0" fmla="*/ 6904 w 92053"/>
                  <a:gd name="connsiteY0" fmla="*/ 6904 h 64437"/>
                  <a:gd name="connsiteX1" fmla="*/ 93435 w 92053"/>
                  <a:gd name="connsiteY1" fmla="*/ 6904 h 64437"/>
                  <a:gd name="connsiteX2" fmla="*/ 93435 w 92053"/>
                  <a:gd name="connsiteY2" fmla="*/ 61216 h 64437"/>
                  <a:gd name="connsiteX3" fmla="*/ 6904 w 92053"/>
                  <a:gd name="connsiteY3" fmla="*/ 61216 h 64437"/>
                </a:gdLst>
                <a:ahLst/>
                <a:cxnLst>
                  <a:cxn ang="0">
                    <a:pos x="connsiteX0" y="connsiteY0"/>
                  </a:cxn>
                  <a:cxn ang="0">
                    <a:pos x="connsiteX1" y="connsiteY1"/>
                  </a:cxn>
                  <a:cxn ang="0">
                    <a:pos x="connsiteX2" y="connsiteY2"/>
                  </a:cxn>
                  <a:cxn ang="0">
                    <a:pos x="connsiteX3" y="connsiteY3"/>
                  </a:cxn>
                </a:cxnLst>
                <a:rect l="l" t="t" r="r" b="b"/>
                <a:pathLst>
                  <a:path w="92053" h="64437">
                    <a:moveTo>
                      <a:pt x="6904" y="6904"/>
                    </a:moveTo>
                    <a:lnTo>
                      <a:pt x="93435" y="6904"/>
                    </a:lnTo>
                    <a:lnTo>
                      <a:pt x="93435" y="61216"/>
                    </a:lnTo>
                    <a:lnTo>
                      <a:pt x="6904" y="61216"/>
                    </a:lnTo>
                    <a:close/>
                  </a:path>
                </a:pathLst>
              </a:custGeom>
              <a:solidFill>
                <a:srgbClr val="56D668"/>
              </a:solidFill>
              <a:ln w="9525" cap="flat">
                <a:noFill/>
                <a:prstDash val="solid"/>
                <a:miter/>
              </a:ln>
            </p:spPr>
            <p:txBody>
              <a:bodyPr rtlCol="0" anchor="ctr"/>
              <a:lstStyle/>
              <a:p>
                <a:endParaRPr lang="zh-CN" altLang="en-US"/>
              </a:p>
            </p:txBody>
          </p:sp>
          <p:sp>
            <p:nvSpPr>
              <p:cNvPr id="96" name="任意多边形: 形状 95"/>
              <p:cNvSpPr/>
              <p:nvPr/>
            </p:nvSpPr>
            <p:spPr>
              <a:xfrm>
                <a:off x="11192390" y="5100288"/>
                <a:ext cx="137880" cy="96516"/>
              </a:xfrm>
              <a:custGeom>
                <a:avLst/>
                <a:gdLst>
                  <a:gd name="connsiteX0" fmla="*/ 6904 w 92053"/>
                  <a:gd name="connsiteY0" fmla="*/ 6904 h 64437"/>
                  <a:gd name="connsiteX1" fmla="*/ 93435 w 92053"/>
                  <a:gd name="connsiteY1" fmla="*/ 6904 h 64437"/>
                  <a:gd name="connsiteX2" fmla="*/ 93435 w 92053"/>
                  <a:gd name="connsiteY2" fmla="*/ 61216 h 64437"/>
                  <a:gd name="connsiteX3" fmla="*/ 6904 w 92053"/>
                  <a:gd name="connsiteY3" fmla="*/ 61216 h 64437"/>
                </a:gdLst>
                <a:ahLst/>
                <a:cxnLst>
                  <a:cxn ang="0">
                    <a:pos x="connsiteX0" y="connsiteY0"/>
                  </a:cxn>
                  <a:cxn ang="0">
                    <a:pos x="connsiteX1" y="connsiteY1"/>
                  </a:cxn>
                  <a:cxn ang="0">
                    <a:pos x="connsiteX2" y="connsiteY2"/>
                  </a:cxn>
                  <a:cxn ang="0">
                    <a:pos x="connsiteX3" y="connsiteY3"/>
                  </a:cxn>
                </a:cxnLst>
                <a:rect l="l" t="t" r="r" b="b"/>
                <a:pathLst>
                  <a:path w="92053" h="64437">
                    <a:moveTo>
                      <a:pt x="6904" y="6904"/>
                    </a:moveTo>
                    <a:lnTo>
                      <a:pt x="93435" y="6904"/>
                    </a:lnTo>
                    <a:lnTo>
                      <a:pt x="93435" y="61216"/>
                    </a:lnTo>
                    <a:lnTo>
                      <a:pt x="6904" y="61216"/>
                    </a:lnTo>
                    <a:close/>
                  </a:path>
                </a:pathLst>
              </a:custGeom>
              <a:solidFill>
                <a:srgbClr val="9AE2A1"/>
              </a:solidFill>
              <a:ln w="9525" cap="flat">
                <a:noFill/>
                <a:prstDash val="solid"/>
                <a:miter/>
              </a:ln>
            </p:spPr>
            <p:txBody>
              <a:bodyPr rtlCol="0" anchor="ctr"/>
              <a:lstStyle/>
              <a:p>
                <a:endParaRPr lang="zh-CN" altLang="en-US"/>
              </a:p>
            </p:txBody>
          </p:sp>
          <p:sp>
            <p:nvSpPr>
              <p:cNvPr id="97" name="任意多边形: 形状 96"/>
              <p:cNvSpPr/>
              <p:nvPr/>
            </p:nvSpPr>
            <p:spPr>
              <a:xfrm>
                <a:off x="11192390" y="5018940"/>
                <a:ext cx="137880" cy="96516"/>
              </a:xfrm>
              <a:custGeom>
                <a:avLst/>
                <a:gdLst>
                  <a:gd name="connsiteX0" fmla="*/ 6904 w 92053"/>
                  <a:gd name="connsiteY0" fmla="*/ 6904 h 64437"/>
                  <a:gd name="connsiteX1" fmla="*/ 93435 w 92053"/>
                  <a:gd name="connsiteY1" fmla="*/ 6904 h 64437"/>
                  <a:gd name="connsiteX2" fmla="*/ 93435 w 92053"/>
                  <a:gd name="connsiteY2" fmla="*/ 61216 h 64437"/>
                  <a:gd name="connsiteX3" fmla="*/ 6904 w 92053"/>
                  <a:gd name="connsiteY3" fmla="*/ 61216 h 64437"/>
                </a:gdLst>
                <a:ahLst/>
                <a:cxnLst>
                  <a:cxn ang="0">
                    <a:pos x="connsiteX0" y="connsiteY0"/>
                  </a:cxn>
                  <a:cxn ang="0">
                    <a:pos x="connsiteX1" y="connsiteY1"/>
                  </a:cxn>
                  <a:cxn ang="0">
                    <a:pos x="connsiteX2" y="connsiteY2"/>
                  </a:cxn>
                  <a:cxn ang="0">
                    <a:pos x="connsiteX3" y="connsiteY3"/>
                  </a:cxn>
                </a:cxnLst>
                <a:rect l="l" t="t" r="r" b="b"/>
                <a:pathLst>
                  <a:path w="92053" h="64437">
                    <a:moveTo>
                      <a:pt x="6904" y="6904"/>
                    </a:moveTo>
                    <a:lnTo>
                      <a:pt x="93435" y="6904"/>
                    </a:lnTo>
                    <a:lnTo>
                      <a:pt x="93435" y="61216"/>
                    </a:lnTo>
                    <a:lnTo>
                      <a:pt x="6904" y="61216"/>
                    </a:lnTo>
                    <a:close/>
                  </a:path>
                </a:pathLst>
              </a:custGeom>
              <a:solidFill>
                <a:srgbClr val="D6F2D7"/>
              </a:solidFill>
              <a:ln w="9525" cap="flat">
                <a:noFill/>
                <a:prstDash val="solid"/>
                <a:miter/>
              </a:ln>
            </p:spPr>
            <p:txBody>
              <a:bodyPr rtlCol="0" anchor="ctr"/>
              <a:lstStyle/>
              <a:p>
                <a:endParaRPr lang="zh-CN" altLang="en-US"/>
              </a:p>
            </p:txBody>
          </p:sp>
          <p:sp>
            <p:nvSpPr>
              <p:cNvPr id="98" name="任意多边形: 形状 97"/>
              <p:cNvSpPr/>
              <p:nvPr/>
            </p:nvSpPr>
            <p:spPr>
              <a:xfrm>
                <a:off x="6212202" y="5920668"/>
                <a:ext cx="55151" cy="234394"/>
              </a:xfrm>
              <a:custGeom>
                <a:avLst/>
                <a:gdLst>
                  <a:gd name="connsiteX0" fmla="*/ 6904 w 36821"/>
                  <a:gd name="connsiteY0" fmla="*/ 140382 h 156491"/>
                  <a:gd name="connsiteX1" fmla="*/ 6904 w 36821"/>
                  <a:gd name="connsiteY1" fmla="*/ 19791 h 156491"/>
                  <a:gd name="connsiteX2" fmla="*/ 19791 w 36821"/>
                  <a:gd name="connsiteY2" fmla="*/ 6904 h 156491"/>
                  <a:gd name="connsiteX3" fmla="*/ 32679 w 36821"/>
                  <a:gd name="connsiteY3" fmla="*/ 19791 h 156491"/>
                  <a:gd name="connsiteX4" fmla="*/ 32679 w 36821"/>
                  <a:gd name="connsiteY4" fmla="*/ 140382 h 156491"/>
                  <a:gd name="connsiteX5" fmla="*/ 19791 w 36821"/>
                  <a:gd name="connsiteY5" fmla="*/ 153269 h 156491"/>
                  <a:gd name="connsiteX6" fmla="*/ 6904 w 36821"/>
                  <a:gd name="connsiteY6" fmla="*/ 140382 h 156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21" h="156491">
                    <a:moveTo>
                      <a:pt x="6904" y="140382"/>
                    </a:moveTo>
                    <a:lnTo>
                      <a:pt x="6904" y="19791"/>
                    </a:lnTo>
                    <a:cubicBezTo>
                      <a:pt x="6904" y="12427"/>
                      <a:pt x="12427" y="6904"/>
                      <a:pt x="19791" y="6904"/>
                    </a:cubicBezTo>
                    <a:cubicBezTo>
                      <a:pt x="27156" y="6904"/>
                      <a:pt x="32679" y="12427"/>
                      <a:pt x="32679" y="19791"/>
                    </a:cubicBezTo>
                    <a:lnTo>
                      <a:pt x="32679" y="140382"/>
                    </a:lnTo>
                    <a:cubicBezTo>
                      <a:pt x="32679" y="147746"/>
                      <a:pt x="27156" y="153269"/>
                      <a:pt x="19791" y="153269"/>
                    </a:cubicBezTo>
                    <a:cubicBezTo>
                      <a:pt x="12427" y="153269"/>
                      <a:pt x="6904" y="146826"/>
                      <a:pt x="6904" y="140382"/>
                    </a:cubicBezTo>
                    <a:close/>
                  </a:path>
                </a:pathLst>
              </a:custGeom>
              <a:solidFill>
                <a:srgbClr val="1FA364"/>
              </a:solidFill>
              <a:ln w="9525" cap="flat">
                <a:noFill/>
                <a:prstDash val="solid"/>
                <a:miter/>
              </a:ln>
            </p:spPr>
            <p:txBody>
              <a:bodyPr rtlCol="0" anchor="ctr"/>
              <a:lstStyle/>
              <a:p>
                <a:endParaRPr lang="zh-CN" altLang="en-US"/>
              </a:p>
            </p:txBody>
          </p:sp>
          <p:sp>
            <p:nvSpPr>
              <p:cNvPr id="99" name="任意多边形: 形状 98"/>
              <p:cNvSpPr/>
              <p:nvPr/>
            </p:nvSpPr>
            <p:spPr>
              <a:xfrm>
                <a:off x="6263218" y="6059927"/>
                <a:ext cx="41363" cy="137880"/>
              </a:xfrm>
              <a:custGeom>
                <a:avLst/>
                <a:gdLst>
                  <a:gd name="connsiteX0" fmla="*/ 6904 w 27616"/>
                  <a:gd name="connsiteY0" fmla="*/ 79626 h 92053"/>
                  <a:gd name="connsiteX1" fmla="*/ 6904 w 27616"/>
                  <a:gd name="connsiteY1" fmla="*/ 17951 h 92053"/>
                  <a:gd name="connsiteX2" fmla="*/ 17950 w 27616"/>
                  <a:gd name="connsiteY2" fmla="*/ 6904 h 92053"/>
                  <a:gd name="connsiteX3" fmla="*/ 28997 w 27616"/>
                  <a:gd name="connsiteY3" fmla="*/ 17951 h 92053"/>
                  <a:gd name="connsiteX4" fmla="*/ 28997 w 27616"/>
                  <a:gd name="connsiteY4" fmla="*/ 79626 h 92053"/>
                  <a:gd name="connsiteX5" fmla="*/ 17950 w 27616"/>
                  <a:gd name="connsiteY5" fmla="*/ 90673 h 92053"/>
                  <a:gd name="connsiteX6" fmla="*/ 6904 w 27616"/>
                  <a:gd name="connsiteY6" fmla="*/ 79626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92053">
                    <a:moveTo>
                      <a:pt x="6904" y="79626"/>
                    </a:moveTo>
                    <a:lnTo>
                      <a:pt x="6904" y="17951"/>
                    </a:lnTo>
                    <a:cubicBezTo>
                      <a:pt x="6904" y="12427"/>
                      <a:pt x="11507" y="6904"/>
                      <a:pt x="17950" y="6904"/>
                    </a:cubicBezTo>
                    <a:cubicBezTo>
                      <a:pt x="24394" y="6904"/>
                      <a:pt x="28997" y="11507"/>
                      <a:pt x="28997" y="17951"/>
                    </a:cubicBezTo>
                    <a:lnTo>
                      <a:pt x="28997" y="79626"/>
                    </a:lnTo>
                    <a:cubicBezTo>
                      <a:pt x="28997" y="85150"/>
                      <a:pt x="24394" y="90673"/>
                      <a:pt x="17950" y="90673"/>
                    </a:cubicBezTo>
                    <a:cubicBezTo>
                      <a:pt x="11507" y="90673"/>
                      <a:pt x="6904" y="86070"/>
                      <a:pt x="6904" y="79626"/>
                    </a:cubicBezTo>
                    <a:close/>
                  </a:path>
                </a:pathLst>
              </a:custGeom>
              <a:solidFill>
                <a:srgbClr val="1FA364"/>
              </a:solidFill>
              <a:ln w="9525" cap="flat">
                <a:noFill/>
                <a:prstDash val="solid"/>
                <a:miter/>
              </a:ln>
            </p:spPr>
            <p:txBody>
              <a:bodyPr rtlCol="0" anchor="ctr"/>
              <a:lstStyle/>
              <a:p>
                <a:endParaRPr lang="zh-CN" altLang="en-US"/>
              </a:p>
            </p:txBody>
          </p:sp>
          <p:sp>
            <p:nvSpPr>
              <p:cNvPr id="100" name="任意多边形: 形状 99"/>
              <p:cNvSpPr/>
              <p:nvPr/>
            </p:nvSpPr>
            <p:spPr>
              <a:xfrm>
                <a:off x="11113799" y="5825532"/>
                <a:ext cx="41363" cy="137880"/>
              </a:xfrm>
              <a:custGeom>
                <a:avLst/>
                <a:gdLst>
                  <a:gd name="connsiteX0" fmla="*/ 6904 w 27616"/>
                  <a:gd name="connsiteY0" fmla="*/ 79626 h 92053"/>
                  <a:gd name="connsiteX1" fmla="*/ 6904 w 27616"/>
                  <a:gd name="connsiteY1" fmla="*/ 17951 h 92053"/>
                  <a:gd name="connsiteX2" fmla="*/ 17951 w 27616"/>
                  <a:gd name="connsiteY2" fmla="*/ 6904 h 92053"/>
                  <a:gd name="connsiteX3" fmla="*/ 28997 w 27616"/>
                  <a:gd name="connsiteY3" fmla="*/ 17951 h 92053"/>
                  <a:gd name="connsiteX4" fmla="*/ 28997 w 27616"/>
                  <a:gd name="connsiteY4" fmla="*/ 79626 h 92053"/>
                  <a:gd name="connsiteX5" fmla="*/ 17951 w 27616"/>
                  <a:gd name="connsiteY5" fmla="*/ 90673 h 92053"/>
                  <a:gd name="connsiteX6" fmla="*/ 6904 w 27616"/>
                  <a:gd name="connsiteY6" fmla="*/ 79626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92053">
                    <a:moveTo>
                      <a:pt x="6904" y="79626"/>
                    </a:moveTo>
                    <a:lnTo>
                      <a:pt x="6904" y="17951"/>
                    </a:lnTo>
                    <a:cubicBezTo>
                      <a:pt x="6904" y="12427"/>
                      <a:pt x="11507" y="6904"/>
                      <a:pt x="17951" y="6904"/>
                    </a:cubicBezTo>
                    <a:cubicBezTo>
                      <a:pt x="24394" y="6904"/>
                      <a:pt x="28997" y="11507"/>
                      <a:pt x="28997" y="17951"/>
                    </a:cubicBezTo>
                    <a:lnTo>
                      <a:pt x="28997" y="79626"/>
                    </a:lnTo>
                    <a:cubicBezTo>
                      <a:pt x="28997" y="85150"/>
                      <a:pt x="24394" y="90673"/>
                      <a:pt x="17951" y="90673"/>
                    </a:cubicBezTo>
                    <a:cubicBezTo>
                      <a:pt x="11507" y="90673"/>
                      <a:pt x="6904" y="85150"/>
                      <a:pt x="6904" y="79626"/>
                    </a:cubicBezTo>
                    <a:close/>
                  </a:path>
                </a:pathLst>
              </a:custGeom>
              <a:solidFill>
                <a:srgbClr val="1FA364"/>
              </a:solidFill>
              <a:ln w="9525" cap="flat">
                <a:noFill/>
                <a:prstDash val="solid"/>
                <a:miter/>
              </a:ln>
            </p:spPr>
            <p:txBody>
              <a:bodyPr rtlCol="0" anchor="ctr"/>
              <a:lstStyle/>
              <a:p>
                <a:endParaRPr lang="zh-CN" altLang="en-US"/>
              </a:p>
            </p:txBody>
          </p:sp>
          <p:sp>
            <p:nvSpPr>
              <p:cNvPr id="101" name="任意多边形: 形状 100"/>
              <p:cNvSpPr/>
              <p:nvPr/>
            </p:nvSpPr>
            <p:spPr>
              <a:xfrm>
                <a:off x="8967025" y="5922047"/>
                <a:ext cx="27576" cy="68939"/>
              </a:xfrm>
              <a:custGeom>
                <a:avLst/>
                <a:gdLst>
                  <a:gd name="connsiteX0" fmla="*/ 6904 w 18410"/>
                  <a:gd name="connsiteY0" fmla="*/ 37282 h 46026"/>
                  <a:gd name="connsiteX1" fmla="*/ 6904 w 18410"/>
                  <a:gd name="connsiteY1" fmla="*/ 13348 h 46026"/>
                  <a:gd name="connsiteX2" fmla="*/ 13348 w 18410"/>
                  <a:gd name="connsiteY2" fmla="*/ 6904 h 46026"/>
                  <a:gd name="connsiteX3" fmla="*/ 19791 w 18410"/>
                  <a:gd name="connsiteY3" fmla="*/ 13348 h 46026"/>
                  <a:gd name="connsiteX4" fmla="*/ 19791 w 18410"/>
                  <a:gd name="connsiteY4" fmla="*/ 37282 h 46026"/>
                  <a:gd name="connsiteX5" fmla="*/ 13348 w 18410"/>
                  <a:gd name="connsiteY5" fmla="*/ 43726 h 46026"/>
                  <a:gd name="connsiteX6" fmla="*/ 6904 w 18410"/>
                  <a:gd name="connsiteY6" fmla="*/ 37282 h 4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0" h="46026">
                    <a:moveTo>
                      <a:pt x="6904" y="37282"/>
                    </a:moveTo>
                    <a:lnTo>
                      <a:pt x="6904" y="13348"/>
                    </a:lnTo>
                    <a:cubicBezTo>
                      <a:pt x="6904" y="9666"/>
                      <a:pt x="9666" y="6904"/>
                      <a:pt x="13348" y="6904"/>
                    </a:cubicBezTo>
                    <a:cubicBezTo>
                      <a:pt x="17030" y="6904"/>
                      <a:pt x="19791" y="9666"/>
                      <a:pt x="19791" y="13348"/>
                    </a:cubicBezTo>
                    <a:lnTo>
                      <a:pt x="19791" y="37282"/>
                    </a:lnTo>
                    <a:cubicBezTo>
                      <a:pt x="19791" y="40964"/>
                      <a:pt x="17030" y="43726"/>
                      <a:pt x="13348" y="43726"/>
                    </a:cubicBezTo>
                    <a:cubicBezTo>
                      <a:pt x="9666" y="44646"/>
                      <a:pt x="6904" y="40964"/>
                      <a:pt x="6904" y="37282"/>
                    </a:cubicBezTo>
                    <a:close/>
                  </a:path>
                </a:pathLst>
              </a:custGeom>
              <a:solidFill>
                <a:srgbClr val="1FA364"/>
              </a:solidFill>
              <a:ln w="9525" cap="flat">
                <a:noFill/>
                <a:prstDash val="solid"/>
                <a:miter/>
              </a:ln>
            </p:spPr>
            <p:txBody>
              <a:bodyPr rtlCol="0" anchor="ctr"/>
              <a:lstStyle/>
              <a:p>
                <a:endParaRPr lang="zh-CN" altLang="en-US"/>
              </a:p>
            </p:txBody>
          </p:sp>
          <p:sp>
            <p:nvSpPr>
              <p:cNvPr id="102" name="任意多边形: 形状 101"/>
              <p:cNvSpPr/>
              <p:nvPr/>
            </p:nvSpPr>
            <p:spPr>
              <a:xfrm>
                <a:off x="5788914" y="5655942"/>
                <a:ext cx="330910" cy="82727"/>
              </a:xfrm>
              <a:custGeom>
                <a:avLst/>
                <a:gdLst>
                  <a:gd name="connsiteX0" fmla="*/ 193773 w 220928"/>
                  <a:gd name="connsiteY0" fmla="*/ 49249 h 55232"/>
                  <a:gd name="connsiteX1" fmla="*/ 28076 w 220928"/>
                  <a:gd name="connsiteY1" fmla="*/ 49249 h 55232"/>
                  <a:gd name="connsiteX2" fmla="*/ 6904 w 220928"/>
                  <a:gd name="connsiteY2" fmla="*/ 28076 h 55232"/>
                  <a:gd name="connsiteX3" fmla="*/ 28076 w 220928"/>
                  <a:gd name="connsiteY3" fmla="*/ 6904 h 55232"/>
                  <a:gd name="connsiteX4" fmla="*/ 193773 w 220928"/>
                  <a:gd name="connsiteY4" fmla="*/ 6904 h 55232"/>
                  <a:gd name="connsiteX5" fmla="*/ 214945 w 220928"/>
                  <a:gd name="connsiteY5" fmla="*/ 28076 h 55232"/>
                  <a:gd name="connsiteX6" fmla="*/ 193773 w 220928"/>
                  <a:gd name="connsiteY6" fmla="*/ 49249 h 5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8" h="55232">
                    <a:moveTo>
                      <a:pt x="193773" y="49249"/>
                    </a:moveTo>
                    <a:lnTo>
                      <a:pt x="28076" y="49249"/>
                    </a:lnTo>
                    <a:cubicBezTo>
                      <a:pt x="16109" y="49249"/>
                      <a:pt x="6904" y="40043"/>
                      <a:pt x="6904" y="28076"/>
                    </a:cubicBezTo>
                    <a:cubicBezTo>
                      <a:pt x="6904" y="16109"/>
                      <a:pt x="16109" y="6904"/>
                      <a:pt x="28076" y="6904"/>
                    </a:cubicBezTo>
                    <a:lnTo>
                      <a:pt x="193773" y="6904"/>
                    </a:lnTo>
                    <a:cubicBezTo>
                      <a:pt x="205740" y="6904"/>
                      <a:pt x="214945" y="16109"/>
                      <a:pt x="214945" y="28076"/>
                    </a:cubicBezTo>
                    <a:cubicBezTo>
                      <a:pt x="214945" y="40043"/>
                      <a:pt x="204819" y="49249"/>
                      <a:pt x="193773" y="49249"/>
                    </a:cubicBezTo>
                    <a:close/>
                  </a:path>
                </a:pathLst>
              </a:custGeom>
              <a:solidFill>
                <a:srgbClr val="1FA364"/>
              </a:solidFill>
              <a:ln w="9525" cap="flat">
                <a:noFill/>
                <a:prstDash val="solid"/>
                <a:miter/>
              </a:ln>
            </p:spPr>
            <p:txBody>
              <a:bodyPr rtlCol="0" anchor="ctr"/>
              <a:lstStyle/>
              <a:p>
                <a:endParaRPr lang="zh-CN" altLang="en-US"/>
              </a:p>
            </p:txBody>
          </p:sp>
          <p:sp>
            <p:nvSpPr>
              <p:cNvPr id="103" name="任意多边形: 形状 102"/>
              <p:cNvSpPr/>
              <p:nvPr/>
            </p:nvSpPr>
            <p:spPr>
              <a:xfrm>
                <a:off x="5897838" y="4959652"/>
                <a:ext cx="110304" cy="689394"/>
              </a:xfrm>
              <a:custGeom>
                <a:avLst/>
                <a:gdLst>
                  <a:gd name="connsiteX0" fmla="*/ 67659 w 73642"/>
                  <a:gd name="connsiteY0" fmla="*/ 37282 h 460268"/>
                  <a:gd name="connsiteX1" fmla="*/ 67659 w 73642"/>
                  <a:gd name="connsiteY1" fmla="*/ 422987 h 460268"/>
                  <a:gd name="connsiteX2" fmla="*/ 37282 w 73642"/>
                  <a:gd name="connsiteY2" fmla="*/ 453364 h 460268"/>
                  <a:gd name="connsiteX3" fmla="*/ 6904 w 73642"/>
                  <a:gd name="connsiteY3" fmla="*/ 422987 h 460268"/>
                  <a:gd name="connsiteX4" fmla="*/ 6904 w 73642"/>
                  <a:gd name="connsiteY4" fmla="*/ 37282 h 460268"/>
                  <a:gd name="connsiteX5" fmla="*/ 37282 w 73642"/>
                  <a:gd name="connsiteY5" fmla="*/ 6904 h 460268"/>
                  <a:gd name="connsiteX6" fmla="*/ 67659 w 73642"/>
                  <a:gd name="connsiteY6" fmla="*/ 37282 h 46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42" h="460268">
                    <a:moveTo>
                      <a:pt x="67659" y="37282"/>
                    </a:moveTo>
                    <a:lnTo>
                      <a:pt x="67659" y="422987"/>
                    </a:lnTo>
                    <a:cubicBezTo>
                      <a:pt x="67659" y="439556"/>
                      <a:pt x="53851" y="453364"/>
                      <a:pt x="37282" y="453364"/>
                    </a:cubicBezTo>
                    <a:cubicBezTo>
                      <a:pt x="20712" y="453364"/>
                      <a:pt x="6904" y="439556"/>
                      <a:pt x="6904" y="422987"/>
                    </a:cubicBezTo>
                    <a:lnTo>
                      <a:pt x="6904" y="37282"/>
                    </a:lnTo>
                    <a:cubicBezTo>
                      <a:pt x="6904" y="20712"/>
                      <a:pt x="20712" y="6904"/>
                      <a:pt x="37282" y="6904"/>
                    </a:cubicBezTo>
                    <a:cubicBezTo>
                      <a:pt x="54772" y="6904"/>
                      <a:pt x="67659" y="19791"/>
                      <a:pt x="67659" y="37282"/>
                    </a:cubicBezTo>
                    <a:close/>
                  </a:path>
                </a:pathLst>
              </a:custGeom>
              <a:solidFill>
                <a:srgbClr val="3D70A3"/>
              </a:solidFill>
              <a:ln w="9525" cap="flat">
                <a:noFill/>
                <a:prstDash val="solid"/>
                <a:miter/>
              </a:ln>
            </p:spPr>
            <p:txBody>
              <a:bodyPr rtlCol="0" anchor="ctr"/>
              <a:lstStyle/>
              <a:p>
                <a:endParaRPr lang="zh-CN" altLang="en-US"/>
              </a:p>
            </p:txBody>
          </p:sp>
          <p:sp>
            <p:nvSpPr>
              <p:cNvPr id="104" name="任意多边形: 形状 103"/>
              <p:cNvSpPr/>
              <p:nvPr/>
            </p:nvSpPr>
            <p:spPr>
              <a:xfrm>
                <a:off x="5899218" y="5275396"/>
                <a:ext cx="110304" cy="82727"/>
              </a:xfrm>
              <a:custGeom>
                <a:avLst/>
                <a:gdLst>
                  <a:gd name="connsiteX0" fmla="*/ 6904 w 73642"/>
                  <a:gd name="connsiteY0" fmla="*/ 6904 h 55232"/>
                  <a:gd name="connsiteX1" fmla="*/ 67659 w 73642"/>
                  <a:gd name="connsiteY1" fmla="*/ 6904 h 55232"/>
                  <a:gd name="connsiteX2" fmla="*/ 67659 w 73642"/>
                  <a:gd name="connsiteY2" fmla="*/ 52010 h 55232"/>
                  <a:gd name="connsiteX3" fmla="*/ 6904 w 73642"/>
                  <a:gd name="connsiteY3" fmla="*/ 52010 h 55232"/>
                </a:gdLst>
                <a:ahLst/>
                <a:cxnLst>
                  <a:cxn ang="0">
                    <a:pos x="connsiteX0" y="connsiteY0"/>
                  </a:cxn>
                  <a:cxn ang="0">
                    <a:pos x="connsiteX1" y="connsiteY1"/>
                  </a:cxn>
                  <a:cxn ang="0">
                    <a:pos x="connsiteX2" y="connsiteY2"/>
                  </a:cxn>
                  <a:cxn ang="0">
                    <a:pos x="connsiteX3" y="connsiteY3"/>
                  </a:cxn>
                </a:cxnLst>
                <a:rect l="l" t="t" r="r" b="b"/>
                <a:pathLst>
                  <a:path w="73642" h="55232">
                    <a:moveTo>
                      <a:pt x="6904" y="6904"/>
                    </a:moveTo>
                    <a:lnTo>
                      <a:pt x="67659" y="6904"/>
                    </a:lnTo>
                    <a:lnTo>
                      <a:pt x="67659" y="52010"/>
                    </a:lnTo>
                    <a:lnTo>
                      <a:pt x="6904" y="52010"/>
                    </a:lnTo>
                    <a:close/>
                  </a:path>
                </a:pathLst>
              </a:custGeom>
              <a:solidFill>
                <a:srgbClr val="2F6089"/>
              </a:solidFill>
              <a:ln w="9525" cap="flat">
                <a:noFill/>
                <a:prstDash val="solid"/>
                <a:miter/>
              </a:ln>
            </p:spPr>
            <p:txBody>
              <a:bodyPr rtlCol="0" anchor="ctr"/>
              <a:lstStyle/>
              <a:p>
                <a:endParaRPr lang="zh-CN" altLang="en-US"/>
              </a:p>
            </p:txBody>
          </p:sp>
          <p:sp>
            <p:nvSpPr>
              <p:cNvPr id="105" name="任意多边形: 形状 104"/>
              <p:cNvSpPr/>
              <p:nvPr/>
            </p:nvSpPr>
            <p:spPr>
              <a:xfrm>
                <a:off x="5874399" y="5427062"/>
                <a:ext cx="151667" cy="275758"/>
              </a:xfrm>
              <a:custGeom>
                <a:avLst/>
                <a:gdLst>
                  <a:gd name="connsiteX0" fmla="*/ 53851 w 101259"/>
                  <a:gd name="connsiteY0" fmla="*/ 6904 h 184107"/>
                  <a:gd name="connsiteX1" fmla="*/ 6904 w 101259"/>
                  <a:gd name="connsiteY1" fmla="*/ 53851 h 184107"/>
                  <a:gd name="connsiteX2" fmla="*/ 6904 w 101259"/>
                  <a:gd name="connsiteY2" fmla="*/ 178124 h 184107"/>
                  <a:gd name="connsiteX3" fmla="*/ 100799 w 101259"/>
                  <a:gd name="connsiteY3" fmla="*/ 178124 h 184107"/>
                  <a:gd name="connsiteX4" fmla="*/ 100799 w 101259"/>
                  <a:gd name="connsiteY4" fmla="*/ 53851 h 184107"/>
                  <a:gd name="connsiteX5" fmla="*/ 53851 w 101259"/>
                  <a:gd name="connsiteY5" fmla="*/ 6904 h 18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59" h="184107">
                    <a:moveTo>
                      <a:pt x="53851" y="6904"/>
                    </a:moveTo>
                    <a:cubicBezTo>
                      <a:pt x="28076" y="6904"/>
                      <a:pt x="6904" y="28076"/>
                      <a:pt x="6904" y="53851"/>
                    </a:cubicBezTo>
                    <a:lnTo>
                      <a:pt x="6904" y="178124"/>
                    </a:lnTo>
                    <a:lnTo>
                      <a:pt x="100799" y="178124"/>
                    </a:lnTo>
                    <a:lnTo>
                      <a:pt x="100799" y="53851"/>
                    </a:lnTo>
                    <a:cubicBezTo>
                      <a:pt x="100799" y="27156"/>
                      <a:pt x="79626" y="6904"/>
                      <a:pt x="53851" y="6904"/>
                    </a:cubicBezTo>
                    <a:close/>
                  </a:path>
                </a:pathLst>
              </a:custGeom>
              <a:solidFill>
                <a:srgbClr val="3D70A3"/>
              </a:solidFill>
              <a:ln w="9525" cap="flat">
                <a:noFill/>
                <a:prstDash val="solid"/>
                <a:miter/>
              </a:ln>
            </p:spPr>
            <p:txBody>
              <a:bodyPr rtlCol="0" anchor="ctr"/>
              <a:lstStyle/>
              <a:p>
                <a:endParaRPr lang="zh-CN" altLang="en-US"/>
              </a:p>
            </p:txBody>
          </p:sp>
          <p:sp>
            <p:nvSpPr>
              <p:cNvPr id="106" name="任意多边形: 形状 105"/>
              <p:cNvSpPr/>
              <p:nvPr/>
            </p:nvSpPr>
            <p:spPr>
              <a:xfrm>
                <a:off x="5387161" y="4510167"/>
                <a:ext cx="1240910" cy="813487"/>
              </a:xfrm>
              <a:custGeom>
                <a:avLst/>
                <a:gdLst>
                  <a:gd name="connsiteX0" fmla="*/ 598239 w 828483"/>
                  <a:gd name="connsiteY0" fmla="*/ 536213 h 543116"/>
                  <a:gd name="connsiteX1" fmla="*/ 18301 w 828483"/>
                  <a:gd name="connsiteY1" fmla="*/ 536213 h 543116"/>
                  <a:gd name="connsiteX2" fmla="*/ 8175 w 828483"/>
                  <a:gd name="connsiteY2" fmla="*/ 522405 h 543116"/>
                  <a:gd name="connsiteX3" fmla="*/ 213455 w 828483"/>
                  <a:gd name="connsiteY3" fmla="*/ 20712 h 543116"/>
                  <a:gd name="connsiteX4" fmla="*/ 235548 w 828483"/>
                  <a:gd name="connsiteY4" fmla="*/ 6904 h 543116"/>
                  <a:gd name="connsiteX5" fmla="*/ 815486 w 828483"/>
                  <a:gd name="connsiteY5" fmla="*/ 6904 h 543116"/>
                  <a:gd name="connsiteX6" fmla="*/ 825612 w 828483"/>
                  <a:gd name="connsiteY6" fmla="*/ 20712 h 543116"/>
                  <a:gd name="connsiteX7" fmla="*/ 620332 w 828483"/>
                  <a:gd name="connsiteY7" fmla="*/ 522405 h 543116"/>
                  <a:gd name="connsiteX8" fmla="*/ 598239 w 828483"/>
                  <a:gd name="connsiteY8" fmla="*/ 536213 h 54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3" h="543116">
                    <a:moveTo>
                      <a:pt x="598239" y="536213"/>
                    </a:moveTo>
                    <a:lnTo>
                      <a:pt x="18301" y="536213"/>
                    </a:lnTo>
                    <a:cubicBezTo>
                      <a:pt x="9096" y="536213"/>
                      <a:pt x="4493" y="529769"/>
                      <a:pt x="8175" y="522405"/>
                    </a:cubicBezTo>
                    <a:lnTo>
                      <a:pt x="213455" y="20712"/>
                    </a:lnTo>
                    <a:cubicBezTo>
                      <a:pt x="216217" y="13348"/>
                      <a:pt x="226342" y="6904"/>
                      <a:pt x="235548" y="6904"/>
                    </a:cubicBezTo>
                    <a:lnTo>
                      <a:pt x="815486" y="6904"/>
                    </a:lnTo>
                    <a:cubicBezTo>
                      <a:pt x="824692" y="6904"/>
                      <a:pt x="829294" y="13348"/>
                      <a:pt x="825612" y="20712"/>
                    </a:cubicBezTo>
                    <a:lnTo>
                      <a:pt x="620332" y="522405"/>
                    </a:lnTo>
                    <a:cubicBezTo>
                      <a:pt x="617571" y="529769"/>
                      <a:pt x="607445" y="536213"/>
                      <a:pt x="598239" y="536213"/>
                    </a:cubicBezTo>
                    <a:close/>
                  </a:path>
                </a:pathLst>
              </a:custGeom>
              <a:solidFill>
                <a:srgbClr val="2F6089"/>
              </a:solidFill>
              <a:ln w="9525" cap="flat">
                <a:noFill/>
                <a:prstDash val="solid"/>
                <a:miter/>
              </a:ln>
            </p:spPr>
            <p:txBody>
              <a:bodyPr rtlCol="0" anchor="ctr"/>
              <a:lstStyle/>
              <a:p>
                <a:endParaRPr lang="zh-CN" altLang="en-US"/>
              </a:p>
            </p:txBody>
          </p:sp>
          <p:sp>
            <p:nvSpPr>
              <p:cNvPr id="107" name="任意多边形: 形状 106"/>
              <p:cNvSpPr/>
              <p:nvPr/>
            </p:nvSpPr>
            <p:spPr>
              <a:xfrm>
                <a:off x="5373374" y="4500515"/>
                <a:ext cx="1240910" cy="813487"/>
              </a:xfrm>
              <a:custGeom>
                <a:avLst/>
                <a:gdLst>
                  <a:gd name="connsiteX0" fmla="*/ 598239 w 828483"/>
                  <a:gd name="connsiteY0" fmla="*/ 536213 h 543116"/>
                  <a:gd name="connsiteX1" fmla="*/ 18301 w 828483"/>
                  <a:gd name="connsiteY1" fmla="*/ 536213 h 543116"/>
                  <a:gd name="connsiteX2" fmla="*/ 8175 w 828483"/>
                  <a:gd name="connsiteY2" fmla="*/ 522405 h 543116"/>
                  <a:gd name="connsiteX3" fmla="*/ 213455 w 828483"/>
                  <a:gd name="connsiteY3" fmla="*/ 20712 h 543116"/>
                  <a:gd name="connsiteX4" fmla="*/ 235548 w 828483"/>
                  <a:gd name="connsiteY4" fmla="*/ 6904 h 543116"/>
                  <a:gd name="connsiteX5" fmla="*/ 815486 w 828483"/>
                  <a:gd name="connsiteY5" fmla="*/ 6904 h 543116"/>
                  <a:gd name="connsiteX6" fmla="*/ 825612 w 828483"/>
                  <a:gd name="connsiteY6" fmla="*/ 20712 h 543116"/>
                  <a:gd name="connsiteX7" fmla="*/ 620332 w 828483"/>
                  <a:gd name="connsiteY7" fmla="*/ 522405 h 543116"/>
                  <a:gd name="connsiteX8" fmla="*/ 598239 w 828483"/>
                  <a:gd name="connsiteY8" fmla="*/ 536213 h 54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3" h="543116">
                    <a:moveTo>
                      <a:pt x="598239" y="536213"/>
                    </a:moveTo>
                    <a:lnTo>
                      <a:pt x="18301" y="536213"/>
                    </a:lnTo>
                    <a:cubicBezTo>
                      <a:pt x="9096" y="536213"/>
                      <a:pt x="4493" y="529769"/>
                      <a:pt x="8175" y="522405"/>
                    </a:cubicBezTo>
                    <a:lnTo>
                      <a:pt x="213455" y="20712"/>
                    </a:lnTo>
                    <a:cubicBezTo>
                      <a:pt x="216217" y="13348"/>
                      <a:pt x="226342" y="6904"/>
                      <a:pt x="235548" y="6904"/>
                    </a:cubicBezTo>
                    <a:lnTo>
                      <a:pt x="815486" y="6904"/>
                    </a:lnTo>
                    <a:cubicBezTo>
                      <a:pt x="824692" y="6904"/>
                      <a:pt x="829294" y="13348"/>
                      <a:pt x="825612" y="20712"/>
                    </a:cubicBezTo>
                    <a:lnTo>
                      <a:pt x="620332" y="522405"/>
                    </a:lnTo>
                    <a:cubicBezTo>
                      <a:pt x="617571" y="529769"/>
                      <a:pt x="607445" y="536213"/>
                      <a:pt x="598239" y="536213"/>
                    </a:cubicBezTo>
                    <a:close/>
                  </a:path>
                </a:pathLst>
              </a:custGeom>
              <a:solidFill>
                <a:srgbClr val="3D70A3"/>
              </a:solidFill>
              <a:ln w="9525" cap="flat">
                <a:noFill/>
                <a:prstDash val="solid"/>
                <a:miter/>
              </a:ln>
            </p:spPr>
            <p:txBody>
              <a:bodyPr rtlCol="0" anchor="ctr"/>
              <a:lstStyle/>
              <a:p>
                <a:endParaRPr lang="zh-CN" altLang="en-US"/>
              </a:p>
            </p:txBody>
          </p:sp>
          <p:sp>
            <p:nvSpPr>
              <p:cNvPr id="108" name="任意多边形: 形状 107"/>
              <p:cNvSpPr/>
              <p:nvPr/>
            </p:nvSpPr>
            <p:spPr>
              <a:xfrm>
                <a:off x="5618131" y="4481212"/>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7 h 119669"/>
                  <a:gd name="connsiteX3" fmla="*/ 18746 w 331393"/>
                  <a:gd name="connsiteY3" fmla="*/ 115527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7"/>
                      <a:pt x="272815" y="115527"/>
                    </a:cubicBezTo>
                    <a:lnTo>
                      <a:pt x="18746" y="115527"/>
                    </a:lnTo>
                    <a:cubicBezTo>
                      <a:pt x="9541" y="115527"/>
                      <a:pt x="4938" y="109084"/>
                      <a:pt x="7700" y="100799"/>
                    </a:cubicBezTo>
                    <a:lnTo>
                      <a:pt x="39919" y="21633"/>
                    </a:lnTo>
                    <a:cubicBezTo>
                      <a:pt x="43601" y="13348"/>
                      <a:pt x="53727" y="6904"/>
                      <a:pt x="62932" y="6904"/>
                    </a:cubicBezTo>
                    <a:lnTo>
                      <a:pt x="317000" y="6904"/>
                    </a:lnTo>
                    <a:cubicBezTo>
                      <a:pt x="326206" y="6904"/>
                      <a:pt x="330808" y="1334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109" name="任意多边形: 形状 108"/>
              <p:cNvSpPr/>
              <p:nvPr/>
            </p:nvSpPr>
            <p:spPr>
              <a:xfrm>
                <a:off x="6104845" y="4481212"/>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7 h 119669"/>
                  <a:gd name="connsiteX3" fmla="*/ 18746 w 331393"/>
                  <a:gd name="connsiteY3" fmla="*/ 115527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7"/>
                      <a:pt x="272815" y="115527"/>
                    </a:cubicBezTo>
                    <a:lnTo>
                      <a:pt x="18746" y="115527"/>
                    </a:lnTo>
                    <a:cubicBezTo>
                      <a:pt x="9541" y="115527"/>
                      <a:pt x="4938" y="109084"/>
                      <a:pt x="7700" y="100799"/>
                    </a:cubicBezTo>
                    <a:lnTo>
                      <a:pt x="39919" y="21633"/>
                    </a:lnTo>
                    <a:cubicBezTo>
                      <a:pt x="43601" y="13348"/>
                      <a:pt x="53727" y="6904"/>
                      <a:pt x="62932" y="6904"/>
                    </a:cubicBezTo>
                    <a:lnTo>
                      <a:pt x="317000" y="6904"/>
                    </a:lnTo>
                    <a:cubicBezTo>
                      <a:pt x="327126" y="6904"/>
                      <a:pt x="331729" y="1334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110" name="任意多边形: 形状 109"/>
              <p:cNvSpPr/>
              <p:nvPr/>
            </p:nvSpPr>
            <p:spPr>
              <a:xfrm>
                <a:off x="5531267" y="4692167"/>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8 h 119669"/>
                  <a:gd name="connsiteX3" fmla="*/ 18746 w 331393"/>
                  <a:gd name="connsiteY3" fmla="*/ 115528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8"/>
                      <a:pt x="272815" y="115528"/>
                    </a:cubicBezTo>
                    <a:lnTo>
                      <a:pt x="18746" y="115528"/>
                    </a:lnTo>
                    <a:cubicBezTo>
                      <a:pt x="9541" y="115528"/>
                      <a:pt x="4938" y="109084"/>
                      <a:pt x="7700" y="100799"/>
                    </a:cubicBezTo>
                    <a:lnTo>
                      <a:pt x="39919" y="21633"/>
                    </a:lnTo>
                    <a:cubicBezTo>
                      <a:pt x="43601" y="13348"/>
                      <a:pt x="53727" y="6904"/>
                      <a:pt x="62932" y="6904"/>
                    </a:cubicBezTo>
                    <a:lnTo>
                      <a:pt x="317000" y="6904"/>
                    </a:lnTo>
                    <a:cubicBezTo>
                      <a:pt x="327126" y="6904"/>
                      <a:pt x="331729" y="1334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111" name="任意多边形: 形状 110"/>
              <p:cNvSpPr/>
              <p:nvPr/>
            </p:nvSpPr>
            <p:spPr>
              <a:xfrm>
                <a:off x="6019359" y="4692167"/>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8 h 119669"/>
                  <a:gd name="connsiteX3" fmla="*/ 18746 w 331393"/>
                  <a:gd name="connsiteY3" fmla="*/ 115528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8"/>
                      <a:pt x="272815" y="115528"/>
                    </a:cubicBezTo>
                    <a:lnTo>
                      <a:pt x="18746" y="115528"/>
                    </a:lnTo>
                    <a:cubicBezTo>
                      <a:pt x="9541" y="115528"/>
                      <a:pt x="4938" y="109084"/>
                      <a:pt x="7700" y="100799"/>
                    </a:cubicBezTo>
                    <a:lnTo>
                      <a:pt x="39919" y="21633"/>
                    </a:lnTo>
                    <a:cubicBezTo>
                      <a:pt x="43601" y="13348"/>
                      <a:pt x="53727" y="6904"/>
                      <a:pt x="62932" y="6904"/>
                    </a:cubicBezTo>
                    <a:lnTo>
                      <a:pt x="317000" y="6904"/>
                    </a:lnTo>
                    <a:cubicBezTo>
                      <a:pt x="326206" y="6904"/>
                      <a:pt x="330808" y="1334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112" name="任意多边形: 形状 111"/>
              <p:cNvSpPr/>
              <p:nvPr/>
            </p:nvSpPr>
            <p:spPr>
              <a:xfrm>
                <a:off x="5445782" y="4901743"/>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7 h 119669"/>
                  <a:gd name="connsiteX3" fmla="*/ 18746 w 331393"/>
                  <a:gd name="connsiteY3" fmla="*/ 115527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7"/>
                      <a:pt x="272815" y="115527"/>
                    </a:cubicBezTo>
                    <a:lnTo>
                      <a:pt x="18746" y="115527"/>
                    </a:lnTo>
                    <a:cubicBezTo>
                      <a:pt x="9541" y="115527"/>
                      <a:pt x="4938" y="109084"/>
                      <a:pt x="7700" y="100799"/>
                    </a:cubicBezTo>
                    <a:lnTo>
                      <a:pt x="39919" y="21633"/>
                    </a:lnTo>
                    <a:cubicBezTo>
                      <a:pt x="43601" y="13348"/>
                      <a:pt x="53727" y="6904"/>
                      <a:pt x="62932" y="6904"/>
                    </a:cubicBezTo>
                    <a:lnTo>
                      <a:pt x="317000" y="6904"/>
                    </a:lnTo>
                    <a:cubicBezTo>
                      <a:pt x="326206" y="7825"/>
                      <a:pt x="330808" y="1426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113" name="任意多边形: 形状 112"/>
              <p:cNvSpPr/>
              <p:nvPr/>
            </p:nvSpPr>
            <p:spPr>
              <a:xfrm>
                <a:off x="5932494" y="4901743"/>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7 h 119669"/>
                  <a:gd name="connsiteX3" fmla="*/ 18746 w 331393"/>
                  <a:gd name="connsiteY3" fmla="*/ 115527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7"/>
                      <a:pt x="272815" y="115527"/>
                    </a:cubicBezTo>
                    <a:lnTo>
                      <a:pt x="18746" y="115527"/>
                    </a:lnTo>
                    <a:cubicBezTo>
                      <a:pt x="9541" y="115527"/>
                      <a:pt x="4938" y="109084"/>
                      <a:pt x="7700" y="100799"/>
                    </a:cubicBezTo>
                    <a:lnTo>
                      <a:pt x="39919" y="21633"/>
                    </a:lnTo>
                    <a:cubicBezTo>
                      <a:pt x="43601" y="13348"/>
                      <a:pt x="53727" y="6904"/>
                      <a:pt x="62932" y="6904"/>
                    </a:cubicBezTo>
                    <a:lnTo>
                      <a:pt x="317000" y="6904"/>
                    </a:lnTo>
                    <a:cubicBezTo>
                      <a:pt x="327126" y="7825"/>
                      <a:pt x="331729" y="1426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114" name="任意多边形: 形状 113"/>
              <p:cNvSpPr/>
              <p:nvPr/>
            </p:nvSpPr>
            <p:spPr>
              <a:xfrm>
                <a:off x="5358918" y="5112697"/>
                <a:ext cx="496364" cy="179243"/>
              </a:xfrm>
              <a:custGeom>
                <a:avLst/>
                <a:gdLst>
                  <a:gd name="connsiteX0" fmla="*/ 328047 w 331393"/>
                  <a:gd name="connsiteY0" fmla="*/ 21633 h 119669"/>
                  <a:gd name="connsiteX1" fmla="*/ 295828 w 331393"/>
                  <a:gd name="connsiteY1" fmla="*/ 100799 h 119669"/>
                  <a:gd name="connsiteX2" fmla="*/ 272815 w 331393"/>
                  <a:gd name="connsiteY2" fmla="*/ 115528 h 119669"/>
                  <a:gd name="connsiteX3" fmla="*/ 18746 w 331393"/>
                  <a:gd name="connsiteY3" fmla="*/ 115528 h 119669"/>
                  <a:gd name="connsiteX4" fmla="*/ 7700 w 331393"/>
                  <a:gd name="connsiteY4" fmla="*/ 100799 h 119669"/>
                  <a:gd name="connsiteX5" fmla="*/ 39919 w 331393"/>
                  <a:gd name="connsiteY5" fmla="*/ 21633 h 119669"/>
                  <a:gd name="connsiteX6" fmla="*/ 62932 w 331393"/>
                  <a:gd name="connsiteY6" fmla="*/ 6904 h 119669"/>
                  <a:gd name="connsiteX7" fmla="*/ 317000 w 331393"/>
                  <a:gd name="connsiteY7" fmla="*/ 6904 h 119669"/>
                  <a:gd name="connsiteX8" fmla="*/ 328047 w 331393"/>
                  <a:gd name="connsiteY8"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328047" y="21633"/>
                    </a:moveTo>
                    <a:lnTo>
                      <a:pt x="295828" y="100799"/>
                    </a:lnTo>
                    <a:cubicBezTo>
                      <a:pt x="292146" y="109084"/>
                      <a:pt x="282020" y="115528"/>
                      <a:pt x="272815" y="115528"/>
                    </a:cubicBezTo>
                    <a:lnTo>
                      <a:pt x="18746" y="115528"/>
                    </a:lnTo>
                    <a:cubicBezTo>
                      <a:pt x="9541" y="115528"/>
                      <a:pt x="4938" y="109084"/>
                      <a:pt x="7700" y="100799"/>
                    </a:cubicBezTo>
                    <a:lnTo>
                      <a:pt x="39919" y="21633"/>
                    </a:lnTo>
                    <a:cubicBezTo>
                      <a:pt x="43601" y="13348"/>
                      <a:pt x="53727" y="6904"/>
                      <a:pt x="62932" y="6904"/>
                    </a:cubicBezTo>
                    <a:lnTo>
                      <a:pt x="317000" y="6904"/>
                    </a:lnTo>
                    <a:cubicBezTo>
                      <a:pt x="326206" y="7825"/>
                      <a:pt x="331729" y="14268"/>
                      <a:pt x="328047" y="21633"/>
                    </a:cubicBezTo>
                    <a:close/>
                  </a:path>
                </a:pathLst>
              </a:custGeom>
              <a:solidFill>
                <a:srgbClr val="B9EDE6"/>
              </a:solidFill>
              <a:ln w="9525" cap="flat">
                <a:noFill/>
                <a:prstDash val="solid"/>
                <a:miter/>
              </a:ln>
            </p:spPr>
            <p:txBody>
              <a:bodyPr rtlCol="0" anchor="ctr"/>
              <a:lstStyle/>
              <a:p>
                <a:endParaRPr lang="zh-CN" altLang="en-US"/>
              </a:p>
            </p:txBody>
          </p:sp>
          <p:sp>
            <p:nvSpPr>
              <p:cNvPr id="115" name="任意多边形: 形状 114"/>
              <p:cNvSpPr/>
              <p:nvPr/>
            </p:nvSpPr>
            <p:spPr>
              <a:xfrm>
                <a:off x="5847010" y="5112697"/>
                <a:ext cx="496364" cy="179243"/>
              </a:xfrm>
              <a:custGeom>
                <a:avLst/>
                <a:gdLst>
                  <a:gd name="connsiteX0" fmla="*/ 272815 w 331393"/>
                  <a:gd name="connsiteY0" fmla="*/ 115528 h 119669"/>
                  <a:gd name="connsiteX1" fmla="*/ 18746 w 331393"/>
                  <a:gd name="connsiteY1" fmla="*/ 115528 h 119669"/>
                  <a:gd name="connsiteX2" fmla="*/ 7700 w 331393"/>
                  <a:gd name="connsiteY2" fmla="*/ 100799 h 119669"/>
                  <a:gd name="connsiteX3" fmla="*/ 39919 w 331393"/>
                  <a:gd name="connsiteY3" fmla="*/ 21633 h 119669"/>
                  <a:gd name="connsiteX4" fmla="*/ 62932 w 331393"/>
                  <a:gd name="connsiteY4" fmla="*/ 6904 h 119669"/>
                  <a:gd name="connsiteX5" fmla="*/ 317000 w 331393"/>
                  <a:gd name="connsiteY5" fmla="*/ 6904 h 119669"/>
                  <a:gd name="connsiteX6" fmla="*/ 328047 w 331393"/>
                  <a:gd name="connsiteY6" fmla="*/ 21633 h 119669"/>
                  <a:gd name="connsiteX7" fmla="*/ 295828 w 331393"/>
                  <a:gd name="connsiteY7" fmla="*/ 100799 h 119669"/>
                  <a:gd name="connsiteX8" fmla="*/ 272815 w 331393"/>
                  <a:gd name="connsiteY8" fmla="*/ 115528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93" h="119669">
                    <a:moveTo>
                      <a:pt x="272815" y="115528"/>
                    </a:moveTo>
                    <a:lnTo>
                      <a:pt x="18746" y="115528"/>
                    </a:lnTo>
                    <a:cubicBezTo>
                      <a:pt x="9541" y="115528"/>
                      <a:pt x="4938" y="109084"/>
                      <a:pt x="7700" y="100799"/>
                    </a:cubicBezTo>
                    <a:lnTo>
                      <a:pt x="39919" y="21633"/>
                    </a:lnTo>
                    <a:cubicBezTo>
                      <a:pt x="43601" y="13348"/>
                      <a:pt x="53727" y="6904"/>
                      <a:pt x="62932" y="6904"/>
                    </a:cubicBezTo>
                    <a:lnTo>
                      <a:pt x="317000" y="6904"/>
                    </a:lnTo>
                    <a:cubicBezTo>
                      <a:pt x="326206" y="6904"/>
                      <a:pt x="330808" y="13348"/>
                      <a:pt x="328047" y="21633"/>
                    </a:cubicBezTo>
                    <a:lnTo>
                      <a:pt x="295828" y="100799"/>
                    </a:lnTo>
                    <a:cubicBezTo>
                      <a:pt x="292146" y="109084"/>
                      <a:pt x="282020" y="115528"/>
                      <a:pt x="272815" y="115528"/>
                    </a:cubicBezTo>
                    <a:close/>
                  </a:path>
                </a:pathLst>
              </a:custGeom>
              <a:solidFill>
                <a:srgbClr val="B9EDE6"/>
              </a:solidFill>
              <a:ln w="9525" cap="flat">
                <a:noFill/>
                <a:prstDash val="solid"/>
                <a:miter/>
              </a:ln>
            </p:spPr>
            <p:txBody>
              <a:bodyPr rtlCol="0" anchor="ctr"/>
              <a:lstStyle/>
              <a:p>
                <a:endParaRPr lang="zh-CN" altLang="en-US"/>
              </a:p>
            </p:txBody>
          </p:sp>
          <p:sp>
            <p:nvSpPr>
              <p:cNvPr id="116" name="任意多边形: 形状 115"/>
              <p:cNvSpPr/>
              <p:nvPr/>
            </p:nvSpPr>
            <p:spPr>
              <a:xfrm>
                <a:off x="5458005" y="4903122"/>
                <a:ext cx="193031" cy="124090"/>
              </a:xfrm>
              <a:custGeom>
                <a:avLst/>
                <a:gdLst>
                  <a:gd name="connsiteX0" fmla="*/ 54772 w 128875"/>
                  <a:gd name="connsiteY0" fmla="*/ 6904 h 82848"/>
                  <a:gd name="connsiteX1" fmla="*/ 125653 w 128875"/>
                  <a:gd name="connsiteY1" fmla="*/ 6904 h 82848"/>
                  <a:gd name="connsiteX2" fmla="*/ 6904 w 128875"/>
                  <a:gd name="connsiteY2" fmla="*/ 82388 h 82848"/>
                  <a:gd name="connsiteX3" fmla="*/ 31759 w 128875"/>
                  <a:gd name="connsiteY3" fmla="*/ 21633 h 82848"/>
                  <a:gd name="connsiteX4" fmla="*/ 54772 w 128875"/>
                  <a:gd name="connsiteY4" fmla="*/ 6904 h 8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75" h="82848">
                    <a:moveTo>
                      <a:pt x="54772" y="6904"/>
                    </a:moveTo>
                    <a:lnTo>
                      <a:pt x="125653" y="6904"/>
                    </a:lnTo>
                    <a:lnTo>
                      <a:pt x="6904" y="82388"/>
                    </a:lnTo>
                    <a:lnTo>
                      <a:pt x="31759" y="21633"/>
                    </a:lnTo>
                    <a:cubicBezTo>
                      <a:pt x="35441" y="13348"/>
                      <a:pt x="45567" y="6904"/>
                      <a:pt x="54772"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17" name="任意多边形: 形状 116"/>
              <p:cNvSpPr/>
              <p:nvPr/>
            </p:nvSpPr>
            <p:spPr>
              <a:xfrm>
                <a:off x="5531267" y="4692167"/>
                <a:ext cx="441213" cy="179243"/>
              </a:xfrm>
              <a:custGeom>
                <a:avLst/>
                <a:gdLst>
                  <a:gd name="connsiteX0" fmla="*/ 63853 w 294571"/>
                  <a:gd name="connsiteY0" fmla="*/ 6904 h 119669"/>
                  <a:gd name="connsiteX1" fmla="*/ 296749 w 294571"/>
                  <a:gd name="connsiteY1" fmla="*/ 6904 h 119669"/>
                  <a:gd name="connsiteX2" fmla="*/ 127370 w 294571"/>
                  <a:gd name="connsiteY2" fmla="*/ 114607 h 119669"/>
                  <a:gd name="connsiteX3" fmla="*/ 18746 w 294571"/>
                  <a:gd name="connsiteY3" fmla="*/ 114607 h 119669"/>
                  <a:gd name="connsiteX4" fmla="*/ 7700 w 294571"/>
                  <a:gd name="connsiteY4" fmla="*/ 99878 h 119669"/>
                  <a:gd name="connsiteX5" fmla="*/ 39919 w 294571"/>
                  <a:gd name="connsiteY5" fmla="*/ 20712 h 119669"/>
                  <a:gd name="connsiteX6" fmla="*/ 63853 w 294571"/>
                  <a:gd name="connsiteY6" fmla="*/ 6904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571" h="119669">
                    <a:moveTo>
                      <a:pt x="63853" y="6904"/>
                    </a:moveTo>
                    <a:lnTo>
                      <a:pt x="296749" y="6904"/>
                    </a:lnTo>
                    <a:lnTo>
                      <a:pt x="127370" y="114607"/>
                    </a:lnTo>
                    <a:lnTo>
                      <a:pt x="18746" y="114607"/>
                    </a:lnTo>
                    <a:cubicBezTo>
                      <a:pt x="9541" y="114607"/>
                      <a:pt x="4938" y="108163"/>
                      <a:pt x="7700" y="99878"/>
                    </a:cubicBezTo>
                    <a:lnTo>
                      <a:pt x="39919" y="20712"/>
                    </a:lnTo>
                    <a:cubicBezTo>
                      <a:pt x="44521" y="13348"/>
                      <a:pt x="54647" y="6904"/>
                      <a:pt x="63853"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18" name="任意多边形: 形状 117"/>
              <p:cNvSpPr/>
              <p:nvPr/>
            </p:nvSpPr>
            <p:spPr>
              <a:xfrm>
                <a:off x="5659307" y="4482460"/>
                <a:ext cx="455001" cy="179243"/>
              </a:xfrm>
              <a:custGeom>
                <a:avLst/>
                <a:gdLst>
                  <a:gd name="connsiteX0" fmla="*/ 300555 w 303777"/>
                  <a:gd name="connsiteY0" fmla="*/ 20800 h 119669"/>
                  <a:gd name="connsiteX1" fmla="*/ 268336 w 303777"/>
                  <a:gd name="connsiteY1" fmla="*/ 99966 h 119669"/>
                  <a:gd name="connsiteX2" fmla="*/ 245323 w 303777"/>
                  <a:gd name="connsiteY2" fmla="*/ 114694 h 119669"/>
                  <a:gd name="connsiteX3" fmla="*/ 6904 w 303777"/>
                  <a:gd name="connsiteY3" fmla="*/ 114694 h 119669"/>
                  <a:gd name="connsiteX4" fmla="*/ 176283 w 303777"/>
                  <a:gd name="connsiteY4" fmla="*/ 6992 h 119669"/>
                  <a:gd name="connsiteX5" fmla="*/ 290429 w 303777"/>
                  <a:gd name="connsiteY5" fmla="*/ 6992 h 119669"/>
                  <a:gd name="connsiteX6" fmla="*/ 300555 w 303777"/>
                  <a:gd name="connsiteY6" fmla="*/ 20800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777" h="119669">
                    <a:moveTo>
                      <a:pt x="300555" y="20800"/>
                    </a:moveTo>
                    <a:lnTo>
                      <a:pt x="268336" y="99966"/>
                    </a:lnTo>
                    <a:cubicBezTo>
                      <a:pt x="264654" y="108251"/>
                      <a:pt x="254528" y="114694"/>
                      <a:pt x="245323" y="114694"/>
                    </a:cubicBezTo>
                    <a:lnTo>
                      <a:pt x="6904" y="114694"/>
                    </a:lnTo>
                    <a:lnTo>
                      <a:pt x="176283" y="6992"/>
                    </a:lnTo>
                    <a:lnTo>
                      <a:pt x="290429" y="6992"/>
                    </a:lnTo>
                    <a:cubicBezTo>
                      <a:pt x="298714" y="6071"/>
                      <a:pt x="303317" y="12515"/>
                      <a:pt x="300555" y="20800"/>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19" name="任意多边形: 形状 118"/>
              <p:cNvSpPr/>
              <p:nvPr/>
            </p:nvSpPr>
            <p:spPr>
              <a:xfrm>
                <a:off x="6118444" y="4481212"/>
                <a:ext cx="193031" cy="124090"/>
              </a:xfrm>
              <a:custGeom>
                <a:avLst/>
                <a:gdLst>
                  <a:gd name="connsiteX0" fmla="*/ 124733 w 128875"/>
                  <a:gd name="connsiteY0" fmla="*/ 6904 h 82848"/>
                  <a:gd name="connsiteX1" fmla="*/ 6904 w 128875"/>
                  <a:gd name="connsiteY1" fmla="*/ 82388 h 82848"/>
                  <a:gd name="connsiteX2" fmla="*/ 31758 w 128875"/>
                  <a:gd name="connsiteY2" fmla="*/ 21633 h 82848"/>
                  <a:gd name="connsiteX3" fmla="*/ 54772 w 128875"/>
                  <a:gd name="connsiteY3" fmla="*/ 6904 h 82848"/>
                  <a:gd name="connsiteX4" fmla="*/ 124733 w 128875"/>
                  <a:gd name="connsiteY4" fmla="*/ 6904 h 8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75" h="82848">
                    <a:moveTo>
                      <a:pt x="124733" y="6904"/>
                    </a:moveTo>
                    <a:lnTo>
                      <a:pt x="6904" y="82388"/>
                    </a:lnTo>
                    <a:lnTo>
                      <a:pt x="31758" y="21633"/>
                    </a:lnTo>
                    <a:cubicBezTo>
                      <a:pt x="35441" y="13348"/>
                      <a:pt x="45567" y="6904"/>
                      <a:pt x="54772" y="6904"/>
                    </a:cubicBezTo>
                    <a:lnTo>
                      <a:pt x="124733"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20" name="任意多边形: 形状 119"/>
              <p:cNvSpPr/>
              <p:nvPr/>
            </p:nvSpPr>
            <p:spPr>
              <a:xfrm>
                <a:off x="5360297" y="5114077"/>
                <a:ext cx="413637" cy="179243"/>
              </a:xfrm>
              <a:custGeom>
                <a:avLst/>
                <a:gdLst>
                  <a:gd name="connsiteX0" fmla="*/ 124608 w 276161"/>
                  <a:gd name="connsiteY0" fmla="*/ 6904 h 119669"/>
                  <a:gd name="connsiteX1" fmla="*/ 272815 w 276161"/>
                  <a:gd name="connsiteY1" fmla="*/ 6904 h 119669"/>
                  <a:gd name="connsiteX2" fmla="*/ 103436 w 276161"/>
                  <a:gd name="connsiteY2" fmla="*/ 114607 h 119669"/>
                  <a:gd name="connsiteX3" fmla="*/ 18746 w 276161"/>
                  <a:gd name="connsiteY3" fmla="*/ 114607 h 119669"/>
                  <a:gd name="connsiteX4" fmla="*/ 7700 w 276161"/>
                  <a:gd name="connsiteY4" fmla="*/ 99878 h 119669"/>
                  <a:gd name="connsiteX5" fmla="*/ 17826 w 276161"/>
                  <a:gd name="connsiteY5" fmla="*/ 74103 h 119669"/>
                  <a:gd name="connsiteX6" fmla="*/ 124608 w 276161"/>
                  <a:gd name="connsiteY6" fmla="*/ 6904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1" h="119669">
                    <a:moveTo>
                      <a:pt x="124608" y="6904"/>
                    </a:moveTo>
                    <a:lnTo>
                      <a:pt x="272815" y="6904"/>
                    </a:lnTo>
                    <a:lnTo>
                      <a:pt x="103436" y="114607"/>
                    </a:lnTo>
                    <a:lnTo>
                      <a:pt x="18746" y="114607"/>
                    </a:lnTo>
                    <a:cubicBezTo>
                      <a:pt x="9541" y="114607"/>
                      <a:pt x="4938" y="108163"/>
                      <a:pt x="7700" y="99878"/>
                    </a:cubicBezTo>
                    <a:lnTo>
                      <a:pt x="17826" y="74103"/>
                    </a:lnTo>
                    <a:lnTo>
                      <a:pt x="124608"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21" name="任意多边形: 形状 120"/>
              <p:cNvSpPr/>
              <p:nvPr/>
            </p:nvSpPr>
            <p:spPr>
              <a:xfrm>
                <a:off x="5613808" y="4901743"/>
                <a:ext cx="330910" cy="179243"/>
              </a:xfrm>
              <a:custGeom>
                <a:avLst/>
                <a:gdLst>
                  <a:gd name="connsiteX0" fmla="*/ 215866 w 220928"/>
                  <a:gd name="connsiteY0" fmla="*/ 21633 h 119669"/>
                  <a:gd name="connsiteX1" fmla="*/ 185488 w 220928"/>
                  <a:gd name="connsiteY1" fmla="*/ 95276 h 119669"/>
                  <a:gd name="connsiteX2" fmla="*/ 155111 w 220928"/>
                  <a:gd name="connsiteY2" fmla="*/ 114607 h 119669"/>
                  <a:gd name="connsiteX3" fmla="*/ 6904 w 220928"/>
                  <a:gd name="connsiteY3" fmla="*/ 114607 h 119669"/>
                  <a:gd name="connsiteX4" fmla="*/ 176283 w 220928"/>
                  <a:gd name="connsiteY4" fmla="*/ 6904 h 119669"/>
                  <a:gd name="connsiteX5" fmla="*/ 205740 w 220928"/>
                  <a:gd name="connsiteY5" fmla="*/ 6904 h 119669"/>
                  <a:gd name="connsiteX6" fmla="*/ 215866 w 220928"/>
                  <a:gd name="connsiteY6" fmla="*/ 21633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8" h="119669">
                    <a:moveTo>
                      <a:pt x="215866" y="21633"/>
                    </a:moveTo>
                    <a:lnTo>
                      <a:pt x="185488" y="95276"/>
                    </a:lnTo>
                    <a:lnTo>
                      <a:pt x="155111" y="114607"/>
                    </a:lnTo>
                    <a:lnTo>
                      <a:pt x="6904" y="114607"/>
                    </a:lnTo>
                    <a:lnTo>
                      <a:pt x="176283" y="6904"/>
                    </a:lnTo>
                    <a:lnTo>
                      <a:pt x="205740" y="6904"/>
                    </a:lnTo>
                    <a:cubicBezTo>
                      <a:pt x="214025" y="7825"/>
                      <a:pt x="218628" y="14268"/>
                      <a:pt x="215866" y="21633"/>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22" name="任意多边形: 形状 121"/>
              <p:cNvSpPr/>
              <p:nvPr/>
            </p:nvSpPr>
            <p:spPr>
              <a:xfrm>
                <a:off x="5958506" y="4903122"/>
                <a:ext cx="137880" cy="96516"/>
              </a:xfrm>
              <a:custGeom>
                <a:avLst/>
                <a:gdLst>
                  <a:gd name="connsiteX0" fmla="*/ 46487 w 92053"/>
                  <a:gd name="connsiteY0" fmla="*/ 6904 h 64437"/>
                  <a:gd name="connsiteX1" fmla="*/ 93435 w 92053"/>
                  <a:gd name="connsiteY1" fmla="*/ 6904 h 64437"/>
                  <a:gd name="connsiteX2" fmla="*/ 6904 w 92053"/>
                  <a:gd name="connsiteY2" fmla="*/ 62136 h 64437"/>
                  <a:gd name="connsiteX3" fmla="*/ 23474 w 92053"/>
                  <a:gd name="connsiteY3" fmla="*/ 21633 h 64437"/>
                  <a:gd name="connsiteX4" fmla="*/ 46487 w 92053"/>
                  <a:gd name="connsiteY4" fmla="*/ 6904 h 64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64437">
                    <a:moveTo>
                      <a:pt x="46487" y="6904"/>
                    </a:moveTo>
                    <a:lnTo>
                      <a:pt x="93435" y="6904"/>
                    </a:lnTo>
                    <a:lnTo>
                      <a:pt x="6904" y="62136"/>
                    </a:lnTo>
                    <a:lnTo>
                      <a:pt x="23474" y="21633"/>
                    </a:lnTo>
                    <a:cubicBezTo>
                      <a:pt x="27156" y="13348"/>
                      <a:pt x="37282" y="6904"/>
                      <a:pt x="46487"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23" name="任意多边形: 形状 122"/>
              <p:cNvSpPr/>
              <p:nvPr/>
            </p:nvSpPr>
            <p:spPr>
              <a:xfrm>
                <a:off x="6019359" y="4692167"/>
                <a:ext cx="413637" cy="179243"/>
              </a:xfrm>
              <a:custGeom>
                <a:avLst/>
                <a:gdLst>
                  <a:gd name="connsiteX0" fmla="*/ 124608 w 276161"/>
                  <a:gd name="connsiteY0" fmla="*/ 6904 h 119669"/>
                  <a:gd name="connsiteX1" fmla="*/ 272815 w 276161"/>
                  <a:gd name="connsiteY1" fmla="*/ 6904 h 119669"/>
                  <a:gd name="connsiteX2" fmla="*/ 103436 w 276161"/>
                  <a:gd name="connsiteY2" fmla="*/ 114607 h 119669"/>
                  <a:gd name="connsiteX3" fmla="*/ 18746 w 276161"/>
                  <a:gd name="connsiteY3" fmla="*/ 114607 h 119669"/>
                  <a:gd name="connsiteX4" fmla="*/ 7700 w 276161"/>
                  <a:gd name="connsiteY4" fmla="*/ 99878 h 119669"/>
                  <a:gd name="connsiteX5" fmla="*/ 18746 w 276161"/>
                  <a:gd name="connsiteY5" fmla="*/ 74103 h 119669"/>
                  <a:gd name="connsiteX6" fmla="*/ 124608 w 276161"/>
                  <a:gd name="connsiteY6" fmla="*/ 6904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1" h="119669">
                    <a:moveTo>
                      <a:pt x="124608" y="6904"/>
                    </a:moveTo>
                    <a:lnTo>
                      <a:pt x="272815" y="6904"/>
                    </a:lnTo>
                    <a:lnTo>
                      <a:pt x="103436" y="114607"/>
                    </a:lnTo>
                    <a:lnTo>
                      <a:pt x="18746" y="114607"/>
                    </a:lnTo>
                    <a:cubicBezTo>
                      <a:pt x="9541" y="114607"/>
                      <a:pt x="4938" y="108163"/>
                      <a:pt x="7700" y="99878"/>
                    </a:cubicBezTo>
                    <a:lnTo>
                      <a:pt x="18746" y="74103"/>
                    </a:lnTo>
                    <a:lnTo>
                      <a:pt x="124608"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24" name="任意多边形: 形状 123"/>
              <p:cNvSpPr/>
              <p:nvPr/>
            </p:nvSpPr>
            <p:spPr>
              <a:xfrm>
                <a:off x="6272869" y="4482460"/>
                <a:ext cx="330910" cy="179243"/>
              </a:xfrm>
              <a:custGeom>
                <a:avLst/>
                <a:gdLst>
                  <a:gd name="connsiteX0" fmla="*/ 215866 w 220928"/>
                  <a:gd name="connsiteY0" fmla="*/ 20800 h 119669"/>
                  <a:gd name="connsiteX1" fmla="*/ 185488 w 220928"/>
                  <a:gd name="connsiteY1" fmla="*/ 94443 h 119669"/>
                  <a:gd name="connsiteX2" fmla="*/ 154190 w 220928"/>
                  <a:gd name="connsiteY2" fmla="*/ 114694 h 119669"/>
                  <a:gd name="connsiteX3" fmla="*/ 6904 w 220928"/>
                  <a:gd name="connsiteY3" fmla="*/ 114694 h 119669"/>
                  <a:gd name="connsiteX4" fmla="*/ 176283 w 220928"/>
                  <a:gd name="connsiteY4" fmla="*/ 6992 h 119669"/>
                  <a:gd name="connsiteX5" fmla="*/ 205740 w 220928"/>
                  <a:gd name="connsiteY5" fmla="*/ 6992 h 119669"/>
                  <a:gd name="connsiteX6" fmla="*/ 215866 w 220928"/>
                  <a:gd name="connsiteY6" fmla="*/ 20800 h 1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8" h="119669">
                    <a:moveTo>
                      <a:pt x="215866" y="20800"/>
                    </a:moveTo>
                    <a:lnTo>
                      <a:pt x="185488" y="94443"/>
                    </a:lnTo>
                    <a:lnTo>
                      <a:pt x="154190" y="114694"/>
                    </a:lnTo>
                    <a:lnTo>
                      <a:pt x="6904" y="114694"/>
                    </a:lnTo>
                    <a:lnTo>
                      <a:pt x="176283" y="6992"/>
                    </a:lnTo>
                    <a:lnTo>
                      <a:pt x="205740" y="6992"/>
                    </a:lnTo>
                    <a:cubicBezTo>
                      <a:pt x="214945" y="6071"/>
                      <a:pt x="219548" y="12515"/>
                      <a:pt x="215866" y="20800"/>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25" name="任意多边形: 形状 124"/>
              <p:cNvSpPr/>
              <p:nvPr/>
            </p:nvSpPr>
            <p:spPr>
              <a:xfrm>
                <a:off x="6214960" y="5018940"/>
                <a:ext cx="330910" cy="827273"/>
              </a:xfrm>
              <a:custGeom>
                <a:avLst/>
                <a:gdLst>
                  <a:gd name="connsiteX0" fmla="*/ 222310 w 220928"/>
                  <a:gd name="connsiteY0" fmla="*/ 439556 h 552322"/>
                  <a:gd name="connsiteX1" fmla="*/ 222310 w 220928"/>
                  <a:gd name="connsiteY1" fmla="*/ 114607 h 552322"/>
                  <a:gd name="connsiteX2" fmla="*/ 114607 w 220928"/>
                  <a:gd name="connsiteY2" fmla="*/ 6904 h 552322"/>
                  <a:gd name="connsiteX3" fmla="*/ 6904 w 220928"/>
                  <a:gd name="connsiteY3" fmla="*/ 114607 h 552322"/>
                  <a:gd name="connsiteX4" fmla="*/ 6904 w 220928"/>
                  <a:gd name="connsiteY4" fmla="*/ 439556 h 552322"/>
                  <a:gd name="connsiteX5" fmla="*/ 114607 w 220928"/>
                  <a:gd name="connsiteY5" fmla="*/ 547259 h 552322"/>
                  <a:gd name="connsiteX6" fmla="*/ 222310 w 220928"/>
                  <a:gd name="connsiteY6" fmla="*/ 439556 h 5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8" h="552322">
                    <a:moveTo>
                      <a:pt x="222310" y="439556"/>
                    </a:moveTo>
                    <a:lnTo>
                      <a:pt x="222310" y="114607"/>
                    </a:lnTo>
                    <a:cubicBezTo>
                      <a:pt x="222310" y="54772"/>
                      <a:pt x="174442" y="6904"/>
                      <a:pt x="114607" y="6904"/>
                    </a:cubicBezTo>
                    <a:cubicBezTo>
                      <a:pt x="54772" y="6904"/>
                      <a:pt x="6904" y="54772"/>
                      <a:pt x="6904" y="114607"/>
                    </a:cubicBezTo>
                    <a:lnTo>
                      <a:pt x="6904" y="439556"/>
                    </a:lnTo>
                    <a:cubicBezTo>
                      <a:pt x="6904" y="499391"/>
                      <a:pt x="54772" y="547259"/>
                      <a:pt x="114607" y="547259"/>
                    </a:cubicBezTo>
                    <a:cubicBezTo>
                      <a:pt x="174442" y="547259"/>
                      <a:pt x="222310" y="499391"/>
                      <a:pt x="222310" y="439556"/>
                    </a:cubicBezTo>
                    <a:close/>
                  </a:path>
                </a:pathLst>
              </a:custGeom>
              <a:solidFill>
                <a:srgbClr val="5CCC99"/>
              </a:solidFill>
              <a:ln w="9525" cap="flat">
                <a:noFill/>
                <a:prstDash val="solid"/>
                <a:miter/>
              </a:ln>
            </p:spPr>
            <p:txBody>
              <a:bodyPr rtlCol="0" anchor="ctr"/>
              <a:lstStyle/>
              <a:p>
                <a:endParaRPr lang="zh-CN" altLang="en-US"/>
              </a:p>
            </p:txBody>
          </p:sp>
          <p:sp>
            <p:nvSpPr>
              <p:cNvPr id="126" name="任意多边形: 形状 125"/>
              <p:cNvSpPr/>
              <p:nvPr/>
            </p:nvSpPr>
            <p:spPr>
              <a:xfrm>
                <a:off x="6352838" y="5283668"/>
                <a:ext cx="55151" cy="716970"/>
              </a:xfrm>
              <a:custGeom>
                <a:avLst/>
                <a:gdLst>
                  <a:gd name="connsiteX0" fmla="*/ 22553 w 36821"/>
                  <a:gd name="connsiteY0" fmla="*/ 476378 h 478679"/>
                  <a:gd name="connsiteX1" fmla="*/ 6904 w 36821"/>
                  <a:gd name="connsiteY1" fmla="*/ 460729 h 478679"/>
                  <a:gd name="connsiteX2" fmla="*/ 6904 w 36821"/>
                  <a:gd name="connsiteY2" fmla="*/ 22553 h 478679"/>
                  <a:gd name="connsiteX3" fmla="*/ 22553 w 36821"/>
                  <a:gd name="connsiteY3" fmla="*/ 6904 h 478679"/>
                  <a:gd name="connsiteX4" fmla="*/ 38203 w 36821"/>
                  <a:gd name="connsiteY4" fmla="*/ 22553 h 478679"/>
                  <a:gd name="connsiteX5" fmla="*/ 38203 w 36821"/>
                  <a:gd name="connsiteY5" fmla="*/ 460729 h 478679"/>
                  <a:gd name="connsiteX6" fmla="*/ 22553 w 36821"/>
                  <a:gd name="connsiteY6" fmla="*/ 476378 h 47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21" h="478679">
                    <a:moveTo>
                      <a:pt x="22553" y="476378"/>
                    </a:moveTo>
                    <a:cubicBezTo>
                      <a:pt x="14268" y="476378"/>
                      <a:pt x="6904" y="469013"/>
                      <a:pt x="6904" y="460729"/>
                    </a:cubicBezTo>
                    <a:lnTo>
                      <a:pt x="6904" y="22553"/>
                    </a:lnTo>
                    <a:cubicBezTo>
                      <a:pt x="6904" y="14268"/>
                      <a:pt x="14268" y="6904"/>
                      <a:pt x="22553" y="6904"/>
                    </a:cubicBezTo>
                    <a:cubicBezTo>
                      <a:pt x="30838" y="6904"/>
                      <a:pt x="38203" y="14268"/>
                      <a:pt x="38203" y="22553"/>
                    </a:cubicBezTo>
                    <a:lnTo>
                      <a:pt x="38203" y="460729"/>
                    </a:lnTo>
                    <a:cubicBezTo>
                      <a:pt x="39123" y="469013"/>
                      <a:pt x="31759" y="476378"/>
                      <a:pt x="22553" y="476378"/>
                    </a:cubicBezTo>
                    <a:close/>
                  </a:path>
                </a:pathLst>
              </a:custGeom>
              <a:solidFill>
                <a:srgbClr val="1FA364"/>
              </a:solidFill>
              <a:ln w="9525" cap="flat">
                <a:noFill/>
                <a:prstDash val="solid"/>
                <a:miter/>
              </a:ln>
            </p:spPr>
            <p:txBody>
              <a:bodyPr rtlCol="0" anchor="ctr"/>
              <a:lstStyle/>
              <a:p>
                <a:endParaRPr lang="zh-CN" altLang="en-US"/>
              </a:p>
            </p:txBody>
          </p:sp>
          <p:sp>
            <p:nvSpPr>
              <p:cNvPr id="127" name="任意多边形: 形状 126"/>
              <p:cNvSpPr/>
              <p:nvPr/>
            </p:nvSpPr>
            <p:spPr>
              <a:xfrm>
                <a:off x="6263218" y="5555290"/>
                <a:ext cx="151667" cy="151667"/>
              </a:xfrm>
              <a:custGeom>
                <a:avLst/>
                <a:gdLst>
                  <a:gd name="connsiteX0" fmla="*/ 82388 w 101259"/>
                  <a:gd name="connsiteY0" fmla="*/ 98037 h 101259"/>
                  <a:gd name="connsiteX1" fmla="*/ 71341 w 101259"/>
                  <a:gd name="connsiteY1" fmla="*/ 93434 h 101259"/>
                  <a:gd name="connsiteX2" fmla="*/ 11507 w 101259"/>
                  <a:gd name="connsiteY2" fmla="*/ 33600 h 101259"/>
                  <a:gd name="connsiteX3" fmla="*/ 6904 w 101259"/>
                  <a:gd name="connsiteY3" fmla="*/ 22553 h 101259"/>
                  <a:gd name="connsiteX4" fmla="*/ 11507 w 101259"/>
                  <a:gd name="connsiteY4" fmla="*/ 11507 h 101259"/>
                  <a:gd name="connsiteX5" fmla="*/ 22553 w 101259"/>
                  <a:gd name="connsiteY5" fmla="*/ 6904 h 101259"/>
                  <a:gd name="connsiteX6" fmla="*/ 33600 w 101259"/>
                  <a:gd name="connsiteY6" fmla="*/ 11507 h 101259"/>
                  <a:gd name="connsiteX7" fmla="*/ 93435 w 101259"/>
                  <a:gd name="connsiteY7" fmla="*/ 71342 h 101259"/>
                  <a:gd name="connsiteX8" fmla="*/ 93435 w 101259"/>
                  <a:gd name="connsiteY8" fmla="*/ 93434 h 101259"/>
                  <a:gd name="connsiteX9" fmla="*/ 82388 w 101259"/>
                  <a:gd name="connsiteY9" fmla="*/ 98037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259" h="101259">
                    <a:moveTo>
                      <a:pt x="82388" y="98037"/>
                    </a:moveTo>
                    <a:cubicBezTo>
                      <a:pt x="77785" y="98037"/>
                      <a:pt x="74103" y="96196"/>
                      <a:pt x="71341" y="93434"/>
                    </a:cubicBezTo>
                    <a:lnTo>
                      <a:pt x="11507" y="33600"/>
                    </a:lnTo>
                    <a:cubicBezTo>
                      <a:pt x="8745" y="30838"/>
                      <a:pt x="6904" y="26235"/>
                      <a:pt x="6904" y="22553"/>
                    </a:cubicBezTo>
                    <a:cubicBezTo>
                      <a:pt x="6904" y="17951"/>
                      <a:pt x="8745" y="14268"/>
                      <a:pt x="11507" y="11507"/>
                    </a:cubicBezTo>
                    <a:cubicBezTo>
                      <a:pt x="14268" y="8745"/>
                      <a:pt x="18871" y="6904"/>
                      <a:pt x="22553" y="6904"/>
                    </a:cubicBezTo>
                    <a:cubicBezTo>
                      <a:pt x="27156" y="6904"/>
                      <a:pt x="30838" y="8745"/>
                      <a:pt x="33600" y="11507"/>
                    </a:cubicBezTo>
                    <a:lnTo>
                      <a:pt x="93435" y="71342"/>
                    </a:lnTo>
                    <a:cubicBezTo>
                      <a:pt x="99878" y="77785"/>
                      <a:pt x="99878" y="87911"/>
                      <a:pt x="93435" y="93434"/>
                    </a:cubicBezTo>
                    <a:cubicBezTo>
                      <a:pt x="90673" y="96196"/>
                      <a:pt x="86991" y="98037"/>
                      <a:pt x="82388" y="98037"/>
                    </a:cubicBezTo>
                    <a:close/>
                  </a:path>
                </a:pathLst>
              </a:custGeom>
              <a:solidFill>
                <a:srgbClr val="1FA364"/>
              </a:solidFill>
              <a:ln w="9525" cap="flat">
                <a:noFill/>
                <a:prstDash val="solid"/>
                <a:miter/>
              </a:ln>
            </p:spPr>
            <p:txBody>
              <a:bodyPr rtlCol="0" anchor="ctr"/>
              <a:lstStyle/>
              <a:p>
                <a:endParaRPr lang="zh-CN" altLang="en-US"/>
              </a:p>
            </p:txBody>
          </p:sp>
          <p:sp>
            <p:nvSpPr>
              <p:cNvPr id="128" name="任意多边形: 形状 127"/>
              <p:cNvSpPr/>
              <p:nvPr/>
            </p:nvSpPr>
            <p:spPr>
              <a:xfrm>
                <a:off x="6353873" y="5360881"/>
                <a:ext cx="151667" cy="151667"/>
              </a:xfrm>
              <a:custGeom>
                <a:avLst/>
                <a:gdLst>
                  <a:gd name="connsiteX0" fmla="*/ 22783 w 101259"/>
                  <a:gd name="connsiteY0" fmla="*/ 100799 h 101259"/>
                  <a:gd name="connsiteX1" fmla="*/ 11737 w 101259"/>
                  <a:gd name="connsiteY1" fmla="*/ 96196 h 101259"/>
                  <a:gd name="connsiteX2" fmla="*/ 11737 w 101259"/>
                  <a:gd name="connsiteY2" fmla="*/ 74103 h 101259"/>
                  <a:gd name="connsiteX3" fmla="*/ 74333 w 101259"/>
                  <a:gd name="connsiteY3" fmla="*/ 11507 h 101259"/>
                  <a:gd name="connsiteX4" fmla="*/ 85380 w 101259"/>
                  <a:gd name="connsiteY4" fmla="*/ 6904 h 101259"/>
                  <a:gd name="connsiteX5" fmla="*/ 96426 w 101259"/>
                  <a:gd name="connsiteY5" fmla="*/ 11507 h 101259"/>
                  <a:gd name="connsiteX6" fmla="*/ 96426 w 101259"/>
                  <a:gd name="connsiteY6" fmla="*/ 33600 h 101259"/>
                  <a:gd name="connsiteX7" fmla="*/ 33830 w 101259"/>
                  <a:gd name="connsiteY7" fmla="*/ 96196 h 101259"/>
                  <a:gd name="connsiteX8" fmla="*/ 22783 w 101259"/>
                  <a:gd name="connsiteY8" fmla="*/ 100799 h 10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259" h="101259">
                    <a:moveTo>
                      <a:pt x="22783" y="100799"/>
                    </a:moveTo>
                    <a:cubicBezTo>
                      <a:pt x="18181" y="100799"/>
                      <a:pt x="14498" y="98958"/>
                      <a:pt x="11737" y="96196"/>
                    </a:cubicBezTo>
                    <a:cubicBezTo>
                      <a:pt x="5293" y="89752"/>
                      <a:pt x="5293" y="79627"/>
                      <a:pt x="11737" y="74103"/>
                    </a:cubicBezTo>
                    <a:lnTo>
                      <a:pt x="74333" y="11507"/>
                    </a:lnTo>
                    <a:cubicBezTo>
                      <a:pt x="77095" y="8745"/>
                      <a:pt x="81698" y="6904"/>
                      <a:pt x="85380" y="6904"/>
                    </a:cubicBezTo>
                    <a:cubicBezTo>
                      <a:pt x="89982" y="6904"/>
                      <a:pt x="93664" y="8745"/>
                      <a:pt x="96426" y="11507"/>
                    </a:cubicBezTo>
                    <a:cubicBezTo>
                      <a:pt x="102870" y="17951"/>
                      <a:pt x="102870" y="28077"/>
                      <a:pt x="96426" y="33600"/>
                    </a:cubicBezTo>
                    <a:lnTo>
                      <a:pt x="33830" y="96196"/>
                    </a:lnTo>
                    <a:cubicBezTo>
                      <a:pt x="31068" y="98958"/>
                      <a:pt x="27386" y="100799"/>
                      <a:pt x="22783" y="100799"/>
                    </a:cubicBezTo>
                    <a:close/>
                  </a:path>
                </a:pathLst>
              </a:custGeom>
              <a:solidFill>
                <a:srgbClr val="1FA364"/>
              </a:solidFill>
              <a:ln w="9525" cap="flat">
                <a:noFill/>
                <a:prstDash val="solid"/>
                <a:miter/>
              </a:ln>
            </p:spPr>
            <p:txBody>
              <a:bodyPr rtlCol="0" anchor="ctr"/>
              <a:lstStyle/>
              <a:p>
                <a:endParaRPr lang="zh-CN" altLang="en-US"/>
              </a:p>
            </p:txBody>
          </p:sp>
          <p:sp>
            <p:nvSpPr>
              <p:cNvPr id="129" name="任意多边形: 形状 128"/>
              <p:cNvSpPr/>
              <p:nvPr/>
            </p:nvSpPr>
            <p:spPr>
              <a:xfrm>
                <a:off x="8470660" y="4921047"/>
                <a:ext cx="248182" cy="372274"/>
              </a:xfrm>
              <a:custGeom>
                <a:avLst/>
                <a:gdLst>
                  <a:gd name="connsiteX0" fmla="*/ 85150 w 165696"/>
                  <a:gd name="connsiteY0" fmla="*/ 6904 h 248544"/>
                  <a:gd name="connsiteX1" fmla="*/ 6904 w 165696"/>
                  <a:gd name="connsiteY1" fmla="*/ 245323 h 248544"/>
                  <a:gd name="connsiteX2" fmla="*/ 163395 w 165696"/>
                  <a:gd name="connsiteY2" fmla="*/ 245323 h 248544"/>
                </a:gdLst>
                <a:ahLst/>
                <a:cxnLst>
                  <a:cxn ang="0">
                    <a:pos x="connsiteX0" y="connsiteY0"/>
                  </a:cxn>
                  <a:cxn ang="0">
                    <a:pos x="connsiteX1" y="connsiteY1"/>
                  </a:cxn>
                  <a:cxn ang="0">
                    <a:pos x="connsiteX2" y="connsiteY2"/>
                  </a:cxn>
                </a:cxnLst>
                <a:rect l="l" t="t" r="r" b="b"/>
                <a:pathLst>
                  <a:path w="165696" h="248544">
                    <a:moveTo>
                      <a:pt x="85150" y="6904"/>
                    </a:moveTo>
                    <a:lnTo>
                      <a:pt x="6904" y="245323"/>
                    </a:lnTo>
                    <a:lnTo>
                      <a:pt x="163395" y="245323"/>
                    </a:lnTo>
                    <a:close/>
                  </a:path>
                </a:pathLst>
              </a:custGeom>
              <a:solidFill>
                <a:srgbClr val="8DB751"/>
              </a:solidFill>
              <a:ln w="9525" cap="flat">
                <a:noFill/>
                <a:prstDash val="solid"/>
                <a:miter/>
              </a:ln>
            </p:spPr>
            <p:txBody>
              <a:bodyPr rtlCol="0" anchor="ctr"/>
              <a:lstStyle/>
              <a:p>
                <a:endParaRPr lang="zh-CN" altLang="en-US"/>
              </a:p>
            </p:txBody>
          </p:sp>
          <p:sp>
            <p:nvSpPr>
              <p:cNvPr id="130" name="任意多边形: 形状 129"/>
              <p:cNvSpPr/>
              <p:nvPr/>
            </p:nvSpPr>
            <p:spPr>
              <a:xfrm>
                <a:off x="8575448" y="5097531"/>
                <a:ext cx="41363" cy="275758"/>
              </a:xfrm>
              <a:custGeom>
                <a:avLst/>
                <a:gdLst>
                  <a:gd name="connsiteX0" fmla="*/ 15189 w 27616"/>
                  <a:gd name="connsiteY0" fmla="*/ 6904 h 184107"/>
                  <a:gd name="connsiteX1" fmla="*/ 6904 w 27616"/>
                  <a:gd name="connsiteY1" fmla="*/ 15189 h 184107"/>
                  <a:gd name="connsiteX2" fmla="*/ 6904 w 27616"/>
                  <a:gd name="connsiteY2" fmla="*/ 176283 h 184107"/>
                  <a:gd name="connsiteX3" fmla="*/ 15189 w 27616"/>
                  <a:gd name="connsiteY3" fmla="*/ 184568 h 184107"/>
                  <a:gd name="connsiteX4" fmla="*/ 23474 w 27616"/>
                  <a:gd name="connsiteY4" fmla="*/ 176283 h 184107"/>
                  <a:gd name="connsiteX5" fmla="*/ 23474 w 27616"/>
                  <a:gd name="connsiteY5" fmla="*/ 15189 h 184107"/>
                  <a:gd name="connsiteX6" fmla="*/ 15189 w 27616"/>
                  <a:gd name="connsiteY6" fmla="*/ 6904 h 18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184107">
                    <a:moveTo>
                      <a:pt x="15189" y="6904"/>
                    </a:moveTo>
                    <a:cubicBezTo>
                      <a:pt x="10586" y="6904"/>
                      <a:pt x="6904" y="10586"/>
                      <a:pt x="6904" y="15189"/>
                    </a:cubicBezTo>
                    <a:lnTo>
                      <a:pt x="6904" y="176283"/>
                    </a:lnTo>
                    <a:cubicBezTo>
                      <a:pt x="6904" y="180885"/>
                      <a:pt x="10586" y="184568"/>
                      <a:pt x="15189" y="184568"/>
                    </a:cubicBezTo>
                    <a:cubicBezTo>
                      <a:pt x="19791" y="184568"/>
                      <a:pt x="23474" y="180885"/>
                      <a:pt x="23474" y="176283"/>
                    </a:cubicBezTo>
                    <a:lnTo>
                      <a:pt x="23474" y="15189"/>
                    </a:lnTo>
                    <a:cubicBezTo>
                      <a:pt x="23474" y="10586"/>
                      <a:pt x="19791" y="6904"/>
                      <a:pt x="15189" y="6904"/>
                    </a:cubicBezTo>
                    <a:close/>
                  </a:path>
                </a:pathLst>
              </a:custGeom>
              <a:solidFill>
                <a:srgbClr val="779149"/>
              </a:solidFill>
              <a:ln w="9525" cap="flat">
                <a:noFill/>
                <a:prstDash val="solid"/>
                <a:miter/>
              </a:ln>
            </p:spPr>
            <p:txBody>
              <a:bodyPr rtlCol="0" anchor="ctr"/>
              <a:lstStyle/>
              <a:p>
                <a:endParaRPr lang="zh-CN" altLang="en-US"/>
              </a:p>
            </p:txBody>
          </p:sp>
          <p:sp>
            <p:nvSpPr>
              <p:cNvPr id="131" name="任意多边形: 形状 130"/>
              <p:cNvSpPr/>
              <p:nvPr/>
            </p:nvSpPr>
            <p:spPr>
              <a:xfrm>
                <a:off x="8552009" y="5162335"/>
                <a:ext cx="68939" cy="68939"/>
              </a:xfrm>
              <a:custGeom>
                <a:avLst/>
                <a:gdLst>
                  <a:gd name="connsiteX0" fmla="*/ 36361 w 46026"/>
                  <a:gd name="connsiteY0" fmla="*/ 25315 h 46026"/>
                  <a:gd name="connsiteX1" fmla="*/ 20712 w 46026"/>
                  <a:gd name="connsiteY1" fmla="*/ 9666 h 46026"/>
                  <a:gd name="connsiteX2" fmla="*/ 15189 w 46026"/>
                  <a:gd name="connsiteY2" fmla="*/ 6904 h 46026"/>
                  <a:gd name="connsiteX3" fmla="*/ 9666 w 46026"/>
                  <a:gd name="connsiteY3" fmla="*/ 9666 h 46026"/>
                  <a:gd name="connsiteX4" fmla="*/ 6904 w 46026"/>
                  <a:gd name="connsiteY4" fmla="*/ 15189 h 46026"/>
                  <a:gd name="connsiteX5" fmla="*/ 9666 w 46026"/>
                  <a:gd name="connsiteY5" fmla="*/ 20712 h 46026"/>
                  <a:gd name="connsiteX6" fmla="*/ 25315 w 46026"/>
                  <a:gd name="connsiteY6" fmla="*/ 36361 h 46026"/>
                  <a:gd name="connsiteX7" fmla="*/ 30838 w 46026"/>
                  <a:gd name="connsiteY7" fmla="*/ 39123 h 46026"/>
                  <a:gd name="connsiteX8" fmla="*/ 36361 w 46026"/>
                  <a:gd name="connsiteY8" fmla="*/ 36361 h 46026"/>
                  <a:gd name="connsiteX9" fmla="*/ 39123 w 46026"/>
                  <a:gd name="connsiteY9" fmla="*/ 30838 h 46026"/>
                  <a:gd name="connsiteX10" fmla="*/ 36361 w 46026"/>
                  <a:gd name="connsiteY10" fmla="*/ 25315 h 4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026" h="46026">
                    <a:moveTo>
                      <a:pt x="36361" y="25315"/>
                    </a:moveTo>
                    <a:lnTo>
                      <a:pt x="20712" y="9666"/>
                    </a:lnTo>
                    <a:cubicBezTo>
                      <a:pt x="18871" y="7825"/>
                      <a:pt x="16109" y="6904"/>
                      <a:pt x="15189" y="6904"/>
                    </a:cubicBezTo>
                    <a:cubicBezTo>
                      <a:pt x="13348" y="6904"/>
                      <a:pt x="10586" y="7825"/>
                      <a:pt x="9666" y="9666"/>
                    </a:cubicBezTo>
                    <a:cubicBezTo>
                      <a:pt x="7825" y="11507"/>
                      <a:pt x="6904" y="13348"/>
                      <a:pt x="6904" y="15189"/>
                    </a:cubicBezTo>
                    <a:cubicBezTo>
                      <a:pt x="6904" y="17030"/>
                      <a:pt x="7825" y="19791"/>
                      <a:pt x="9666" y="20712"/>
                    </a:cubicBezTo>
                    <a:lnTo>
                      <a:pt x="25315" y="36361"/>
                    </a:lnTo>
                    <a:cubicBezTo>
                      <a:pt x="27156" y="38202"/>
                      <a:pt x="28997" y="39123"/>
                      <a:pt x="30838" y="39123"/>
                    </a:cubicBezTo>
                    <a:cubicBezTo>
                      <a:pt x="32679" y="39123"/>
                      <a:pt x="35441" y="38202"/>
                      <a:pt x="36361" y="36361"/>
                    </a:cubicBezTo>
                    <a:cubicBezTo>
                      <a:pt x="38203" y="34520"/>
                      <a:pt x="39123" y="32679"/>
                      <a:pt x="39123" y="30838"/>
                    </a:cubicBezTo>
                    <a:cubicBezTo>
                      <a:pt x="39123" y="28997"/>
                      <a:pt x="38203" y="27156"/>
                      <a:pt x="36361" y="25315"/>
                    </a:cubicBezTo>
                    <a:close/>
                  </a:path>
                </a:pathLst>
              </a:custGeom>
              <a:solidFill>
                <a:srgbClr val="779149"/>
              </a:solidFill>
              <a:ln w="9525" cap="flat">
                <a:noFill/>
                <a:prstDash val="solid"/>
                <a:miter/>
              </a:ln>
            </p:spPr>
            <p:txBody>
              <a:bodyPr rtlCol="0" anchor="ctr"/>
              <a:lstStyle/>
              <a:p>
                <a:endParaRPr lang="zh-CN" altLang="en-US"/>
              </a:p>
            </p:txBody>
          </p:sp>
          <p:sp>
            <p:nvSpPr>
              <p:cNvPr id="132" name="任意多边形: 形状 131"/>
              <p:cNvSpPr/>
              <p:nvPr/>
            </p:nvSpPr>
            <p:spPr>
              <a:xfrm>
                <a:off x="9009766" y="4970682"/>
                <a:ext cx="248182" cy="496364"/>
              </a:xfrm>
              <a:custGeom>
                <a:avLst/>
                <a:gdLst>
                  <a:gd name="connsiteX0" fmla="*/ 6904 w 165696"/>
                  <a:gd name="connsiteY0" fmla="*/ 249926 h 331393"/>
                  <a:gd name="connsiteX1" fmla="*/ 6904 w 165696"/>
                  <a:gd name="connsiteY1" fmla="*/ 85150 h 331393"/>
                  <a:gd name="connsiteX2" fmla="*/ 85150 w 165696"/>
                  <a:gd name="connsiteY2" fmla="*/ 6904 h 331393"/>
                  <a:gd name="connsiteX3" fmla="*/ 163395 w 165696"/>
                  <a:gd name="connsiteY3" fmla="*/ 85150 h 331393"/>
                  <a:gd name="connsiteX4" fmla="*/ 163395 w 165696"/>
                  <a:gd name="connsiteY4" fmla="*/ 249926 h 331393"/>
                  <a:gd name="connsiteX5" fmla="*/ 85150 w 165696"/>
                  <a:gd name="connsiteY5" fmla="*/ 328171 h 331393"/>
                  <a:gd name="connsiteX6" fmla="*/ 6904 w 165696"/>
                  <a:gd name="connsiteY6" fmla="*/ 249926 h 33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696" h="331393">
                    <a:moveTo>
                      <a:pt x="6904" y="249926"/>
                    </a:moveTo>
                    <a:lnTo>
                      <a:pt x="6904" y="85150"/>
                    </a:lnTo>
                    <a:cubicBezTo>
                      <a:pt x="6904" y="41884"/>
                      <a:pt x="41884" y="6904"/>
                      <a:pt x="85150" y="6904"/>
                    </a:cubicBezTo>
                    <a:cubicBezTo>
                      <a:pt x="128415" y="6904"/>
                      <a:pt x="163395" y="41884"/>
                      <a:pt x="163395" y="85150"/>
                    </a:cubicBezTo>
                    <a:lnTo>
                      <a:pt x="163395" y="249926"/>
                    </a:lnTo>
                    <a:cubicBezTo>
                      <a:pt x="163395" y="293191"/>
                      <a:pt x="128415" y="328171"/>
                      <a:pt x="85150" y="328171"/>
                    </a:cubicBezTo>
                    <a:cubicBezTo>
                      <a:pt x="41884" y="328171"/>
                      <a:pt x="6904" y="293191"/>
                      <a:pt x="6904" y="249926"/>
                    </a:cubicBezTo>
                    <a:close/>
                  </a:path>
                </a:pathLst>
              </a:custGeom>
              <a:solidFill>
                <a:srgbClr val="2CC47F"/>
              </a:solidFill>
              <a:ln w="9525" cap="flat">
                <a:noFill/>
                <a:prstDash val="solid"/>
                <a:miter/>
              </a:ln>
            </p:spPr>
            <p:txBody>
              <a:bodyPr rtlCol="0" anchor="ctr"/>
              <a:lstStyle/>
              <a:p>
                <a:endParaRPr lang="zh-CN" altLang="en-US"/>
              </a:p>
            </p:txBody>
          </p:sp>
          <p:sp>
            <p:nvSpPr>
              <p:cNvPr id="133" name="任意多边形: 形状 132"/>
              <p:cNvSpPr/>
              <p:nvPr/>
            </p:nvSpPr>
            <p:spPr>
              <a:xfrm>
                <a:off x="9113176" y="5198183"/>
                <a:ext cx="41363" cy="386060"/>
              </a:xfrm>
              <a:custGeom>
                <a:avLst/>
                <a:gdLst>
                  <a:gd name="connsiteX0" fmla="*/ 16109 w 27616"/>
                  <a:gd name="connsiteY0" fmla="*/ 250846 h 257750"/>
                  <a:gd name="connsiteX1" fmla="*/ 6904 w 27616"/>
                  <a:gd name="connsiteY1" fmla="*/ 241641 h 257750"/>
                  <a:gd name="connsiteX2" fmla="*/ 6904 w 27616"/>
                  <a:gd name="connsiteY2" fmla="*/ 16109 h 257750"/>
                  <a:gd name="connsiteX3" fmla="*/ 16109 w 27616"/>
                  <a:gd name="connsiteY3" fmla="*/ 6904 h 257750"/>
                  <a:gd name="connsiteX4" fmla="*/ 25315 w 27616"/>
                  <a:gd name="connsiteY4" fmla="*/ 16109 h 257750"/>
                  <a:gd name="connsiteX5" fmla="*/ 25315 w 27616"/>
                  <a:gd name="connsiteY5" fmla="*/ 241641 h 257750"/>
                  <a:gd name="connsiteX6" fmla="*/ 16109 w 27616"/>
                  <a:gd name="connsiteY6" fmla="*/ 250846 h 25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257750">
                    <a:moveTo>
                      <a:pt x="16109" y="250846"/>
                    </a:moveTo>
                    <a:cubicBezTo>
                      <a:pt x="11507" y="250846"/>
                      <a:pt x="6904" y="247164"/>
                      <a:pt x="6904" y="241641"/>
                    </a:cubicBezTo>
                    <a:lnTo>
                      <a:pt x="6904" y="16109"/>
                    </a:lnTo>
                    <a:cubicBezTo>
                      <a:pt x="6904" y="11507"/>
                      <a:pt x="10586" y="6904"/>
                      <a:pt x="16109" y="6904"/>
                    </a:cubicBezTo>
                    <a:cubicBezTo>
                      <a:pt x="20712" y="6904"/>
                      <a:pt x="25315" y="10586"/>
                      <a:pt x="25315" y="16109"/>
                    </a:cubicBezTo>
                    <a:lnTo>
                      <a:pt x="25315" y="241641"/>
                    </a:lnTo>
                    <a:cubicBezTo>
                      <a:pt x="25315" y="246244"/>
                      <a:pt x="20712" y="250846"/>
                      <a:pt x="16109" y="250846"/>
                    </a:cubicBezTo>
                    <a:close/>
                  </a:path>
                </a:pathLst>
              </a:custGeom>
              <a:solidFill>
                <a:srgbClr val="308E64"/>
              </a:solidFill>
              <a:ln w="9525" cap="flat">
                <a:noFill/>
                <a:prstDash val="solid"/>
                <a:miter/>
              </a:ln>
            </p:spPr>
            <p:txBody>
              <a:bodyPr rtlCol="0" anchor="ctr"/>
              <a:lstStyle/>
              <a:p>
                <a:endParaRPr lang="zh-CN" altLang="en-US"/>
              </a:p>
            </p:txBody>
          </p:sp>
          <p:sp>
            <p:nvSpPr>
              <p:cNvPr id="134" name="任意多边形: 形状 133"/>
              <p:cNvSpPr/>
              <p:nvPr/>
            </p:nvSpPr>
            <p:spPr>
              <a:xfrm>
                <a:off x="9113176" y="5256092"/>
                <a:ext cx="110304" cy="110304"/>
              </a:xfrm>
              <a:custGeom>
                <a:avLst/>
                <a:gdLst>
                  <a:gd name="connsiteX0" fmla="*/ 16109 w 73642"/>
                  <a:gd name="connsiteY0" fmla="*/ 68580 h 73642"/>
                  <a:gd name="connsiteX1" fmla="*/ 9666 w 73642"/>
                  <a:gd name="connsiteY1" fmla="*/ 65818 h 73642"/>
                  <a:gd name="connsiteX2" fmla="*/ 9666 w 73642"/>
                  <a:gd name="connsiteY2" fmla="*/ 52931 h 73642"/>
                  <a:gd name="connsiteX3" fmla="*/ 52931 w 73642"/>
                  <a:gd name="connsiteY3" fmla="*/ 9666 h 73642"/>
                  <a:gd name="connsiteX4" fmla="*/ 59375 w 73642"/>
                  <a:gd name="connsiteY4" fmla="*/ 6904 h 73642"/>
                  <a:gd name="connsiteX5" fmla="*/ 65818 w 73642"/>
                  <a:gd name="connsiteY5" fmla="*/ 9666 h 73642"/>
                  <a:gd name="connsiteX6" fmla="*/ 68580 w 73642"/>
                  <a:gd name="connsiteY6" fmla="*/ 16109 h 73642"/>
                  <a:gd name="connsiteX7" fmla="*/ 65818 w 73642"/>
                  <a:gd name="connsiteY7" fmla="*/ 22553 h 73642"/>
                  <a:gd name="connsiteX8" fmla="*/ 22553 w 73642"/>
                  <a:gd name="connsiteY8" fmla="*/ 65818 h 73642"/>
                  <a:gd name="connsiteX9" fmla="*/ 16109 w 73642"/>
                  <a:gd name="connsiteY9" fmla="*/ 68580 h 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642" h="73642">
                    <a:moveTo>
                      <a:pt x="16109" y="68580"/>
                    </a:moveTo>
                    <a:cubicBezTo>
                      <a:pt x="13348" y="68580"/>
                      <a:pt x="11507" y="67659"/>
                      <a:pt x="9666" y="65818"/>
                    </a:cubicBezTo>
                    <a:cubicBezTo>
                      <a:pt x="5984" y="62136"/>
                      <a:pt x="5984" y="56613"/>
                      <a:pt x="9666" y="52931"/>
                    </a:cubicBezTo>
                    <a:lnTo>
                      <a:pt x="52931" y="9666"/>
                    </a:lnTo>
                    <a:cubicBezTo>
                      <a:pt x="54772" y="7824"/>
                      <a:pt x="56613" y="6904"/>
                      <a:pt x="59375" y="6904"/>
                    </a:cubicBezTo>
                    <a:cubicBezTo>
                      <a:pt x="62136" y="6904"/>
                      <a:pt x="63978" y="7824"/>
                      <a:pt x="65818" y="9666"/>
                    </a:cubicBezTo>
                    <a:cubicBezTo>
                      <a:pt x="67660" y="11507"/>
                      <a:pt x="68580" y="13348"/>
                      <a:pt x="68580" y="16109"/>
                    </a:cubicBezTo>
                    <a:cubicBezTo>
                      <a:pt x="68580" y="18871"/>
                      <a:pt x="67660" y="20712"/>
                      <a:pt x="65818" y="22553"/>
                    </a:cubicBezTo>
                    <a:lnTo>
                      <a:pt x="22553" y="65818"/>
                    </a:lnTo>
                    <a:cubicBezTo>
                      <a:pt x="20712" y="67659"/>
                      <a:pt x="18871" y="68580"/>
                      <a:pt x="16109" y="68580"/>
                    </a:cubicBezTo>
                    <a:close/>
                  </a:path>
                </a:pathLst>
              </a:custGeom>
              <a:solidFill>
                <a:srgbClr val="308E64"/>
              </a:solidFill>
              <a:ln w="9525" cap="flat">
                <a:noFill/>
                <a:prstDash val="solid"/>
                <a:miter/>
              </a:ln>
            </p:spPr>
            <p:txBody>
              <a:bodyPr rtlCol="0" anchor="ctr"/>
              <a:lstStyle/>
              <a:p>
                <a:endParaRPr lang="zh-CN" altLang="en-US"/>
              </a:p>
            </p:txBody>
          </p:sp>
          <p:sp>
            <p:nvSpPr>
              <p:cNvPr id="135" name="任意多边形: 形状 134"/>
              <p:cNvSpPr/>
              <p:nvPr/>
            </p:nvSpPr>
            <p:spPr>
              <a:xfrm>
                <a:off x="6706498" y="2790127"/>
                <a:ext cx="137880" cy="137880"/>
              </a:xfrm>
              <a:custGeom>
                <a:avLst/>
                <a:gdLst>
                  <a:gd name="connsiteX0" fmla="*/ 79166 w 92053"/>
                  <a:gd name="connsiteY0" fmla="*/ 92054 h 92053"/>
                  <a:gd name="connsiteX1" fmla="*/ 69040 w 92053"/>
                  <a:gd name="connsiteY1" fmla="*/ 88372 h 92053"/>
                  <a:gd name="connsiteX2" fmla="*/ 11046 w 92053"/>
                  <a:gd name="connsiteY2" fmla="*/ 30378 h 92053"/>
                  <a:gd name="connsiteX3" fmla="*/ 11046 w 92053"/>
                  <a:gd name="connsiteY3" fmla="*/ 11046 h 92053"/>
                  <a:gd name="connsiteX4" fmla="*/ 30378 w 92053"/>
                  <a:gd name="connsiteY4" fmla="*/ 11046 h 92053"/>
                  <a:gd name="connsiteX5" fmla="*/ 88372 w 92053"/>
                  <a:gd name="connsiteY5" fmla="*/ 69040 h 92053"/>
                  <a:gd name="connsiteX6" fmla="*/ 88372 w 92053"/>
                  <a:gd name="connsiteY6" fmla="*/ 88372 h 92053"/>
                  <a:gd name="connsiteX7" fmla="*/ 79166 w 92053"/>
                  <a:gd name="connsiteY7" fmla="*/ 92054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053" h="92053">
                    <a:moveTo>
                      <a:pt x="79166" y="92054"/>
                    </a:moveTo>
                    <a:cubicBezTo>
                      <a:pt x="75484" y="92054"/>
                      <a:pt x="71802" y="91133"/>
                      <a:pt x="69040" y="88372"/>
                    </a:cubicBezTo>
                    <a:lnTo>
                      <a:pt x="11046" y="30378"/>
                    </a:lnTo>
                    <a:cubicBezTo>
                      <a:pt x="5523" y="24855"/>
                      <a:pt x="5523" y="16570"/>
                      <a:pt x="11046" y="11046"/>
                    </a:cubicBezTo>
                    <a:cubicBezTo>
                      <a:pt x="16570" y="5523"/>
                      <a:pt x="24855" y="5523"/>
                      <a:pt x="30378" y="11046"/>
                    </a:cubicBezTo>
                    <a:lnTo>
                      <a:pt x="88372" y="69040"/>
                    </a:lnTo>
                    <a:cubicBezTo>
                      <a:pt x="93895" y="74563"/>
                      <a:pt x="93895" y="82848"/>
                      <a:pt x="88372" y="88372"/>
                    </a:cubicBezTo>
                    <a:cubicBezTo>
                      <a:pt x="86531" y="91133"/>
                      <a:pt x="82849" y="92054"/>
                      <a:pt x="79166" y="92054"/>
                    </a:cubicBezTo>
                    <a:close/>
                  </a:path>
                </a:pathLst>
              </a:custGeom>
              <a:solidFill>
                <a:srgbClr val="8DCECB"/>
              </a:solidFill>
              <a:ln w="9525" cap="flat">
                <a:noFill/>
                <a:prstDash val="solid"/>
                <a:miter/>
              </a:ln>
            </p:spPr>
            <p:txBody>
              <a:bodyPr rtlCol="0" anchor="ctr"/>
              <a:lstStyle/>
              <a:p>
                <a:endParaRPr lang="zh-CN" altLang="en-US"/>
              </a:p>
            </p:txBody>
          </p:sp>
          <p:sp>
            <p:nvSpPr>
              <p:cNvPr id="136" name="任意多边形: 形状 135"/>
              <p:cNvSpPr/>
              <p:nvPr/>
            </p:nvSpPr>
            <p:spPr>
              <a:xfrm>
                <a:off x="6793362" y="2790127"/>
                <a:ext cx="137880" cy="137880"/>
              </a:xfrm>
              <a:custGeom>
                <a:avLst/>
                <a:gdLst>
                  <a:gd name="connsiteX0" fmla="*/ 21172 w 92053"/>
                  <a:gd name="connsiteY0" fmla="*/ 92054 h 92053"/>
                  <a:gd name="connsiteX1" fmla="*/ 11046 w 92053"/>
                  <a:gd name="connsiteY1" fmla="*/ 88372 h 92053"/>
                  <a:gd name="connsiteX2" fmla="*/ 11046 w 92053"/>
                  <a:gd name="connsiteY2" fmla="*/ 69040 h 92053"/>
                  <a:gd name="connsiteX3" fmla="*/ 69040 w 92053"/>
                  <a:gd name="connsiteY3" fmla="*/ 11046 h 92053"/>
                  <a:gd name="connsiteX4" fmla="*/ 88372 w 92053"/>
                  <a:gd name="connsiteY4" fmla="*/ 11046 h 92053"/>
                  <a:gd name="connsiteX5" fmla="*/ 88372 w 92053"/>
                  <a:gd name="connsiteY5" fmla="*/ 30378 h 92053"/>
                  <a:gd name="connsiteX6" fmla="*/ 30378 w 92053"/>
                  <a:gd name="connsiteY6" fmla="*/ 88372 h 92053"/>
                  <a:gd name="connsiteX7" fmla="*/ 21172 w 92053"/>
                  <a:gd name="connsiteY7" fmla="*/ 92054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053" h="92053">
                    <a:moveTo>
                      <a:pt x="21172" y="92054"/>
                    </a:moveTo>
                    <a:cubicBezTo>
                      <a:pt x="17490" y="92054"/>
                      <a:pt x="13808" y="91133"/>
                      <a:pt x="11046" y="88372"/>
                    </a:cubicBezTo>
                    <a:cubicBezTo>
                      <a:pt x="5523" y="82848"/>
                      <a:pt x="5523" y="74563"/>
                      <a:pt x="11046" y="69040"/>
                    </a:cubicBezTo>
                    <a:lnTo>
                      <a:pt x="69040" y="11046"/>
                    </a:lnTo>
                    <a:cubicBezTo>
                      <a:pt x="74563" y="5523"/>
                      <a:pt x="82848" y="5523"/>
                      <a:pt x="88372" y="11046"/>
                    </a:cubicBezTo>
                    <a:cubicBezTo>
                      <a:pt x="93895" y="16570"/>
                      <a:pt x="93895" y="24855"/>
                      <a:pt x="88372" y="30378"/>
                    </a:cubicBezTo>
                    <a:lnTo>
                      <a:pt x="30378" y="88372"/>
                    </a:lnTo>
                    <a:cubicBezTo>
                      <a:pt x="28537" y="91133"/>
                      <a:pt x="24855" y="92054"/>
                      <a:pt x="21172" y="92054"/>
                    </a:cubicBezTo>
                    <a:close/>
                  </a:path>
                </a:pathLst>
              </a:custGeom>
              <a:solidFill>
                <a:srgbClr val="8DCECB"/>
              </a:solidFill>
              <a:ln w="9525" cap="flat">
                <a:noFill/>
                <a:prstDash val="solid"/>
                <a:miter/>
              </a:ln>
            </p:spPr>
            <p:txBody>
              <a:bodyPr rtlCol="0" anchor="ctr"/>
              <a:lstStyle/>
              <a:p>
                <a:endParaRPr lang="zh-CN" altLang="en-US"/>
              </a:p>
            </p:txBody>
          </p:sp>
          <p:sp>
            <p:nvSpPr>
              <p:cNvPr id="137" name="任意多边形: 形状 136"/>
              <p:cNvSpPr/>
              <p:nvPr/>
            </p:nvSpPr>
            <p:spPr>
              <a:xfrm>
                <a:off x="7565980" y="2436272"/>
                <a:ext cx="248182" cy="137880"/>
              </a:xfrm>
              <a:custGeom>
                <a:avLst/>
                <a:gdLst>
                  <a:gd name="connsiteX0" fmla="*/ 147876 w 165696"/>
                  <a:gd name="connsiteY0" fmla="*/ 90803 h 92053"/>
                  <a:gd name="connsiteX1" fmla="*/ 142353 w 165696"/>
                  <a:gd name="connsiteY1" fmla="*/ 89882 h 92053"/>
                  <a:gd name="connsiteX2" fmla="*/ 15319 w 165696"/>
                  <a:gd name="connsiteY2" fmla="*/ 33730 h 92053"/>
                  <a:gd name="connsiteX3" fmla="*/ 7954 w 165696"/>
                  <a:gd name="connsiteY3" fmla="*/ 15319 h 92053"/>
                  <a:gd name="connsiteX4" fmla="*/ 26365 w 165696"/>
                  <a:gd name="connsiteY4" fmla="*/ 7954 h 92053"/>
                  <a:gd name="connsiteX5" fmla="*/ 153399 w 165696"/>
                  <a:gd name="connsiteY5" fmla="*/ 64107 h 92053"/>
                  <a:gd name="connsiteX6" fmla="*/ 160764 w 165696"/>
                  <a:gd name="connsiteY6" fmla="*/ 82518 h 92053"/>
                  <a:gd name="connsiteX7" fmla="*/ 147876 w 165696"/>
                  <a:gd name="connsiteY7" fmla="*/ 90803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696" h="92053">
                    <a:moveTo>
                      <a:pt x="147876" y="90803"/>
                    </a:moveTo>
                    <a:cubicBezTo>
                      <a:pt x="146035" y="90803"/>
                      <a:pt x="144194" y="90803"/>
                      <a:pt x="142353" y="89882"/>
                    </a:cubicBezTo>
                    <a:lnTo>
                      <a:pt x="15319" y="33730"/>
                    </a:lnTo>
                    <a:cubicBezTo>
                      <a:pt x="7954" y="30968"/>
                      <a:pt x="5193" y="22683"/>
                      <a:pt x="7954" y="15319"/>
                    </a:cubicBezTo>
                    <a:cubicBezTo>
                      <a:pt x="10716" y="7954"/>
                      <a:pt x="19001" y="5193"/>
                      <a:pt x="26365" y="7954"/>
                    </a:cubicBezTo>
                    <a:lnTo>
                      <a:pt x="153399" y="64107"/>
                    </a:lnTo>
                    <a:cubicBezTo>
                      <a:pt x="160764" y="66869"/>
                      <a:pt x="163525" y="75154"/>
                      <a:pt x="160764" y="82518"/>
                    </a:cubicBezTo>
                    <a:cubicBezTo>
                      <a:pt x="158002" y="88041"/>
                      <a:pt x="152479" y="90803"/>
                      <a:pt x="147876" y="90803"/>
                    </a:cubicBezTo>
                    <a:close/>
                  </a:path>
                </a:pathLst>
              </a:custGeom>
              <a:solidFill>
                <a:srgbClr val="8DCECB"/>
              </a:solidFill>
              <a:ln w="9525" cap="flat">
                <a:noFill/>
                <a:prstDash val="solid"/>
                <a:miter/>
              </a:ln>
            </p:spPr>
            <p:txBody>
              <a:bodyPr rtlCol="0" anchor="ctr"/>
              <a:lstStyle/>
              <a:p>
                <a:endParaRPr lang="zh-CN" altLang="en-US"/>
              </a:p>
            </p:txBody>
          </p:sp>
          <p:sp>
            <p:nvSpPr>
              <p:cNvPr id="138" name="任意多边形: 形状 137"/>
              <p:cNvSpPr/>
              <p:nvPr/>
            </p:nvSpPr>
            <p:spPr>
              <a:xfrm>
                <a:off x="7756252" y="2436272"/>
                <a:ext cx="248182" cy="137880"/>
              </a:xfrm>
              <a:custGeom>
                <a:avLst/>
                <a:gdLst>
                  <a:gd name="connsiteX0" fmla="*/ 20842 w 165696"/>
                  <a:gd name="connsiteY0" fmla="*/ 90803 h 92053"/>
                  <a:gd name="connsiteX1" fmla="*/ 7955 w 165696"/>
                  <a:gd name="connsiteY1" fmla="*/ 82518 h 92053"/>
                  <a:gd name="connsiteX2" fmla="*/ 15319 w 165696"/>
                  <a:gd name="connsiteY2" fmla="*/ 64107 h 92053"/>
                  <a:gd name="connsiteX3" fmla="*/ 142353 w 165696"/>
                  <a:gd name="connsiteY3" fmla="*/ 7954 h 92053"/>
                  <a:gd name="connsiteX4" fmla="*/ 160763 w 165696"/>
                  <a:gd name="connsiteY4" fmla="*/ 15319 h 92053"/>
                  <a:gd name="connsiteX5" fmla="*/ 153399 w 165696"/>
                  <a:gd name="connsiteY5" fmla="*/ 33730 h 92053"/>
                  <a:gd name="connsiteX6" fmla="*/ 26365 w 165696"/>
                  <a:gd name="connsiteY6" fmla="*/ 89882 h 92053"/>
                  <a:gd name="connsiteX7" fmla="*/ 20842 w 165696"/>
                  <a:gd name="connsiteY7" fmla="*/ 90803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696" h="92053">
                    <a:moveTo>
                      <a:pt x="20842" y="90803"/>
                    </a:moveTo>
                    <a:cubicBezTo>
                      <a:pt x="15319" y="90803"/>
                      <a:pt x="10716" y="88041"/>
                      <a:pt x="7955" y="82518"/>
                    </a:cubicBezTo>
                    <a:cubicBezTo>
                      <a:pt x="5193" y="75154"/>
                      <a:pt x="7955" y="67789"/>
                      <a:pt x="15319" y="64107"/>
                    </a:cubicBezTo>
                    <a:lnTo>
                      <a:pt x="142353" y="7954"/>
                    </a:lnTo>
                    <a:cubicBezTo>
                      <a:pt x="149717" y="5193"/>
                      <a:pt x="157081" y="7954"/>
                      <a:pt x="160763" y="15319"/>
                    </a:cubicBezTo>
                    <a:cubicBezTo>
                      <a:pt x="163525" y="22683"/>
                      <a:pt x="160763" y="30047"/>
                      <a:pt x="153399" y="33730"/>
                    </a:cubicBezTo>
                    <a:lnTo>
                      <a:pt x="26365" y="89882"/>
                    </a:lnTo>
                    <a:cubicBezTo>
                      <a:pt x="24524" y="89882"/>
                      <a:pt x="22683" y="90803"/>
                      <a:pt x="20842" y="90803"/>
                    </a:cubicBezTo>
                    <a:close/>
                  </a:path>
                </a:pathLst>
              </a:custGeom>
              <a:solidFill>
                <a:srgbClr val="8DCECB"/>
              </a:solidFill>
              <a:ln w="9525" cap="flat">
                <a:noFill/>
                <a:prstDash val="solid"/>
                <a:miter/>
              </a:ln>
            </p:spPr>
            <p:txBody>
              <a:bodyPr rtlCol="0" anchor="ctr"/>
              <a:lstStyle/>
              <a:p>
                <a:endParaRPr lang="zh-CN" altLang="en-US"/>
              </a:p>
            </p:txBody>
          </p:sp>
          <p:sp>
            <p:nvSpPr>
              <p:cNvPr id="139" name="任意多边形: 形状 138"/>
              <p:cNvSpPr/>
              <p:nvPr/>
            </p:nvSpPr>
            <p:spPr>
              <a:xfrm>
                <a:off x="11509318" y="2894030"/>
                <a:ext cx="151667" cy="96516"/>
              </a:xfrm>
              <a:custGeom>
                <a:avLst/>
                <a:gdLst>
                  <a:gd name="connsiteX0" fmla="*/ 84359 w 101259"/>
                  <a:gd name="connsiteY0" fmla="*/ 63187 h 64437"/>
                  <a:gd name="connsiteX1" fmla="*/ 78836 w 101259"/>
                  <a:gd name="connsiteY1" fmla="*/ 62266 h 64437"/>
                  <a:gd name="connsiteX2" fmla="*/ 15319 w 101259"/>
                  <a:gd name="connsiteY2" fmla="*/ 33730 h 64437"/>
                  <a:gd name="connsiteX3" fmla="*/ 7955 w 101259"/>
                  <a:gd name="connsiteY3" fmla="*/ 15319 h 64437"/>
                  <a:gd name="connsiteX4" fmla="*/ 26365 w 101259"/>
                  <a:gd name="connsiteY4" fmla="*/ 7954 h 64437"/>
                  <a:gd name="connsiteX5" fmla="*/ 89882 w 101259"/>
                  <a:gd name="connsiteY5" fmla="*/ 36491 h 64437"/>
                  <a:gd name="connsiteX6" fmla="*/ 97246 w 101259"/>
                  <a:gd name="connsiteY6" fmla="*/ 54902 h 64437"/>
                  <a:gd name="connsiteX7" fmla="*/ 84359 w 101259"/>
                  <a:gd name="connsiteY7" fmla="*/ 63187 h 6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59" h="64437">
                    <a:moveTo>
                      <a:pt x="84359" y="63187"/>
                    </a:moveTo>
                    <a:cubicBezTo>
                      <a:pt x="82518" y="63187"/>
                      <a:pt x="80677" y="63187"/>
                      <a:pt x="78836" y="62266"/>
                    </a:cubicBezTo>
                    <a:lnTo>
                      <a:pt x="15319" y="33730"/>
                    </a:lnTo>
                    <a:cubicBezTo>
                      <a:pt x="7955" y="30968"/>
                      <a:pt x="5193" y="22683"/>
                      <a:pt x="7955" y="15319"/>
                    </a:cubicBezTo>
                    <a:cubicBezTo>
                      <a:pt x="10716" y="7954"/>
                      <a:pt x="19001" y="5193"/>
                      <a:pt x="26365" y="7954"/>
                    </a:cubicBezTo>
                    <a:lnTo>
                      <a:pt x="89882" y="36491"/>
                    </a:lnTo>
                    <a:cubicBezTo>
                      <a:pt x="97246" y="39253"/>
                      <a:pt x="100008" y="47538"/>
                      <a:pt x="97246" y="54902"/>
                    </a:cubicBezTo>
                    <a:cubicBezTo>
                      <a:pt x="95406" y="60425"/>
                      <a:pt x="89882" y="63187"/>
                      <a:pt x="84359" y="63187"/>
                    </a:cubicBezTo>
                    <a:close/>
                  </a:path>
                </a:pathLst>
              </a:custGeom>
              <a:solidFill>
                <a:srgbClr val="8DCECB"/>
              </a:solidFill>
              <a:ln w="9525" cap="flat">
                <a:noFill/>
                <a:prstDash val="solid"/>
                <a:miter/>
              </a:ln>
            </p:spPr>
            <p:txBody>
              <a:bodyPr rtlCol="0" anchor="ctr"/>
              <a:lstStyle/>
              <a:p>
                <a:endParaRPr lang="zh-CN" altLang="en-US"/>
              </a:p>
            </p:txBody>
          </p:sp>
          <p:sp>
            <p:nvSpPr>
              <p:cNvPr id="140" name="任意多边形: 形状 139"/>
              <p:cNvSpPr/>
              <p:nvPr/>
            </p:nvSpPr>
            <p:spPr>
              <a:xfrm>
                <a:off x="11604454" y="2894030"/>
                <a:ext cx="151667" cy="96516"/>
              </a:xfrm>
              <a:custGeom>
                <a:avLst/>
                <a:gdLst>
                  <a:gd name="connsiteX0" fmla="*/ 20842 w 101259"/>
                  <a:gd name="connsiteY0" fmla="*/ 63187 h 64437"/>
                  <a:gd name="connsiteX1" fmla="*/ 7954 w 101259"/>
                  <a:gd name="connsiteY1" fmla="*/ 54902 h 64437"/>
                  <a:gd name="connsiteX2" fmla="*/ 15319 w 101259"/>
                  <a:gd name="connsiteY2" fmla="*/ 36491 h 64437"/>
                  <a:gd name="connsiteX3" fmla="*/ 78836 w 101259"/>
                  <a:gd name="connsiteY3" fmla="*/ 7954 h 64437"/>
                  <a:gd name="connsiteX4" fmla="*/ 97247 w 101259"/>
                  <a:gd name="connsiteY4" fmla="*/ 15319 h 64437"/>
                  <a:gd name="connsiteX5" fmla="*/ 89882 w 101259"/>
                  <a:gd name="connsiteY5" fmla="*/ 33730 h 64437"/>
                  <a:gd name="connsiteX6" fmla="*/ 26365 w 101259"/>
                  <a:gd name="connsiteY6" fmla="*/ 62266 h 64437"/>
                  <a:gd name="connsiteX7" fmla="*/ 20842 w 101259"/>
                  <a:gd name="connsiteY7" fmla="*/ 63187 h 6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59" h="64437">
                    <a:moveTo>
                      <a:pt x="20842" y="63187"/>
                    </a:moveTo>
                    <a:cubicBezTo>
                      <a:pt x="15319" y="63187"/>
                      <a:pt x="10716" y="60425"/>
                      <a:pt x="7954" y="54902"/>
                    </a:cubicBezTo>
                    <a:cubicBezTo>
                      <a:pt x="5193" y="47538"/>
                      <a:pt x="7954" y="40173"/>
                      <a:pt x="15319" y="36491"/>
                    </a:cubicBezTo>
                    <a:lnTo>
                      <a:pt x="78836" y="7954"/>
                    </a:lnTo>
                    <a:cubicBezTo>
                      <a:pt x="86200" y="5193"/>
                      <a:pt x="93564" y="7954"/>
                      <a:pt x="97247" y="15319"/>
                    </a:cubicBezTo>
                    <a:cubicBezTo>
                      <a:pt x="100008" y="22683"/>
                      <a:pt x="97247" y="30047"/>
                      <a:pt x="89882" y="33730"/>
                    </a:cubicBezTo>
                    <a:lnTo>
                      <a:pt x="26365" y="62266"/>
                    </a:lnTo>
                    <a:cubicBezTo>
                      <a:pt x="24524" y="63187"/>
                      <a:pt x="22683" y="63187"/>
                      <a:pt x="20842" y="63187"/>
                    </a:cubicBezTo>
                    <a:close/>
                  </a:path>
                </a:pathLst>
              </a:custGeom>
              <a:solidFill>
                <a:srgbClr val="8DCECB"/>
              </a:solidFill>
              <a:ln w="9525" cap="flat">
                <a:noFill/>
                <a:prstDash val="solid"/>
                <a:miter/>
              </a:ln>
            </p:spPr>
            <p:txBody>
              <a:bodyPr rtlCol="0" anchor="ctr"/>
              <a:lstStyle/>
              <a:p>
                <a:endParaRPr lang="zh-CN" altLang="en-US"/>
              </a:p>
            </p:txBody>
          </p:sp>
          <p:sp>
            <p:nvSpPr>
              <p:cNvPr id="141" name="任意多边形: 形状 140"/>
              <p:cNvSpPr/>
              <p:nvPr/>
            </p:nvSpPr>
            <p:spPr>
              <a:xfrm>
                <a:off x="7055849" y="3007113"/>
                <a:ext cx="124090" cy="110304"/>
              </a:xfrm>
              <a:custGeom>
                <a:avLst/>
                <a:gdLst>
                  <a:gd name="connsiteX0" fmla="*/ 20827 w 82848"/>
                  <a:gd name="connsiteY0" fmla="*/ 70536 h 73642"/>
                  <a:gd name="connsiteX1" fmla="*/ 9781 w 82848"/>
                  <a:gd name="connsiteY1" fmla="*/ 65013 h 73642"/>
                  <a:gd name="connsiteX2" fmla="*/ 12542 w 82848"/>
                  <a:gd name="connsiteY2" fmla="*/ 45682 h 73642"/>
                  <a:gd name="connsiteX3" fmla="*/ 58569 w 82848"/>
                  <a:gd name="connsiteY3" fmla="*/ 9781 h 73642"/>
                  <a:gd name="connsiteX4" fmla="*/ 77900 w 82848"/>
                  <a:gd name="connsiteY4" fmla="*/ 12542 h 73642"/>
                  <a:gd name="connsiteX5" fmla="*/ 75139 w 82848"/>
                  <a:gd name="connsiteY5" fmla="*/ 31874 h 73642"/>
                  <a:gd name="connsiteX6" fmla="*/ 29112 w 82848"/>
                  <a:gd name="connsiteY6" fmla="*/ 67775 h 73642"/>
                  <a:gd name="connsiteX7" fmla="*/ 20827 w 82848"/>
                  <a:gd name="connsiteY7" fmla="*/ 70536 h 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848" h="73642">
                    <a:moveTo>
                      <a:pt x="20827" y="70536"/>
                    </a:moveTo>
                    <a:cubicBezTo>
                      <a:pt x="17145" y="70536"/>
                      <a:pt x="12542" y="68695"/>
                      <a:pt x="9781" y="65013"/>
                    </a:cubicBezTo>
                    <a:cubicBezTo>
                      <a:pt x="5178" y="58569"/>
                      <a:pt x="6099" y="50284"/>
                      <a:pt x="12542" y="45682"/>
                    </a:cubicBezTo>
                    <a:lnTo>
                      <a:pt x="58569" y="9781"/>
                    </a:lnTo>
                    <a:cubicBezTo>
                      <a:pt x="65013" y="5178"/>
                      <a:pt x="73298" y="6099"/>
                      <a:pt x="77900" y="12542"/>
                    </a:cubicBezTo>
                    <a:cubicBezTo>
                      <a:pt x="82503" y="18986"/>
                      <a:pt x="81582" y="27271"/>
                      <a:pt x="75139" y="31874"/>
                    </a:cubicBezTo>
                    <a:lnTo>
                      <a:pt x="29112" y="67775"/>
                    </a:lnTo>
                    <a:cubicBezTo>
                      <a:pt x="27271" y="69616"/>
                      <a:pt x="24509" y="70536"/>
                      <a:pt x="20827" y="70536"/>
                    </a:cubicBezTo>
                    <a:close/>
                  </a:path>
                </a:pathLst>
              </a:custGeom>
              <a:solidFill>
                <a:srgbClr val="8DCECB"/>
              </a:solidFill>
              <a:ln w="9525" cap="flat">
                <a:noFill/>
                <a:prstDash val="solid"/>
                <a:miter/>
              </a:ln>
            </p:spPr>
            <p:txBody>
              <a:bodyPr rtlCol="0" anchor="ctr"/>
              <a:lstStyle/>
              <a:p>
                <a:endParaRPr lang="zh-CN" altLang="en-US"/>
              </a:p>
            </p:txBody>
          </p:sp>
          <p:sp>
            <p:nvSpPr>
              <p:cNvPr id="142" name="任意多边形: 形状 141"/>
              <p:cNvSpPr/>
              <p:nvPr/>
            </p:nvSpPr>
            <p:spPr>
              <a:xfrm>
                <a:off x="7124789" y="3007113"/>
                <a:ext cx="124090" cy="110304"/>
              </a:xfrm>
              <a:custGeom>
                <a:avLst/>
                <a:gdLst>
                  <a:gd name="connsiteX0" fmla="*/ 66854 w 82848"/>
                  <a:gd name="connsiteY0" fmla="*/ 70536 h 73642"/>
                  <a:gd name="connsiteX1" fmla="*/ 58569 w 82848"/>
                  <a:gd name="connsiteY1" fmla="*/ 67775 h 73642"/>
                  <a:gd name="connsiteX2" fmla="*/ 12542 w 82848"/>
                  <a:gd name="connsiteY2" fmla="*/ 31874 h 73642"/>
                  <a:gd name="connsiteX3" fmla="*/ 9781 w 82848"/>
                  <a:gd name="connsiteY3" fmla="*/ 12542 h 73642"/>
                  <a:gd name="connsiteX4" fmla="*/ 29112 w 82848"/>
                  <a:gd name="connsiteY4" fmla="*/ 9781 h 73642"/>
                  <a:gd name="connsiteX5" fmla="*/ 75139 w 82848"/>
                  <a:gd name="connsiteY5" fmla="*/ 45682 h 73642"/>
                  <a:gd name="connsiteX6" fmla="*/ 77900 w 82848"/>
                  <a:gd name="connsiteY6" fmla="*/ 65013 h 73642"/>
                  <a:gd name="connsiteX7" fmla="*/ 66854 w 82848"/>
                  <a:gd name="connsiteY7" fmla="*/ 70536 h 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848" h="73642">
                    <a:moveTo>
                      <a:pt x="66854" y="70536"/>
                    </a:moveTo>
                    <a:cubicBezTo>
                      <a:pt x="64092" y="70536"/>
                      <a:pt x="61331" y="69616"/>
                      <a:pt x="58569" y="67775"/>
                    </a:cubicBezTo>
                    <a:lnTo>
                      <a:pt x="12542" y="31874"/>
                    </a:lnTo>
                    <a:cubicBezTo>
                      <a:pt x="6099" y="27271"/>
                      <a:pt x="5178" y="18066"/>
                      <a:pt x="9781" y="12542"/>
                    </a:cubicBezTo>
                    <a:cubicBezTo>
                      <a:pt x="14383" y="6099"/>
                      <a:pt x="23589" y="5178"/>
                      <a:pt x="29112" y="9781"/>
                    </a:cubicBezTo>
                    <a:lnTo>
                      <a:pt x="75139" y="45682"/>
                    </a:lnTo>
                    <a:cubicBezTo>
                      <a:pt x="81582" y="50284"/>
                      <a:pt x="82503" y="59490"/>
                      <a:pt x="77900" y="65013"/>
                    </a:cubicBezTo>
                    <a:cubicBezTo>
                      <a:pt x="75139" y="68695"/>
                      <a:pt x="71457" y="70536"/>
                      <a:pt x="66854" y="70536"/>
                    </a:cubicBezTo>
                    <a:close/>
                  </a:path>
                </a:pathLst>
              </a:custGeom>
              <a:solidFill>
                <a:srgbClr val="8DCECB"/>
              </a:solidFill>
              <a:ln w="9525" cap="flat">
                <a:noFill/>
                <a:prstDash val="solid"/>
                <a:miter/>
              </a:ln>
            </p:spPr>
            <p:txBody>
              <a:bodyPr rtlCol="0" anchor="ctr"/>
              <a:lstStyle/>
              <a:p>
                <a:endParaRPr lang="zh-CN" altLang="en-US"/>
              </a:p>
            </p:txBody>
          </p:sp>
          <p:sp>
            <p:nvSpPr>
              <p:cNvPr id="143" name="任意多边形: 形状 142"/>
              <p:cNvSpPr/>
              <p:nvPr/>
            </p:nvSpPr>
            <p:spPr>
              <a:xfrm>
                <a:off x="10888884" y="2949205"/>
                <a:ext cx="165454" cy="137880"/>
              </a:xfrm>
              <a:custGeom>
                <a:avLst/>
                <a:gdLst>
                  <a:gd name="connsiteX0" fmla="*/ 20827 w 110464"/>
                  <a:gd name="connsiteY0" fmla="*/ 92629 h 92053"/>
                  <a:gd name="connsiteX1" fmla="*/ 9781 w 110464"/>
                  <a:gd name="connsiteY1" fmla="*/ 87106 h 92053"/>
                  <a:gd name="connsiteX2" fmla="*/ 12543 w 110464"/>
                  <a:gd name="connsiteY2" fmla="*/ 67775 h 92053"/>
                  <a:gd name="connsiteX3" fmla="*/ 87106 w 110464"/>
                  <a:gd name="connsiteY3" fmla="*/ 9781 h 92053"/>
                  <a:gd name="connsiteX4" fmla="*/ 106437 w 110464"/>
                  <a:gd name="connsiteY4" fmla="*/ 12542 h 92053"/>
                  <a:gd name="connsiteX5" fmla="*/ 103675 w 110464"/>
                  <a:gd name="connsiteY5" fmla="*/ 31874 h 92053"/>
                  <a:gd name="connsiteX6" fmla="*/ 29112 w 110464"/>
                  <a:gd name="connsiteY6" fmla="*/ 89867 h 92053"/>
                  <a:gd name="connsiteX7" fmla="*/ 20827 w 110464"/>
                  <a:gd name="connsiteY7" fmla="*/ 92629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64" h="92053">
                    <a:moveTo>
                      <a:pt x="20827" y="92629"/>
                    </a:moveTo>
                    <a:cubicBezTo>
                      <a:pt x="17145" y="92629"/>
                      <a:pt x="12543" y="90788"/>
                      <a:pt x="9781" y="87106"/>
                    </a:cubicBezTo>
                    <a:cubicBezTo>
                      <a:pt x="5178" y="80662"/>
                      <a:pt x="6099" y="72377"/>
                      <a:pt x="12543" y="67775"/>
                    </a:cubicBezTo>
                    <a:lnTo>
                      <a:pt x="87106" y="9781"/>
                    </a:lnTo>
                    <a:cubicBezTo>
                      <a:pt x="93550" y="5178"/>
                      <a:pt x="101834" y="6099"/>
                      <a:pt x="106437" y="12542"/>
                    </a:cubicBezTo>
                    <a:cubicBezTo>
                      <a:pt x="111040" y="18986"/>
                      <a:pt x="110119" y="27271"/>
                      <a:pt x="103675" y="31874"/>
                    </a:cubicBezTo>
                    <a:lnTo>
                      <a:pt x="29112" y="89867"/>
                    </a:lnTo>
                    <a:cubicBezTo>
                      <a:pt x="27271" y="91709"/>
                      <a:pt x="23589" y="92629"/>
                      <a:pt x="20827" y="92629"/>
                    </a:cubicBezTo>
                    <a:close/>
                  </a:path>
                </a:pathLst>
              </a:custGeom>
              <a:solidFill>
                <a:srgbClr val="8DCECB"/>
              </a:solidFill>
              <a:ln w="9525" cap="flat">
                <a:noFill/>
                <a:prstDash val="solid"/>
                <a:miter/>
              </a:ln>
            </p:spPr>
            <p:txBody>
              <a:bodyPr rtlCol="0" anchor="ctr"/>
              <a:lstStyle/>
              <a:p>
                <a:endParaRPr lang="zh-CN" altLang="en-US"/>
              </a:p>
            </p:txBody>
          </p:sp>
          <p:sp>
            <p:nvSpPr>
              <p:cNvPr id="144" name="任意多边形: 形状 143"/>
              <p:cNvSpPr/>
              <p:nvPr/>
            </p:nvSpPr>
            <p:spPr>
              <a:xfrm>
                <a:off x="11000567" y="2949205"/>
                <a:ext cx="165454" cy="137880"/>
              </a:xfrm>
              <a:custGeom>
                <a:avLst/>
                <a:gdLst>
                  <a:gd name="connsiteX0" fmla="*/ 95391 w 110464"/>
                  <a:gd name="connsiteY0" fmla="*/ 92629 h 92053"/>
                  <a:gd name="connsiteX1" fmla="*/ 87106 w 110464"/>
                  <a:gd name="connsiteY1" fmla="*/ 89867 h 92053"/>
                  <a:gd name="connsiteX2" fmla="*/ 12542 w 110464"/>
                  <a:gd name="connsiteY2" fmla="*/ 31874 h 92053"/>
                  <a:gd name="connsiteX3" fmla="*/ 9781 w 110464"/>
                  <a:gd name="connsiteY3" fmla="*/ 12542 h 92053"/>
                  <a:gd name="connsiteX4" fmla="*/ 29112 w 110464"/>
                  <a:gd name="connsiteY4" fmla="*/ 9781 h 92053"/>
                  <a:gd name="connsiteX5" fmla="*/ 103676 w 110464"/>
                  <a:gd name="connsiteY5" fmla="*/ 67775 h 92053"/>
                  <a:gd name="connsiteX6" fmla="*/ 106437 w 110464"/>
                  <a:gd name="connsiteY6" fmla="*/ 87106 h 92053"/>
                  <a:gd name="connsiteX7" fmla="*/ 95391 w 110464"/>
                  <a:gd name="connsiteY7" fmla="*/ 92629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64" h="92053">
                    <a:moveTo>
                      <a:pt x="95391" y="92629"/>
                    </a:moveTo>
                    <a:cubicBezTo>
                      <a:pt x="92629" y="92629"/>
                      <a:pt x="89868" y="91709"/>
                      <a:pt x="87106" y="89867"/>
                    </a:cubicBezTo>
                    <a:lnTo>
                      <a:pt x="12542" y="31874"/>
                    </a:lnTo>
                    <a:cubicBezTo>
                      <a:pt x="6098" y="27271"/>
                      <a:pt x="5178" y="18066"/>
                      <a:pt x="9781" y="12542"/>
                    </a:cubicBezTo>
                    <a:cubicBezTo>
                      <a:pt x="14383" y="6099"/>
                      <a:pt x="23589" y="5178"/>
                      <a:pt x="29112" y="9781"/>
                    </a:cubicBezTo>
                    <a:lnTo>
                      <a:pt x="103676" y="67775"/>
                    </a:lnTo>
                    <a:cubicBezTo>
                      <a:pt x="110119" y="72377"/>
                      <a:pt x="111040" y="81583"/>
                      <a:pt x="106437" y="87106"/>
                    </a:cubicBezTo>
                    <a:cubicBezTo>
                      <a:pt x="103676" y="91709"/>
                      <a:pt x="99073" y="92629"/>
                      <a:pt x="95391" y="92629"/>
                    </a:cubicBezTo>
                    <a:close/>
                  </a:path>
                </a:pathLst>
              </a:custGeom>
              <a:solidFill>
                <a:srgbClr val="8DCECB"/>
              </a:solidFill>
              <a:ln w="9525" cap="flat">
                <a:noFill/>
                <a:prstDash val="solid"/>
                <a:miter/>
              </a:ln>
            </p:spPr>
            <p:txBody>
              <a:bodyPr rtlCol="0" anchor="ctr"/>
              <a:lstStyle/>
              <a:p>
                <a:endParaRPr lang="zh-CN" altLang="en-US"/>
              </a:p>
            </p:txBody>
          </p:sp>
          <p:sp>
            <p:nvSpPr>
              <p:cNvPr id="145" name="任意多边形: 形状 144"/>
              <p:cNvSpPr/>
              <p:nvPr/>
            </p:nvSpPr>
            <p:spPr>
              <a:xfrm>
                <a:off x="7211825" y="6230896"/>
                <a:ext cx="606667" cy="137880"/>
              </a:xfrm>
              <a:custGeom>
                <a:avLst/>
                <a:gdLst>
                  <a:gd name="connsiteX0" fmla="*/ 359470 w 405036"/>
                  <a:gd name="connsiteY0" fmla="*/ 86070 h 92053"/>
                  <a:gd name="connsiteX1" fmla="*/ 46487 w 405036"/>
                  <a:gd name="connsiteY1" fmla="*/ 86070 h 92053"/>
                  <a:gd name="connsiteX2" fmla="*/ 6904 w 405036"/>
                  <a:gd name="connsiteY2" fmla="*/ 46487 h 92053"/>
                  <a:gd name="connsiteX3" fmla="*/ 46487 w 405036"/>
                  <a:gd name="connsiteY3" fmla="*/ 6904 h 92053"/>
                  <a:gd name="connsiteX4" fmla="*/ 359470 w 405036"/>
                  <a:gd name="connsiteY4" fmla="*/ 6904 h 92053"/>
                  <a:gd name="connsiteX5" fmla="*/ 399053 w 405036"/>
                  <a:gd name="connsiteY5" fmla="*/ 46487 h 92053"/>
                  <a:gd name="connsiteX6" fmla="*/ 359470 w 405036"/>
                  <a:gd name="connsiteY6" fmla="*/ 86070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036" h="92053">
                    <a:moveTo>
                      <a:pt x="359470" y="86070"/>
                    </a:moveTo>
                    <a:lnTo>
                      <a:pt x="46487" y="86070"/>
                    </a:lnTo>
                    <a:cubicBezTo>
                      <a:pt x="24394" y="86070"/>
                      <a:pt x="6904" y="68580"/>
                      <a:pt x="6904" y="46487"/>
                    </a:cubicBezTo>
                    <a:cubicBezTo>
                      <a:pt x="6904" y="24394"/>
                      <a:pt x="24394" y="6904"/>
                      <a:pt x="46487" y="6904"/>
                    </a:cubicBezTo>
                    <a:lnTo>
                      <a:pt x="359470" y="6904"/>
                    </a:lnTo>
                    <a:cubicBezTo>
                      <a:pt x="381562" y="6904"/>
                      <a:pt x="399053" y="24394"/>
                      <a:pt x="399053" y="46487"/>
                    </a:cubicBezTo>
                    <a:cubicBezTo>
                      <a:pt x="399053" y="68580"/>
                      <a:pt x="381562" y="86070"/>
                      <a:pt x="359470" y="86070"/>
                    </a:cubicBezTo>
                    <a:close/>
                  </a:path>
                </a:pathLst>
              </a:custGeom>
              <a:solidFill>
                <a:srgbClr val="1FA364"/>
              </a:solidFill>
              <a:ln w="9525" cap="flat">
                <a:noFill/>
                <a:prstDash val="solid"/>
                <a:miter/>
              </a:ln>
            </p:spPr>
            <p:txBody>
              <a:bodyPr rtlCol="0" anchor="ctr"/>
              <a:lstStyle/>
              <a:p>
                <a:endParaRPr lang="zh-CN" altLang="en-US"/>
              </a:p>
            </p:txBody>
          </p:sp>
          <p:sp>
            <p:nvSpPr>
              <p:cNvPr id="146" name="任意多边形: 形状 145"/>
              <p:cNvSpPr/>
              <p:nvPr/>
            </p:nvSpPr>
            <p:spPr>
              <a:xfrm>
                <a:off x="7420022" y="4916910"/>
                <a:ext cx="179243" cy="1282274"/>
              </a:xfrm>
              <a:custGeom>
                <a:avLst/>
                <a:gdLst>
                  <a:gd name="connsiteX0" fmla="*/ 121051 w 119669"/>
                  <a:gd name="connsiteY0" fmla="*/ 63977 h 856099"/>
                  <a:gd name="connsiteX1" fmla="*/ 121051 w 119669"/>
                  <a:gd name="connsiteY1" fmla="*/ 792122 h 856099"/>
                  <a:gd name="connsiteX2" fmla="*/ 63977 w 119669"/>
                  <a:gd name="connsiteY2" fmla="*/ 849195 h 856099"/>
                  <a:gd name="connsiteX3" fmla="*/ 6904 w 119669"/>
                  <a:gd name="connsiteY3" fmla="*/ 792122 h 856099"/>
                  <a:gd name="connsiteX4" fmla="*/ 6904 w 119669"/>
                  <a:gd name="connsiteY4" fmla="*/ 63977 h 856099"/>
                  <a:gd name="connsiteX5" fmla="*/ 63977 w 119669"/>
                  <a:gd name="connsiteY5" fmla="*/ 6904 h 856099"/>
                  <a:gd name="connsiteX6" fmla="*/ 121051 w 119669"/>
                  <a:gd name="connsiteY6" fmla="*/ 63977 h 85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69" h="856099">
                    <a:moveTo>
                      <a:pt x="121051" y="63977"/>
                    </a:moveTo>
                    <a:lnTo>
                      <a:pt x="121051" y="792122"/>
                    </a:lnTo>
                    <a:cubicBezTo>
                      <a:pt x="121051" y="823420"/>
                      <a:pt x="95275" y="849195"/>
                      <a:pt x="63977" y="849195"/>
                    </a:cubicBezTo>
                    <a:cubicBezTo>
                      <a:pt x="32679" y="849195"/>
                      <a:pt x="6904" y="823420"/>
                      <a:pt x="6904" y="792122"/>
                    </a:cubicBezTo>
                    <a:lnTo>
                      <a:pt x="6904" y="63977"/>
                    </a:lnTo>
                    <a:cubicBezTo>
                      <a:pt x="6904" y="32679"/>
                      <a:pt x="32679" y="6904"/>
                      <a:pt x="63977" y="6904"/>
                    </a:cubicBezTo>
                    <a:cubicBezTo>
                      <a:pt x="95275" y="6904"/>
                      <a:pt x="121051" y="32679"/>
                      <a:pt x="121051" y="63977"/>
                    </a:cubicBezTo>
                    <a:close/>
                  </a:path>
                </a:pathLst>
              </a:custGeom>
              <a:solidFill>
                <a:srgbClr val="3D70A3"/>
              </a:solidFill>
              <a:ln w="9525" cap="flat">
                <a:noFill/>
                <a:prstDash val="solid"/>
                <a:miter/>
              </a:ln>
            </p:spPr>
            <p:txBody>
              <a:bodyPr rtlCol="0" anchor="ctr"/>
              <a:lstStyle/>
              <a:p>
                <a:endParaRPr lang="zh-CN" altLang="en-US"/>
              </a:p>
            </p:txBody>
          </p:sp>
          <p:sp>
            <p:nvSpPr>
              <p:cNvPr id="147" name="任意多边形: 形状 146"/>
              <p:cNvSpPr/>
              <p:nvPr/>
            </p:nvSpPr>
            <p:spPr>
              <a:xfrm>
                <a:off x="7420022" y="5512547"/>
                <a:ext cx="179243" cy="137880"/>
              </a:xfrm>
              <a:custGeom>
                <a:avLst/>
                <a:gdLst>
                  <a:gd name="connsiteX0" fmla="*/ 6904 w 119669"/>
                  <a:gd name="connsiteY0" fmla="*/ 6904 h 92053"/>
                  <a:gd name="connsiteX1" fmla="*/ 121051 w 119669"/>
                  <a:gd name="connsiteY1" fmla="*/ 6904 h 92053"/>
                  <a:gd name="connsiteX2" fmla="*/ 121051 w 119669"/>
                  <a:gd name="connsiteY2" fmla="*/ 92514 h 92053"/>
                  <a:gd name="connsiteX3" fmla="*/ 6904 w 119669"/>
                  <a:gd name="connsiteY3" fmla="*/ 92514 h 92053"/>
                </a:gdLst>
                <a:ahLst/>
                <a:cxnLst>
                  <a:cxn ang="0">
                    <a:pos x="connsiteX0" y="connsiteY0"/>
                  </a:cxn>
                  <a:cxn ang="0">
                    <a:pos x="connsiteX1" y="connsiteY1"/>
                  </a:cxn>
                  <a:cxn ang="0">
                    <a:pos x="connsiteX2" y="connsiteY2"/>
                  </a:cxn>
                  <a:cxn ang="0">
                    <a:pos x="connsiteX3" y="connsiteY3"/>
                  </a:cxn>
                </a:cxnLst>
                <a:rect l="l" t="t" r="r" b="b"/>
                <a:pathLst>
                  <a:path w="119669" h="92053">
                    <a:moveTo>
                      <a:pt x="6904" y="6904"/>
                    </a:moveTo>
                    <a:lnTo>
                      <a:pt x="121051" y="6904"/>
                    </a:lnTo>
                    <a:lnTo>
                      <a:pt x="121051" y="92514"/>
                    </a:lnTo>
                    <a:lnTo>
                      <a:pt x="6904" y="92514"/>
                    </a:lnTo>
                    <a:close/>
                  </a:path>
                </a:pathLst>
              </a:custGeom>
              <a:solidFill>
                <a:srgbClr val="2F6089"/>
              </a:solidFill>
              <a:ln w="9525" cap="flat">
                <a:noFill/>
                <a:prstDash val="solid"/>
                <a:miter/>
              </a:ln>
            </p:spPr>
            <p:txBody>
              <a:bodyPr rtlCol="0" anchor="ctr"/>
              <a:lstStyle/>
              <a:p>
                <a:endParaRPr lang="zh-CN" altLang="en-US"/>
              </a:p>
            </p:txBody>
          </p:sp>
          <p:sp>
            <p:nvSpPr>
              <p:cNvPr id="148" name="任意多边形: 形状 147"/>
              <p:cNvSpPr/>
              <p:nvPr/>
            </p:nvSpPr>
            <p:spPr>
              <a:xfrm>
                <a:off x="7371764" y="5797957"/>
                <a:ext cx="275758" cy="496364"/>
              </a:xfrm>
              <a:custGeom>
                <a:avLst/>
                <a:gdLst>
                  <a:gd name="connsiteX0" fmla="*/ 96196 w 184107"/>
                  <a:gd name="connsiteY0" fmla="*/ 6904 h 331393"/>
                  <a:gd name="connsiteX1" fmla="*/ 6904 w 184107"/>
                  <a:gd name="connsiteY1" fmla="*/ 96196 h 331393"/>
                  <a:gd name="connsiteX2" fmla="*/ 6904 w 184107"/>
                  <a:gd name="connsiteY2" fmla="*/ 329092 h 331393"/>
                  <a:gd name="connsiteX3" fmla="*/ 184568 w 184107"/>
                  <a:gd name="connsiteY3" fmla="*/ 329092 h 331393"/>
                  <a:gd name="connsiteX4" fmla="*/ 184568 w 184107"/>
                  <a:gd name="connsiteY4" fmla="*/ 95276 h 331393"/>
                  <a:gd name="connsiteX5" fmla="*/ 96196 w 184107"/>
                  <a:gd name="connsiteY5" fmla="*/ 6904 h 33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107" h="331393">
                    <a:moveTo>
                      <a:pt x="96196" y="6904"/>
                    </a:moveTo>
                    <a:cubicBezTo>
                      <a:pt x="47408" y="6904"/>
                      <a:pt x="6904" y="46487"/>
                      <a:pt x="6904" y="96196"/>
                    </a:cubicBezTo>
                    <a:lnTo>
                      <a:pt x="6904" y="329092"/>
                    </a:lnTo>
                    <a:lnTo>
                      <a:pt x="184568" y="329092"/>
                    </a:lnTo>
                    <a:lnTo>
                      <a:pt x="184568" y="95276"/>
                    </a:lnTo>
                    <a:cubicBezTo>
                      <a:pt x="184568" y="46487"/>
                      <a:pt x="144985" y="6904"/>
                      <a:pt x="96196" y="6904"/>
                    </a:cubicBezTo>
                    <a:close/>
                  </a:path>
                </a:pathLst>
              </a:custGeom>
              <a:solidFill>
                <a:srgbClr val="3D70A3"/>
              </a:solidFill>
              <a:ln w="9525" cap="flat">
                <a:noFill/>
                <a:prstDash val="solid"/>
                <a:miter/>
              </a:ln>
            </p:spPr>
            <p:txBody>
              <a:bodyPr rtlCol="0" anchor="ctr"/>
              <a:lstStyle/>
              <a:p>
                <a:endParaRPr lang="zh-CN" altLang="en-US"/>
              </a:p>
            </p:txBody>
          </p:sp>
          <p:sp>
            <p:nvSpPr>
              <p:cNvPr id="149" name="任意多边形: 形状 148"/>
              <p:cNvSpPr/>
              <p:nvPr/>
            </p:nvSpPr>
            <p:spPr>
              <a:xfrm>
                <a:off x="6454528" y="4064818"/>
                <a:ext cx="2330154" cy="1516669"/>
              </a:xfrm>
              <a:custGeom>
                <a:avLst/>
                <a:gdLst>
                  <a:gd name="connsiteX0" fmla="*/ 1122823 w 1555707"/>
                  <a:gd name="connsiteY0" fmla="*/ 1007528 h 1012590"/>
                  <a:gd name="connsiteX1" fmla="*/ 28304 w 1555707"/>
                  <a:gd name="connsiteY1" fmla="*/ 1007528 h 1012590"/>
                  <a:gd name="connsiteX2" fmla="*/ 8973 w 1555707"/>
                  <a:gd name="connsiteY2" fmla="*/ 980832 h 1012590"/>
                  <a:gd name="connsiteX3" fmla="*/ 396519 w 1555707"/>
                  <a:gd name="connsiteY3" fmla="*/ 33600 h 1012590"/>
                  <a:gd name="connsiteX4" fmla="*/ 437943 w 1555707"/>
                  <a:gd name="connsiteY4" fmla="*/ 6904 h 1012590"/>
                  <a:gd name="connsiteX5" fmla="*/ 1532462 w 1555707"/>
                  <a:gd name="connsiteY5" fmla="*/ 6904 h 1012590"/>
                  <a:gd name="connsiteX6" fmla="*/ 1551793 w 1555707"/>
                  <a:gd name="connsiteY6" fmla="*/ 33600 h 1012590"/>
                  <a:gd name="connsiteX7" fmla="*/ 1164247 w 1555707"/>
                  <a:gd name="connsiteY7" fmla="*/ 980832 h 1012590"/>
                  <a:gd name="connsiteX8" fmla="*/ 1122823 w 1555707"/>
                  <a:gd name="connsiteY8" fmla="*/ 1007528 h 1012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707" h="1012590">
                    <a:moveTo>
                      <a:pt x="1122823" y="1007528"/>
                    </a:moveTo>
                    <a:lnTo>
                      <a:pt x="28304" y="1007528"/>
                    </a:lnTo>
                    <a:cubicBezTo>
                      <a:pt x="11735" y="1007528"/>
                      <a:pt x="2529" y="995561"/>
                      <a:pt x="8973" y="980832"/>
                    </a:cubicBezTo>
                    <a:lnTo>
                      <a:pt x="396519" y="33600"/>
                    </a:lnTo>
                    <a:cubicBezTo>
                      <a:pt x="402042" y="18871"/>
                      <a:pt x="420453" y="6904"/>
                      <a:pt x="437943" y="6904"/>
                    </a:cubicBezTo>
                    <a:lnTo>
                      <a:pt x="1532462" y="6904"/>
                    </a:lnTo>
                    <a:cubicBezTo>
                      <a:pt x="1549031" y="6904"/>
                      <a:pt x="1558237" y="18871"/>
                      <a:pt x="1551793" y="33600"/>
                    </a:cubicBezTo>
                    <a:lnTo>
                      <a:pt x="1164247" y="980832"/>
                    </a:lnTo>
                    <a:cubicBezTo>
                      <a:pt x="1157803" y="995561"/>
                      <a:pt x="1139392" y="1007528"/>
                      <a:pt x="1122823" y="1007528"/>
                    </a:cubicBezTo>
                    <a:close/>
                  </a:path>
                </a:pathLst>
              </a:custGeom>
              <a:solidFill>
                <a:srgbClr val="2F6089"/>
              </a:solidFill>
              <a:ln w="9525" cap="flat">
                <a:noFill/>
                <a:prstDash val="solid"/>
                <a:miter/>
              </a:ln>
            </p:spPr>
            <p:txBody>
              <a:bodyPr rtlCol="0" anchor="ctr"/>
              <a:lstStyle/>
              <a:p>
                <a:endParaRPr lang="zh-CN" altLang="en-US"/>
              </a:p>
            </p:txBody>
          </p:sp>
          <p:sp>
            <p:nvSpPr>
              <p:cNvPr id="150" name="任意多边形: 形状 149"/>
              <p:cNvSpPr/>
              <p:nvPr/>
            </p:nvSpPr>
            <p:spPr>
              <a:xfrm>
                <a:off x="6428331" y="4048272"/>
                <a:ext cx="2330154" cy="1516669"/>
              </a:xfrm>
              <a:custGeom>
                <a:avLst/>
                <a:gdLst>
                  <a:gd name="connsiteX0" fmla="*/ 1122823 w 1555707"/>
                  <a:gd name="connsiteY0" fmla="*/ 1007528 h 1012590"/>
                  <a:gd name="connsiteX1" fmla="*/ 28304 w 1555707"/>
                  <a:gd name="connsiteY1" fmla="*/ 1007528 h 1012590"/>
                  <a:gd name="connsiteX2" fmla="*/ 8973 w 1555707"/>
                  <a:gd name="connsiteY2" fmla="*/ 980832 h 1012590"/>
                  <a:gd name="connsiteX3" fmla="*/ 396519 w 1555707"/>
                  <a:gd name="connsiteY3" fmla="*/ 33600 h 1012590"/>
                  <a:gd name="connsiteX4" fmla="*/ 437943 w 1555707"/>
                  <a:gd name="connsiteY4" fmla="*/ 6904 h 1012590"/>
                  <a:gd name="connsiteX5" fmla="*/ 1532462 w 1555707"/>
                  <a:gd name="connsiteY5" fmla="*/ 6904 h 1012590"/>
                  <a:gd name="connsiteX6" fmla="*/ 1551793 w 1555707"/>
                  <a:gd name="connsiteY6" fmla="*/ 33600 h 1012590"/>
                  <a:gd name="connsiteX7" fmla="*/ 1164247 w 1555707"/>
                  <a:gd name="connsiteY7" fmla="*/ 980832 h 1012590"/>
                  <a:gd name="connsiteX8" fmla="*/ 1122823 w 1555707"/>
                  <a:gd name="connsiteY8" fmla="*/ 1007528 h 1012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707" h="1012590">
                    <a:moveTo>
                      <a:pt x="1122823" y="1007528"/>
                    </a:moveTo>
                    <a:lnTo>
                      <a:pt x="28304" y="1007528"/>
                    </a:lnTo>
                    <a:cubicBezTo>
                      <a:pt x="11735" y="1007528"/>
                      <a:pt x="2529" y="995561"/>
                      <a:pt x="8973" y="980832"/>
                    </a:cubicBezTo>
                    <a:lnTo>
                      <a:pt x="396519" y="33600"/>
                    </a:lnTo>
                    <a:cubicBezTo>
                      <a:pt x="402042" y="18871"/>
                      <a:pt x="420453" y="6904"/>
                      <a:pt x="437943" y="6904"/>
                    </a:cubicBezTo>
                    <a:lnTo>
                      <a:pt x="1532462" y="6904"/>
                    </a:lnTo>
                    <a:cubicBezTo>
                      <a:pt x="1549031" y="6904"/>
                      <a:pt x="1558237" y="18871"/>
                      <a:pt x="1551793" y="33600"/>
                    </a:cubicBezTo>
                    <a:lnTo>
                      <a:pt x="1164247" y="980832"/>
                    </a:lnTo>
                    <a:cubicBezTo>
                      <a:pt x="1158724" y="995561"/>
                      <a:pt x="1139392" y="1007528"/>
                      <a:pt x="1122823" y="1007528"/>
                    </a:cubicBezTo>
                    <a:close/>
                  </a:path>
                </a:pathLst>
              </a:custGeom>
              <a:solidFill>
                <a:srgbClr val="3D70A3"/>
              </a:solidFill>
              <a:ln w="9525" cap="flat">
                <a:noFill/>
                <a:prstDash val="solid"/>
                <a:miter/>
              </a:ln>
            </p:spPr>
            <p:txBody>
              <a:bodyPr rtlCol="0" anchor="ctr"/>
              <a:lstStyle/>
              <a:p>
                <a:endParaRPr lang="zh-CN" altLang="en-US"/>
              </a:p>
            </p:txBody>
          </p:sp>
          <p:sp>
            <p:nvSpPr>
              <p:cNvPr id="151" name="任意多边形: 形状 150"/>
              <p:cNvSpPr/>
              <p:nvPr/>
            </p:nvSpPr>
            <p:spPr>
              <a:xfrm>
                <a:off x="6891618" y="4015182"/>
                <a:ext cx="923789" cy="317121"/>
              </a:xfrm>
              <a:custGeom>
                <a:avLst/>
                <a:gdLst>
                  <a:gd name="connsiteX0" fmla="*/ 610995 w 616759"/>
                  <a:gd name="connsiteY0" fmla="*/ 34520 h 211723"/>
                  <a:gd name="connsiteX1" fmla="*/ 550239 w 616759"/>
                  <a:gd name="connsiteY1" fmla="*/ 183647 h 211723"/>
                  <a:gd name="connsiteX2" fmla="*/ 507894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3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6" y="198376"/>
                      <a:pt x="525385" y="211263"/>
                      <a:pt x="507894" y="211263"/>
                    </a:cubicBezTo>
                    <a:lnTo>
                      <a:pt x="29215" y="211263"/>
                    </a:lnTo>
                    <a:cubicBezTo>
                      <a:pt x="11725" y="211263"/>
                      <a:pt x="2520" y="199296"/>
                      <a:pt x="8964" y="183647"/>
                    </a:cubicBezTo>
                    <a:lnTo>
                      <a:pt x="69719" y="34520"/>
                    </a:lnTo>
                    <a:cubicBezTo>
                      <a:pt x="76163" y="19791"/>
                      <a:pt x="94573" y="6904"/>
                      <a:pt x="112063" y="6904"/>
                    </a:cubicBezTo>
                    <a:lnTo>
                      <a:pt x="590743" y="6904"/>
                    </a:lnTo>
                    <a:cubicBezTo>
                      <a:pt x="608233" y="6904"/>
                      <a:pt x="617439"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152" name="任意多边形: 形状 151"/>
              <p:cNvSpPr/>
              <p:nvPr/>
            </p:nvSpPr>
            <p:spPr>
              <a:xfrm>
                <a:off x="7811271" y="4015182"/>
                <a:ext cx="923789" cy="317121"/>
              </a:xfrm>
              <a:custGeom>
                <a:avLst/>
                <a:gdLst>
                  <a:gd name="connsiteX0" fmla="*/ 610995 w 616759"/>
                  <a:gd name="connsiteY0" fmla="*/ 34520 h 211723"/>
                  <a:gd name="connsiteX1" fmla="*/ 550239 w 616759"/>
                  <a:gd name="connsiteY1" fmla="*/ 183647 h 211723"/>
                  <a:gd name="connsiteX2" fmla="*/ 507895 w 616759"/>
                  <a:gd name="connsiteY2" fmla="*/ 211263 h 211723"/>
                  <a:gd name="connsiteX3" fmla="*/ 29215 w 616759"/>
                  <a:gd name="connsiteY3" fmla="*/ 211263 h 211723"/>
                  <a:gd name="connsiteX4" fmla="*/ 8963 w 616759"/>
                  <a:gd name="connsiteY4" fmla="*/ 183647 h 211723"/>
                  <a:gd name="connsiteX5" fmla="*/ 69719 w 616759"/>
                  <a:gd name="connsiteY5" fmla="*/ 34520 h 211723"/>
                  <a:gd name="connsiteX6" fmla="*/ 112064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5" y="198376"/>
                      <a:pt x="525385" y="211263"/>
                      <a:pt x="507895" y="211263"/>
                    </a:cubicBezTo>
                    <a:lnTo>
                      <a:pt x="29215" y="211263"/>
                    </a:lnTo>
                    <a:cubicBezTo>
                      <a:pt x="11725" y="211263"/>
                      <a:pt x="2520" y="199296"/>
                      <a:pt x="8963" y="183647"/>
                    </a:cubicBezTo>
                    <a:lnTo>
                      <a:pt x="69719" y="34520"/>
                    </a:lnTo>
                    <a:cubicBezTo>
                      <a:pt x="76163" y="19791"/>
                      <a:pt x="94573" y="6904"/>
                      <a:pt x="112064" y="6904"/>
                    </a:cubicBezTo>
                    <a:lnTo>
                      <a:pt x="590743" y="6904"/>
                    </a:lnTo>
                    <a:cubicBezTo>
                      <a:pt x="608233" y="6904"/>
                      <a:pt x="617438"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153" name="任意多边形: 形状 152"/>
              <p:cNvSpPr/>
              <p:nvPr/>
            </p:nvSpPr>
            <p:spPr>
              <a:xfrm>
                <a:off x="6728922" y="4412274"/>
                <a:ext cx="923789" cy="317121"/>
              </a:xfrm>
              <a:custGeom>
                <a:avLst/>
                <a:gdLst>
                  <a:gd name="connsiteX0" fmla="*/ 610995 w 616759"/>
                  <a:gd name="connsiteY0" fmla="*/ 34520 h 211723"/>
                  <a:gd name="connsiteX1" fmla="*/ 550239 w 616759"/>
                  <a:gd name="connsiteY1" fmla="*/ 183647 h 211723"/>
                  <a:gd name="connsiteX2" fmla="*/ 507895 w 616759"/>
                  <a:gd name="connsiteY2" fmla="*/ 211263 h 211723"/>
                  <a:gd name="connsiteX3" fmla="*/ 29215 w 616759"/>
                  <a:gd name="connsiteY3" fmla="*/ 211263 h 211723"/>
                  <a:gd name="connsiteX4" fmla="*/ 8963 w 616759"/>
                  <a:gd name="connsiteY4" fmla="*/ 183647 h 211723"/>
                  <a:gd name="connsiteX5" fmla="*/ 69719 w 616759"/>
                  <a:gd name="connsiteY5" fmla="*/ 34520 h 211723"/>
                  <a:gd name="connsiteX6" fmla="*/ 112064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5" y="198376"/>
                      <a:pt x="525385" y="211263"/>
                      <a:pt x="507895" y="211263"/>
                    </a:cubicBezTo>
                    <a:lnTo>
                      <a:pt x="29215" y="211263"/>
                    </a:lnTo>
                    <a:cubicBezTo>
                      <a:pt x="11725" y="211263"/>
                      <a:pt x="2520" y="199296"/>
                      <a:pt x="8963" y="183647"/>
                    </a:cubicBezTo>
                    <a:lnTo>
                      <a:pt x="69719" y="34520"/>
                    </a:lnTo>
                    <a:cubicBezTo>
                      <a:pt x="76163" y="19791"/>
                      <a:pt x="94573" y="6904"/>
                      <a:pt x="112064" y="6904"/>
                    </a:cubicBezTo>
                    <a:lnTo>
                      <a:pt x="590743" y="6904"/>
                    </a:lnTo>
                    <a:cubicBezTo>
                      <a:pt x="608233" y="6904"/>
                      <a:pt x="617438"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154" name="任意多边形: 形状 153"/>
              <p:cNvSpPr/>
              <p:nvPr/>
            </p:nvSpPr>
            <p:spPr>
              <a:xfrm>
                <a:off x="7648575" y="4412274"/>
                <a:ext cx="923789" cy="317121"/>
              </a:xfrm>
              <a:custGeom>
                <a:avLst/>
                <a:gdLst>
                  <a:gd name="connsiteX0" fmla="*/ 610995 w 616759"/>
                  <a:gd name="connsiteY0" fmla="*/ 34520 h 211723"/>
                  <a:gd name="connsiteX1" fmla="*/ 550239 w 616759"/>
                  <a:gd name="connsiteY1" fmla="*/ 183647 h 211723"/>
                  <a:gd name="connsiteX2" fmla="*/ 507895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4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6" y="198376"/>
                      <a:pt x="525385" y="211263"/>
                      <a:pt x="507895" y="211263"/>
                    </a:cubicBezTo>
                    <a:lnTo>
                      <a:pt x="29215" y="211263"/>
                    </a:lnTo>
                    <a:cubicBezTo>
                      <a:pt x="11725" y="211263"/>
                      <a:pt x="2520" y="199296"/>
                      <a:pt x="8964" y="183647"/>
                    </a:cubicBezTo>
                    <a:lnTo>
                      <a:pt x="69719" y="34520"/>
                    </a:lnTo>
                    <a:cubicBezTo>
                      <a:pt x="76163" y="19791"/>
                      <a:pt x="94573" y="6904"/>
                      <a:pt x="112064" y="6904"/>
                    </a:cubicBezTo>
                    <a:lnTo>
                      <a:pt x="590743" y="6904"/>
                    </a:lnTo>
                    <a:cubicBezTo>
                      <a:pt x="608233" y="6904"/>
                      <a:pt x="617439"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155" name="任意多边形: 形状 154"/>
              <p:cNvSpPr/>
              <p:nvPr/>
            </p:nvSpPr>
            <p:spPr>
              <a:xfrm>
                <a:off x="6566224" y="4809364"/>
                <a:ext cx="923789" cy="317121"/>
              </a:xfrm>
              <a:custGeom>
                <a:avLst/>
                <a:gdLst>
                  <a:gd name="connsiteX0" fmla="*/ 610995 w 616759"/>
                  <a:gd name="connsiteY0" fmla="*/ 34520 h 211723"/>
                  <a:gd name="connsiteX1" fmla="*/ 550239 w 616759"/>
                  <a:gd name="connsiteY1" fmla="*/ 183647 h 211723"/>
                  <a:gd name="connsiteX2" fmla="*/ 507895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4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6" y="198376"/>
                      <a:pt x="525385" y="211263"/>
                      <a:pt x="507895" y="211263"/>
                    </a:cubicBezTo>
                    <a:lnTo>
                      <a:pt x="29215" y="211263"/>
                    </a:lnTo>
                    <a:cubicBezTo>
                      <a:pt x="11725" y="211263"/>
                      <a:pt x="2520" y="199296"/>
                      <a:pt x="8964" y="183647"/>
                    </a:cubicBezTo>
                    <a:lnTo>
                      <a:pt x="69719" y="34520"/>
                    </a:lnTo>
                    <a:cubicBezTo>
                      <a:pt x="76163" y="19792"/>
                      <a:pt x="94573" y="6904"/>
                      <a:pt x="112064" y="6904"/>
                    </a:cubicBezTo>
                    <a:lnTo>
                      <a:pt x="590743" y="6904"/>
                    </a:lnTo>
                    <a:cubicBezTo>
                      <a:pt x="608233" y="7825"/>
                      <a:pt x="617439" y="19792"/>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156" name="任意多边形: 形状 155"/>
              <p:cNvSpPr/>
              <p:nvPr/>
            </p:nvSpPr>
            <p:spPr>
              <a:xfrm>
                <a:off x="7485877" y="4809364"/>
                <a:ext cx="923789" cy="317121"/>
              </a:xfrm>
              <a:custGeom>
                <a:avLst/>
                <a:gdLst>
                  <a:gd name="connsiteX0" fmla="*/ 610995 w 616759"/>
                  <a:gd name="connsiteY0" fmla="*/ 34520 h 211723"/>
                  <a:gd name="connsiteX1" fmla="*/ 550239 w 616759"/>
                  <a:gd name="connsiteY1" fmla="*/ 183647 h 211723"/>
                  <a:gd name="connsiteX2" fmla="*/ 507894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3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5" y="198376"/>
                      <a:pt x="525385" y="211263"/>
                      <a:pt x="507894" y="211263"/>
                    </a:cubicBezTo>
                    <a:lnTo>
                      <a:pt x="29215" y="211263"/>
                    </a:lnTo>
                    <a:cubicBezTo>
                      <a:pt x="11725" y="211263"/>
                      <a:pt x="2520" y="199296"/>
                      <a:pt x="8964" y="183647"/>
                    </a:cubicBezTo>
                    <a:lnTo>
                      <a:pt x="69719" y="34520"/>
                    </a:lnTo>
                    <a:cubicBezTo>
                      <a:pt x="76163" y="19792"/>
                      <a:pt x="94573" y="6904"/>
                      <a:pt x="112063" y="6904"/>
                    </a:cubicBezTo>
                    <a:lnTo>
                      <a:pt x="590743" y="6904"/>
                    </a:lnTo>
                    <a:cubicBezTo>
                      <a:pt x="608233" y="7825"/>
                      <a:pt x="617438" y="19792"/>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157" name="任意多边形: 形状 156"/>
              <p:cNvSpPr/>
              <p:nvPr/>
            </p:nvSpPr>
            <p:spPr>
              <a:xfrm>
                <a:off x="6403527" y="5206456"/>
                <a:ext cx="923789" cy="317121"/>
              </a:xfrm>
              <a:custGeom>
                <a:avLst/>
                <a:gdLst>
                  <a:gd name="connsiteX0" fmla="*/ 610995 w 616759"/>
                  <a:gd name="connsiteY0" fmla="*/ 34520 h 211723"/>
                  <a:gd name="connsiteX1" fmla="*/ 550239 w 616759"/>
                  <a:gd name="connsiteY1" fmla="*/ 183647 h 211723"/>
                  <a:gd name="connsiteX2" fmla="*/ 507894 w 616759"/>
                  <a:gd name="connsiteY2" fmla="*/ 211263 h 211723"/>
                  <a:gd name="connsiteX3" fmla="*/ 29215 w 616759"/>
                  <a:gd name="connsiteY3" fmla="*/ 211263 h 211723"/>
                  <a:gd name="connsiteX4" fmla="*/ 8964 w 616759"/>
                  <a:gd name="connsiteY4" fmla="*/ 183647 h 211723"/>
                  <a:gd name="connsiteX5" fmla="*/ 69719 w 616759"/>
                  <a:gd name="connsiteY5" fmla="*/ 34520 h 211723"/>
                  <a:gd name="connsiteX6" fmla="*/ 112063 w 616759"/>
                  <a:gd name="connsiteY6" fmla="*/ 6904 h 211723"/>
                  <a:gd name="connsiteX7" fmla="*/ 590743 w 616759"/>
                  <a:gd name="connsiteY7" fmla="*/ 6904 h 211723"/>
                  <a:gd name="connsiteX8" fmla="*/ 610995 w 616759"/>
                  <a:gd name="connsiteY8"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610995" y="34520"/>
                    </a:moveTo>
                    <a:lnTo>
                      <a:pt x="550239" y="183647"/>
                    </a:lnTo>
                    <a:cubicBezTo>
                      <a:pt x="543795" y="198376"/>
                      <a:pt x="525385" y="211263"/>
                      <a:pt x="507894" y="211263"/>
                    </a:cubicBezTo>
                    <a:lnTo>
                      <a:pt x="29215" y="211263"/>
                    </a:lnTo>
                    <a:cubicBezTo>
                      <a:pt x="11725" y="211263"/>
                      <a:pt x="2520" y="199296"/>
                      <a:pt x="8964" y="183647"/>
                    </a:cubicBezTo>
                    <a:lnTo>
                      <a:pt x="69719" y="34520"/>
                    </a:lnTo>
                    <a:cubicBezTo>
                      <a:pt x="76163" y="19791"/>
                      <a:pt x="94573" y="6904"/>
                      <a:pt x="112063" y="6904"/>
                    </a:cubicBezTo>
                    <a:lnTo>
                      <a:pt x="590743" y="6904"/>
                    </a:lnTo>
                    <a:cubicBezTo>
                      <a:pt x="608233" y="7825"/>
                      <a:pt x="617438" y="19791"/>
                      <a:pt x="610995" y="34520"/>
                    </a:cubicBezTo>
                    <a:close/>
                  </a:path>
                </a:pathLst>
              </a:custGeom>
              <a:solidFill>
                <a:srgbClr val="B9EDE6"/>
              </a:solidFill>
              <a:ln w="9525" cap="flat">
                <a:noFill/>
                <a:prstDash val="solid"/>
                <a:miter/>
              </a:ln>
            </p:spPr>
            <p:txBody>
              <a:bodyPr rtlCol="0" anchor="ctr"/>
              <a:lstStyle/>
              <a:p>
                <a:endParaRPr lang="zh-CN" altLang="en-US"/>
              </a:p>
            </p:txBody>
          </p:sp>
          <p:sp>
            <p:nvSpPr>
              <p:cNvPr id="158" name="任意多边形: 形状 157"/>
              <p:cNvSpPr/>
              <p:nvPr/>
            </p:nvSpPr>
            <p:spPr>
              <a:xfrm>
                <a:off x="7323180" y="5206456"/>
                <a:ext cx="923789" cy="317121"/>
              </a:xfrm>
              <a:custGeom>
                <a:avLst/>
                <a:gdLst>
                  <a:gd name="connsiteX0" fmla="*/ 507895 w 616759"/>
                  <a:gd name="connsiteY0" fmla="*/ 211263 h 211723"/>
                  <a:gd name="connsiteX1" fmla="*/ 29215 w 616759"/>
                  <a:gd name="connsiteY1" fmla="*/ 211263 h 211723"/>
                  <a:gd name="connsiteX2" fmla="*/ 8963 w 616759"/>
                  <a:gd name="connsiteY2" fmla="*/ 183647 h 211723"/>
                  <a:gd name="connsiteX3" fmla="*/ 69719 w 616759"/>
                  <a:gd name="connsiteY3" fmla="*/ 34520 h 211723"/>
                  <a:gd name="connsiteX4" fmla="*/ 112064 w 616759"/>
                  <a:gd name="connsiteY4" fmla="*/ 6904 h 211723"/>
                  <a:gd name="connsiteX5" fmla="*/ 590743 w 616759"/>
                  <a:gd name="connsiteY5" fmla="*/ 6904 h 211723"/>
                  <a:gd name="connsiteX6" fmla="*/ 610995 w 616759"/>
                  <a:gd name="connsiteY6" fmla="*/ 34520 h 211723"/>
                  <a:gd name="connsiteX7" fmla="*/ 550239 w 616759"/>
                  <a:gd name="connsiteY7" fmla="*/ 183647 h 211723"/>
                  <a:gd name="connsiteX8" fmla="*/ 507895 w 616759"/>
                  <a:gd name="connsiteY8" fmla="*/ 211263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759" h="211723">
                    <a:moveTo>
                      <a:pt x="507895" y="211263"/>
                    </a:moveTo>
                    <a:lnTo>
                      <a:pt x="29215" y="211263"/>
                    </a:lnTo>
                    <a:cubicBezTo>
                      <a:pt x="11725" y="211263"/>
                      <a:pt x="2520" y="199296"/>
                      <a:pt x="8963" y="183647"/>
                    </a:cubicBezTo>
                    <a:lnTo>
                      <a:pt x="69719" y="34520"/>
                    </a:lnTo>
                    <a:cubicBezTo>
                      <a:pt x="76163" y="19791"/>
                      <a:pt x="94573" y="6904"/>
                      <a:pt x="112064" y="6904"/>
                    </a:cubicBezTo>
                    <a:lnTo>
                      <a:pt x="590743" y="6904"/>
                    </a:lnTo>
                    <a:cubicBezTo>
                      <a:pt x="608233" y="6904"/>
                      <a:pt x="617438" y="18871"/>
                      <a:pt x="610995" y="34520"/>
                    </a:cubicBezTo>
                    <a:lnTo>
                      <a:pt x="550239" y="183647"/>
                    </a:lnTo>
                    <a:cubicBezTo>
                      <a:pt x="543795" y="199296"/>
                      <a:pt x="524464" y="211263"/>
                      <a:pt x="507895" y="211263"/>
                    </a:cubicBezTo>
                    <a:close/>
                  </a:path>
                </a:pathLst>
              </a:custGeom>
              <a:solidFill>
                <a:srgbClr val="B9EDE6"/>
              </a:solidFill>
              <a:ln w="9525" cap="flat">
                <a:noFill/>
                <a:prstDash val="solid"/>
                <a:miter/>
              </a:ln>
            </p:spPr>
            <p:txBody>
              <a:bodyPr rtlCol="0" anchor="ctr"/>
              <a:lstStyle/>
              <a:p>
                <a:endParaRPr lang="zh-CN" altLang="en-US"/>
              </a:p>
            </p:txBody>
          </p:sp>
          <p:sp>
            <p:nvSpPr>
              <p:cNvPr id="159" name="任意多边形: 形状 158"/>
              <p:cNvSpPr/>
              <p:nvPr/>
            </p:nvSpPr>
            <p:spPr>
              <a:xfrm>
                <a:off x="6589992" y="4810743"/>
                <a:ext cx="344697" cy="220606"/>
              </a:xfrm>
              <a:custGeom>
                <a:avLst/>
                <a:gdLst>
                  <a:gd name="connsiteX0" fmla="*/ 96196 w 230134"/>
                  <a:gd name="connsiteY0" fmla="*/ 6904 h 147285"/>
                  <a:gd name="connsiteX1" fmla="*/ 229674 w 230134"/>
                  <a:gd name="connsiteY1" fmla="*/ 6904 h 147285"/>
                  <a:gd name="connsiteX2" fmla="*/ 6904 w 230134"/>
                  <a:gd name="connsiteY2" fmla="*/ 148667 h 147285"/>
                  <a:gd name="connsiteX3" fmla="*/ 53851 w 230134"/>
                  <a:gd name="connsiteY3" fmla="*/ 33600 h 147285"/>
                  <a:gd name="connsiteX4" fmla="*/ 96196 w 230134"/>
                  <a:gd name="connsiteY4" fmla="*/ 6904 h 14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134" h="147285">
                    <a:moveTo>
                      <a:pt x="96196" y="6904"/>
                    </a:moveTo>
                    <a:lnTo>
                      <a:pt x="229674" y="6904"/>
                    </a:lnTo>
                    <a:lnTo>
                      <a:pt x="6904" y="148667"/>
                    </a:lnTo>
                    <a:lnTo>
                      <a:pt x="53851" y="33600"/>
                    </a:lnTo>
                    <a:cubicBezTo>
                      <a:pt x="60295" y="18871"/>
                      <a:pt x="79626" y="6904"/>
                      <a:pt x="96196"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60" name="任意多边形: 形状 159"/>
              <p:cNvSpPr/>
              <p:nvPr/>
            </p:nvSpPr>
            <p:spPr>
              <a:xfrm>
                <a:off x="6728922" y="4412274"/>
                <a:ext cx="827273" cy="317121"/>
              </a:xfrm>
              <a:custGeom>
                <a:avLst/>
                <a:gdLst>
                  <a:gd name="connsiteX0" fmla="*/ 112064 w 552322"/>
                  <a:gd name="connsiteY0" fmla="*/ 6904 h 211723"/>
                  <a:gd name="connsiteX1" fmla="*/ 552080 w 552322"/>
                  <a:gd name="connsiteY1" fmla="*/ 6904 h 211723"/>
                  <a:gd name="connsiteX2" fmla="*/ 233575 w 552322"/>
                  <a:gd name="connsiteY2" fmla="*/ 210343 h 211723"/>
                  <a:gd name="connsiteX3" fmla="*/ 29215 w 552322"/>
                  <a:gd name="connsiteY3" fmla="*/ 210343 h 211723"/>
                  <a:gd name="connsiteX4" fmla="*/ 8963 w 552322"/>
                  <a:gd name="connsiteY4" fmla="*/ 182727 h 211723"/>
                  <a:gd name="connsiteX5" fmla="*/ 69719 w 552322"/>
                  <a:gd name="connsiteY5" fmla="*/ 33600 h 211723"/>
                  <a:gd name="connsiteX6" fmla="*/ 112064 w 552322"/>
                  <a:gd name="connsiteY6" fmla="*/ 6904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322" h="211723">
                    <a:moveTo>
                      <a:pt x="112064" y="6904"/>
                    </a:moveTo>
                    <a:lnTo>
                      <a:pt x="552080" y="6904"/>
                    </a:lnTo>
                    <a:lnTo>
                      <a:pt x="233575" y="210343"/>
                    </a:lnTo>
                    <a:lnTo>
                      <a:pt x="29215" y="210343"/>
                    </a:lnTo>
                    <a:cubicBezTo>
                      <a:pt x="11725" y="210343"/>
                      <a:pt x="2520" y="198376"/>
                      <a:pt x="8963" y="182727"/>
                    </a:cubicBezTo>
                    <a:lnTo>
                      <a:pt x="69719" y="33600"/>
                    </a:lnTo>
                    <a:cubicBezTo>
                      <a:pt x="76163" y="19791"/>
                      <a:pt x="95494" y="6904"/>
                      <a:pt x="112064"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61" name="任意多边形: 形状 160"/>
              <p:cNvSpPr/>
              <p:nvPr/>
            </p:nvSpPr>
            <p:spPr>
              <a:xfrm>
                <a:off x="6967780" y="4016490"/>
                <a:ext cx="841062" cy="317121"/>
              </a:xfrm>
              <a:custGeom>
                <a:avLst/>
                <a:gdLst>
                  <a:gd name="connsiteX0" fmla="*/ 560147 w 561527"/>
                  <a:gd name="connsiteY0" fmla="*/ 33646 h 211723"/>
                  <a:gd name="connsiteX1" fmla="*/ 499391 w 561527"/>
                  <a:gd name="connsiteY1" fmla="*/ 182773 h 211723"/>
                  <a:gd name="connsiteX2" fmla="*/ 457047 w 561527"/>
                  <a:gd name="connsiteY2" fmla="*/ 210389 h 211723"/>
                  <a:gd name="connsiteX3" fmla="*/ 6904 w 561527"/>
                  <a:gd name="connsiteY3" fmla="*/ 210389 h 211723"/>
                  <a:gd name="connsiteX4" fmla="*/ 325410 w 561527"/>
                  <a:gd name="connsiteY4" fmla="*/ 6950 h 211723"/>
                  <a:gd name="connsiteX5" fmla="*/ 539895 w 561527"/>
                  <a:gd name="connsiteY5" fmla="*/ 6950 h 211723"/>
                  <a:gd name="connsiteX6" fmla="*/ 560147 w 561527"/>
                  <a:gd name="connsiteY6" fmla="*/ 33646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527" h="211723">
                    <a:moveTo>
                      <a:pt x="560147" y="33646"/>
                    </a:moveTo>
                    <a:lnTo>
                      <a:pt x="499391" y="182773"/>
                    </a:lnTo>
                    <a:cubicBezTo>
                      <a:pt x="492948" y="197502"/>
                      <a:pt x="474537" y="210389"/>
                      <a:pt x="457047" y="210389"/>
                    </a:cubicBezTo>
                    <a:lnTo>
                      <a:pt x="6904" y="210389"/>
                    </a:lnTo>
                    <a:lnTo>
                      <a:pt x="325410" y="6950"/>
                    </a:lnTo>
                    <a:lnTo>
                      <a:pt x="539895" y="6950"/>
                    </a:lnTo>
                    <a:cubicBezTo>
                      <a:pt x="557385" y="6030"/>
                      <a:pt x="566591" y="18918"/>
                      <a:pt x="560147" y="33646"/>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62" name="任意多边形: 形状 161"/>
              <p:cNvSpPr/>
              <p:nvPr/>
            </p:nvSpPr>
            <p:spPr>
              <a:xfrm>
                <a:off x="7835039" y="4013802"/>
                <a:ext cx="344697" cy="234394"/>
              </a:xfrm>
              <a:custGeom>
                <a:avLst/>
                <a:gdLst>
                  <a:gd name="connsiteX0" fmla="*/ 228753 w 230134"/>
                  <a:gd name="connsiteY0" fmla="*/ 7825 h 156491"/>
                  <a:gd name="connsiteX1" fmla="*/ 6904 w 230134"/>
                  <a:gd name="connsiteY1" fmla="*/ 149587 h 156491"/>
                  <a:gd name="connsiteX2" fmla="*/ 53851 w 230134"/>
                  <a:gd name="connsiteY2" fmla="*/ 34520 h 156491"/>
                  <a:gd name="connsiteX3" fmla="*/ 96196 w 230134"/>
                  <a:gd name="connsiteY3" fmla="*/ 6904 h 156491"/>
                  <a:gd name="connsiteX4" fmla="*/ 228753 w 230134"/>
                  <a:gd name="connsiteY4" fmla="*/ 6904 h 156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134" h="156491">
                    <a:moveTo>
                      <a:pt x="228753" y="7825"/>
                    </a:moveTo>
                    <a:lnTo>
                      <a:pt x="6904" y="149587"/>
                    </a:lnTo>
                    <a:lnTo>
                      <a:pt x="53851" y="34520"/>
                    </a:lnTo>
                    <a:cubicBezTo>
                      <a:pt x="60295" y="19791"/>
                      <a:pt x="78706" y="6904"/>
                      <a:pt x="96196" y="6904"/>
                    </a:cubicBezTo>
                    <a:lnTo>
                      <a:pt x="228753"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63" name="任意多边形: 形状 162"/>
              <p:cNvSpPr/>
              <p:nvPr/>
            </p:nvSpPr>
            <p:spPr>
              <a:xfrm>
                <a:off x="6404907" y="5207834"/>
                <a:ext cx="758334" cy="317121"/>
              </a:xfrm>
              <a:custGeom>
                <a:avLst/>
                <a:gdLst>
                  <a:gd name="connsiteX0" fmla="*/ 228051 w 506295"/>
                  <a:gd name="connsiteY0" fmla="*/ 6904 h 211723"/>
                  <a:gd name="connsiteX1" fmla="*/ 507895 w 506295"/>
                  <a:gd name="connsiteY1" fmla="*/ 6904 h 211723"/>
                  <a:gd name="connsiteX2" fmla="*/ 189389 w 506295"/>
                  <a:gd name="connsiteY2" fmla="*/ 210342 h 211723"/>
                  <a:gd name="connsiteX3" fmla="*/ 29215 w 506295"/>
                  <a:gd name="connsiteY3" fmla="*/ 210342 h 211723"/>
                  <a:gd name="connsiteX4" fmla="*/ 8963 w 506295"/>
                  <a:gd name="connsiteY4" fmla="*/ 182726 h 211723"/>
                  <a:gd name="connsiteX5" fmla="*/ 29215 w 506295"/>
                  <a:gd name="connsiteY5" fmla="*/ 133938 h 211723"/>
                  <a:gd name="connsiteX6" fmla="*/ 228051 w 506295"/>
                  <a:gd name="connsiteY6" fmla="*/ 6904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295" h="211723">
                    <a:moveTo>
                      <a:pt x="228051" y="6904"/>
                    </a:moveTo>
                    <a:lnTo>
                      <a:pt x="507895" y="6904"/>
                    </a:lnTo>
                    <a:lnTo>
                      <a:pt x="189389" y="210342"/>
                    </a:lnTo>
                    <a:lnTo>
                      <a:pt x="29215" y="210342"/>
                    </a:lnTo>
                    <a:cubicBezTo>
                      <a:pt x="11725" y="210342"/>
                      <a:pt x="2520" y="198376"/>
                      <a:pt x="8963" y="182726"/>
                    </a:cubicBezTo>
                    <a:lnTo>
                      <a:pt x="29215" y="133938"/>
                    </a:lnTo>
                    <a:lnTo>
                      <a:pt x="228051"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64" name="任意多边形: 形状 163"/>
              <p:cNvSpPr/>
              <p:nvPr/>
            </p:nvSpPr>
            <p:spPr>
              <a:xfrm>
                <a:off x="6879537" y="4809364"/>
                <a:ext cx="606667" cy="317121"/>
              </a:xfrm>
              <a:custGeom>
                <a:avLst/>
                <a:gdLst>
                  <a:gd name="connsiteX0" fmla="*/ 401814 w 405036"/>
                  <a:gd name="connsiteY0" fmla="*/ 34520 h 211723"/>
                  <a:gd name="connsiteX1" fmla="*/ 344741 w 405036"/>
                  <a:gd name="connsiteY1" fmla="*/ 173521 h 211723"/>
                  <a:gd name="connsiteX2" fmla="*/ 286747 w 405036"/>
                  <a:gd name="connsiteY2" fmla="*/ 210343 h 211723"/>
                  <a:gd name="connsiteX3" fmla="*/ 6904 w 405036"/>
                  <a:gd name="connsiteY3" fmla="*/ 210343 h 211723"/>
                  <a:gd name="connsiteX4" fmla="*/ 325410 w 405036"/>
                  <a:gd name="connsiteY4" fmla="*/ 6904 h 211723"/>
                  <a:gd name="connsiteX5" fmla="*/ 380642 w 405036"/>
                  <a:gd name="connsiteY5" fmla="*/ 6904 h 211723"/>
                  <a:gd name="connsiteX6" fmla="*/ 401814 w 405036"/>
                  <a:gd name="connsiteY6" fmla="*/ 34520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036" h="211723">
                    <a:moveTo>
                      <a:pt x="401814" y="34520"/>
                    </a:moveTo>
                    <a:lnTo>
                      <a:pt x="344741" y="173521"/>
                    </a:lnTo>
                    <a:lnTo>
                      <a:pt x="286747" y="210343"/>
                    </a:lnTo>
                    <a:lnTo>
                      <a:pt x="6904" y="210343"/>
                    </a:lnTo>
                    <a:lnTo>
                      <a:pt x="325410" y="6904"/>
                    </a:lnTo>
                    <a:lnTo>
                      <a:pt x="380642" y="6904"/>
                    </a:lnTo>
                    <a:cubicBezTo>
                      <a:pt x="399053" y="7825"/>
                      <a:pt x="408258" y="19792"/>
                      <a:pt x="401814" y="34520"/>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65" name="任意多边形: 形状 164"/>
              <p:cNvSpPr/>
              <p:nvPr/>
            </p:nvSpPr>
            <p:spPr>
              <a:xfrm>
                <a:off x="7531705" y="4810743"/>
                <a:ext cx="261970" cy="165454"/>
              </a:xfrm>
              <a:custGeom>
                <a:avLst/>
                <a:gdLst>
                  <a:gd name="connsiteX0" fmla="*/ 81468 w 174902"/>
                  <a:gd name="connsiteY0" fmla="*/ 6904 h 110464"/>
                  <a:gd name="connsiteX1" fmla="*/ 169839 w 174902"/>
                  <a:gd name="connsiteY1" fmla="*/ 6904 h 110464"/>
                  <a:gd name="connsiteX2" fmla="*/ 6904 w 174902"/>
                  <a:gd name="connsiteY2" fmla="*/ 110925 h 110464"/>
                  <a:gd name="connsiteX3" fmla="*/ 38203 w 174902"/>
                  <a:gd name="connsiteY3" fmla="*/ 34520 h 110464"/>
                  <a:gd name="connsiteX4" fmla="*/ 81468 w 174902"/>
                  <a:gd name="connsiteY4" fmla="*/ 6904 h 11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02" h="110464">
                    <a:moveTo>
                      <a:pt x="81468" y="6904"/>
                    </a:moveTo>
                    <a:lnTo>
                      <a:pt x="169839" y="6904"/>
                    </a:lnTo>
                    <a:lnTo>
                      <a:pt x="6904" y="110925"/>
                    </a:lnTo>
                    <a:lnTo>
                      <a:pt x="38203" y="34520"/>
                    </a:lnTo>
                    <a:cubicBezTo>
                      <a:pt x="45567" y="18871"/>
                      <a:pt x="63977" y="6904"/>
                      <a:pt x="81468" y="6904"/>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66" name="任意多边形: 形状 165"/>
              <p:cNvSpPr/>
              <p:nvPr/>
            </p:nvSpPr>
            <p:spPr>
              <a:xfrm>
                <a:off x="7648575" y="4412274"/>
                <a:ext cx="758334" cy="317121"/>
              </a:xfrm>
              <a:custGeom>
                <a:avLst/>
                <a:gdLst>
                  <a:gd name="connsiteX0" fmla="*/ 228051 w 506295"/>
                  <a:gd name="connsiteY0" fmla="*/ 6904 h 211723"/>
                  <a:gd name="connsiteX1" fmla="*/ 507895 w 506295"/>
                  <a:gd name="connsiteY1" fmla="*/ 6904 h 211723"/>
                  <a:gd name="connsiteX2" fmla="*/ 189389 w 506295"/>
                  <a:gd name="connsiteY2" fmla="*/ 210343 h 211723"/>
                  <a:gd name="connsiteX3" fmla="*/ 29215 w 506295"/>
                  <a:gd name="connsiteY3" fmla="*/ 210343 h 211723"/>
                  <a:gd name="connsiteX4" fmla="*/ 8964 w 506295"/>
                  <a:gd name="connsiteY4" fmla="*/ 182727 h 211723"/>
                  <a:gd name="connsiteX5" fmla="*/ 29215 w 506295"/>
                  <a:gd name="connsiteY5" fmla="*/ 133938 h 211723"/>
                  <a:gd name="connsiteX6" fmla="*/ 228051 w 506295"/>
                  <a:gd name="connsiteY6" fmla="*/ 6904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295" h="211723">
                    <a:moveTo>
                      <a:pt x="228051" y="6904"/>
                    </a:moveTo>
                    <a:lnTo>
                      <a:pt x="507895" y="6904"/>
                    </a:lnTo>
                    <a:lnTo>
                      <a:pt x="189389" y="210343"/>
                    </a:lnTo>
                    <a:lnTo>
                      <a:pt x="29215" y="210343"/>
                    </a:lnTo>
                    <a:cubicBezTo>
                      <a:pt x="11725" y="210343"/>
                      <a:pt x="2520" y="198376"/>
                      <a:pt x="8964" y="182727"/>
                    </a:cubicBezTo>
                    <a:lnTo>
                      <a:pt x="29215" y="133938"/>
                    </a:lnTo>
                    <a:lnTo>
                      <a:pt x="228051" y="6904"/>
                    </a:ln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67" name="任意多边形: 形状 166"/>
              <p:cNvSpPr/>
              <p:nvPr/>
            </p:nvSpPr>
            <p:spPr>
              <a:xfrm>
                <a:off x="8123205" y="4016490"/>
                <a:ext cx="606667" cy="317121"/>
              </a:xfrm>
              <a:custGeom>
                <a:avLst/>
                <a:gdLst>
                  <a:gd name="connsiteX0" fmla="*/ 402735 w 405036"/>
                  <a:gd name="connsiteY0" fmla="*/ 33646 h 211723"/>
                  <a:gd name="connsiteX1" fmla="*/ 345662 w 405036"/>
                  <a:gd name="connsiteY1" fmla="*/ 172647 h 211723"/>
                  <a:gd name="connsiteX2" fmla="*/ 286747 w 405036"/>
                  <a:gd name="connsiteY2" fmla="*/ 210389 h 211723"/>
                  <a:gd name="connsiteX3" fmla="*/ 6904 w 405036"/>
                  <a:gd name="connsiteY3" fmla="*/ 210389 h 211723"/>
                  <a:gd name="connsiteX4" fmla="*/ 325410 w 405036"/>
                  <a:gd name="connsiteY4" fmla="*/ 6950 h 211723"/>
                  <a:gd name="connsiteX5" fmla="*/ 381562 w 405036"/>
                  <a:gd name="connsiteY5" fmla="*/ 6950 h 211723"/>
                  <a:gd name="connsiteX6" fmla="*/ 402735 w 405036"/>
                  <a:gd name="connsiteY6" fmla="*/ 33646 h 21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036" h="211723">
                    <a:moveTo>
                      <a:pt x="402735" y="33646"/>
                    </a:moveTo>
                    <a:lnTo>
                      <a:pt x="345662" y="172647"/>
                    </a:lnTo>
                    <a:lnTo>
                      <a:pt x="286747" y="210389"/>
                    </a:lnTo>
                    <a:lnTo>
                      <a:pt x="6904" y="210389"/>
                    </a:lnTo>
                    <a:lnTo>
                      <a:pt x="325410" y="6950"/>
                    </a:lnTo>
                    <a:lnTo>
                      <a:pt x="381562" y="6950"/>
                    </a:lnTo>
                    <a:cubicBezTo>
                      <a:pt x="399973" y="6030"/>
                      <a:pt x="409179" y="18918"/>
                      <a:pt x="402735" y="33646"/>
                    </a:cubicBezTo>
                    <a:close/>
                  </a:path>
                </a:pathLst>
              </a:custGeom>
              <a:solidFill>
                <a:srgbClr val="EDF9F8">
                  <a:alpha val="20000"/>
                </a:srgbClr>
              </a:solidFill>
              <a:ln w="9525" cap="flat">
                <a:noFill/>
                <a:prstDash val="solid"/>
                <a:miter/>
              </a:ln>
            </p:spPr>
            <p:txBody>
              <a:bodyPr rtlCol="0" anchor="ctr"/>
              <a:lstStyle/>
              <a:p>
                <a:endParaRPr lang="zh-CN" altLang="en-US"/>
              </a:p>
            </p:txBody>
          </p:sp>
          <p:sp>
            <p:nvSpPr>
              <p:cNvPr id="168" name="等腰三角形 167"/>
              <p:cNvSpPr/>
              <p:nvPr/>
            </p:nvSpPr>
            <p:spPr>
              <a:xfrm>
                <a:off x="861730" y="5050094"/>
                <a:ext cx="427486" cy="304448"/>
              </a:xfrm>
              <a:prstGeom prst="triangle">
                <a:avLst/>
              </a:prstGeom>
              <a:solidFill>
                <a:srgbClr val="2CC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标题 1"/>
          <p:cNvSpPr>
            <a:spLocks noGrp="1"/>
          </p:cNvSpPr>
          <p:nvPr userDrawn="1">
            <p:ph type="ctrTitle" hasCustomPrompt="1"/>
          </p:nvPr>
        </p:nvSpPr>
        <p:spPr>
          <a:xfrm>
            <a:off x="669925" y="1814690"/>
            <a:ext cx="3312130" cy="1087683"/>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69925" y="3577094"/>
            <a:ext cx="3312130" cy="310871"/>
          </a:xfrm>
        </p:spPr>
        <p:txBody>
          <a:bodyPr vert="horz" lIns="91440" tIns="45720" rIns="91440" bIns="45720" rtlCol="0">
            <a:normAutofit/>
          </a:bodyPr>
          <a:lstStyle>
            <a:lvl1pPr marL="0" indent="0" algn="l">
              <a:buNone/>
              <a:defRPr lang="zh-CN" altLang="en-US" sz="15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userDrawn="1">
            <p:ph type="body" sz="quarter" idx="10" hasCustomPrompt="1"/>
          </p:nvPr>
        </p:nvSpPr>
        <p:spPr>
          <a:xfrm>
            <a:off x="669925" y="3280823"/>
            <a:ext cx="3312130" cy="296271"/>
          </a:xfrm>
        </p:spPr>
        <p:txBody>
          <a:bodyPr vert="horz" anchor="ctr">
            <a:noAutofit/>
          </a:bodyPr>
          <a:lstStyle>
            <a:lvl1pPr marL="0" indent="0" algn="l">
              <a:buNone/>
              <a:defRPr sz="1500" b="0">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10D830D-DBA0-4E99-ACB1-892A1E7D93B3}"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中国大学生计算机设计大赛</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1793494" y="1721018"/>
            <a:ext cx="4442135" cy="895350"/>
          </a:xfrm>
        </p:spPr>
        <p:txBody>
          <a:bodyPr anchor="b">
            <a:normAutofit/>
          </a:bodyPr>
          <a:lstStyle>
            <a:lvl1pPr algn="l">
              <a:defRPr sz="2400" b="1">
                <a:solidFill>
                  <a:schemeClr val="accent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1794610" y="2616368"/>
            <a:ext cx="4442135" cy="1015623"/>
          </a:xfrm>
        </p:spPr>
        <p:txBody>
          <a:bodyPr anchor="t">
            <a:normAutofit/>
          </a:bodyPr>
          <a:lstStyle>
            <a:lvl1pPr marL="0" indent="0" algn="l">
              <a:lnSpc>
                <a:spcPct val="100000"/>
              </a:lnSpc>
              <a:buNone/>
              <a:defRPr sz="11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222" name="矩形 221"/>
          <p:cNvSpPr/>
          <p:nvPr userDrawn="1"/>
        </p:nvSpPr>
        <p:spPr>
          <a:xfrm>
            <a:off x="0" y="6540201"/>
            <a:ext cx="9685202" cy="342398"/>
          </a:xfrm>
          <a:prstGeom prst="rect">
            <a:avLst/>
          </a:prstGeom>
          <a:solidFill>
            <a:srgbClr val="1FA364"/>
          </a:solidFill>
          <a:ln w="9525" cap="flat">
            <a:noFill/>
            <a:prstDash val="solid"/>
            <a:miter/>
          </a:ln>
        </p:spPr>
        <p:txBody>
          <a:bodyPr rtlCol="0" anchor="ctr"/>
          <a:lstStyle/>
          <a:p>
            <a:endParaRPr lang="zh-CN" altLang="en-US"/>
          </a:p>
        </p:txBody>
      </p:sp>
      <p:sp>
        <p:nvSpPr>
          <p:cNvPr id="229" name="任意多边形: 形状 228"/>
          <p:cNvSpPr/>
          <p:nvPr/>
        </p:nvSpPr>
        <p:spPr>
          <a:xfrm>
            <a:off x="8850408" y="1812372"/>
            <a:ext cx="1630465" cy="554359"/>
          </a:xfrm>
          <a:custGeom>
            <a:avLst/>
            <a:gdLst>
              <a:gd name="connsiteX0" fmla="*/ 800407 w 920536"/>
              <a:gd name="connsiteY0" fmla="*/ 203662 h 312982"/>
              <a:gd name="connsiteX1" fmla="*/ 746095 w 920536"/>
              <a:gd name="connsiteY1" fmla="*/ 211947 h 312982"/>
              <a:gd name="connsiteX2" fmla="*/ 616299 w 920536"/>
              <a:gd name="connsiteY2" fmla="*/ 11270 h 312982"/>
              <a:gd name="connsiteX3" fmla="*/ 376039 w 920536"/>
              <a:gd name="connsiteY3" fmla="*/ 199059 h 312982"/>
              <a:gd name="connsiteX4" fmla="*/ 296873 w 920536"/>
              <a:gd name="connsiteY4" fmla="*/ 118972 h 312982"/>
              <a:gd name="connsiteX5" fmla="*/ 129335 w 920536"/>
              <a:gd name="connsiteY5" fmla="*/ 250609 h 312982"/>
              <a:gd name="connsiteX6" fmla="*/ 6904 w 920536"/>
              <a:gd name="connsiteY6" fmla="*/ 311365 h 312982"/>
              <a:gd name="connsiteX7" fmla="*/ 121051 w 920536"/>
              <a:gd name="connsiteY7" fmla="*/ 311365 h 312982"/>
              <a:gd name="connsiteX8" fmla="*/ 256369 w 920536"/>
              <a:gd name="connsiteY8" fmla="*/ 311365 h 312982"/>
              <a:gd name="connsiteX9" fmla="*/ 364072 w 920536"/>
              <a:gd name="connsiteY9" fmla="*/ 311365 h 312982"/>
              <a:gd name="connsiteX10" fmla="*/ 381562 w 920536"/>
              <a:gd name="connsiteY10" fmla="*/ 311365 h 312982"/>
              <a:gd name="connsiteX11" fmla="*/ 670611 w 920536"/>
              <a:gd name="connsiteY11" fmla="*/ 311365 h 312982"/>
              <a:gd name="connsiteX12" fmla="*/ 732287 w 920536"/>
              <a:gd name="connsiteY12" fmla="*/ 311365 h 312982"/>
              <a:gd name="connsiteX13" fmla="*/ 920077 w 920536"/>
              <a:gd name="connsiteY13" fmla="*/ 311365 h 312982"/>
              <a:gd name="connsiteX14" fmla="*/ 800407 w 920536"/>
              <a:gd name="connsiteY14" fmla="*/ 203662 h 31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20536" h="312982">
                <a:moveTo>
                  <a:pt x="800407" y="203662"/>
                </a:moveTo>
                <a:cubicBezTo>
                  <a:pt x="781075" y="202741"/>
                  <a:pt x="762665" y="205503"/>
                  <a:pt x="746095" y="211947"/>
                </a:cubicBezTo>
                <a:cubicBezTo>
                  <a:pt x="744254" y="113449"/>
                  <a:pt x="694545" y="31521"/>
                  <a:pt x="616299" y="11270"/>
                </a:cubicBezTo>
                <a:cubicBezTo>
                  <a:pt x="518722" y="-13585"/>
                  <a:pt x="412861" y="70184"/>
                  <a:pt x="376039" y="199059"/>
                </a:cubicBezTo>
                <a:cubicBezTo>
                  <a:pt x="362231" y="158555"/>
                  <a:pt x="333695" y="129098"/>
                  <a:pt x="296873" y="118972"/>
                </a:cubicBezTo>
                <a:cubicBezTo>
                  <a:pt x="228753" y="101482"/>
                  <a:pt x="154190" y="160397"/>
                  <a:pt x="129335" y="250609"/>
                </a:cubicBezTo>
                <a:cubicBezTo>
                  <a:pt x="63057" y="248768"/>
                  <a:pt x="8745" y="275464"/>
                  <a:pt x="6904" y="311365"/>
                </a:cubicBezTo>
                <a:lnTo>
                  <a:pt x="121051" y="311365"/>
                </a:lnTo>
                <a:lnTo>
                  <a:pt x="256369" y="311365"/>
                </a:lnTo>
                <a:lnTo>
                  <a:pt x="364072" y="311365"/>
                </a:lnTo>
                <a:lnTo>
                  <a:pt x="381562" y="311365"/>
                </a:lnTo>
                <a:lnTo>
                  <a:pt x="670611" y="311365"/>
                </a:lnTo>
                <a:lnTo>
                  <a:pt x="732287" y="311365"/>
                </a:lnTo>
                <a:lnTo>
                  <a:pt x="920077" y="311365"/>
                </a:lnTo>
                <a:cubicBezTo>
                  <a:pt x="919156" y="254291"/>
                  <a:pt x="866685" y="206423"/>
                  <a:pt x="800407" y="203662"/>
                </a:cubicBezTo>
                <a:close/>
              </a:path>
            </a:pathLst>
          </a:custGeom>
          <a:solidFill>
            <a:srgbClr val="EDF9F8"/>
          </a:solidFill>
          <a:ln w="9525" cap="flat">
            <a:noFill/>
            <a:prstDash val="solid"/>
            <a:miter/>
          </a:ln>
        </p:spPr>
        <p:txBody>
          <a:bodyPr rtlCol="0" anchor="ctr"/>
          <a:lstStyle/>
          <a:p>
            <a:endParaRPr lang="zh-CN" altLang="en-US"/>
          </a:p>
        </p:txBody>
      </p:sp>
      <p:grpSp>
        <p:nvGrpSpPr>
          <p:cNvPr id="5" name="组合 4"/>
          <p:cNvGrpSpPr/>
          <p:nvPr userDrawn="1"/>
        </p:nvGrpSpPr>
        <p:grpSpPr>
          <a:xfrm>
            <a:off x="6022364" y="3217084"/>
            <a:ext cx="6169637" cy="3665515"/>
            <a:chOff x="6022364" y="3217084"/>
            <a:chExt cx="6169637" cy="3665515"/>
          </a:xfrm>
        </p:grpSpPr>
        <p:sp>
          <p:nvSpPr>
            <p:cNvPr id="177" name="任意多边形: 形状 176"/>
            <p:cNvSpPr/>
            <p:nvPr/>
          </p:nvSpPr>
          <p:spPr>
            <a:xfrm>
              <a:off x="7802016" y="4518427"/>
              <a:ext cx="684796" cy="2103300"/>
            </a:xfrm>
            <a:custGeom>
              <a:avLst/>
              <a:gdLst>
                <a:gd name="connsiteX0" fmla="*/ 6904 w 386625"/>
                <a:gd name="connsiteY0" fmla="*/ 6904 h 1187492"/>
                <a:gd name="connsiteX1" fmla="*/ 385245 w 386625"/>
                <a:gd name="connsiteY1" fmla="*/ 6904 h 1187492"/>
                <a:gd name="connsiteX2" fmla="*/ 385245 w 386625"/>
                <a:gd name="connsiteY2" fmla="*/ 1185191 h 1187492"/>
                <a:gd name="connsiteX3" fmla="*/ 6904 w 386625"/>
                <a:gd name="connsiteY3" fmla="*/ 1185191 h 1187492"/>
              </a:gdLst>
              <a:ahLst/>
              <a:cxnLst>
                <a:cxn ang="0">
                  <a:pos x="connsiteX0" y="connsiteY0"/>
                </a:cxn>
                <a:cxn ang="0">
                  <a:pos x="connsiteX1" y="connsiteY1"/>
                </a:cxn>
                <a:cxn ang="0">
                  <a:pos x="connsiteX2" y="connsiteY2"/>
                </a:cxn>
                <a:cxn ang="0">
                  <a:pos x="connsiteX3" y="connsiteY3"/>
                </a:cxn>
              </a:cxnLst>
              <a:rect l="l" t="t" r="r" b="b"/>
              <a:pathLst>
                <a:path w="386625" h="1187492">
                  <a:moveTo>
                    <a:pt x="6904" y="6904"/>
                  </a:moveTo>
                  <a:lnTo>
                    <a:pt x="385245" y="6904"/>
                  </a:lnTo>
                  <a:lnTo>
                    <a:pt x="385245" y="1185191"/>
                  </a:lnTo>
                  <a:lnTo>
                    <a:pt x="6904" y="1185191"/>
                  </a:lnTo>
                  <a:close/>
                </a:path>
              </a:pathLst>
            </a:custGeom>
            <a:solidFill>
              <a:srgbClr val="78B4EF"/>
            </a:solidFill>
            <a:ln w="9525" cap="flat">
              <a:noFill/>
              <a:prstDash val="solid"/>
              <a:miter/>
            </a:ln>
          </p:spPr>
          <p:txBody>
            <a:bodyPr rtlCol="0" anchor="ctr"/>
            <a:lstStyle/>
            <a:p>
              <a:endParaRPr lang="zh-CN" altLang="en-US"/>
            </a:p>
          </p:txBody>
        </p:sp>
        <p:sp>
          <p:nvSpPr>
            <p:cNvPr id="178" name="任意多边形: 形状 177"/>
            <p:cNvSpPr/>
            <p:nvPr/>
          </p:nvSpPr>
          <p:spPr>
            <a:xfrm>
              <a:off x="9258022" y="4916260"/>
              <a:ext cx="554359" cy="1711988"/>
            </a:xfrm>
            <a:custGeom>
              <a:avLst/>
              <a:gdLst>
                <a:gd name="connsiteX0" fmla="*/ 6904 w 312982"/>
                <a:gd name="connsiteY0" fmla="*/ 6904 h 966563"/>
                <a:gd name="connsiteX1" fmla="*/ 313443 w 312982"/>
                <a:gd name="connsiteY1" fmla="*/ 6904 h 966563"/>
                <a:gd name="connsiteX2" fmla="*/ 313443 w 312982"/>
                <a:gd name="connsiteY2" fmla="*/ 960580 h 966563"/>
                <a:gd name="connsiteX3" fmla="*/ 6904 w 312982"/>
                <a:gd name="connsiteY3" fmla="*/ 960580 h 966563"/>
              </a:gdLst>
              <a:ahLst/>
              <a:cxnLst>
                <a:cxn ang="0">
                  <a:pos x="connsiteX0" y="connsiteY0"/>
                </a:cxn>
                <a:cxn ang="0">
                  <a:pos x="connsiteX1" y="connsiteY1"/>
                </a:cxn>
                <a:cxn ang="0">
                  <a:pos x="connsiteX2" y="connsiteY2"/>
                </a:cxn>
                <a:cxn ang="0">
                  <a:pos x="connsiteX3" y="connsiteY3"/>
                </a:cxn>
              </a:cxnLst>
              <a:rect l="l" t="t" r="r" b="b"/>
              <a:pathLst>
                <a:path w="312982" h="966563">
                  <a:moveTo>
                    <a:pt x="6904" y="6904"/>
                  </a:moveTo>
                  <a:lnTo>
                    <a:pt x="313443" y="6904"/>
                  </a:lnTo>
                  <a:lnTo>
                    <a:pt x="313443" y="960580"/>
                  </a:lnTo>
                  <a:lnTo>
                    <a:pt x="6904" y="960580"/>
                  </a:lnTo>
                  <a:close/>
                </a:path>
              </a:pathLst>
            </a:custGeom>
            <a:solidFill>
              <a:srgbClr val="62AFEF"/>
            </a:solidFill>
            <a:ln w="9525" cap="flat">
              <a:noFill/>
              <a:prstDash val="solid"/>
              <a:miter/>
            </a:ln>
          </p:spPr>
          <p:txBody>
            <a:bodyPr rtlCol="0" anchor="ctr"/>
            <a:lstStyle/>
            <a:p>
              <a:endParaRPr lang="zh-CN" altLang="en-US"/>
            </a:p>
          </p:txBody>
        </p:sp>
        <p:sp>
          <p:nvSpPr>
            <p:cNvPr id="179" name="任意多边形: 形状 178"/>
            <p:cNvSpPr/>
            <p:nvPr/>
          </p:nvSpPr>
          <p:spPr>
            <a:xfrm>
              <a:off x="8284634" y="4518427"/>
              <a:ext cx="326093" cy="2103300"/>
            </a:xfrm>
            <a:custGeom>
              <a:avLst/>
              <a:gdLst>
                <a:gd name="connsiteX0" fmla="*/ 6904 w 184107"/>
                <a:gd name="connsiteY0" fmla="*/ 6904 h 1187492"/>
                <a:gd name="connsiteX1" fmla="*/ 177203 w 184107"/>
                <a:gd name="connsiteY1" fmla="*/ 6904 h 1187492"/>
                <a:gd name="connsiteX2" fmla="*/ 177203 w 184107"/>
                <a:gd name="connsiteY2" fmla="*/ 1185191 h 1187492"/>
                <a:gd name="connsiteX3" fmla="*/ 6904 w 184107"/>
                <a:gd name="connsiteY3" fmla="*/ 1185191 h 1187492"/>
              </a:gdLst>
              <a:ahLst/>
              <a:cxnLst>
                <a:cxn ang="0">
                  <a:pos x="connsiteX0" y="connsiteY0"/>
                </a:cxn>
                <a:cxn ang="0">
                  <a:pos x="connsiteX1" y="connsiteY1"/>
                </a:cxn>
                <a:cxn ang="0">
                  <a:pos x="connsiteX2" y="connsiteY2"/>
                </a:cxn>
                <a:cxn ang="0">
                  <a:pos x="connsiteX3" y="connsiteY3"/>
                </a:cxn>
              </a:cxnLst>
              <a:rect l="l" t="t" r="r" b="b"/>
              <a:pathLst>
                <a:path w="184107" h="1187492">
                  <a:moveTo>
                    <a:pt x="6904" y="6904"/>
                  </a:moveTo>
                  <a:lnTo>
                    <a:pt x="177203" y="6904"/>
                  </a:lnTo>
                  <a:lnTo>
                    <a:pt x="177203" y="1185191"/>
                  </a:lnTo>
                  <a:lnTo>
                    <a:pt x="6904" y="1185191"/>
                  </a:lnTo>
                  <a:close/>
                </a:path>
              </a:pathLst>
            </a:custGeom>
            <a:solidFill>
              <a:srgbClr val="9FD6FF"/>
            </a:solidFill>
            <a:ln w="9525" cap="flat">
              <a:noFill/>
              <a:prstDash val="solid"/>
              <a:miter/>
            </a:ln>
          </p:spPr>
          <p:txBody>
            <a:bodyPr rtlCol="0" anchor="ctr"/>
            <a:lstStyle/>
            <a:p>
              <a:endParaRPr lang="zh-CN" altLang="en-US"/>
            </a:p>
          </p:txBody>
        </p:sp>
        <p:sp>
          <p:nvSpPr>
            <p:cNvPr id="180" name="任意多边形: 形状 179"/>
            <p:cNvSpPr/>
            <p:nvPr/>
          </p:nvSpPr>
          <p:spPr>
            <a:xfrm>
              <a:off x="8586271" y="3931458"/>
              <a:ext cx="684796" cy="2690267"/>
            </a:xfrm>
            <a:custGeom>
              <a:avLst/>
              <a:gdLst>
                <a:gd name="connsiteX0" fmla="*/ 6904 w 386625"/>
                <a:gd name="connsiteY0" fmla="*/ 6904 h 1518885"/>
                <a:gd name="connsiteX1" fmla="*/ 385245 w 386625"/>
                <a:gd name="connsiteY1" fmla="*/ 6904 h 1518885"/>
                <a:gd name="connsiteX2" fmla="*/ 385245 w 386625"/>
                <a:gd name="connsiteY2" fmla="*/ 1516585 h 1518885"/>
                <a:gd name="connsiteX3" fmla="*/ 6904 w 386625"/>
                <a:gd name="connsiteY3" fmla="*/ 1516585 h 1518885"/>
              </a:gdLst>
              <a:ahLst/>
              <a:cxnLst>
                <a:cxn ang="0">
                  <a:pos x="connsiteX0" y="connsiteY0"/>
                </a:cxn>
                <a:cxn ang="0">
                  <a:pos x="connsiteX1" y="connsiteY1"/>
                </a:cxn>
                <a:cxn ang="0">
                  <a:pos x="connsiteX2" y="connsiteY2"/>
                </a:cxn>
                <a:cxn ang="0">
                  <a:pos x="connsiteX3" y="connsiteY3"/>
                </a:cxn>
              </a:cxnLst>
              <a:rect l="l" t="t" r="r" b="b"/>
              <a:pathLst>
                <a:path w="386625" h="1518885">
                  <a:moveTo>
                    <a:pt x="6904" y="6904"/>
                  </a:moveTo>
                  <a:lnTo>
                    <a:pt x="385245" y="6904"/>
                  </a:lnTo>
                  <a:lnTo>
                    <a:pt x="385245" y="1516585"/>
                  </a:lnTo>
                  <a:lnTo>
                    <a:pt x="6904" y="1516585"/>
                  </a:lnTo>
                  <a:close/>
                </a:path>
              </a:pathLst>
            </a:custGeom>
            <a:solidFill>
              <a:srgbClr val="78B4EF"/>
            </a:solidFill>
            <a:ln w="9525" cap="flat">
              <a:noFill/>
              <a:prstDash val="solid"/>
              <a:miter/>
            </a:ln>
          </p:spPr>
          <p:txBody>
            <a:bodyPr rtlCol="0" anchor="ctr"/>
            <a:lstStyle/>
            <a:p>
              <a:endParaRPr lang="zh-CN" altLang="en-US"/>
            </a:p>
          </p:txBody>
        </p:sp>
        <p:sp>
          <p:nvSpPr>
            <p:cNvPr id="181" name="任意多边形: 形状 180"/>
            <p:cNvSpPr/>
            <p:nvPr/>
          </p:nvSpPr>
          <p:spPr>
            <a:xfrm>
              <a:off x="8514530" y="4518427"/>
              <a:ext cx="81523" cy="2103300"/>
            </a:xfrm>
            <a:custGeom>
              <a:avLst/>
              <a:gdLst>
                <a:gd name="connsiteX0" fmla="*/ 6904 w 46026"/>
                <a:gd name="connsiteY0" fmla="*/ 6904 h 1187492"/>
                <a:gd name="connsiteX1" fmla="*/ 47407 w 46026"/>
                <a:gd name="connsiteY1" fmla="*/ 6904 h 1187492"/>
                <a:gd name="connsiteX2" fmla="*/ 47407 w 46026"/>
                <a:gd name="connsiteY2" fmla="*/ 1185191 h 1187492"/>
                <a:gd name="connsiteX3" fmla="*/ 6904 w 46026"/>
                <a:gd name="connsiteY3" fmla="*/ 1185191 h 1187492"/>
              </a:gdLst>
              <a:ahLst/>
              <a:cxnLst>
                <a:cxn ang="0">
                  <a:pos x="connsiteX0" y="connsiteY0"/>
                </a:cxn>
                <a:cxn ang="0">
                  <a:pos x="connsiteX1" y="connsiteY1"/>
                </a:cxn>
                <a:cxn ang="0">
                  <a:pos x="connsiteX2" y="connsiteY2"/>
                </a:cxn>
                <a:cxn ang="0">
                  <a:pos x="connsiteX3" y="connsiteY3"/>
                </a:cxn>
              </a:cxnLst>
              <a:rect l="l" t="t" r="r" b="b"/>
              <a:pathLst>
                <a:path w="46026" h="1187492">
                  <a:moveTo>
                    <a:pt x="6904" y="6904"/>
                  </a:moveTo>
                  <a:lnTo>
                    <a:pt x="47407" y="6904"/>
                  </a:lnTo>
                  <a:lnTo>
                    <a:pt x="47407" y="1185191"/>
                  </a:lnTo>
                  <a:lnTo>
                    <a:pt x="6904" y="1185191"/>
                  </a:lnTo>
                  <a:close/>
                </a:path>
              </a:pathLst>
            </a:custGeom>
            <a:solidFill>
              <a:srgbClr val="62AFEF"/>
            </a:solidFill>
            <a:ln w="9525" cap="flat">
              <a:noFill/>
              <a:prstDash val="solid"/>
              <a:miter/>
            </a:ln>
          </p:spPr>
          <p:txBody>
            <a:bodyPr rtlCol="0" anchor="ctr"/>
            <a:lstStyle/>
            <a:p>
              <a:endParaRPr lang="zh-CN" altLang="en-US"/>
            </a:p>
          </p:txBody>
        </p:sp>
        <p:sp>
          <p:nvSpPr>
            <p:cNvPr id="182" name="任意多边形: 形状 181"/>
            <p:cNvSpPr/>
            <p:nvPr/>
          </p:nvSpPr>
          <p:spPr>
            <a:xfrm>
              <a:off x="9068889" y="3931458"/>
              <a:ext cx="326093" cy="2690267"/>
            </a:xfrm>
            <a:custGeom>
              <a:avLst/>
              <a:gdLst>
                <a:gd name="connsiteX0" fmla="*/ 6904 w 184107"/>
                <a:gd name="connsiteY0" fmla="*/ 6904 h 1518885"/>
                <a:gd name="connsiteX1" fmla="*/ 177203 w 184107"/>
                <a:gd name="connsiteY1" fmla="*/ 6904 h 1518885"/>
                <a:gd name="connsiteX2" fmla="*/ 177203 w 184107"/>
                <a:gd name="connsiteY2" fmla="*/ 1516585 h 1518885"/>
                <a:gd name="connsiteX3" fmla="*/ 6904 w 184107"/>
                <a:gd name="connsiteY3" fmla="*/ 1516585 h 1518885"/>
              </a:gdLst>
              <a:ahLst/>
              <a:cxnLst>
                <a:cxn ang="0">
                  <a:pos x="connsiteX0" y="connsiteY0"/>
                </a:cxn>
                <a:cxn ang="0">
                  <a:pos x="connsiteX1" y="connsiteY1"/>
                </a:cxn>
                <a:cxn ang="0">
                  <a:pos x="connsiteX2" y="connsiteY2"/>
                </a:cxn>
                <a:cxn ang="0">
                  <a:pos x="connsiteX3" y="connsiteY3"/>
                </a:cxn>
              </a:cxnLst>
              <a:rect l="l" t="t" r="r" b="b"/>
              <a:pathLst>
                <a:path w="184107" h="1518885">
                  <a:moveTo>
                    <a:pt x="6904" y="6904"/>
                  </a:moveTo>
                  <a:lnTo>
                    <a:pt x="177203" y="6904"/>
                  </a:lnTo>
                  <a:lnTo>
                    <a:pt x="177203" y="1516585"/>
                  </a:lnTo>
                  <a:lnTo>
                    <a:pt x="6904" y="1516585"/>
                  </a:lnTo>
                  <a:close/>
                </a:path>
              </a:pathLst>
            </a:custGeom>
            <a:solidFill>
              <a:srgbClr val="9FD6FF"/>
            </a:solidFill>
            <a:ln w="9525" cap="flat">
              <a:noFill/>
              <a:prstDash val="solid"/>
              <a:miter/>
            </a:ln>
          </p:spPr>
          <p:txBody>
            <a:bodyPr rtlCol="0" anchor="ctr"/>
            <a:lstStyle/>
            <a:p>
              <a:endParaRPr lang="zh-CN" altLang="en-US"/>
            </a:p>
          </p:txBody>
        </p:sp>
        <p:sp>
          <p:nvSpPr>
            <p:cNvPr id="183" name="任意多边形: 形状 182"/>
            <p:cNvSpPr/>
            <p:nvPr/>
          </p:nvSpPr>
          <p:spPr>
            <a:xfrm>
              <a:off x="8586271" y="4190702"/>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4" name="任意多边形: 形状 183"/>
            <p:cNvSpPr/>
            <p:nvPr/>
          </p:nvSpPr>
          <p:spPr>
            <a:xfrm>
              <a:off x="8586271" y="4376574"/>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5" name="任意多边形: 形状 184"/>
            <p:cNvSpPr/>
            <p:nvPr/>
          </p:nvSpPr>
          <p:spPr>
            <a:xfrm>
              <a:off x="8586271" y="4562447"/>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6" name="任意多边形: 形状 185"/>
            <p:cNvSpPr/>
            <p:nvPr/>
          </p:nvSpPr>
          <p:spPr>
            <a:xfrm>
              <a:off x="8586271" y="4749952"/>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7" name="任意多边形: 形状 186"/>
            <p:cNvSpPr/>
            <p:nvPr/>
          </p:nvSpPr>
          <p:spPr>
            <a:xfrm>
              <a:off x="8586271" y="4935825"/>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8" name="任意多边形: 形状 187"/>
            <p:cNvSpPr/>
            <p:nvPr/>
          </p:nvSpPr>
          <p:spPr>
            <a:xfrm>
              <a:off x="8586271" y="5121697"/>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89" name="任意多边形: 形状 188"/>
            <p:cNvSpPr/>
            <p:nvPr/>
          </p:nvSpPr>
          <p:spPr>
            <a:xfrm>
              <a:off x="8586271" y="5307570"/>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0" name="任意多边形: 形状 189"/>
            <p:cNvSpPr/>
            <p:nvPr/>
          </p:nvSpPr>
          <p:spPr>
            <a:xfrm>
              <a:off x="8586271" y="5493444"/>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1" name="任意多边形: 形状 190"/>
            <p:cNvSpPr/>
            <p:nvPr/>
          </p:nvSpPr>
          <p:spPr>
            <a:xfrm>
              <a:off x="8586271" y="5679317"/>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2" name="任意多边形: 形状 191"/>
            <p:cNvSpPr/>
            <p:nvPr/>
          </p:nvSpPr>
          <p:spPr>
            <a:xfrm>
              <a:off x="8586271" y="5865189"/>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3" name="任意多边形: 形状 192"/>
            <p:cNvSpPr/>
            <p:nvPr/>
          </p:nvSpPr>
          <p:spPr>
            <a:xfrm>
              <a:off x="8586271" y="6052693"/>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4" name="任意多边形: 形状 193"/>
            <p:cNvSpPr/>
            <p:nvPr/>
          </p:nvSpPr>
          <p:spPr>
            <a:xfrm>
              <a:off x="8586271" y="6238566"/>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5" name="任意多边形: 形状 194"/>
            <p:cNvSpPr/>
            <p:nvPr/>
          </p:nvSpPr>
          <p:spPr>
            <a:xfrm>
              <a:off x="8586271" y="6424438"/>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6" name="任意多边形: 形状 195"/>
            <p:cNvSpPr/>
            <p:nvPr/>
          </p:nvSpPr>
          <p:spPr>
            <a:xfrm>
              <a:off x="8586271" y="4004828"/>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197" name="任意多边形: 形状 196"/>
            <p:cNvSpPr/>
            <p:nvPr/>
          </p:nvSpPr>
          <p:spPr>
            <a:xfrm>
              <a:off x="7063415" y="4749952"/>
              <a:ext cx="684796" cy="1875033"/>
            </a:xfrm>
            <a:custGeom>
              <a:avLst/>
              <a:gdLst>
                <a:gd name="connsiteX0" fmla="*/ 386165 w 386625"/>
                <a:gd name="connsiteY0" fmla="*/ 126574 h 1058617"/>
                <a:gd name="connsiteX1" fmla="*/ 386165 w 386625"/>
                <a:gd name="connsiteY1" fmla="*/ 1054475 h 1058617"/>
                <a:gd name="connsiteX2" fmla="*/ 6904 w 386625"/>
                <a:gd name="connsiteY2" fmla="*/ 1054475 h 1058617"/>
                <a:gd name="connsiteX3" fmla="*/ 6904 w 386625"/>
                <a:gd name="connsiteY3" fmla="*/ 6904 h 1058617"/>
                <a:gd name="connsiteX4" fmla="*/ 279383 w 386625"/>
                <a:gd name="connsiteY4" fmla="*/ 6904 h 1058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25" h="1058617">
                  <a:moveTo>
                    <a:pt x="386165" y="126574"/>
                  </a:moveTo>
                  <a:lnTo>
                    <a:pt x="386165" y="1054475"/>
                  </a:lnTo>
                  <a:lnTo>
                    <a:pt x="6904" y="1054475"/>
                  </a:lnTo>
                  <a:lnTo>
                    <a:pt x="6904" y="6904"/>
                  </a:lnTo>
                  <a:lnTo>
                    <a:pt x="279383" y="6904"/>
                  </a:lnTo>
                  <a:close/>
                </a:path>
              </a:pathLst>
            </a:custGeom>
            <a:solidFill>
              <a:srgbClr val="78B4EF"/>
            </a:solidFill>
            <a:ln w="9525" cap="flat">
              <a:noFill/>
              <a:prstDash val="solid"/>
              <a:miter/>
            </a:ln>
          </p:spPr>
          <p:txBody>
            <a:bodyPr rtlCol="0" anchor="ctr"/>
            <a:lstStyle/>
            <a:p>
              <a:endParaRPr lang="zh-CN" altLang="en-US"/>
            </a:p>
          </p:txBody>
        </p:sp>
        <p:sp>
          <p:nvSpPr>
            <p:cNvPr id="198" name="任意多边形: 形状 197"/>
            <p:cNvSpPr/>
            <p:nvPr/>
          </p:nvSpPr>
          <p:spPr>
            <a:xfrm>
              <a:off x="7546034" y="4749952"/>
              <a:ext cx="326093" cy="1875033"/>
            </a:xfrm>
            <a:custGeom>
              <a:avLst/>
              <a:gdLst>
                <a:gd name="connsiteX0" fmla="*/ 177203 w 184107"/>
                <a:gd name="connsiteY0" fmla="*/ 199296 h 1058617"/>
                <a:gd name="connsiteX1" fmla="*/ 177203 w 184107"/>
                <a:gd name="connsiteY1" fmla="*/ 1054475 h 1058617"/>
                <a:gd name="connsiteX2" fmla="*/ 6904 w 184107"/>
                <a:gd name="connsiteY2" fmla="*/ 1054475 h 1058617"/>
                <a:gd name="connsiteX3" fmla="*/ 6904 w 184107"/>
                <a:gd name="connsiteY3" fmla="*/ 6904 h 1058617"/>
                <a:gd name="connsiteX4" fmla="*/ 113686 w 184107"/>
                <a:gd name="connsiteY4" fmla="*/ 126574 h 1058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07" h="1058617">
                  <a:moveTo>
                    <a:pt x="177203" y="199296"/>
                  </a:moveTo>
                  <a:lnTo>
                    <a:pt x="177203" y="1054475"/>
                  </a:lnTo>
                  <a:lnTo>
                    <a:pt x="6904" y="1054475"/>
                  </a:lnTo>
                  <a:lnTo>
                    <a:pt x="6904" y="6904"/>
                  </a:lnTo>
                  <a:lnTo>
                    <a:pt x="113686" y="126574"/>
                  </a:lnTo>
                  <a:close/>
                </a:path>
              </a:pathLst>
            </a:custGeom>
            <a:solidFill>
              <a:srgbClr val="9FD6FF"/>
            </a:solidFill>
            <a:ln w="9525" cap="flat">
              <a:noFill/>
              <a:prstDash val="solid"/>
              <a:miter/>
            </a:ln>
          </p:spPr>
          <p:txBody>
            <a:bodyPr rtlCol="0" anchor="ctr"/>
            <a:lstStyle/>
            <a:p>
              <a:endParaRPr lang="zh-CN" altLang="en-US"/>
            </a:p>
          </p:txBody>
        </p:sp>
        <p:sp>
          <p:nvSpPr>
            <p:cNvPr id="199" name="任意多边形: 形状 198"/>
            <p:cNvSpPr/>
            <p:nvPr/>
          </p:nvSpPr>
          <p:spPr>
            <a:xfrm>
              <a:off x="7063415" y="4749952"/>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0" name="任意多边形: 形状 199"/>
            <p:cNvSpPr/>
            <p:nvPr/>
          </p:nvSpPr>
          <p:spPr>
            <a:xfrm>
              <a:off x="7063415" y="4935825"/>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1" name="任意多边形: 形状 200"/>
            <p:cNvSpPr/>
            <p:nvPr/>
          </p:nvSpPr>
          <p:spPr>
            <a:xfrm>
              <a:off x="7063415" y="5121697"/>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2" name="任意多边形: 形状 201"/>
            <p:cNvSpPr/>
            <p:nvPr/>
          </p:nvSpPr>
          <p:spPr>
            <a:xfrm>
              <a:off x="7063415" y="5307570"/>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3" name="任意多边形: 形状 202"/>
            <p:cNvSpPr/>
            <p:nvPr/>
          </p:nvSpPr>
          <p:spPr>
            <a:xfrm>
              <a:off x="7063415" y="5493444"/>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4" name="任意多边形: 形状 203"/>
            <p:cNvSpPr/>
            <p:nvPr/>
          </p:nvSpPr>
          <p:spPr>
            <a:xfrm>
              <a:off x="7063415" y="5679317"/>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5" name="任意多边形: 形状 204"/>
            <p:cNvSpPr/>
            <p:nvPr/>
          </p:nvSpPr>
          <p:spPr>
            <a:xfrm>
              <a:off x="7063415" y="5865189"/>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6" name="任意多边形: 形状 205"/>
            <p:cNvSpPr/>
            <p:nvPr/>
          </p:nvSpPr>
          <p:spPr>
            <a:xfrm>
              <a:off x="7063415" y="6052693"/>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7" name="任意多边形: 形状 206"/>
            <p:cNvSpPr/>
            <p:nvPr/>
          </p:nvSpPr>
          <p:spPr>
            <a:xfrm>
              <a:off x="7063415" y="6238566"/>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8" name="任意多边形: 形状 207"/>
            <p:cNvSpPr/>
            <p:nvPr/>
          </p:nvSpPr>
          <p:spPr>
            <a:xfrm>
              <a:off x="7063415" y="6424438"/>
              <a:ext cx="505443" cy="114133"/>
            </a:xfrm>
            <a:custGeom>
              <a:avLst/>
              <a:gdLst>
                <a:gd name="connsiteX0" fmla="*/ 6904 w 285366"/>
                <a:gd name="connsiteY0" fmla="*/ 6904 h 64437"/>
                <a:gd name="connsiteX1" fmla="*/ 279383 w 285366"/>
                <a:gd name="connsiteY1" fmla="*/ 6904 h 64437"/>
                <a:gd name="connsiteX2" fmla="*/ 279383 w 285366"/>
                <a:gd name="connsiteY2" fmla="*/ 64898 h 64437"/>
                <a:gd name="connsiteX3" fmla="*/ 6904 w 285366"/>
                <a:gd name="connsiteY3" fmla="*/ 64898 h 64437"/>
              </a:gdLst>
              <a:ahLst/>
              <a:cxnLst>
                <a:cxn ang="0">
                  <a:pos x="connsiteX0" y="connsiteY0"/>
                </a:cxn>
                <a:cxn ang="0">
                  <a:pos x="connsiteX1" y="connsiteY1"/>
                </a:cxn>
                <a:cxn ang="0">
                  <a:pos x="connsiteX2" y="connsiteY2"/>
                </a:cxn>
                <a:cxn ang="0">
                  <a:pos x="connsiteX3" y="connsiteY3"/>
                </a:cxn>
              </a:cxnLst>
              <a:rect l="l" t="t" r="r" b="b"/>
              <a:pathLst>
                <a:path w="285366" h="64437">
                  <a:moveTo>
                    <a:pt x="6904" y="6904"/>
                  </a:moveTo>
                  <a:lnTo>
                    <a:pt x="279383" y="6904"/>
                  </a:lnTo>
                  <a:lnTo>
                    <a:pt x="279383" y="64898"/>
                  </a:lnTo>
                  <a:lnTo>
                    <a:pt x="6904" y="64898"/>
                  </a:lnTo>
                  <a:close/>
                </a:path>
              </a:pathLst>
            </a:custGeom>
            <a:solidFill>
              <a:srgbClr val="9FD6FF"/>
            </a:solidFill>
            <a:ln w="9525" cap="flat">
              <a:noFill/>
              <a:prstDash val="solid"/>
              <a:miter/>
            </a:ln>
          </p:spPr>
          <p:txBody>
            <a:bodyPr rtlCol="0" anchor="ctr"/>
            <a:lstStyle/>
            <a:p>
              <a:endParaRPr lang="zh-CN" altLang="en-US"/>
            </a:p>
          </p:txBody>
        </p:sp>
        <p:sp>
          <p:nvSpPr>
            <p:cNvPr id="209" name="任意多边形: 形状 208"/>
            <p:cNvSpPr/>
            <p:nvPr/>
          </p:nvSpPr>
          <p:spPr>
            <a:xfrm>
              <a:off x="7868866" y="4399402"/>
              <a:ext cx="619577" cy="130438"/>
            </a:xfrm>
            <a:custGeom>
              <a:avLst/>
              <a:gdLst>
                <a:gd name="connsiteX0" fmla="*/ 6904 w 349804"/>
                <a:gd name="connsiteY0" fmla="*/ 6904 h 73642"/>
                <a:gd name="connsiteX1" fmla="*/ 347503 w 349804"/>
                <a:gd name="connsiteY1" fmla="*/ 6904 h 73642"/>
                <a:gd name="connsiteX2" fmla="*/ 347503 w 349804"/>
                <a:gd name="connsiteY2" fmla="*/ 73183 h 73642"/>
                <a:gd name="connsiteX3" fmla="*/ 6904 w 349804"/>
                <a:gd name="connsiteY3" fmla="*/ 73183 h 73642"/>
              </a:gdLst>
              <a:ahLst/>
              <a:cxnLst>
                <a:cxn ang="0">
                  <a:pos x="connsiteX0" y="connsiteY0"/>
                </a:cxn>
                <a:cxn ang="0">
                  <a:pos x="connsiteX1" y="connsiteY1"/>
                </a:cxn>
                <a:cxn ang="0">
                  <a:pos x="connsiteX2" y="connsiteY2"/>
                </a:cxn>
                <a:cxn ang="0">
                  <a:pos x="connsiteX3" y="connsiteY3"/>
                </a:cxn>
              </a:cxnLst>
              <a:rect l="l" t="t" r="r" b="b"/>
              <a:pathLst>
                <a:path w="349804" h="73642">
                  <a:moveTo>
                    <a:pt x="6904" y="6904"/>
                  </a:moveTo>
                  <a:lnTo>
                    <a:pt x="347503" y="6904"/>
                  </a:lnTo>
                  <a:lnTo>
                    <a:pt x="347503" y="73183"/>
                  </a:lnTo>
                  <a:lnTo>
                    <a:pt x="6904" y="73183"/>
                  </a:lnTo>
                  <a:close/>
                </a:path>
              </a:pathLst>
            </a:custGeom>
            <a:solidFill>
              <a:srgbClr val="78B4EF"/>
            </a:solidFill>
            <a:ln w="9525" cap="flat">
              <a:noFill/>
              <a:prstDash val="solid"/>
              <a:miter/>
            </a:ln>
          </p:spPr>
          <p:txBody>
            <a:bodyPr rtlCol="0" anchor="ctr"/>
            <a:lstStyle/>
            <a:p>
              <a:endParaRPr lang="zh-CN" altLang="en-US"/>
            </a:p>
          </p:txBody>
        </p:sp>
        <p:sp>
          <p:nvSpPr>
            <p:cNvPr id="210" name="任意多边形: 形状 209"/>
            <p:cNvSpPr/>
            <p:nvPr/>
          </p:nvSpPr>
          <p:spPr>
            <a:xfrm>
              <a:off x="7984629" y="4293421"/>
              <a:ext cx="391312" cy="130438"/>
            </a:xfrm>
            <a:custGeom>
              <a:avLst/>
              <a:gdLst>
                <a:gd name="connsiteX0" fmla="*/ 6904 w 220928"/>
                <a:gd name="connsiteY0" fmla="*/ 6904 h 73642"/>
                <a:gd name="connsiteX1" fmla="*/ 217707 w 220928"/>
                <a:gd name="connsiteY1" fmla="*/ 6904 h 73642"/>
                <a:gd name="connsiteX2" fmla="*/ 217707 w 220928"/>
                <a:gd name="connsiteY2" fmla="*/ 73183 h 73642"/>
                <a:gd name="connsiteX3" fmla="*/ 6904 w 220928"/>
                <a:gd name="connsiteY3" fmla="*/ 73183 h 73642"/>
              </a:gdLst>
              <a:ahLst/>
              <a:cxnLst>
                <a:cxn ang="0">
                  <a:pos x="connsiteX0" y="connsiteY0"/>
                </a:cxn>
                <a:cxn ang="0">
                  <a:pos x="connsiteX1" y="connsiteY1"/>
                </a:cxn>
                <a:cxn ang="0">
                  <a:pos x="connsiteX2" y="connsiteY2"/>
                </a:cxn>
                <a:cxn ang="0">
                  <a:pos x="connsiteX3" y="connsiteY3"/>
                </a:cxn>
              </a:cxnLst>
              <a:rect l="l" t="t" r="r" b="b"/>
              <a:pathLst>
                <a:path w="220928" h="73642">
                  <a:moveTo>
                    <a:pt x="6904" y="6904"/>
                  </a:moveTo>
                  <a:lnTo>
                    <a:pt x="217707" y="6904"/>
                  </a:lnTo>
                  <a:lnTo>
                    <a:pt x="217707" y="73183"/>
                  </a:lnTo>
                  <a:lnTo>
                    <a:pt x="6904" y="73183"/>
                  </a:lnTo>
                  <a:close/>
                </a:path>
              </a:pathLst>
            </a:custGeom>
            <a:solidFill>
              <a:srgbClr val="78B4EF"/>
            </a:solidFill>
            <a:ln w="9525" cap="flat">
              <a:noFill/>
              <a:prstDash val="solid"/>
              <a:miter/>
            </a:ln>
          </p:spPr>
          <p:txBody>
            <a:bodyPr rtlCol="0" anchor="ctr"/>
            <a:lstStyle/>
            <a:p>
              <a:endParaRPr lang="zh-CN" altLang="en-US"/>
            </a:p>
          </p:txBody>
        </p:sp>
        <p:sp>
          <p:nvSpPr>
            <p:cNvPr id="211" name="任意多边形: 形状 210"/>
            <p:cNvSpPr/>
            <p:nvPr/>
          </p:nvSpPr>
          <p:spPr>
            <a:xfrm>
              <a:off x="6355794" y="5180394"/>
              <a:ext cx="472835" cy="1434808"/>
            </a:xfrm>
            <a:custGeom>
              <a:avLst/>
              <a:gdLst>
                <a:gd name="connsiteX0" fmla="*/ 6904 w 266955"/>
                <a:gd name="connsiteY0" fmla="*/ 6904 h 810072"/>
                <a:gd name="connsiteX1" fmla="*/ 265575 w 266955"/>
                <a:gd name="connsiteY1" fmla="*/ 6904 h 810072"/>
                <a:gd name="connsiteX2" fmla="*/ 265575 w 266955"/>
                <a:gd name="connsiteY2" fmla="*/ 811453 h 810072"/>
                <a:gd name="connsiteX3" fmla="*/ 6904 w 266955"/>
                <a:gd name="connsiteY3" fmla="*/ 811453 h 810072"/>
              </a:gdLst>
              <a:ahLst/>
              <a:cxnLst>
                <a:cxn ang="0">
                  <a:pos x="connsiteX0" y="connsiteY0"/>
                </a:cxn>
                <a:cxn ang="0">
                  <a:pos x="connsiteX1" y="connsiteY1"/>
                </a:cxn>
                <a:cxn ang="0">
                  <a:pos x="connsiteX2" y="connsiteY2"/>
                </a:cxn>
                <a:cxn ang="0">
                  <a:pos x="connsiteX3" y="connsiteY3"/>
                </a:cxn>
              </a:cxnLst>
              <a:rect l="l" t="t" r="r" b="b"/>
              <a:pathLst>
                <a:path w="266955" h="810072">
                  <a:moveTo>
                    <a:pt x="6904" y="6904"/>
                  </a:moveTo>
                  <a:lnTo>
                    <a:pt x="265575" y="6904"/>
                  </a:lnTo>
                  <a:lnTo>
                    <a:pt x="265575" y="811453"/>
                  </a:lnTo>
                  <a:lnTo>
                    <a:pt x="6904" y="811453"/>
                  </a:lnTo>
                  <a:close/>
                </a:path>
              </a:pathLst>
            </a:custGeom>
            <a:solidFill>
              <a:srgbClr val="78B4EF"/>
            </a:solidFill>
            <a:ln w="9525" cap="flat">
              <a:noFill/>
              <a:prstDash val="solid"/>
              <a:miter/>
            </a:ln>
          </p:spPr>
          <p:txBody>
            <a:bodyPr rtlCol="0" anchor="ctr"/>
            <a:lstStyle/>
            <a:p>
              <a:endParaRPr lang="zh-CN" altLang="en-US"/>
            </a:p>
          </p:txBody>
        </p:sp>
        <p:sp>
          <p:nvSpPr>
            <p:cNvPr id="212" name="任意多边形: 形状 211"/>
            <p:cNvSpPr/>
            <p:nvPr/>
          </p:nvSpPr>
          <p:spPr>
            <a:xfrm>
              <a:off x="6685150" y="5180394"/>
              <a:ext cx="228266" cy="1434808"/>
            </a:xfrm>
            <a:custGeom>
              <a:avLst/>
              <a:gdLst>
                <a:gd name="connsiteX0" fmla="*/ 6904 w 128875"/>
                <a:gd name="connsiteY0" fmla="*/ 6904 h 810072"/>
                <a:gd name="connsiteX1" fmla="*/ 122892 w 128875"/>
                <a:gd name="connsiteY1" fmla="*/ 6904 h 810072"/>
                <a:gd name="connsiteX2" fmla="*/ 122892 w 128875"/>
                <a:gd name="connsiteY2" fmla="*/ 811453 h 810072"/>
                <a:gd name="connsiteX3" fmla="*/ 6904 w 128875"/>
                <a:gd name="connsiteY3" fmla="*/ 811453 h 810072"/>
              </a:gdLst>
              <a:ahLst/>
              <a:cxnLst>
                <a:cxn ang="0">
                  <a:pos x="connsiteX0" y="connsiteY0"/>
                </a:cxn>
                <a:cxn ang="0">
                  <a:pos x="connsiteX1" y="connsiteY1"/>
                </a:cxn>
                <a:cxn ang="0">
                  <a:pos x="connsiteX2" y="connsiteY2"/>
                </a:cxn>
                <a:cxn ang="0">
                  <a:pos x="connsiteX3" y="connsiteY3"/>
                </a:cxn>
              </a:cxnLst>
              <a:rect l="l" t="t" r="r" b="b"/>
              <a:pathLst>
                <a:path w="128875" h="810072">
                  <a:moveTo>
                    <a:pt x="6904" y="6904"/>
                  </a:moveTo>
                  <a:lnTo>
                    <a:pt x="122892" y="6904"/>
                  </a:lnTo>
                  <a:lnTo>
                    <a:pt x="122892" y="811453"/>
                  </a:lnTo>
                  <a:lnTo>
                    <a:pt x="6904" y="811453"/>
                  </a:lnTo>
                  <a:close/>
                </a:path>
              </a:pathLst>
            </a:custGeom>
            <a:solidFill>
              <a:srgbClr val="9FD6FF"/>
            </a:solidFill>
            <a:ln w="9525" cap="flat">
              <a:noFill/>
              <a:prstDash val="solid"/>
              <a:miter/>
            </a:ln>
          </p:spPr>
          <p:txBody>
            <a:bodyPr rtlCol="0" anchor="ctr"/>
            <a:lstStyle/>
            <a:p>
              <a:endParaRPr lang="zh-CN" altLang="en-US"/>
            </a:p>
          </p:txBody>
        </p:sp>
        <p:sp>
          <p:nvSpPr>
            <p:cNvPr id="213" name="任意多边形: 形状 212"/>
            <p:cNvSpPr/>
            <p:nvPr/>
          </p:nvSpPr>
          <p:spPr>
            <a:xfrm>
              <a:off x="6401447" y="5059740"/>
              <a:ext cx="456529" cy="130438"/>
            </a:xfrm>
            <a:custGeom>
              <a:avLst/>
              <a:gdLst>
                <a:gd name="connsiteX0" fmla="*/ 6904 w 257750"/>
                <a:gd name="connsiteY0" fmla="*/ 6904 h 73642"/>
                <a:gd name="connsiteX1" fmla="*/ 255449 w 257750"/>
                <a:gd name="connsiteY1" fmla="*/ 6904 h 73642"/>
                <a:gd name="connsiteX2" fmla="*/ 255449 w 257750"/>
                <a:gd name="connsiteY2" fmla="*/ 75024 h 73642"/>
                <a:gd name="connsiteX3" fmla="*/ 6904 w 257750"/>
                <a:gd name="connsiteY3" fmla="*/ 75024 h 73642"/>
              </a:gdLst>
              <a:ahLst/>
              <a:cxnLst>
                <a:cxn ang="0">
                  <a:pos x="connsiteX0" y="connsiteY0"/>
                </a:cxn>
                <a:cxn ang="0">
                  <a:pos x="connsiteX1" y="connsiteY1"/>
                </a:cxn>
                <a:cxn ang="0">
                  <a:pos x="connsiteX2" y="connsiteY2"/>
                </a:cxn>
                <a:cxn ang="0">
                  <a:pos x="connsiteX3" y="connsiteY3"/>
                </a:cxn>
              </a:cxnLst>
              <a:rect l="l" t="t" r="r" b="b"/>
              <a:pathLst>
                <a:path w="257750" h="73642">
                  <a:moveTo>
                    <a:pt x="6904" y="6904"/>
                  </a:moveTo>
                  <a:lnTo>
                    <a:pt x="255449" y="6904"/>
                  </a:lnTo>
                  <a:lnTo>
                    <a:pt x="255449" y="75024"/>
                  </a:lnTo>
                  <a:lnTo>
                    <a:pt x="6904" y="75024"/>
                  </a:lnTo>
                  <a:close/>
                </a:path>
              </a:pathLst>
            </a:custGeom>
            <a:solidFill>
              <a:srgbClr val="78B4EF"/>
            </a:solidFill>
            <a:ln w="9525" cap="flat">
              <a:noFill/>
              <a:prstDash val="solid"/>
              <a:miter/>
            </a:ln>
          </p:spPr>
          <p:txBody>
            <a:bodyPr rtlCol="0" anchor="ctr"/>
            <a:lstStyle/>
            <a:p>
              <a:endParaRPr lang="zh-CN" altLang="en-US"/>
            </a:p>
          </p:txBody>
        </p:sp>
        <p:sp>
          <p:nvSpPr>
            <p:cNvPr id="214" name="任意多边形: 形状 213"/>
            <p:cNvSpPr/>
            <p:nvPr/>
          </p:nvSpPr>
          <p:spPr>
            <a:xfrm>
              <a:off x="6536776" y="4916260"/>
              <a:ext cx="163048" cy="163048"/>
            </a:xfrm>
            <a:custGeom>
              <a:avLst/>
              <a:gdLst>
                <a:gd name="connsiteX0" fmla="*/ 6904 w 92053"/>
                <a:gd name="connsiteY0" fmla="*/ 6904 h 92053"/>
                <a:gd name="connsiteX1" fmla="*/ 86991 w 92053"/>
                <a:gd name="connsiteY1" fmla="*/ 6904 h 92053"/>
                <a:gd name="connsiteX2" fmla="*/ 86991 w 92053"/>
                <a:gd name="connsiteY2" fmla="*/ 91593 h 92053"/>
                <a:gd name="connsiteX3" fmla="*/ 6904 w 92053"/>
                <a:gd name="connsiteY3" fmla="*/ 91593 h 92053"/>
              </a:gdLst>
              <a:ahLst/>
              <a:cxnLst>
                <a:cxn ang="0">
                  <a:pos x="connsiteX0" y="connsiteY0"/>
                </a:cxn>
                <a:cxn ang="0">
                  <a:pos x="connsiteX1" y="connsiteY1"/>
                </a:cxn>
                <a:cxn ang="0">
                  <a:pos x="connsiteX2" y="connsiteY2"/>
                </a:cxn>
                <a:cxn ang="0">
                  <a:pos x="connsiteX3" y="connsiteY3"/>
                </a:cxn>
              </a:cxnLst>
              <a:rect l="l" t="t" r="r" b="b"/>
              <a:pathLst>
                <a:path w="92053" h="92053">
                  <a:moveTo>
                    <a:pt x="6904" y="6904"/>
                  </a:moveTo>
                  <a:lnTo>
                    <a:pt x="86991" y="6904"/>
                  </a:lnTo>
                  <a:lnTo>
                    <a:pt x="86991" y="91593"/>
                  </a:lnTo>
                  <a:lnTo>
                    <a:pt x="6904" y="91593"/>
                  </a:lnTo>
                  <a:close/>
                </a:path>
              </a:pathLst>
            </a:custGeom>
            <a:solidFill>
              <a:srgbClr val="78B4EF"/>
            </a:solidFill>
            <a:ln w="9525" cap="flat">
              <a:noFill/>
              <a:prstDash val="solid"/>
              <a:miter/>
            </a:ln>
          </p:spPr>
          <p:txBody>
            <a:bodyPr rtlCol="0" anchor="ctr"/>
            <a:lstStyle/>
            <a:p>
              <a:endParaRPr lang="zh-CN" altLang="en-US"/>
            </a:p>
          </p:txBody>
        </p:sp>
        <p:sp>
          <p:nvSpPr>
            <p:cNvPr id="215" name="任意多边形: 形状 214"/>
            <p:cNvSpPr/>
            <p:nvPr/>
          </p:nvSpPr>
          <p:spPr>
            <a:xfrm>
              <a:off x="6465035" y="5596161"/>
              <a:ext cx="48913" cy="1027192"/>
            </a:xfrm>
            <a:custGeom>
              <a:avLst/>
              <a:gdLst>
                <a:gd name="connsiteX0" fmla="*/ 6904 w 27616"/>
                <a:gd name="connsiteY0" fmla="*/ 6904 h 579938"/>
                <a:gd name="connsiteX1" fmla="*/ 27156 w 27616"/>
                <a:gd name="connsiteY1" fmla="*/ 6904 h 579938"/>
                <a:gd name="connsiteX2" fmla="*/ 27156 w 27616"/>
                <a:gd name="connsiteY2" fmla="*/ 576716 h 579938"/>
                <a:gd name="connsiteX3" fmla="*/ 6904 w 27616"/>
                <a:gd name="connsiteY3" fmla="*/ 576716 h 579938"/>
              </a:gdLst>
              <a:ahLst/>
              <a:cxnLst>
                <a:cxn ang="0">
                  <a:pos x="connsiteX0" y="connsiteY0"/>
                </a:cxn>
                <a:cxn ang="0">
                  <a:pos x="connsiteX1" y="connsiteY1"/>
                </a:cxn>
                <a:cxn ang="0">
                  <a:pos x="connsiteX2" y="connsiteY2"/>
                </a:cxn>
                <a:cxn ang="0">
                  <a:pos x="connsiteX3" y="connsiteY3"/>
                </a:cxn>
              </a:cxnLst>
              <a:rect l="l" t="t" r="r" b="b"/>
              <a:pathLst>
                <a:path w="27616" h="579938">
                  <a:moveTo>
                    <a:pt x="6904" y="6904"/>
                  </a:moveTo>
                  <a:lnTo>
                    <a:pt x="27156" y="6904"/>
                  </a:lnTo>
                  <a:lnTo>
                    <a:pt x="27156" y="576716"/>
                  </a:lnTo>
                  <a:lnTo>
                    <a:pt x="6904" y="576716"/>
                  </a:lnTo>
                  <a:close/>
                </a:path>
              </a:pathLst>
            </a:custGeom>
            <a:solidFill>
              <a:srgbClr val="62AFEF"/>
            </a:solidFill>
            <a:ln w="9525" cap="flat">
              <a:noFill/>
              <a:prstDash val="solid"/>
              <a:miter/>
            </a:ln>
          </p:spPr>
          <p:txBody>
            <a:bodyPr rtlCol="0" anchor="ctr"/>
            <a:lstStyle/>
            <a:p>
              <a:endParaRPr lang="zh-CN" altLang="en-US"/>
            </a:p>
          </p:txBody>
        </p:sp>
        <p:sp>
          <p:nvSpPr>
            <p:cNvPr id="216" name="任意多边形: 形状 215"/>
            <p:cNvSpPr/>
            <p:nvPr/>
          </p:nvSpPr>
          <p:spPr>
            <a:xfrm>
              <a:off x="6465035" y="5265177"/>
              <a:ext cx="48913" cy="277179"/>
            </a:xfrm>
            <a:custGeom>
              <a:avLst/>
              <a:gdLst>
                <a:gd name="connsiteX0" fmla="*/ 6904 w 27616"/>
                <a:gd name="connsiteY0" fmla="*/ 6904 h 156491"/>
                <a:gd name="connsiteX1" fmla="*/ 27156 w 27616"/>
                <a:gd name="connsiteY1" fmla="*/ 6904 h 156491"/>
                <a:gd name="connsiteX2" fmla="*/ 27156 w 27616"/>
                <a:gd name="connsiteY2" fmla="*/ 153269 h 156491"/>
                <a:gd name="connsiteX3" fmla="*/ 6904 w 27616"/>
                <a:gd name="connsiteY3" fmla="*/ 153269 h 156491"/>
              </a:gdLst>
              <a:ahLst/>
              <a:cxnLst>
                <a:cxn ang="0">
                  <a:pos x="connsiteX0" y="connsiteY0"/>
                </a:cxn>
                <a:cxn ang="0">
                  <a:pos x="connsiteX1" y="connsiteY1"/>
                </a:cxn>
                <a:cxn ang="0">
                  <a:pos x="connsiteX2" y="connsiteY2"/>
                </a:cxn>
                <a:cxn ang="0">
                  <a:pos x="connsiteX3" y="connsiteY3"/>
                </a:cxn>
              </a:cxnLst>
              <a:rect l="l" t="t" r="r" b="b"/>
              <a:pathLst>
                <a:path w="27616" h="156491">
                  <a:moveTo>
                    <a:pt x="6904" y="6904"/>
                  </a:moveTo>
                  <a:lnTo>
                    <a:pt x="27156" y="6904"/>
                  </a:lnTo>
                  <a:lnTo>
                    <a:pt x="27156" y="153269"/>
                  </a:lnTo>
                  <a:lnTo>
                    <a:pt x="6904" y="153269"/>
                  </a:lnTo>
                  <a:close/>
                </a:path>
              </a:pathLst>
            </a:custGeom>
            <a:solidFill>
              <a:srgbClr val="62AFEF"/>
            </a:solidFill>
            <a:ln w="9525" cap="flat">
              <a:noFill/>
              <a:prstDash val="solid"/>
              <a:miter/>
            </a:ln>
          </p:spPr>
          <p:txBody>
            <a:bodyPr rtlCol="0" anchor="ctr"/>
            <a:lstStyle/>
            <a:p>
              <a:endParaRPr lang="zh-CN" altLang="en-US"/>
            </a:p>
          </p:txBody>
        </p:sp>
        <p:sp>
          <p:nvSpPr>
            <p:cNvPr id="223" name="矩形 222"/>
            <p:cNvSpPr/>
            <p:nvPr userDrawn="1"/>
          </p:nvSpPr>
          <p:spPr>
            <a:xfrm>
              <a:off x="8292787" y="6540201"/>
              <a:ext cx="3899214" cy="342398"/>
            </a:xfrm>
            <a:prstGeom prst="rect">
              <a:avLst/>
            </a:prstGeom>
            <a:solidFill>
              <a:srgbClr val="1FA364"/>
            </a:solidFill>
            <a:ln w="9525" cap="flat">
              <a:noFill/>
              <a:prstDash val="solid"/>
              <a:miter/>
            </a:ln>
          </p:spPr>
          <p:txBody>
            <a:bodyPr rtlCol="0" anchor="ctr"/>
            <a:lstStyle/>
            <a:p>
              <a:endParaRPr lang="zh-CN" altLang="en-US"/>
            </a:p>
          </p:txBody>
        </p:sp>
        <p:sp>
          <p:nvSpPr>
            <p:cNvPr id="231" name="任意多边形: 形状 230"/>
            <p:cNvSpPr/>
            <p:nvPr/>
          </p:nvSpPr>
          <p:spPr>
            <a:xfrm>
              <a:off x="9086822" y="5814645"/>
              <a:ext cx="326093" cy="798928"/>
            </a:xfrm>
            <a:custGeom>
              <a:avLst/>
              <a:gdLst>
                <a:gd name="connsiteX0" fmla="*/ 6904 w 184107"/>
                <a:gd name="connsiteY0" fmla="*/ 359470 h 451063"/>
                <a:gd name="connsiteX1" fmla="*/ 6904 w 184107"/>
                <a:gd name="connsiteY1" fmla="*/ 94355 h 451063"/>
                <a:gd name="connsiteX2" fmla="*/ 94355 w 184107"/>
                <a:gd name="connsiteY2" fmla="*/ 6904 h 451063"/>
                <a:gd name="connsiteX3" fmla="*/ 181806 w 184107"/>
                <a:gd name="connsiteY3" fmla="*/ 94355 h 451063"/>
                <a:gd name="connsiteX4" fmla="*/ 181806 w 184107"/>
                <a:gd name="connsiteY4" fmla="*/ 359470 h 451063"/>
                <a:gd name="connsiteX5" fmla="*/ 94355 w 184107"/>
                <a:gd name="connsiteY5" fmla="*/ 446921 h 451063"/>
                <a:gd name="connsiteX6" fmla="*/ 6904 w 184107"/>
                <a:gd name="connsiteY6" fmla="*/ 359470 h 45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07" h="451063">
                  <a:moveTo>
                    <a:pt x="6904" y="359470"/>
                  </a:moveTo>
                  <a:lnTo>
                    <a:pt x="6904" y="94355"/>
                  </a:lnTo>
                  <a:cubicBezTo>
                    <a:pt x="6904" y="45567"/>
                    <a:pt x="46487" y="6904"/>
                    <a:pt x="94355" y="6904"/>
                  </a:cubicBezTo>
                  <a:cubicBezTo>
                    <a:pt x="143144" y="6904"/>
                    <a:pt x="181806" y="46487"/>
                    <a:pt x="181806" y="94355"/>
                  </a:cubicBezTo>
                  <a:lnTo>
                    <a:pt x="181806" y="359470"/>
                  </a:lnTo>
                  <a:cubicBezTo>
                    <a:pt x="181806" y="408258"/>
                    <a:pt x="142223" y="446921"/>
                    <a:pt x="94355" y="446921"/>
                  </a:cubicBezTo>
                  <a:cubicBezTo>
                    <a:pt x="45567" y="447841"/>
                    <a:pt x="6904" y="408258"/>
                    <a:pt x="6904" y="359470"/>
                  </a:cubicBezTo>
                  <a:close/>
                </a:path>
              </a:pathLst>
            </a:custGeom>
            <a:solidFill>
              <a:srgbClr val="56D668"/>
            </a:solidFill>
            <a:ln w="9525" cap="flat">
              <a:noFill/>
              <a:prstDash val="solid"/>
              <a:miter/>
            </a:ln>
          </p:spPr>
          <p:txBody>
            <a:bodyPr rtlCol="0" anchor="ctr"/>
            <a:lstStyle/>
            <a:p>
              <a:endParaRPr lang="zh-CN" altLang="en-US"/>
            </a:p>
          </p:txBody>
        </p:sp>
        <p:sp>
          <p:nvSpPr>
            <p:cNvPr id="232" name="任意多边形: 形状 231"/>
            <p:cNvSpPr/>
            <p:nvPr/>
          </p:nvSpPr>
          <p:spPr>
            <a:xfrm>
              <a:off x="9222152" y="6072257"/>
              <a:ext cx="48913" cy="684796"/>
            </a:xfrm>
            <a:custGeom>
              <a:avLst/>
              <a:gdLst>
                <a:gd name="connsiteX0" fmla="*/ 17950 w 27616"/>
                <a:gd name="connsiteY0" fmla="*/ 386165 h 386625"/>
                <a:gd name="connsiteX1" fmla="*/ 6904 w 27616"/>
                <a:gd name="connsiteY1" fmla="*/ 375119 h 386625"/>
                <a:gd name="connsiteX2" fmla="*/ 6904 w 27616"/>
                <a:gd name="connsiteY2" fmla="*/ 17951 h 386625"/>
                <a:gd name="connsiteX3" fmla="*/ 17950 w 27616"/>
                <a:gd name="connsiteY3" fmla="*/ 6904 h 386625"/>
                <a:gd name="connsiteX4" fmla="*/ 28997 w 27616"/>
                <a:gd name="connsiteY4" fmla="*/ 17951 h 386625"/>
                <a:gd name="connsiteX5" fmla="*/ 28997 w 27616"/>
                <a:gd name="connsiteY5" fmla="*/ 375119 h 386625"/>
                <a:gd name="connsiteX6" fmla="*/ 17950 w 27616"/>
                <a:gd name="connsiteY6" fmla="*/ 386165 h 38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386625">
                  <a:moveTo>
                    <a:pt x="17950" y="386165"/>
                  </a:moveTo>
                  <a:cubicBezTo>
                    <a:pt x="11507" y="386165"/>
                    <a:pt x="6904" y="381563"/>
                    <a:pt x="6904" y="375119"/>
                  </a:cubicBezTo>
                  <a:lnTo>
                    <a:pt x="6904" y="17951"/>
                  </a:lnTo>
                  <a:cubicBezTo>
                    <a:pt x="6904" y="11507"/>
                    <a:pt x="11507" y="6904"/>
                    <a:pt x="17950" y="6904"/>
                  </a:cubicBezTo>
                  <a:cubicBezTo>
                    <a:pt x="24394" y="6904"/>
                    <a:pt x="28997" y="11507"/>
                    <a:pt x="28997" y="17951"/>
                  </a:cubicBezTo>
                  <a:lnTo>
                    <a:pt x="28997" y="375119"/>
                  </a:lnTo>
                  <a:cubicBezTo>
                    <a:pt x="28997" y="381563"/>
                    <a:pt x="24394" y="386165"/>
                    <a:pt x="17950" y="386165"/>
                  </a:cubicBezTo>
                  <a:close/>
                </a:path>
              </a:pathLst>
            </a:custGeom>
            <a:solidFill>
              <a:srgbClr val="44914C"/>
            </a:solidFill>
            <a:ln w="9525" cap="flat">
              <a:noFill/>
              <a:prstDash val="solid"/>
              <a:miter/>
            </a:ln>
          </p:spPr>
          <p:txBody>
            <a:bodyPr rtlCol="0" anchor="ctr"/>
            <a:lstStyle/>
            <a:p>
              <a:endParaRPr lang="zh-CN" altLang="en-US"/>
            </a:p>
          </p:txBody>
        </p:sp>
        <p:sp>
          <p:nvSpPr>
            <p:cNvPr id="233" name="任意多边形: 形状 232"/>
            <p:cNvSpPr/>
            <p:nvPr/>
          </p:nvSpPr>
          <p:spPr>
            <a:xfrm>
              <a:off x="9220930" y="6333132"/>
              <a:ext cx="146741" cy="146741"/>
            </a:xfrm>
            <a:custGeom>
              <a:avLst/>
              <a:gdLst>
                <a:gd name="connsiteX0" fmla="*/ 18641 w 82848"/>
                <a:gd name="connsiteY0" fmla="*/ 78706 h 82848"/>
                <a:gd name="connsiteX1" fmla="*/ 10356 w 82848"/>
                <a:gd name="connsiteY1" fmla="*/ 75024 h 82848"/>
                <a:gd name="connsiteX2" fmla="*/ 10356 w 82848"/>
                <a:gd name="connsiteY2" fmla="*/ 59375 h 82848"/>
                <a:gd name="connsiteX3" fmla="*/ 59144 w 82848"/>
                <a:gd name="connsiteY3" fmla="*/ 10586 h 82848"/>
                <a:gd name="connsiteX4" fmla="*/ 67429 w 82848"/>
                <a:gd name="connsiteY4" fmla="*/ 6904 h 82848"/>
                <a:gd name="connsiteX5" fmla="*/ 75714 w 82848"/>
                <a:gd name="connsiteY5" fmla="*/ 10586 h 82848"/>
                <a:gd name="connsiteX6" fmla="*/ 75714 w 82848"/>
                <a:gd name="connsiteY6" fmla="*/ 26235 h 82848"/>
                <a:gd name="connsiteX7" fmla="*/ 26926 w 82848"/>
                <a:gd name="connsiteY7" fmla="*/ 75024 h 82848"/>
                <a:gd name="connsiteX8" fmla="*/ 18641 w 82848"/>
                <a:gd name="connsiteY8" fmla="*/ 78706 h 8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 h="82848">
                  <a:moveTo>
                    <a:pt x="18641" y="78706"/>
                  </a:moveTo>
                  <a:cubicBezTo>
                    <a:pt x="15879" y="78706"/>
                    <a:pt x="13118" y="77785"/>
                    <a:pt x="10356" y="75024"/>
                  </a:cubicBezTo>
                  <a:cubicBezTo>
                    <a:pt x="5753" y="70421"/>
                    <a:pt x="5753" y="63977"/>
                    <a:pt x="10356" y="59375"/>
                  </a:cubicBezTo>
                  <a:lnTo>
                    <a:pt x="59144" y="10586"/>
                  </a:lnTo>
                  <a:cubicBezTo>
                    <a:pt x="60986" y="8745"/>
                    <a:pt x="63747" y="6904"/>
                    <a:pt x="67429" y="6904"/>
                  </a:cubicBezTo>
                  <a:cubicBezTo>
                    <a:pt x="70191" y="6904"/>
                    <a:pt x="72952" y="7825"/>
                    <a:pt x="75714" y="10586"/>
                  </a:cubicBezTo>
                  <a:cubicBezTo>
                    <a:pt x="80317" y="15189"/>
                    <a:pt x="80317" y="21633"/>
                    <a:pt x="75714" y="26235"/>
                  </a:cubicBezTo>
                  <a:lnTo>
                    <a:pt x="26926" y="75024"/>
                  </a:lnTo>
                  <a:cubicBezTo>
                    <a:pt x="24164" y="77785"/>
                    <a:pt x="21403" y="78706"/>
                    <a:pt x="18641" y="78706"/>
                  </a:cubicBezTo>
                  <a:close/>
                </a:path>
              </a:pathLst>
            </a:custGeom>
            <a:solidFill>
              <a:srgbClr val="44914C"/>
            </a:solidFill>
            <a:ln w="9525" cap="flat">
              <a:noFill/>
              <a:prstDash val="solid"/>
              <a:miter/>
            </a:ln>
          </p:spPr>
          <p:txBody>
            <a:bodyPr rtlCol="0" anchor="ctr"/>
            <a:lstStyle/>
            <a:p>
              <a:endParaRPr lang="zh-CN" altLang="en-US"/>
            </a:p>
          </p:txBody>
        </p:sp>
        <p:sp>
          <p:nvSpPr>
            <p:cNvPr id="234" name="任意多边形: 形状 233"/>
            <p:cNvSpPr/>
            <p:nvPr/>
          </p:nvSpPr>
          <p:spPr>
            <a:xfrm>
              <a:off x="9129621" y="6147259"/>
              <a:ext cx="146741" cy="146741"/>
            </a:xfrm>
            <a:custGeom>
              <a:avLst/>
              <a:gdLst>
                <a:gd name="connsiteX0" fmla="*/ 69270 w 82848"/>
                <a:gd name="connsiteY0" fmla="*/ 80547 h 82848"/>
                <a:gd name="connsiteX1" fmla="*/ 60986 w 82848"/>
                <a:gd name="connsiteY1" fmla="*/ 76865 h 82848"/>
                <a:gd name="connsiteX2" fmla="*/ 10356 w 82848"/>
                <a:gd name="connsiteY2" fmla="*/ 26235 h 82848"/>
                <a:gd name="connsiteX3" fmla="*/ 10356 w 82848"/>
                <a:gd name="connsiteY3" fmla="*/ 10586 h 82848"/>
                <a:gd name="connsiteX4" fmla="*/ 18641 w 82848"/>
                <a:gd name="connsiteY4" fmla="*/ 6904 h 82848"/>
                <a:gd name="connsiteX5" fmla="*/ 26926 w 82848"/>
                <a:gd name="connsiteY5" fmla="*/ 10586 h 82848"/>
                <a:gd name="connsiteX6" fmla="*/ 77555 w 82848"/>
                <a:gd name="connsiteY6" fmla="*/ 61216 h 82848"/>
                <a:gd name="connsiteX7" fmla="*/ 77555 w 82848"/>
                <a:gd name="connsiteY7" fmla="*/ 76865 h 82848"/>
                <a:gd name="connsiteX8" fmla="*/ 69270 w 82848"/>
                <a:gd name="connsiteY8" fmla="*/ 80547 h 8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8" h="82848">
                  <a:moveTo>
                    <a:pt x="69270" y="80547"/>
                  </a:moveTo>
                  <a:cubicBezTo>
                    <a:pt x="66509" y="80547"/>
                    <a:pt x="63747" y="79626"/>
                    <a:pt x="60986" y="76865"/>
                  </a:cubicBezTo>
                  <a:lnTo>
                    <a:pt x="10356" y="26235"/>
                  </a:lnTo>
                  <a:cubicBezTo>
                    <a:pt x="5753" y="21633"/>
                    <a:pt x="5753" y="15189"/>
                    <a:pt x="10356" y="10586"/>
                  </a:cubicBezTo>
                  <a:cubicBezTo>
                    <a:pt x="12197" y="8745"/>
                    <a:pt x="14959" y="6904"/>
                    <a:pt x="18641" y="6904"/>
                  </a:cubicBezTo>
                  <a:cubicBezTo>
                    <a:pt x="21403" y="6904"/>
                    <a:pt x="24164" y="7825"/>
                    <a:pt x="26926" y="10586"/>
                  </a:cubicBezTo>
                  <a:lnTo>
                    <a:pt x="77555" y="61216"/>
                  </a:lnTo>
                  <a:cubicBezTo>
                    <a:pt x="82158" y="65818"/>
                    <a:pt x="82158" y="72262"/>
                    <a:pt x="77555" y="76865"/>
                  </a:cubicBezTo>
                  <a:cubicBezTo>
                    <a:pt x="74794" y="79626"/>
                    <a:pt x="72032" y="80547"/>
                    <a:pt x="69270" y="80547"/>
                  </a:cubicBezTo>
                  <a:close/>
                </a:path>
              </a:pathLst>
            </a:custGeom>
            <a:solidFill>
              <a:srgbClr val="44914C"/>
            </a:solidFill>
            <a:ln w="9525" cap="flat">
              <a:noFill/>
              <a:prstDash val="solid"/>
              <a:miter/>
            </a:ln>
          </p:spPr>
          <p:txBody>
            <a:bodyPr rtlCol="0" anchor="ctr"/>
            <a:lstStyle/>
            <a:p>
              <a:endParaRPr lang="zh-CN" altLang="en-US"/>
            </a:p>
          </p:txBody>
        </p:sp>
        <p:sp>
          <p:nvSpPr>
            <p:cNvPr id="235" name="任意多边形: 形状 234"/>
            <p:cNvSpPr/>
            <p:nvPr/>
          </p:nvSpPr>
          <p:spPr>
            <a:xfrm>
              <a:off x="10787398" y="5992365"/>
              <a:ext cx="326093" cy="489140"/>
            </a:xfrm>
            <a:custGeom>
              <a:avLst/>
              <a:gdLst>
                <a:gd name="connsiteX0" fmla="*/ 94355 w 184107"/>
                <a:gd name="connsiteY0" fmla="*/ 6904 h 276161"/>
                <a:gd name="connsiteX1" fmla="*/ 6904 w 184107"/>
                <a:gd name="connsiteY1" fmla="*/ 272019 h 276161"/>
                <a:gd name="connsiteX2" fmla="*/ 180885 w 184107"/>
                <a:gd name="connsiteY2" fmla="*/ 272019 h 276161"/>
              </a:gdLst>
              <a:ahLst/>
              <a:cxnLst>
                <a:cxn ang="0">
                  <a:pos x="connsiteX0" y="connsiteY0"/>
                </a:cxn>
                <a:cxn ang="0">
                  <a:pos x="connsiteX1" y="connsiteY1"/>
                </a:cxn>
                <a:cxn ang="0">
                  <a:pos x="connsiteX2" y="connsiteY2"/>
                </a:cxn>
              </a:cxnLst>
              <a:rect l="l" t="t" r="r" b="b"/>
              <a:pathLst>
                <a:path w="184107" h="276161">
                  <a:moveTo>
                    <a:pt x="94355" y="6904"/>
                  </a:moveTo>
                  <a:lnTo>
                    <a:pt x="6904" y="272019"/>
                  </a:lnTo>
                  <a:lnTo>
                    <a:pt x="180885" y="272019"/>
                  </a:lnTo>
                  <a:close/>
                </a:path>
              </a:pathLst>
            </a:custGeom>
            <a:solidFill>
              <a:srgbClr val="8DB751"/>
            </a:solidFill>
            <a:ln w="9525" cap="flat">
              <a:noFill/>
              <a:prstDash val="solid"/>
              <a:miter/>
            </a:ln>
          </p:spPr>
          <p:txBody>
            <a:bodyPr rtlCol="0" anchor="ctr"/>
            <a:lstStyle/>
            <a:p>
              <a:endParaRPr lang="zh-CN" altLang="en-US"/>
            </a:p>
          </p:txBody>
        </p:sp>
        <p:sp>
          <p:nvSpPr>
            <p:cNvPr id="236" name="任意多边形: 形状 235"/>
            <p:cNvSpPr/>
            <p:nvPr/>
          </p:nvSpPr>
          <p:spPr>
            <a:xfrm>
              <a:off x="10929248" y="6227151"/>
              <a:ext cx="48913" cy="358701"/>
            </a:xfrm>
            <a:custGeom>
              <a:avLst/>
              <a:gdLst>
                <a:gd name="connsiteX0" fmla="*/ 14268 w 27616"/>
                <a:gd name="connsiteY0" fmla="*/ 6904 h 202518"/>
                <a:gd name="connsiteX1" fmla="*/ 6904 w 27616"/>
                <a:gd name="connsiteY1" fmla="*/ 14268 h 202518"/>
                <a:gd name="connsiteX2" fmla="*/ 6904 w 27616"/>
                <a:gd name="connsiteY2" fmla="*/ 192853 h 202518"/>
                <a:gd name="connsiteX3" fmla="*/ 14268 w 27616"/>
                <a:gd name="connsiteY3" fmla="*/ 200217 h 202518"/>
                <a:gd name="connsiteX4" fmla="*/ 21632 w 27616"/>
                <a:gd name="connsiteY4" fmla="*/ 192853 h 202518"/>
                <a:gd name="connsiteX5" fmla="*/ 21632 w 27616"/>
                <a:gd name="connsiteY5" fmla="*/ 14268 h 202518"/>
                <a:gd name="connsiteX6" fmla="*/ 14268 w 27616"/>
                <a:gd name="connsiteY6" fmla="*/ 6904 h 20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202518">
                  <a:moveTo>
                    <a:pt x="14268" y="6904"/>
                  </a:moveTo>
                  <a:cubicBezTo>
                    <a:pt x="10586" y="6904"/>
                    <a:pt x="6904" y="10586"/>
                    <a:pt x="6904" y="14268"/>
                  </a:cubicBezTo>
                  <a:lnTo>
                    <a:pt x="6904" y="192853"/>
                  </a:lnTo>
                  <a:cubicBezTo>
                    <a:pt x="6904" y="196535"/>
                    <a:pt x="10586" y="200217"/>
                    <a:pt x="14268" y="200217"/>
                  </a:cubicBezTo>
                  <a:cubicBezTo>
                    <a:pt x="17950" y="200217"/>
                    <a:pt x="21632" y="196535"/>
                    <a:pt x="21632" y="192853"/>
                  </a:cubicBezTo>
                  <a:lnTo>
                    <a:pt x="21632" y="14268"/>
                  </a:lnTo>
                  <a:cubicBezTo>
                    <a:pt x="21632" y="10586"/>
                    <a:pt x="17950" y="6904"/>
                    <a:pt x="14268" y="6904"/>
                  </a:cubicBezTo>
                  <a:close/>
                </a:path>
              </a:pathLst>
            </a:custGeom>
            <a:solidFill>
              <a:srgbClr val="779149"/>
            </a:solidFill>
            <a:ln w="9525" cap="flat">
              <a:noFill/>
              <a:prstDash val="solid"/>
              <a:miter/>
            </a:ln>
          </p:spPr>
          <p:txBody>
            <a:bodyPr rtlCol="0" anchor="ctr"/>
            <a:lstStyle/>
            <a:p>
              <a:endParaRPr lang="zh-CN" altLang="en-US"/>
            </a:p>
          </p:txBody>
        </p:sp>
        <p:sp>
          <p:nvSpPr>
            <p:cNvPr id="237" name="任意多边形: 形状 236"/>
            <p:cNvSpPr/>
            <p:nvPr/>
          </p:nvSpPr>
          <p:spPr>
            <a:xfrm>
              <a:off x="10899900" y="6313159"/>
              <a:ext cx="81523" cy="81523"/>
            </a:xfrm>
            <a:custGeom>
              <a:avLst/>
              <a:gdLst>
                <a:gd name="connsiteX0" fmla="*/ 36361 w 46026"/>
                <a:gd name="connsiteY0" fmla="*/ 26466 h 46026"/>
                <a:gd name="connsiteX1" fmla="*/ 18871 w 46026"/>
                <a:gd name="connsiteY1" fmla="*/ 8975 h 46026"/>
                <a:gd name="connsiteX2" fmla="*/ 8745 w 46026"/>
                <a:gd name="connsiteY2" fmla="*/ 8975 h 46026"/>
                <a:gd name="connsiteX3" fmla="*/ 6904 w 46026"/>
                <a:gd name="connsiteY3" fmla="*/ 14498 h 46026"/>
                <a:gd name="connsiteX4" fmla="*/ 8745 w 46026"/>
                <a:gd name="connsiteY4" fmla="*/ 20022 h 46026"/>
                <a:gd name="connsiteX5" fmla="*/ 26236 w 46026"/>
                <a:gd name="connsiteY5" fmla="*/ 37512 h 46026"/>
                <a:gd name="connsiteX6" fmla="*/ 31759 w 46026"/>
                <a:gd name="connsiteY6" fmla="*/ 39353 h 46026"/>
                <a:gd name="connsiteX7" fmla="*/ 37282 w 46026"/>
                <a:gd name="connsiteY7" fmla="*/ 37512 h 46026"/>
                <a:gd name="connsiteX8" fmla="*/ 39123 w 46026"/>
                <a:gd name="connsiteY8" fmla="*/ 31989 h 46026"/>
                <a:gd name="connsiteX9" fmla="*/ 36361 w 46026"/>
                <a:gd name="connsiteY9" fmla="*/ 26466 h 4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26" h="46026">
                  <a:moveTo>
                    <a:pt x="36361" y="26466"/>
                  </a:moveTo>
                  <a:lnTo>
                    <a:pt x="18871" y="8975"/>
                  </a:lnTo>
                  <a:cubicBezTo>
                    <a:pt x="16109" y="6214"/>
                    <a:pt x="11507" y="6214"/>
                    <a:pt x="8745" y="8975"/>
                  </a:cubicBezTo>
                  <a:cubicBezTo>
                    <a:pt x="6904" y="10816"/>
                    <a:pt x="6904" y="12658"/>
                    <a:pt x="6904" y="14498"/>
                  </a:cubicBezTo>
                  <a:cubicBezTo>
                    <a:pt x="6904" y="16340"/>
                    <a:pt x="7825" y="18181"/>
                    <a:pt x="8745" y="20022"/>
                  </a:cubicBezTo>
                  <a:lnTo>
                    <a:pt x="26236" y="37512"/>
                  </a:lnTo>
                  <a:cubicBezTo>
                    <a:pt x="28077" y="39353"/>
                    <a:pt x="29917" y="39353"/>
                    <a:pt x="31759" y="39353"/>
                  </a:cubicBezTo>
                  <a:cubicBezTo>
                    <a:pt x="33600" y="39353"/>
                    <a:pt x="35441" y="38432"/>
                    <a:pt x="37282" y="37512"/>
                  </a:cubicBezTo>
                  <a:cubicBezTo>
                    <a:pt x="39123" y="35671"/>
                    <a:pt x="39123" y="33830"/>
                    <a:pt x="39123" y="31989"/>
                  </a:cubicBezTo>
                  <a:cubicBezTo>
                    <a:pt x="38203" y="30148"/>
                    <a:pt x="37282" y="28306"/>
                    <a:pt x="36361" y="26466"/>
                  </a:cubicBezTo>
                  <a:close/>
                </a:path>
              </a:pathLst>
            </a:custGeom>
            <a:solidFill>
              <a:srgbClr val="779149"/>
            </a:solidFill>
            <a:ln w="9525" cap="flat">
              <a:noFill/>
              <a:prstDash val="solid"/>
              <a:miter/>
            </a:ln>
          </p:spPr>
          <p:txBody>
            <a:bodyPr rtlCol="0" anchor="ctr"/>
            <a:lstStyle/>
            <a:p>
              <a:endParaRPr lang="zh-CN" altLang="en-US"/>
            </a:p>
          </p:txBody>
        </p:sp>
        <p:sp>
          <p:nvSpPr>
            <p:cNvPr id="238" name="任意多边形: 形状 237"/>
            <p:cNvSpPr/>
            <p:nvPr/>
          </p:nvSpPr>
          <p:spPr>
            <a:xfrm>
              <a:off x="10249343" y="4986369"/>
              <a:ext cx="163048" cy="1614161"/>
            </a:xfrm>
            <a:custGeom>
              <a:avLst/>
              <a:gdLst>
                <a:gd name="connsiteX0" fmla="*/ 87911 w 92053"/>
                <a:gd name="connsiteY0" fmla="*/ 47408 h 911331"/>
                <a:gd name="connsiteX1" fmla="*/ 87911 w 92053"/>
                <a:gd name="connsiteY1" fmla="*/ 871288 h 911331"/>
                <a:gd name="connsiteX2" fmla="*/ 47407 w 92053"/>
                <a:gd name="connsiteY2" fmla="*/ 911792 h 911331"/>
                <a:gd name="connsiteX3" fmla="*/ 6904 w 92053"/>
                <a:gd name="connsiteY3" fmla="*/ 871288 h 911331"/>
                <a:gd name="connsiteX4" fmla="*/ 6904 w 92053"/>
                <a:gd name="connsiteY4" fmla="*/ 47408 h 911331"/>
                <a:gd name="connsiteX5" fmla="*/ 47407 w 92053"/>
                <a:gd name="connsiteY5" fmla="*/ 6904 h 911331"/>
                <a:gd name="connsiteX6" fmla="*/ 87911 w 92053"/>
                <a:gd name="connsiteY6" fmla="*/ 47408 h 91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053" h="911331">
                  <a:moveTo>
                    <a:pt x="87911" y="47408"/>
                  </a:moveTo>
                  <a:lnTo>
                    <a:pt x="87911" y="871288"/>
                  </a:lnTo>
                  <a:cubicBezTo>
                    <a:pt x="87911" y="893381"/>
                    <a:pt x="69500" y="911792"/>
                    <a:pt x="47407" y="911792"/>
                  </a:cubicBezTo>
                  <a:cubicBezTo>
                    <a:pt x="25315" y="911792"/>
                    <a:pt x="6904" y="893381"/>
                    <a:pt x="6904" y="871288"/>
                  </a:cubicBezTo>
                  <a:lnTo>
                    <a:pt x="6904" y="47408"/>
                  </a:lnTo>
                  <a:cubicBezTo>
                    <a:pt x="6904" y="25315"/>
                    <a:pt x="25315" y="6904"/>
                    <a:pt x="47407" y="6904"/>
                  </a:cubicBezTo>
                  <a:cubicBezTo>
                    <a:pt x="70421" y="7824"/>
                    <a:pt x="87911" y="25315"/>
                    <a:pt x="87911" y="47408"/>
                  </a:cubicBezTo>
                  <a:close/>
                </a:path>
              </a:pathLst>
            </a:custGeom>
            <a:solidFill>
              <a:srgbClr val="EDF9F8"/>
            </a:solidFill>
            <a:ln w="9525" cap="flat">
              <a:noFill/>
              <a:prstDash val="solid"/>
              <a:miter/>
            </a:ln>
          </p:spPr>
          <p:txBody>
            <a:bodyPr rtlCol="0" anchor="ctr"/>
            <a:lstStyle/>
            <a:p>
              <a:endParaRPr lang="zh-CN" altLang="en-US"/>
            </a:p>
          </p:txBody>
        </p:sp>
        <p:sp>
          <p:nvSpPr>
            <p:cNvPr id="239" name="任意多边形: 形状 238"/>
            <p:cNvSpPr/>
            <p:nvPr/>
          </p:nvSpPr>
          <p:spPr>
            <a:xfrm>
              <a:off x="10210212" y="5723338"/>
              <a:ext cx="244570" cy="961976"/>
            </a:xfrm>
            <a:custGeom>
              <a:avLst/>
              <a:gdLst>
                <a:gd name="connsiteX0" fmla="*/ 69500 w 138080"/>
                <a:gd name="connsiteY0" fmla="*/ 6904 h 543116"/>
                <a:gd name="connsiteX1" fmla="*/ 6904 w 138080"/>
                <a:gd name="connsiteY1" fmla="*/ 69501 h 543116"/>
                <a:gd name="connsiteX2" fmla="*/ 6904 w 138080"/>
                <a:gd name="connsiteY2" fmla="*/ 544498 h 543116"/>
                <a:gd name="connsiteX3" fmla="*/ 133018 w 138080"/>
                <a:gd name="connsiteY3" fmla="*/ 544498 h 543116"/>
                <a:gd name="connsiteX4" fmla="*/ 133018 w 138080"/>
                <a:gd name="connsiteY4" fmla="*/ 69501 h 543116"/>
                <a:gd name="connsiteX5" fmla="*/ 69500 w 138080"/>
                <a:gd name="connsiteY5" fmla="*/ 6904 h 54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80" h="543116">
                  <a:moveTo>
                    <a:pt x="69500" y="6904"/>
                  </a:moveTo>
                  <a:cubicBezTo>
                    <a:pt x="34520" y="6904"/>
                    <a:pt x="6904" y="35441"/>
                    <a:pt x="6904" y="69501"/>
                  </a:cubicBezTo>
                  <a:lnTo>
                    <a:pt x="6904" y="544498"/>
                  </a:lnTo>
                  <a:lnTo>
                    <a:pt x="133018" y="544498"/>
                  </a:lnTo>
                  <a:lnTo>
                    <a:pt x="133018" y="69501"/>
                  </a:lnTo>
                  <a:cubicBezTo>
                    <a:pt x="133018" y="34520"/>
                    <a:pt x="104481" y="6904"/>
                    <a:pt x="69500" y="6904"/>
                  </a:cubicBezTo>
                  <a:close/>
                </a:path>
              </a:pathLst>
            </a:custGeom>
            <a:solidFill>
              <a:srgbClr val="EDF9F8"/>
            </a:solidFill>
            <a:ln w="9525" cap="flat">
              <a:noFill/>
              <a:prstDash val="solid"/>
              <a:miter/>
            </a:ln>
          </p:spPr>
          <p:txBody>
            <a:bodyPr rtlCol="0" anchor="ctr"/>
            <a:lstStyle/>
            <a:p>
              <a:endParaRPr lang="zh-CN" altLang="en-US"/>
            </a:p>
          </p:txBody>
        </p:sp>
        <p:sp>
          <p:nvSpPr>
            <p:cNvPr id="240" name="任意多边形: 形状 239"/>
            <p:cNvSpPr/>
            <p:nvPr/>
          </p:nvSpPr>
          <p:spPr>
            <a:xfrm>
              <a:off x="10321085" y="4254291"/>
              <a:ext cx="260874" cy="750015"/>
            </a:xfrm>
            <a:custGeom>
              <a:avLst/>
              <a:gdLst>
                <a:gd name="connsiteX0" fmla="*/ 141303 w 147285"/>
                <a:gd name="connsiteY0" fmla="*/ 299635 h 423446"/>
                <a:gd name="connsiteX1" fmla="*/ 6904 w 147285"/>
                <a:gd name="connsiteY1" fmla="*/ 421146 h 423446"/>
                <a:gd name="connsiteX2" fmla="*/ 6904 w 147285"/>
                <a:gd name="connsiteY2" fmla="*/ 6904 h 423446"/>
                <a:gd name="connsiteX3" fmla="*/ 141303 w 147285"/>
                <a:gd name="connsiteY3" fmla="*/ 127494 h 423446"/>
              </a:gdLst>
              <a:ahLst/>
              <a:cxnLst>
                <a:cxn ang="0">
                  <a:pos x="connsiteX0" y="connsiteY0"/>
                </a:cxn>
                <a:cxn ang="0">
                  <a:pos x="connsiteX1" y="connsiteY1"/>
                </a:cxn>
                <a:cxn ang="0">
                  <a:pos x="connsiteX2" y="connsiteY2"/>
                </a:cxn>
                <a:cxn ang="0">
                  <a:pos x="connsiteX3" y="connsiteY3"/>
                </a:cxn>
              </a:cxnLst>
              <a:rect l="l" t="t" r="r" b="b"/>
              <a:pathLst>
                <a:path w="147285" h="423446">
                  <a:moveTo>
                    <a:pt x="141303" y="299635"/>
                  </a:moveTo>
                  <a:lnTo>
                    <a:pt x="6904" y="421146"/>
                  </a:lnTo>
                  <a:lnTo>
                    <a:pt x="6904" y="6904"/>
                  </a:lnTo>
                  <a:lnTo>
                    <a:pt x="141303" y="127494"/>
                  </a:lnTo>
                  <a:close/>
                </a:path>
              </a:pathLst>
            </a:custGeom>
            <a:solidFill>
              <a:srgbClr val="EDF9F8"/>
            </a:solidFill>
            <a:ln w="9525" cap="flat">
              <a:noFill/>
              <a:prstDash val="solid"/>
              <a:miter/>
            </a:ln>
          </p:spPr>
          <p:txBody>
            <a:bodyPr rtlCol="0" anchor="ctr"/>
            <a:lstStyle/>
            <a:p>
              <a:endParaRPr lang="zh-CN" altLang="en-US"/>
            </a:p>
          </p:txBody>
        </p:sp>
        <p:sp>
          <p:nvSpPr>
            <p:cNvPr id="241" name="任意多边形: 形状 240"/>
            <p:cNvSpPr/>
            <p:nvPr/>
          </p:nvSpPr>
          <p:spPr>
            <a:xfrm>
              <a:off x="10249343" y="4986369"/>
              <a:ext cx="163048" cy="423922"/>
            </a:xfrm>
            <a:custGeom>
              <a:avLst/>
              <a:gdLst>
                <a:gd name="connsiteX0" fmla="*/ 87911 w 92053"/>
                <a:gd name="connsiteY0" fmla="*/ 47408 h 239339"/>
                <a:gd name="connsiteX1" fmla="*/ 87911 w 92053"/>
                <a:gd name="connsiteY1" fmla="*/ 237038 h 239339"/>
                <a:gd name="connsiteX2" fmla="*/ 60295 w 92053"/>
                <a:gd name="connsiteY2" fmla="*/ 221389 h 239339"/>
                <a:gd name="connsiteX3" fmla="*/ 46487 w 92053"/>
                <a:gd name="connsiteY3" fmla="*/ 155110 h 239339"/>
                <a:gd name="connsiteX4" fmla="*/ 22553 w 92053"/>
                <a:gd name="connsiteY4" fmla="*/ 157872 h 239339"/>
                <a:gd name="connsiteX5" fmla="*/ 6904 w 92053"/>
                <a:gd name="connsiteY5" fmla="*/ 156951 h 239339"/>
                <a:gd name="connsiteX6" fmla="*/ 6904 w 92053"/>
                <a:gd name="connsiteY6" fmla="*/ 47408 h 239339"/>
                <a:gd name="connsiteX7" fmla="*/ 47407 w 92053"/>
                <a:gd name="connsiteY7" fmla="*/ 6904 h 239339"/>
                <a:gd name="connsiteX8" fmla="*/ 87911 w 92053"/>
                <a:gd name="connsiteY8" fmla="*/ 47408 h 23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53" h="239339">
                  <a:moveTo>
                    <a:pt x="87911" y="47408"/>
                  </a:moveTo>
                  <a:lnTo>
                    <a:pt x="87911" y="237038"/>
                  </a:lnTo>
                  <a:lnTo>
                    <a:pt x="60295" y="221389"/>
                  </a:lnTo>
                  <a:lnTo>
                    <a:pt x="46487" y="155110"/>
                  </a:lnTo>
                  <a:cubicBezTo>
                    <a:pt x="39123" y="156951"/>
                    <a:pt x="30838" y="157872"/>
                    <a:pt x="22553" y="157872"/>
                  </a:cubicBezTo>
                  <a:cubicBezTo>
                    <a:pt x="17030" y="157872"/>
                    <a:pt x="12427" y="157872"/>
                    <a:pt x="6904" y="156951"/>
                  </a:cubicBezTo>
                  <a:lnTo>
                    <a:pt x="6904" y="47408"/>
                  </a:lnTo>
                  <a:cubicBezTo>
                    <a:pt x="6904" y="25315"/>
                    <a:pt x="25315" y="6904"/>
                    <a:pt x="47407" y="6904"/>
                  </a:cubicBezTo>
                  <a:cubicBezTo>
                    <a:pt x="70421" y="7824"/>
                    <a:pt x="87911" y="25315"/>
                    <a:pt x="87911" y="47408"/>
                  </a:cubicBezTo>
                  <a:close/>
                </a:path>
              </a:pathLst>
            </a:custGeom>
            <a:solidFill>
              <a:srgbClr val="C1CAD1"/>
            </a:solidFill>
            <a:ln w="9525" cap="flat">
              <a:noFill/>
              <a:prstDash val="solid"/>
              <a:miter/>
            </a:ln>
          </p:spPr>
          <p:txBody>
            <a:bodyPr rtlCol="0" anchor="ctr"/>
            <a:lstStyle/>
            <a:p>
              <a:endParaRPr lang="zh-CN" altLang="en-US"/>
            </a:p>
          </p:txBody>
        </p:sp>
        <p:sp>
          <p:nvSpPr>
            <p:cNvPr id="242" name="任意多边形: 形状 241"/>
            <p:cNvSpPr/>
            <p:nvPr/>
          </p:nvSpPr>
          <p:spPr>
            <a:xfrm>
              <a:off x="10321085" y="4987999"/>
              <a:ext cx="652187" cy="489140"/>
            </a:xfrm>
            <a:custGeom>
              <a:avLst/>
              <a:gdLst>
                <a:gd name="connsiteX0" fmla="*/ 45567 w 368214"/>
                <a:gd name="connsiteY0" fmla="*/ 182727 h 276161"/>
                <a:gd name="connsiteX1" fmla="*/ 6904 w 368214"/>
                <a:gd name="connsiteY1" fmla="*/ 6904 h 276161"/>
                <a:gd name="connsiteX2" fmla="*/ 365913 w 368214"/>
                <a:gd name="connsiteY2" fmla="*/ 213105 h 276161"/>
                <a:gd name="connsiteX3" fmla="*/ 193773 w 368214"/>
                <a:gd name="connsiteY3" fmla="*/ 269257 h 276161"/>
              </a:gdLst>
              <a:ahLst/>
              <a:cxnLst>
                <a:cxn ang="0">
                  <a:pos x="connsiteX0" y="connsiteY0"/>
                </a:cxn>
                <a:cxn ang="0">
                  <a:pos x="connsiteX1" y="connsiteY1"/>
                </a:cxn>
                <a:cxn ang="0">
                  <a:pos x="connsiteX2" y="connsiteY2"/>
                </a:cxn>
                <a:cxn ang="0">
                  <a:pos x="connsiteX3" y="connsiteY3"/>
                </a:cxn>
              </a:cxnLst>
              <a:rect l="l" t="t" r="r" b="b"/>
              <a:pathLst>
                <a:path w="368214" h="276161">
                  <a:moveTo>
                    <a:pt x="45567" y="182727"/>
                  </a:moveTo>
                  <a:lnTo>
                    <a:pt x="6904" y="6904"/>
                  </a:lnTo>
                  <a:lnTo>
                    <a:pt x="365913" y="213105"/>
                  </a:lnTo>
                  <a:lnTo>
                    <a:pt x="193773" y="269257"/>
                  </a:lnTo>
                  <a:close/>
                </a:path>
              </a:pathLst>
            </a:custGeom>
            <a:solidFill>
              <a:srgbClr val="EDF9F8"/>
            </a:solidFill>
            <a:ln w="9525" cap="flat">
              <a:noFill/>
              <a:prstDash val="solid"/>
              <a:miter/>
            </a:ln>
          </p:spPr>
          <p:txBody>
            <a:bodyPr rtlCol="0" anchor="ctr"/>
            <a:lstStyle/>
            <a:p>
              <a:endParaRPr lang="zh-CN" altLang="en-US"/>
            </a:p>
          </p:txBody>
        </p:sp>
        <p:sp>
          <p:nvSpPr>
            <p:cNvPr id="243" name="任意多边形: 形状 242"/>
            <p:cNvSpPr/>
            <p:nvPr/>
          </p:nvSpPr>
          <p:spPr>
            <a:xfrm>
              <a:off x="9686834" y="4888541"/>
              <a:ext cx="652187" cy="489140"/>
            </a:xfrm>
            <a:custGeom>
              <a:avLst/>
              <a:gdLst>
                <a:gd name="connsiteX0" fmla="*/ 193773 w 368214"/>
                <a:gd name="connsiteY0" fmla="*/ 6904 h 276161"/>
                <a:gd name="connsiteX1" fmla="*/ 364993 w 368214"/>
                <a:gd name="connsiteY1" fmla="*/ 63057 h 276161"/>
                <a:gd name="connsiteX2" fmla="*/ 6904 w 368214"/>
                <a:gd name="connsiteY2" fmla="*/ 269257 h 276161"/>
                <a:gd name="connsiteX3" fmla="*/ 44646 w 368214"/>
                <a:gd name="connsiteY3" fmla="*/ 93434 h 276161"/>
              </a:gdLst>
              <a:ahLst/>
              <a:cxnLst>
                <a:cxn ang="0">
                  <a:pos x="connsiteX0" y="connsiteY0"/>
                </a:cxn>
                <a:cxn ang="0">
                  <a:pos x="connsiteX1" y="connsiteY1"/>
                </a:cxn>
                <a:cxn ang="0">
                  <a:pos x="connsiteX2" y="connsiteY2"/>
                </a:cxn>
                <a:cxn ang="0">
                  <a:pos x="connsiteX3" y="connsiteY3"/>
                </a:cxn>
              </a:cxnLst>
              <a:rect l="l" t="t" r="r" b="b"/>
              <a:pathLst>
                <a:path w="368214" h="276161">
                  <a:moveTo>
                    <a:pt x="193773" y="6904"/>
                  </a:moveTo>
                  <a:lnTo>
                    <a:pt x="364993" y="63057"/>
                  </a:lnTo>
                  <a:lnTo>
                    <a:pt x="6904" y="269257"/>
                  </a:lnTo>
                  <a:lnTo>
                    <a:pt x="44646" y="93434"/>
                  </a:lnTo>
                  <a:close/>
                </a:path>
              </a:pathLst>
            </a:custGeom>
            <a:solidFill>
              <a:srgbClr val="EDF9F8"/>
            </a:solidFill>
            <a:ln w="9525" cap="flat">
              <a:noFill/>
              <a:prstDash val="solid"/>
              <a:miter/>
            </a:ln>
          </p:spPr>
          <p:txBody>
            <a:bodyPr rtlCol="0" anchor="ctr"/>
            <a:lstStyle/>
            <a:p>
              <a:endParaRPr lang="zh-CN" altLang="en-US"/>
            </a:p>
          </p:txBody>
        </p:sp>
        <p:sp>
          <p:nvSpPr>
            <p:cNvPr id="244" name="任意多边形: 形状 243"/>
            <p:cNvSpPr/>
            <p:nvPr/>
          </p:nvSpPr>
          <p:spPr>
            <a:xfrm>
              <a:off x="10142649" y="4808963"/>
              <a:ext cx="375006" cy="375006"/>
            </a:xfrm>
            <a:custGeom>
              <a:avLst/>
              <a:gdLst>
                <a:gd name="connsiteX0" fmla="*/ 127131 w 211723"/>
                <a:gd name="connsiteY0" fmla="*/ 27415 h 211723"/>
                <a:gd name="connsiteX1" fmla="*/ 188637 w 211723"/>
                <a:gd name="connsiteY1" fmla="*/ 127131 h 211723"/>
                <a:gd name="connsiteX2" fmla="*/ 88921 w 211723"/>
                <a:gd name="connsiteY2" fmla="*/ 188638 h 211723"/>
                <a:gd name="connsiteX3" fmla="*/ 27414 w 211723"/>
                <a:gd name="connsiteY3" fmla="*/ 88921 h 211723"/>
                <a:gd name="connsiteX4" fmla="*/ 127131 w 211723"/>
                <a:gd name="connsiteY4" fmla="*/ 27415 h 21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23" h="211723">
                  <a:moveTo>
                    <a:pt x="127131" y="27415"/>
                  </a:moveTo>
                  <a:cubicBezTo>
                    <a:pt x="171651" y="37966"/>
                    <a:pt x="199189" y="82610"/>
                    <a:pt x="188637" y="127131"/>
                  </a:cubicBezTo>
                  <a:cubicBezTo>
                    <a:pt x="178086" y="171652"/>
                    <a:pt x="133441" y="199189"/>
                    <a:pt x="88921" y="188638"/>
                  </a:cubicBezTo>
                  <a:cubicBezTo>
                    <a:pt x="44401" y="178086"/>
                    <a:pt x="16863" y="133442"/>
                    <a:pt x="27414" y="88921"/>
                  </a:cubicBezTo>
                  <a:cubicBezTo>
                    <a:pt x="37966" y="44401"/>
                    <a:pt x="82610" y="16863"/>
                    <a:pt x="127131" y="27415"/>
                  </a:cubicBezTo>
                  <a:close/>
                </a:path>
              </a:pathLst>
            </a:custGeom>
            <a:solidFill>
              <a:srgbClr val="9AA1A8"/>
            </a:solidFill>
            <a:ln w="9525" cap="flat">
              <a:noFill/>
              <a:prstDash val="solid"/>
              <a:miter/>
            </a:ln>
          </p:spPr>
          <p:txBody>
            <a:bodyPr rtlCol="0" anchor="ctr"/>
            <a:lstStyle/>
            <a:p>
              <a:endParaRPr lang="zh-CN" altLang="en-US"/>
            </a:p>
          </p:txBody>
        </p:sp>
        <p:sp>
          <p:nvSpPr>
            <p:cNvPr id="245" name="任意多边形: 形状 244"/>
            <p:cNvSpPr/>
            <p:nvPr/>
          </p:nvSpPr>
          <p:spPr>
            <a:xfrm>
              <a:off x="10120538" y="4785822"/>
              <a:ext cx="423922" cy="423922"/>
            </a:xfrm>
            <a:custGeom>
              <a:avLst/>
              <a:gdLst>
                <a:gd name="connsiteX0" fmla="*/ 120130 w 239339"/>
                <a:gd name="connsiteY0" fmla="*/ 233356 h 239339"/>
                <a:gd name="connsiteX1" fmla="*/ 6904 w 239339"/>
                <a:gd name="connsiteY1" fmla="*/ 120130 h 239339"/>
                <a:gd name="connsiteX2" fmla="*/ 120130 w 239339"/>
                <a:gd name="connsiteY2" fmla="*/ 6904 h 239339"/>
                <a:gd name="connsiteX3" fmla="*/ 233356 w 239339"/>
                <a:gd name="connsiteY3" fmla="*/ 120130 h 239339"/>
                <a:gd name="connsiteX4" fmla="*/ 120130 w 239339"/>
                <a:gd name="connsiteY4" fmla="*/ 233356 h 239339"/>
                <a:gd name="connsiteX5" fmla="*/ 120130 w 239339"/>
                <a:gd name="connsiteY5" fmla="*/ 67660 h 239339"/>
                <a:gd name="connsiteX6" fmla="*/ 67660 w 239339"/>
                <a:gd name="connsiteY6" fmla="*/ 120130 h 239339"/>
                <a:gd name="connsiteX7" fmla="*/ 120130 w 239339"/>
                <a:gd name="connsiteY7" fmla="*/ 172601 h 239339"/>
                <a:gd name="connsiteX8" fmla="*/ 172601 w 239339"/>
                <a:gd name="connsiteY8" fmla="*/ 120130 h 239339"/>
                <a:gd name="connsiteX9" fmla="*/ 120130 w 239339"/>
                <a:gd name="connsiteY9" fmla="*/ 67660 h 23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9" h="239339">
                  <a:moveTo>
                    <a:pt x="120130" y="233356"/>
                  </a:moveTo>
                  <a:cubicBezTo>
                    <a:pt x="57534" y="233356"/>
                    <a:pt x="6904" y="182727"/>
                    <a:pt x="6904" y="120130"/>
                  </a:cubicBezTo>
                  <a:cubicBezTo>
                    <a:pt x="6904" y="57534"/>
                    <a:pt x="57534" y="6904"/>
                    <a:pt x="120130" y="6904"/>
                  </a:cubicBezTo>
                  <a:cubicBezTo>
                    <a:pt x="182727" y="6904"/>
                    <a:pt x="233356" y="57534"/>
                    <a:pt x="233356" y="120130"/>
                  </a:cubicBezTo>
                  <a:cubicBezTo>
                    <a:pt x="233356" y="182727"/>
                    <a:pt x="182727" y="233356"/>
                    <a:pt x="120130" y="233356"/>
                  </a:cubicBezTo>
                  <a:close/>
                  <a:moveTo>
                    <a:pt x="120130" y="67660"/>
                  </a:moveTo>
                  <a:cubicBezTo>
                    <a:pt x="91594" y="67660"/>
                    <a:pt x="67660" y="91594"/>
                    <a:pt x="67660" y="120130"/>
                  </a:cubicBezTo>
                  <a:cubicBezTo>
                    <a:pt x="67660" y="148667"/>
                    <a:pt x="91594" y="172601"/>
                    <a:pt x="120130" y="172601"/>
                  </a:cubicBezTo>
                  <a:cubicBezTo>
                    <a:pt x="148667" y="172601"/>
                    <a:pt x="172601" y="148667"/>
                    <a:pt x="172601" y="120130"/>
                  </a:cubicBezTo>
                  <a:cubicBezTo>
                    <a:pt x="172601" y="91594"/>
                    <a:pt x="149587" y="67660"/>
                    <a:pt x="120130" y="67660"/>
                  </a:cubicBezTo>
                  <a:close/>
                </a:path>
              </a:pathLst>
            </a:custGeom>
            <a:solidFill>
              <a:srgbClr val="EDF9F8"/>
            </a:solidFill>
            <a:ln w="9525" cap="flat">
              <a:noFill/>
              <a:prstDash val="solid"/>
              <a:miter/>
            </a:ln>
          </p:spPr>
          <p:txBody>
            <a:bodyPr rtlCol="0" anchor="ctr"/>
            <a:lstStyle/>
            <a:p>
              <a:endParaRPr lang="zh-CN" altLang="en-US"/>
            </a:p>
          </p:txBody>
        </p:sp>
        <p:sp>
          <p:nvSpPr>
            <p:cNvPr id="246" name="任意多边形: 形状 245"/>
            <p:cNvSpPr/>
            <p:nvPr/>
          </p:nvSpPr>
          <p:spPr>
            <a:xfrm>
              <a:off x="10210212" y="6535311"/>
              <a:ext cx="244570" cy="163048"/>
            </a:xfrm>
            <a:custGeom>
              <a:avLst/>
              <a:gdLst>
                <a:gd name="connsiteX0" fmla="*/ 6904 w 138080"/>
                <a:gd name="connsiteY0" fmla="*/ 6904 h 92053"/>
                <a:gd name="connsiteX1" fmla="*/ 132097 w 138080"/>
                <a:gd name="connsiteY1" fmla="*/ 6904 h 92053"/>
                <a:gd name="connsiteX2" fmla="*/ 132097 w 138080"/>
                <a:gd name="connsiteY2" fmla="*/ 86070 h 92053"/>
                <a:gd name="connsiteX3" fmla="*/ 6904 w 138080"/>
                <a:gd name="connsiteY3" fmla="*/ 86070 h 92053"/>
              </a:gdLst>
              <a:ahLst/>
              <a:cxnLst>
                <a:cxn ang="0">
                  <a:pos x="connsiteX0" y="connsiteY0"/>
                </a:cxn>
                <a:cxn ang="0">
                  <a:pos x="connsiteX1" y="connsiteY1"/>
                </a:cxn>
                <a:cxn ang="0">
                  <a:pos x="connsiteX2" y="connsiteY2"/>
                </a:cxn>
                <a:cxn ang="0">
                  <a:pos x="connsiteX3" y="connsiteY3"/>
                </a:cxn>
              </a:cxnLst>
              <a:rect l="l" t="t" r="r" b="b"/>
              <a:pathLst>
                <a:path w="138080" h="92053">
                  <a:moveTo>
                    <a:pt x="6904" y="6904"/>
                  </a:moveTo>
                  <a:lnTo>
                    <a:pt x="132097" y="6904"/>
                  </a:lnTo>
                  <a:lnTo>
                    <a:pt x="132097" y="86070"/>
                  </a:lnTo>
                  <a:lnTo>
                    <a:pt x="6904" y="86070"/>
                  </a:lnTo>
                  <a:close/>
                </a:path>
              </a:pathLst>
            </a:custGeom>
            <a:solidFill>
              <a:srgbClr val="56D668"/>
            </a:solidFill>
            <a:ln w="9525" cap="flat">
              <a:noFill/>
              <a:prstDash val="solid"/>
              <a:miter/>
            </a:ln>
          </p:spPr>
          <p:txBody>
            <a:bodyPr rtlCol="0" anchor="ctr"/>
            <a:lstStyle/>
            <a:p>
              <a:endParaRPr lang="zh-CN" altLang="en-US"/>
            </a:p>
          </p:txBody>
        </p:sp>
        <p:sp>
          <p:nvSpPr>
            <p:cNvPr id="247" name="任意多边形: 形状 246"/>
            <p:cNvSpPr/>
            <p:nvPr/>
          </p:nvSpPr>
          <p:spPr>
            <a:xfrm>
              <a:off x="10210212" y="6395091"/>
              <a:ext cx="244570" cy="163048"/>
            </a:xfrm>
            <a:custGeom>
              <a:avLst/>
              <a:gdLst>
                <a:gd name="connsiteX0" fmla="*/ 6904 w 138080"/>
                <a:gd name="connsiteY0" fmla="*/ 6904 h 92053"/>
                <a:gd name="connsiteX1" fmla="*/ 132097 w 138080"/>
                <a:gd name="connsiteY1" fmla="*/ 6904 h 92053"/>
                <a:gd name="connsiteX2" fmla="*/ 132097 w 138080"/>
                <a:gd name="connsiteY2" fmla="*/ 86070 h 92053"/>
                <a:gd name="connsiteX3" fmla="*/ 6904 w 138080"/>
                <a:gd name="connsiteY3" fmla="*/ 86070 h 92053"/>
              </a:gdLst>
              <a:ahLst/>
              <a:cxnLst>
                <a:cxn ang="0">
                  <a:pos x="connsiteX0" y="connsiteY0"/>
                </a:cxn>
                <a:cxn ang="0">
                  <a:pos x="connsiteX1" y="connsiteY1"/>
                </a:cxn>
                <a:cxn ang="0">
                  <a:pos x="connsiteX2" y="connsiteY2"/>
                </a:cxn>
                <a:cxn ang="0">
                  <a:pos x="connsiteX3" y="connsiteY3"/>
                </a:cxn>
              </a:cxnLst>
              <a:rect l="l" t="t" r="r" b="b"/>
              <a:pathLst>
                <a:path w="138080" h="92053">
                  <a:moveTo>
                    <a:pt x="6904" y="6904"/>
                  </a:moveTo>
                  <a:lnTo>
                    <a:pt x="132097" y="6904"/>
                  </a:lnTo>
                  <a:lnTo>
                    <a:pt x="132097" y="86070"/>
                  </a:lnTo>
                  <a:lnTo>
                    <a:pt x="6904" y="86070"/>
                  </a:lnTo>
                  <a:close/>
                </a:path>
              </a:pathLst>
            </a:custGeom>
            <a:solidFill>
              <a:srgbClr val="9AE2A1"/>
            </a:solidFill>
            <a:ln w="9525" cap="flat">
              <a:noFill/>
              <a:prstDash val="solid"/>
              <a:miter/>
            </a:ln>
          </p:spPr>
          <p:txBody>
            <a:bodyPr rtlCol="0" anchor="ctr"/>
            <a:lstStyle/>
            <a:p>
              <a:endParaRPr lang="zh-CN" altLang="en-US"/>
            </a:p>
          </p:txBody>
        </p:sp>
        <p:sp>
          <p:nvSpPr>
            <p:cNvPr id="248" name="任意多边形: 形状 247"/>
            <p:cNvSpPr/>
            <p:nvPr/>
          </p:nvSpPr>
          <p:spPr>
            <a:xfrm>
              <a:off x="10210212" y="6254869"/>
              <a:ext cx="244570" cy="163048"/>
            </a:xfrm>
            <a:custGeom>
              <a:avLst/>
              <a:gdLst>
                <a:gd name="connsiteX0" fmla="*/ 6904 w 138080"/>
                <a:gd name="connsiteY0" fmla="*/ 6904 h 92053"/>
                <a:gd name="connsiteX1" fmla="*/ 132097 w 138080"/>
                <a:gd name="connsiteY1" fmla="*/ 6904 h 92053"/>
                <a:gd name="connsiteX2" fmla="*/ 132097 w 138080"/>
                <a:gd name="connsiteY2" fmla="*/ 86070 h 92053"/>
                <a:gd name="connsiteX3" fmla="*/ 6904 w 138080"/>
                <a:gd name="connsiteY3" fmla="*/ 86070 h 92053"/>
              </a:gdLst>
              <a:ahLst/>
              <a:cxnLst>
                <a:cxn ang="0">
                  <a:pos x="connsiteX0" y="connsiteY0"/>
                </a:cxn>
                <a:cxn ang="0">
                  <a:pos x="connsiteX1" y="connsiteY1"/>
                </a:cxn>
                <a:cxn ang="0">
                  <a:pos x="connsiteX2" y="connsiteY2"/>
                </a:cxn>
                <a:cxn ang="0">
                  <a:pos x="connsiteX3" y="connsiteY3"/>
                </a:cxn>
              </a:cxnLst>
              <a:rect l="l" t="t" r="r" b="b"/>
              <a:pathLst>
                <a:path w="138080" h="92053">
                  <a:moveTo>
                    <a:pt x="6904" y="6904"/>
                  </a:moveTo>
                  <a:lnTo>
                    <a:pt x="132097" y="6904"/>
                  </a:lnTo>
                  <a:lnTo>
                    <a:pt x="132097" y="86070"/>
                  </a:lnTo>
                  <a:lnTo>
                    <a:pt x="6904" y="86070"/>
                  </a:lnTo>
                  <a:close/>
                </a:path>
              </a:pathLst>
            </a:custGeom>
            <a:solidFill>
              <a:srgbClr val="D6F2D7"/>
            </a:solidFill>
            <a:ln w="9525" cap="flat">
              <a:noFill/>
              <a:prstDash val="solid"/>
              <a:miter/>
            </a:ln>
          </p:spPr>
          <p:txBody>
            <a:bodyPr rtlCol="0" anchor="ctr"/>
            <a:lstStyle/>
            <a:p>
              <a:endParaRPr lang="zh-CN" altLang="en-US"/>
            </a:p>
          </p:txBody>
        </p:sp>
        <p:sp>
          <p:nvSpPr>
            <p:cNvPr id="249" name="任意多边形: 形状 248"/>
            <p:cNvSpPr/>
            <p:nvPr/>
          </p:nvSpPr>
          <p:spPr>
            <a:xfrm>
              <a:off x="11354798" y="5400506"/>
              <a:ext cx="114133" cy="1125021"/>
            </a:xfrm>
            <a:custGeom>
              <a:avLst/>
              <a:gdLst>
                <a:gd name="connsiteX0" fmla="*/ 62136 w 64437"/>
                <a:gd name="connsiteY0" fmla="*/ 34520 h 635170"/>
                <a:gd name="connsiteX1" fmla="*/ 62136 w 64437"/>
                <a:gd name="connsiteY1" fmla="*/ 600650 h 635170"/>
                <a:gd name="connsiteX2" fmla="*/ 34520 w 64437"/>
                <a:gd name="connsiteY2" fmla="*/ 628266 h 635170"/>
                <a:gd name="connsiteX3" fmla="*/ 6904 w 64437"/>
                <a:gd name="connsiteY3" fmla="*/ 600650 h 635170"/>
                <a:gd name="connsiteX4" fmla="*/ 6904 w 64437"/>
                <a:gd name="connsiteY4" fmla="*/ 34520 h 635170"/>
                <a:gd name="connsiteX5" fmla="*/ 34520 w 64437"/>
                <a:gd name="connsiteY5" fmla="*/ 6904 h 635170"/>
                <a:gd name="connsiteX6" fmla="*/ 62136 w 64437"/>
                <a:gd name="connsiteY6" fmla="*/ 34520 h 6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37" h="635170">
                  <a:moveTo>
                    <a:pt x="62136" y="34520"/>
                  </a:moveTo>
                  <a:lnTo>
                    <a:pt x="62136" y="600650"/>
                  </a:lnTo>
                  <a:cubicBezTo>
                    <a:pt x="62136" y="616299"/>
                    <a:pt x="50169" y="628266"/>
                    <a:pt x="34520" y="628266"/>
                  </a:cubicBezTo>
                  <a:cubicBezTo>
                    <a:pt x="18871" y="628266"/>
                    <a:pt x="6904" y="616299"/>
                    <a:pt x="6904" y="600650"/>
                  </a:cubicBezTo>
                  <a:lnTo>
                    <a:pt x="6904" y="34520"/>
                  </a:lnTo>
                  <a:cubicBezTo>
                    <a:pt x="6904" y="18871"/>
                    <a:pt x="18871" y="6904"/>
                    <a:pt x="34520" y="6904"/>
                  </a:cubicBezTo>
                  <a:cubicBezTo>
                    <a:pt x="49249" y="6904"/>
                    <a:pt x="62136" y="19791"/>
                    <a:pt x="62136" y="34520"/>
                  </a:cubicBezTo>
                  <a:close/>
                </a:path>
              </a:pathLst>
            </a:custGeom>
            <a:solidFill>
              <a:srgbClr val="EDF9F8"/>
            </a:solidFill>
            <a:ln w="9525" cap="flat">
              <a:noFill/>
              <a:prstDash val="solid"/>
              <a:miter/>
            </a:ln>
          </p:spPr>
          <p:txBody>
            <a:bodyPr rtlCol="0" anchor="ctr"/>
            <a:lstStyle/>
            <a:p>
              <a:endParaRPr lang="zh-CN" altLang="en-US"/>
            </a:p>
          </p:txBody>
        </p:sp>
        <p:sp>
          <p:nvSpPr>
            <p:cNvPr id="250" name="任意多边形: 形状 249"/>
            <p:cNvSpPr/>
            <p:nvPr/>
          </p:nvSpPr>
          <p:spPr>
            <a:xfrm>
              <a:off x="11327081" y="5905953"/>
              <a:ext cx="163048" cy="668490"/>
            </a:xfrm>
            <a:custGeom>
              <a:avLst/>
              <a:gdLst>
                <a:gd name="connsiteX0" fmla="*/ 50169 w 92053"/>
                <a:gd name="connsiteY0" fmla="*/ 6904 h 377420"/>
                <a:gd name="connsiteX1" fmla="*/ 6904 w 92053"/>
                <a:gd name="connsiteY1" fmla="*/ 50169 h 377420"/>
                <a:gd name="connsiteX2" fmla="*/ 6904 w 92053"/>
                <a:gd name="connsiteY2" fmla="*/ 376039 h 377420"/>
                <a:gd name="connsiteX3" fmla="*/ 93435 w 92053"/>
                <a:gd name="connsiteY3" fmla="*/ 376039 h 377420"/>
                <a:gd name="connsiteX4" fmla="*/ 93435 w 92053"/>
                <a:gd name="connsiteY4" fmla="*/ 50169 h 377420"/>
                <a:gd name="connsiteX5" fmla="*/ 50169 w 92053"/>
                <a:gd name="connsiteY5" fmla="*/ 6904 h 37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053" h="377420">
                  <a:moveTo>
                    <a:pt x="50169" y="6904"/>
                  </a:moveTo>
                  <a:cubicBezTo>
                    <a:pt x="26236" y="6904"/>
                    <a:pt x="6904" y="26235"/>
                    <a:pt x="6904" y="50169"/>
                  </a:cubicBezTo>
                  <a:lnTo>
                    <a:pt x="6904" y="376039"/>
                  </a:lnTo>
                  <a:lnTo>
                    <a:pt x="93435" y="376039"/>
                  </a:lnTo>
                  <a:lnTo>
                    <a:pt x="93435" y="50169"/>
                  </a:lnTo>
                  <a:cubicBezTo>
                    <a:pt x="93435" y="26235"/>
                    <a:pt x="74103" y="6904"/>
                    <a:pt x="50169" y="6904"/>
                  </a:cubicBezTo>
                  <a:close/>
                </a:path>
              </a:pathLst>
            </a:custGeom>
            <a:solidFill>
              <a:srgbClr val="EDF9F8"/>
            </a:solidFill>
            <a:ln w="9525" cap="flat">
              <a:noFill/>
              <a:prstDash val="solid"/>
              <a:miter/>
            </a:ln>
          </p:spPr>
          <p:txBody>
            <a:bodyPr rtlCol="0" anchor="ctr"/>
            <a:lstStyle/>
            <a:p>
              <a:endParaRPr lang="zh-CN" altLang="en-US"/>
            </a:p>
          </p:txBody>
        </p:sp>
        <p:sp>
          <p:nvSpPr>
            <p:cNvPr id="251" name="任意多边形: 形状 250"/>
            <p:cNvSpPr/>
            <p:nvPr/>
          </p:nvSpPr>
          <p:spPr>
            <a:xfrm>
              <a:off x="11403714" y="4896693"/>
              <a:ext cx="179351" cy="521749"/>
            </a:xfrm>
            <a:custGeom>
              <a:avLst/>
              <a:gdLst>
                <a:gd name="connsiteX0" fmla="*/ 98958 w 101259"/>
                <a:gd name="connsiteY0" fmla="*/ 208502 h 294571"/>
                <a:gd name="connsiteX1" fmla="*/ 6904 w 101259"/>
                <a:gd name="connsiteY1" fmla="*/ 291350 h 294571"/>
                <a:gd name="connsiteX2" fmla="*/ 6904 w 101259"/>
                <a:gd name="connsiteY2" fmla="*/ 6904 h 294571"/>
                <a:gd name="connsiteX3" fmla="*/ 98958 w 101259"/>
                <a:gd name="connsiteY3" fmla="*/ 90673 h 294571"/>
              </a:gdLst>
              <a:ahLst/>
              <a:cxnLst>
                <a:cxn ang="0">
                  <a:pos x="connsiteX0" y="connsiteY0"/>
                </a:cxn>
                <a:cxn ang="0">
                  <a:pos x="connsiteX1" y="connsiteY1"/>
                </a:cxn>
                <a:cxn ang="0">
                  <a:pos x="connsiteX2" y="connsiteY2"/>
                </a:cxn>
                <a:cxn ang="0">
                  <a:pos x="connsiteX3" y="connsiteY3"/>
                </a:cxn>
              </a:cxnLst>
              <a:rect l="l" t="t" r="r" b="b"/>
              <a:pathLst>
                <a:path w="101259" h="294571">
                  <a:moveTo>
                    <a:pt x="98958" y="208502"/>
                  </a:moveTo>
                  <a:lnTo>
                    <a:pt x="6904" y="291350"/>
                  </a:lnTo>
                  <a:lnTo>
                    <a:pt x="6904" y="6904"/>
                  </a:lnTo>
                  <a:lnTo>
                    <a:pt x="98958" y="90673"/>
                  </a:lnTo>
                  <a:close/>
                </a:path>
              </a:pathLst>
            </a:custGeom>
            <a:solidFill>
              <a:srgbClr val="EDF9F8"/>
            </a:solidFill>
            <a:ln w="9525" cap="flat">
              <a:noFill/>
              <a:prstDash val="solid"/>
              <a:miter/>
            </a:ln>
          </p:spPr>
          <p:txBody>
            <a:bodyPr rtlCol="0" anchor="ctr"/>
            <a:lstStyle/>
            <a:p>
              <a:endParaRPr lang="zh-CN" altLang="en-US"/>
            </a:p>
          </p:txBody>
        </p:sp>
        <p:sp>
          <p:nvSpPr>
            <p:cNvPr id="252" name="任意多边形: 形状 251"/>
            <p:cNvSpPr/>
            <p:nvPr/>
          </p:nvSpPr>
          <p:spPr>
            <a:xfrm>
              <a:off x="11353170" y="5400506"/>
              <a:ext cx="114133" cy="293484"/>
            </a:xfrm>
            <a:custGeom>
              <a:avLst/>
              <a:gdLst>
                <a:gd name="connsiteX0" fmla="*/ 63057 w 64437"/>
                <a:gd name="connsiteY0" fmla="*/ 34520 h 165696"/>
                <a:gd name="connsiteX1" fmla="*/ 63057 w 64437"/>
                <a:gd name="connsiteY1" fmla="*/ 164316 h 165696"/>
                <a:gd name="connsiteX2" fmla="*/ 44646 w 64437"/>
                <a:gd name="connsiteY2" fmla="*/ 153269 h 165696"/>
                <a:gd name="connsiteX3" fmla="*/ 34520 w 64437"/>
                <a:gd name="connsiteY3" fmla="*/ 108163 h 165696"/>
                <a:gd name="connsiteX4" fmla="*/ 17950 w 64437"/>
                <a:gd name="connsiteY4" fmla="*/ 110004 h 165696"/>
                <a:gd name="connsiteX5" fmla="*/ 6904 w 64437"/>
                <a:gd name="connsiteY5" fmla="*/ 109084 h 165696"/>
                <a:gd name="connsiteX6" fmla="*/ 6904 w 64437"/>
                <a:gd name="connsiteY6" fmla="*/ 34520 h 165696"/>
                <a:gd name="connsiteX7" fmla="*/ 34520 w 64437"/>
                <a:gd name="connsiteY7" fmla="*/ 6904 h 165696"/>
                <a:gd name="connsiteX8" fmla="*/ 63057 w 64437"/>
                <a:gd name="connsiteY8" fmla="*/ 34520 h 16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37" h="165696">
                  <a:moveTo>
                    <a:pt x="63057" y="34520"/>
                  </a:moveTo>
                  <a:lnTo>
                    <a:pt x="63057" y="164316"/>
                  </a:lnTo>
                  <a:lnTo>
                    <a:pt x="44646" y="153269"/>
                  </a:lnTo>
                  <a:lnTo>
                    <a:pt x="34520" y="108163"/>
                  </a:lnTo>
                  <a:cubicBezTo>
                    <a:pt x="28997" y="109084"/>
                    <a:pt x="23474" y="110004"/>
                    <a:pt x="17950" y="110004"/>
                  </a:cubicBezTo>
                  <a:cubicBezTo>
                    <a:pt x="14268" y="110004"/>
                    <a:pt x="10586" y="110004"/>
                    <a:pt x="6904" y="109084"/>
                  </a:cubicBezTo>
                  <a:lnTo>
                    <a:pt x="6904" y="34520"/>
                  </a:lnTo>
                  <a:cubicBezTo>
                    <a:pt x="6904" y="18871"/>
                    <a:pt x="18871" y="6904"/>
                    <a:pt x="34520" y="6904"/>
                  </a:cubicBezTo>
                  <a:cubicBezTo>
                    <a:pt x="50169" y="6904"/>
                    <a:pt x="63057" y="19791"/>
                    <a:pt x="63057" y="34520"/>
                  </a:cubicBezTo>
                  <a:close/>
                </a:path>
              </a:pathLst>
            </a:custGeom>
            <a:solidFill>
              <a:srgbClr val="C1CAD1"/>
            </a:solidFill>
            <a:ln w="9525" cap="flat">
              <a:noFill/>
              <a:prstDash val="solid"/>
              <a:miter/>
            </a:ln>
          </p:spPr>
          <p:txBody>
            <a:bodyPr rtlCol="0" anchor="ctr"/>
            <a:lstStyle/>
            <a:p>
              <a:endParaRPr lang="zh-CN" altLang="en-US"/>
            </a:p>
          </p:txBody>
        </p:sp>
        <p:sp>
          <p:nvSpPr>
            <p:cNvPr id="253" name="任意多边形: 形状 252"/>
            <p:cNvSpPr/>
            <p:nvPr/>
          </p:nvSpPr>
          <p:spPr>
            <a:xfrm>
              <a:off x="11403714" y="5400506"/>
              <a:ext cx="456529" cy="342398"/>
            </a:xfrm>
            <a:custGeom>
              <a:avLst/>
              <a:gdLst>
                <a:gd name="connsiteX0" fmla="*/ 32679 w 257750"/>
                <a:gd name="connsiteY0" fmla="*/ 128415 h 193312"/>
                <a:gd name="connsiteX1" fmla="*/ 6904 w 257750"/>
                <a:gd name="connsiteY1" fmla="*/ 6904 h 193312"/>
                <a:gd name="connsiteX2" fmla="*/ 252688 w 257750"/>
                <a:gd name="connsiteY2" fmla="*/ 149587 h 193312"/>
                <a:gd name="connsiteX3" fmla="*/ 134859 w 257750"/>
                <a:gd name="connsiteY3" fmla="*/ 187329 h 193312"/>
              </a:gdLst>
              <a:ahLst/>
              <a:cxnLst>
                <a:cxn ang="0">
                  <a:pos x="connsiteX0" y="connsiteY0"/>
                </a:cxn>
                <a:cxn ang="0">
                  <a:pos x="connsiteX1" y="connsiteY1"/>
                </a:cxn>
                <a:cxn ang="0">
                  <a:pos x="connsiteX2" y="connsiteY2"/>
                </a:cxn>
                <a:cxn ang="0">
                  <a:pos x="connsiteX3" y="connsiteY3"/>
                </a:cxn>
              </a:cxnLst>
              <a:rect l="l" t="t" r="r" b="b"/>
              <a:pathLst>
                <a:path w="257750" h="193312">
                  <a:moveTo>
                    <a:pt x="32679" y="128415"/>
                  </a:moveTo>
                  <a:lnTo>
                    <a:pt x="6904" y="6904"/>
                  </a:lnTo>
                  <a:lnTo>
                    <a:pt x="252688" y="149587"/>
                  </a:lnTo>
                  <a:lnTo>
                    <a:pt x="134859" y="187329"/>
                  </a:lnTo>
                  <a:close/>
                </a:path>
              </a:pathLst>
            </a:custGeom>
            <a:solidFill>
              <a:srgbClr val="EDF9F8"/>
            </a:solidFill>
            <a:ln w="9525" cap="flat">
              <a:noFill/>
              <a:prstDash val="solid"/>
              <a:miter/>
            </a:ln>
          </p:spPr>
          <p:txBody>
            <a:bodyPr rtlCol="0" anchor="ctr"/>
            <a:lstStyle/>
            <a:p>
              <a:endParaRPr lang="zh-CN" altLang="en-US"/>
            </a:p>
          </p:txBody>
        </p:sp>
        <p:sp>
          <p:nvSpPr>
            <p:cNvPr id="254" name="任意多边形: 形状 253"/>
            <p:cNvSpPr/>
            <p:nvPr/>
          </p:nvSpPr>
          <p:spPr>
            <a:xfrm>
              <a:off x="10966750" y="5333658"/>
              <a:ext cx="456529" cy="342398"/>
            </a:xfrm>
            <a:custGeom>
              <a:avLst/>
              <a:gdLst>
                <a:gd name="connsiteX0" fmla="*/ 135779 w 257750"/>
                <a:gd name="connsiteY0" fmla="*/ 6904 h 193312"/>
                <a:gd name="connsiteX1" fmla="*/ 253608 w 257750"/>
                <a:gd name="connsiteY1" fmla="*/ 44646 h 193312"/>
                <a:gd name="connsiteX2" fmla="*/ 6904 w 257750"/>
                <a:gd name="connsiteY2" fmla="*/ 187329 h 193312"/>
                <a:gd name="connsiteX3" fmla="*/ 33599 w 257750"/>
                <a:gd name="connsiteY3" fmla="*/ 65818 h 193312"/>
              </a:gdLst>
              <a:ahLst/>
              <a:cxnLst>
                <a:cxn ang="0">
                  <a:pos x="connsiteX0" y="connsiteY0"/>
                </a:cxn>
                <a:cxn ang="0">
                  <a:pos x="connsiteX1" y="connsiteY1"/>
                </a:cxn>
                <a:cxn ang="0">
                  <a:pos x="connsiteX2" y="connsiteY2"/>
                </a:cxn>
                <a:cxn ang="0">
                  <a:pos x="connsiteX3" y="connsiteY3"/>
                </a:cxn>
              </a:cxnLst>
              <a:rect l="l" t="t" r="r" b="b"/>
              <a:pathLst>
                <a:path w="257750" h="193312">
                  <a:moveTo>
                    <a:pt x="135779" y="6904"/>
                  </a:moveTo>
                  <a:lnTo>
                    <a:pt x="253608" y="44646"/>
                  </a:lnTo>
                  <a:lnTo>
                    <a:pt x="6904" y="187329"/>
                  </a:lnTo>
                  <a:lnTo>
                    <a:pt x="33599" y="65818"/>
                  </a:lnTo>
                  <a:close/>
                </a:path>
              </a:pathLst>
            </a:custGeom>
            <a:solidFill>
              <a:srgbClr val="EDF9F8"/>
            </a:solidFill>
            <a:ln w="9525" cap="flat">
              <a:noFill/>
              <a:prstDash val="solid"/>
              <a:miter/>
            </a:ln>
          </p:spPr>
          <p:txBody>
            <a:bodyPr rtlCol="0" anchor="ctr"/>
            <a:lstStyle/>
            <a:p>
              <a:endParaRPr lang="zh-CN" altLang="en-US"/>
            </a:p>
          </p:txBody>
        </p:sp>
        <p:sp>
          <p:nvSpPr>
            <p:cNvPr id="255" name="任意多边形: 形状 254"/>
            <p:cNvSpPr/>
            <p:nvPr/>
          </p:nvSpPr>
          <p:spPr>
            <a:xfrm>
              <a:off x="11302625" y="5299418"/>
              <a:ext cx="211961" cy="211961"/>
            </a:xfrm>
            <a:custGeom>
              <a:avLst/>
              <a:gdLst>
                <a:gd name="connsiteX0" fmla="*/ 121051 w 119669"/>
                <a:gd name="connsiteY0" fmla="*/ 63977 h 119669"/>
                <a:gd name="connsiteX1" fmla="*/ 63977 w 119669"/>
                <a:gd name="connsiteY1" fmla="*/ 121051 h 119669"/>
                <a:gd name="connsiteX2" fmla="*/ 6904 w 119669"/>
                <a:gd name="connsiteY2" fmla="*/ 63977 h 119669"/>
                <a:gd name="connsiteX3" fmla="*/ 63977 w 119669"/>
                <a:gd name="connsiteY3" fmla="*/ 6904 h 119669"/>
                <a:gd name="connsiteX4" fmla="*/ 121051 w 119669"/>
                <a:gd name="connsiteY4" fmla="*/ 63977 h 119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69" h="119669">
                  <a:moveTo>
                    <a:pt x="121051" y="63977"/>
                  </a:moveTo>
                  <a:cubicBezTo>
                    <a:pt x="121051" y="95498"/>
                    <a:pt x="95498" y="121051"/>
                    <a:pt x="63977" y="121051"/>
                  </a:cubicBezTo>
                  <a:cubicBezTo>
                    <a:pt x="32456" y="121051"/>
                    <a:pt x="6904" y="95498"/>
                    <a:pt x="6904" y="63977"/>
                  </a:cubicBezTo>
                  <a:cubicBezTo>
                    <a:pt x="6904" y="32457"/>
                    <a:pt x="32456" y="6904"/>
                    <a:pt x="63977" y="6904"/>
                  </a:cubicBezTo>
                  <a:cubicBezTo>
                    <a:pt x="95498" y="6904"/>
                    <a:pt x="121051" y="32457"/>
                    <a:pt x="121051" y="63977"/>
                  </a:cubicBezTo>
                  <a:close/>
                </a:path>
              </a:pathLst>
            </a:custGeom>
            <a:solidFill>
              <a:srgbClr val="9AA1A8"/>
            </a:solidFill>
            <a:ln w="9525" cap="flat">
              <a:noFill/>
              <a:prstDash val="solid"/>
              <a:miter/>
            </a:ln>
          </p:spPr>
          <p:txBody>
            <a:bodyPr rtlCol="0" anchor="ctr"/>
            <a:lstStyle/>
            <a:p>
              <a:endParaRPr lang="zh-CN" altLang="en-US"/>
            </a:p>
          </p:txBody>
        </p:sp>
        <p:sp>
          <p:nvSpPr>
            <p:cNvPr id="256" name="任意多边形: 形状 255"/>
            <p:cNvSpPr/>
            <p:nvPr/>
          </p:nvSpPr>
          <p:spPr>
            <a:xfrm>
              <a:off x="11266755" y="5263548"/>
              <a:ext cx="293484" cy="293484"/>
            </a:xfrm>
            <a:custGeom>
              <a:avLst/>
              <a:gdLst>
                <a:gd name="connsiteX0" fmla="*/ 84229 w 165696"/>
                <a:gd name="connsiteY0" fmla="*/ 161554 h 165696"/>
                <a:gd name="connsiteX1" fmla="*/ 6904 w 165696"/>
                <a:gd name="connsiteY1" fmla="*/ 84229 h 165696"/>
                <a:gd name="connsiteX2" fmla="*/ 84229 w 165696"/>
                <a:gd name="connsiteY2" fmla="*/ 6904 h 165696"/>
                <a:gd name="connsiteX3" fmla="*/ 161555 w 165696"/>
                <a:gd name="connsiteY3" fmla="*/ 84229 h 165696"/>
                <a:gd name="connsiteX4" fmla="*/ 84229 w 165696"/>
                <a:gd name="connsiteY4" fmla="*/ 161554 h 165696"/>
                <a:gd name="connsiteX5" fmla="*/ 84229 w 165696"/>
                <a:gd name="connsiteY5" fmla="*/ 48328 h 165696"/>
                <a:gd name="connsiteX6" fmla="*/ 48328 w 165696"/>
                <a:gd name="connsiteY6" fmla="*/ 84229 h 165696"/>
                <a:gd name="connsiteX7" fmla="*/ 84229 w 165696"/>
                <a:gd name="connsiteY7" fmla="*/ 120130 h 165696"/>
                <a:gd name="connsiteX8" fmla="*/ 120131 w 165696"/>
                <a:gd name="connsiteY8" fmla="*/ 84229 h 165696"/>
                <a:gd name="connsiteX9" fmla="*/ 84229 w 165696"/>
                <a:gd name="connsiteY9" fmla="*/ 48328 h 16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696" h="165696">
                  <a:moveTo>
                    <a:pt x="84229" y="161554"/>
                  </a:moveTo>
                  <a:cubicBezTo>
                    <a:pt x="41885" y="161554"/>
                    <a:pt x="6904" y="126574"/>
                    <a:pt x="6904" y="84229"/>
                  </a:cubicBezTo>
                  <a:cubicBezTo>
                    <a:pt x="6904" y="41884"/>
                    <a:pt x="41885" y="6904"/>
                    <a:pt x="84229" y="6904"/>
                  </a:cubicBezTo>
                  <a:cubicBezTo>
                    <a:pt x="126574" y="6904"/>
                    <a:pt x="161555" y="41884"/>
                    <a:pt x="161555" y="84229"/>
                  </a:cubicBezTo>
                  <a:cubicBezTo>
                    <a:pt x="161555" y="127494"/>
                    <a:pt x="126574" y="161554"/>
                    <a:pt x="84229" y="161554"/>
                  </a:cubicBezTo>
                  <a:close/>
                  <a:moveTo>
                    <a:pt x="84229" y="48328"/>
                  </a:moveTo>
                  <a:cubicBezTo>
                    <a:pt x="63977" y="48328"/>
                    <a:pt x="48328" y="64898"/>
                    <a:pt x="48328" y="84229"/>
                  </a:cubicBezTo>
                  <a:cubicBezTo>
                    <a:pt x="48328" y="104481"/>
                    <a:pt x="64898" y="120130"/>
                    <a:pt x="84229" y="120130"/>
                  </a:cubicBezTo>
                  <a:cubicBezTo>
                    <a:pt x="103560" y="120130"/>
                    <a:pt x="120131" y="103560"/>
                    <a:pt x="120131" y="84229"/>
                  </a:cubicBezTo>
                  <a:cubicBezTo>
                    <a:pt x="120131" y="64898"/>
                    <a:pt x="104481" y="48328"/>
                    <a:pt x="84229" y="48328"/>
                  </a:cubicBezTo>
                  <a:close/>
                </a:path>
              </a:pathLst>
            </a:custGeom>
            <a:solidFill>
              <a:srgbClr val="EDF9F8"/>
            </a:solidFill>
            <a:ln w="9525" cap="flat">
              <a:noFill/>
              <a:prstDash val="solid"/>
              <a:miter/>
            </a:ln>
          </p:spPr>
          <p:txBody>
            <a:bodyPr rtlCol="0" anchor="ctr"/>
            <a:lstStyle/>
            <a:p>
              <a:endParaRPr lang="zh-CN" altLang="en-US"/>
            </a:p>
          </p:txBody>
        </p:sp>
        <p:sp>
          <p:nvSpPr>
            <p:cNvPr id="257" name="任意多边形: 形状 256"/>
            <p:cNvSpPr/>
            <p:nvPr/>
          </p:nvSpPr>
          <p:spPr>
            <a:xfrm>
              <a:off x="11327081" y="6463571"/>
              <a:ext cx="163048" cy="114133"/>
            </a:xfrm>
            <a:custGeom>
              <a:avLst/>
              <a:gdLst>
                <a:gd name="connsiteX0" fmla="*/ 6904 w 92053"/>
                <a:gd name="connsiteY0" fmla="*/ 6904 h 64437"/>
                <a:gd name="connsiteX1" fmla="*/ 93435 w 92053"/>
                <a:gd name="connsiteY1" fmla="*/ 6904 h 64437"/>
                <a:gd name="connsiteX2" fmla="*/ 93435 w 92053"/>
                <a:gd name="connsiteY2" fmla="*/ 61216 h 64437"/>
                <a:gd name="connsiteX3" fmla="*/ 6904 w 92053"/>
                <a:gd name="connsiteY3" fmla="*/ 61216 h 64437"/>
              </a:gdLst>
              <a:ahLst/>
              <a:cxnLst>
                <a:cxn ang="0">
                  <a:pos x="connsiteX0" y="connsiteY0"/>
                </a:cxn>
                <a:cxn ang="0">
                  <a:pos x="connsiteX1" y="connsiteY1"/>
                </a:cxn>
                <a:cxn ang="0">
                  <a:pos x="connsiteX2" y="connsiteY2"/>
                </a:cxn>
                <a:cxn ang="0">
                  <a:pos x="connsiteX3" y="connsiteY3"/>
                </a:cxn>
              </a:cxnLst>
              <a:rect l="l" t="t" r="r" b="b"/>
              <a:pathLst>
                <a:path w="92053" h="64437">
                  <a:moveTo>
                    <a:pt x="6904" y="6904"/>
                  </a:moveTo>
                  <a:lnTo>
                    <a:pt x="93435" y="6904"/>
                  </a:lnTo>
                  <a:lnTo>
                    <a:pt x="93435" y="61216"/>
                  </a:lnTo>
                  <a:lnTo>
                    <a:pt x="6904" y="61216"/>
                  </a:lnTo>
                  <a:close/>
                </a:path>
              </a:pathLst>
            </a:custGeom>
            <a:solidFill>
              <a:srgbClr val="56D668"/>
            </a:solidFill>
            <a:ln w="9525" cap="flat">
              <a:noFill/>
              <a:prstDash val="solid"/>
              <a:miter/>
            </a:ln>
          </p:spPr>
          <p:txBody>
            <a:bodyPr rtlCol="0" anchor="ctr"/>
            <a:lstStyle/>
            <a:p>
              <a:endParaRPr lang="zh-CN" altLang="en-US"/>
            </a:p>
          </p:txBody>
        </p:sp>
        <p:sp>
          <p:nvSpPr>
            <p:cNvPr id="258" name="任意多边形: 形状 257"/>
            <p:cNvSpPr/>
            <p:nvPr/>
          </p:nvSpPr>
          <p:spPr>
            <a:xfrm>
              <a:off x="11327081" y="6367372"/>
              <a:ext cx="163048" cy="114133"/>
            </a:xfrm>
            <a:custGeom>
              <a:avLst/>
              <a:gdLst>
                <a:gd name="connsiteX0" fmla="*/ 6904 w 92053"/>
                <a:gd name="connsiteY0" fmla="*/ 6904 h 64437"/>
                <a:gd name="connsiteX1" fmla="*/ 93435 w 92053"/>
                <a:gd name="connsiteY1" fmla="*/ 6904 h 64437"/>
                <a:gd name="connsiteX2" fmla="*/ 93435 w 92053"/>
                <a:gd name="connsiteY2" fmla="*/ 61216 h 64437"/>
                <a:gd name="connsiteX3" fmla="*/ 6904 w 92053"/>
                <a:gd name="connsiteY3" fmla="*/ 61216 h 64437"/>
              </a:gdLst>
              <a:ahLst/>
              <a:cxnLst>
                <a:cxn ang="0">
                  <a:pos x="connsiteX0" y="connsiteY0"/>
                </a:cxn>
                <a:cxn ang="0">
                  <a:pos x="connsiteX1" y="connsiteY1"/>
                </a:cxn>
                <a:cxn ang="0">
                  <a:pos x="connsiteX2" y="connsiteY2"/>
                </a:cxn>
                <a:cxn ang="0">
                  <a:pos x="connsiteX3" y="connsiteY3"/>
                </a:cxn>
              </a:cxnLst>
              <a:rect l="l" t="t" r="r" b="b"/>
              <a:pathLst>
                <a:path w="92053" h="64437">
                  <a:moveTo>
                    <a:pt x="6904" y="6904"/>
                  </a:moveTo>
                  <a:lnTo>
                    <a:pt x="93435" y="6904"/>
                  </a:lnTo>
                  <a:lnTo>
                    <a:pt x="93435" y="61216"/>
                  </a:lnTo>
                  <a:lnTo>
                    <a:pt x="6904" y="61216"/>
                  </a:lnTo>
                  <a:close/>
                </a:path>
              </a:pathLst>
            </a:custGeom>
            <a:solidFill>
              <a:srgbClr val="9AE2A1"/>
            </a:solidFill>
            <a:ln w="9525" cap="flat">
              <a:noFill/>
              <a:prstDash val="solid"/>
              <a:miter/>
            </a:ln>
          </p:spPr>
          <p:txBody>
            <a:bodyPr rtlCol="0" anchor="ctr"/>
            <a:lstStyle/>
            <a:p>
              <a:endParaRPr lang="zh-CN" altLang="en-US"/>
            </a:p>
          </p:txBody>
        </p:sp>
        <p:sp>
          <p:nvSpPr>
            <p:cNvPr id="259" name="任意多边形: 形状 258"/>
            <p:cNvSpPr/>
            <p:nvPr/>
          </p:nvSpPr>
          <p:spPr>
            <a:xfrm>
              <a:off x="11327081" y="6271175"/>
              <a:ext cx="163048" cy="114133"/>
            </a:xfrm>
            <a:custGeom>
              <a:avLst/>
              <a:gdLst>
                <a:gd name="connsiteX0" fmla="*/ 6904 w 92053"/>
                <a:gd name="connsiteY0" fmla="*/ 6904 h 64437"/>
                <a:gd name="connsiteX1" fmla="*/ 93435 w 92053"/>
                <a:gd name="connsiteY1" fmla="*/ 6904 h 64437"/>
                <a:gd name="connsiteX2" fmla="*/ 93435 w 92053"/>
                <a:gd name="connsiteY2" fmla="*/ 61216 h 64437"/>
                <a:gd name="connsiteX3" fmla="*/ 6904 w 92053"/>
                <a:gd name="connsiteY3" fmla="*/ 61216 h 64437"/>
              </a:gdLst>
              <a:ahLst/>
              <a:cxnLst>
                <a:cxn ang="0">
                  <a:pos x="connsiteX0" y="connsiteY0"/>
                </a:cxn>
                <a:cxn ang="0">
                  <a:pos x="connsiteX1" y="connsiteY1"/>
                </a:cxn>
                <a:cxn ang="0">
                  <a:pos x="connsiteX2" y="connsiteY2"/>
                </a:cxn>
                <a:cxn ang="0">
                  <a:pos x="connsiteX3" y="connsiteY3"/>
                </a:cxn>
              </a:cxnLst>
              <a:rect l="l" t="t" r="r" b="b"/>
              <a:pathLst>
                <a:path w="92053" h="64437">
                  <a:moveTo>
                    <a:pt x="6904" y="6904"/>
                  </a:moveTo>
                  <a:lnTo>
                    <a:pt x="93435" y="6904"/>
                  </a:lnTo>
                  <a:lnTo>
                    <a:pt x="93435" y="61216"/>
                  </a:lnTo>
                  <a:lnTo>
                    <a:pt x="6904" y="61216"/>
                  </a:lnTo>
                  <a:close/>
                </a:path>
              </a:pathLst>
            </a:custGeom>
            <a:solidFill>
              <a:srgbClr val="D6F2D7"/>
            </a:solidFill>
            <a:ln w="9525" cap="flat">
              <a:noFill/>
              <a:prstDash val="solid"/>
              <a:miter/>
            </a:ln>
          </p:spPr>
          <p:txBody>
            <a:bodyPr rtlCol="0" anchor="ctr"/>
            <a:lstStyle/>
            <a:p>
              <a:endParaRPr lang="zh-CN" altLang="en-US"/>
            </a:p>
          </p:txBody>
        </p:sp>
        <p:sp>
          <p:nvSpPr>
            <p:cNvPr id="291" name="任意多边形: 形状 290"/>
            <p:cNvSpPr/>
            <p:nvPr/>
          </p:nvSpPr>
          <p:spPr>
            <a:xfrm>
              <a:off x="8108544" y="6155413"/>
              <a:ext cx="293484" cy="440226"/>
            </a:xfrm>
            <a:custGeom>
              <a:avLst/>
              <a:gdLst>
                <a:gd name="connsiteX0" fmla="*/ 85150 w 165696"/>
                <a:gd name="connsiteY0" fmla="*/ 6904 h 248544"/>
                <a:gd name="connsiteX1" fmla="*/ 6904 w 165696"/>
                <a:gd name="connsiteY1" fmla="*/ 245323 h 248544"/>
                <a:gd name="connsiteX2" fmla="*/ 163395 w 165696"/>
                <a:gd name="connsiteY2" fmla="*/ 245323 h 248544"/>
              </a:gdLst>
              <a:ahLst/>
              <a:cxnLst>
                <a:cxn ang="0">
                  <a:pos x="connsiteX0" y="connsiteY0"/>
                </a:cxn>
                <a:cxn ang="0">
                  <a:pos x="connsiteX1" y="connsiteY1"/>
                </a:cxn>
                <a:cxn ang="0">
                  <a:pos x="connsiteX2" y="connsiteY2"/>
                </a:cxn>
              </a:cxnLst>
              <a:rect l="l" t="t" r="r" b="b"/>
              <a:pathLst>
                <a:path w="165696" h="248544">
                  <a:moveTo>
                    <a:pt x="85150" y="6904"/>
                  </a:moveTo>
                  <a:lnTo>
                    <a:pt x="6904" y="245323"/>
                  </a:lnTo>
                  <a:lnTo>
                    <a:pt x="163395" y="245323"/>
                  </a:lnTo>
                  <a:close/>
                </a:path>
              </a:pathLst>
            </a:custGeom>
            <a:solidFill>
              <a:srgbClr val="8DB751"/>
            </a:solidFill>
            <a:ln w="9525" cap="flat">
              <a:noFill/>
              <a:prstDash val="solid"/>
              <a:miter/>
            </a:ln>
          </p:spPr>
          <p:txBody>
            <a:bodyPr rtlCol="0" anchor="ctr"/>
            <a:lstStyle/>
            <a:p>
              <a:endParaRPr lang="zh-CN" altLang="en-US"/>
            </a:p>
          </p:txBody>
        </p:sp>
        <p:sp>
          <p:nvSpPr>
            <p:cNvPr id="292" name="任意多边形: 形状 291"/>
            <p:cNvSpPr/>
            <p:nvPr/>
          </p:nvSpPr>
          <p:spPr>
            <a:xfrm>
              <a:off x="8232459" y="6364111"/>
              <a:ext cx="48913" cy="326093"/>
            </a:xfrm>
            <a:custGeom>
              <a:avLst/>
              <a:gdLst>
                <a:gd name="connsiteX0" fmla="*/ 15189 w 27616"/>
                <a:gd name="connsiteY0" fmla="*/ 6904 h 184107"/>
                <a:gd name="connsiteX1" fmla="*/ 6904 w 27616"/>
                <a:gd name="connsiteY1" fmla="*/ 15189 h 184107"/>
                <a:gd name="connsiteX2" fmla="*/ 6904 w 27616"/>
                <a:gd name="connsiteY2" fmla="*/ 176283 h 184107"/>
                <a:gd name="connsiteX3" fmla="*/ 15189 w 27616"/>
                <a:gd name="connsiteY3" fmla="*/ 184568 h 184107"/>
                <a:gd name="connsiteX4" fmla="*/ 23474 w 27616"/>
                <a:gd name="connsiteY4" fmla="*/ 176283 h 184107"/>
                <a:gd name="connsiteX5" fmla="*/ 23474 w 27616"/>
                <a:gd name="connsiteY5" fmla="*/ 15189 h 184107"/>
                <a:gd name="connsiteX6" fmla="*/ 15189 w 27616"/>
                <a:gd name="connsiteY6" fmla="*/ 6904 h 18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184107">
                  <a:moveTo>
                    <a:pt x="15189" y="6904"/>
                  </a:moveTo>
                  <a:cubicBezTo>
                    <a:pt x="10586" y="6904"/>
                    <a:pt x="6904" y="10586"/>
                    <a:pt x="6904" y="15189"/>
                  </a:cubicBezTo>
                  <a:lnTo>
                    <a:pt x="6904" y="176283"/>
                  </a:lnTo>
                  <a:cubicBezTo>
                    <a:pt x="6904" y="180885"/>
                    <a:pt x="10586" y="184568"/>
                    <a:pt x="15189" y="184568"/>
                  </a:cubicBezTo>
                  <a:cubicBezTo>
                    <a:pt x="19791" y="184568"/>
                    <a:pt x="23474" y="180885"/>
                    <a:pt x="23474" y="176283"/>
                  </a:cubicBezTo>
                  <a:lnTo>
                    <a:pt x="23474" y="15189"/>
                  </a:lnTo>
                  <a:cubicBezTo>
                    <a:pt x="23474" y="10586"/>
                    <a:pt x="19791" y="6904"/>
                    <a:pt x="15189" y="6904"/>
                  </a:cubicBezTo>
                  <a:close/>
                </a:path>
              </a:pathLst>
            </a:custGeom>
            <a:solidFill>
              <a:srgbClr val="779149"/>
            </a:solidFill>
            <a:ln w="9525" cap="flat">
              <a:noFill/>
              <a:prstDash val="solid"/>
              <a:miter/>
            </a:ln>
          </p:spPr>
          <p:txBody>
            <a:bodyPr rtlCol="0" anchor="ctr"/>
            <a:lstStyle/>
            <a:p>
              <a:endParaRPr lang="zh-CN" altLang="en-US"/>
            </a:p>
          </p:txBody>
        </p:sp>
        <p:sp>
          <p:nvSpPr>
            <p:cNvPr id="293" name="任意多边形: 形状 292"/>
            <p:cNvSpPr/>
            <p:nvPr/>
          </p:nvSpPr>
          <p:spPr>
            <a:xfrm>
              <a:off x="8204742" y="6440744"/>
              <a:ext cx="81523" cy="81523"/>
            </a:xfrm>
            <a:custGeom>
              <a:avLst/>
              <a:gdLst>
                <a:gd name="connsiteX0" fmla="*/ 36361 w 46026"/>
                <a:gd name="connsiteY0" fmla="*/ 25315 h 46026"/>
                <a:gd name="connsiteX1" fmla="*/ 20712 w 46026"/>
                <a:gd name="connsiteY1" fmla="*/ 9666 h 46026"/>
                <a:gd name="connsiteX2" fmla="*/ 15189 w 46026"/>
                <a:gd name="connsiteY2" fmla="*/ 6904 h 46026"/>
                <a:gd name="connsiteX3" fmla="*/ 9666 w 46026"/>
                <a:gd name="connsiteY3" fmla="*/ 9666 h 46026"/>
                <a:gd name="connsiteX4" fmla="*/ 6904 w 46026"/>
                <a:gd name="connsiteY4" fmla="*/ 15189 h 46026"/>
                <a:gd name="connsiteX5" fmla="*/ 9666 w 46026"/>
                <a:gd name="connsiteY5" fmla="*/ 20712 h 46026"/>
                <a:gd name="connsiteX6" fmla="*/ 25315 w 46026"/>
                <a:gd name="connsiteY6" fmla="*/ 36361 h 46026"/>
                <a:gd name="connsiteX7" fmla="*/ 30838 w 46026"/>
                <a:gd name="connsiteY7" fmla="*/ 39123 h 46026"/>
                <a:gd name="connsiteX8" fmla="*/ 36361 w 46026"/>
                <a:gd name="connsiteY8" fmla="*/ 36361 h 46026"/>
                <a:gd name="connsiteX9" fmla="*/ 39123 w 46026"/>
                <a:gd name="connsiteY9" fmla="*/ 30838 h 46026"/>
                <a:gd name="connsiteX10" fmla="*/ 36361 w 46026"/>
                <a:gd name="connsiteY10" fmla="*/ 25315 h 4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026" h="46026">
                  <a:moveTo>
                    <a:pt x="36361" y="25315"/>
                  </a:moveTo>
                  <a:lnTo>
                    <a:pt x="20712" y="9666"/>
                  </a:lnTo>
                  <a:cubicBezTo>
                    <a:pt x="18871" y="7825"/>
                    <a:pt x="16109" y="6904"/>
                    <a:pt x="15189" y="6904"/>
                  </a:cubicBezTo>
                  <a:cubicBezTo>
                    <a:pt x="13348" y="6904"/>
                    <a:pt x="10586" y="7825"/>
                    <a:pt x="9666" y="9666"/>
                  </a:cubicBezTo>
                  <a:cubicBezTo>
                    <a:pt x="7825" y="11507"/>
                    <a:pt x="6904" y="13348"/>
                    <a:pt x="6904" y="15189"/>
                  </a:cubicBezTo>
                  <a:cubicBezTo>
                    <a:pt x="6904" y="17030"/>
                    <a:pt x="7825" y="19791"/>
                    <a:pt x="9666" y="20712"/>
                  </a:cubicBezTo>
                  <a:lnTo>
                    <a:pt x="25315" y="36361"/>
                  </a:lnTo>
                  <a:cubicBezTo>
                    <a:pt x="27156" y="38202"/>
                    <a:pt x="28997" y="39123"/>
                    <a:pt x="30838" y="39123"/>
                  </a:cubicBezTo>
                  <a:cubicBezTo>
                    <a:pt x="32679" y="39123"/>
                    <a:pt x="35441" y="38202"/>
                    <a:pt x="36361" y="36361"/>
                  </a:cubicBezTo>
                  <a:cubicBezTo>
                    <a:pt x="38203" y="34520"/>
                    <a:pt x="39123" y="32679"/>
                    <a:pt x="39123" y="30838"/>
                  </a:cubicBezTo>
                  <a:cubicBezTo>
                    <a:pt x="39123" y="28997"/>
                    <a:pt x="38203" y="27156"/>
                    <a:pt x="36361" y="25315"/>
                  </a:cubicBezTo>
                  <a:close/>
                </a:path>
              </a:pathLst>
            </a:custGeom>
            <a:solidFill>
              <a:srgbClr val="779149"/>
            </a:solidFill>
            <a:ln w="9525" cap="flat">
              <a:noFill/>
              <a:prstDash val="solid"/>
              <a:miter/>
            </a:ln>
          </p:spPr>
          <p:txBody>
            <a:bodyPr rtlCol="0" anchor="ctr"/>
            <a:lstStyle/>
            <a:p>
              <a:endParaRPr lang="zh-CN" altLang="en-US"/>
            </a:p>
          </p:txBody>
        </p:sp>
        <p:sp>
          <p:nvSpPr>
            <p:cNvPr id="294" name="任意多边形: 形状 293"/>
            <p:cNvSpPr/>
            <p:nvPr/>
          </p:nvSpPr>
          <p:spPr>
            <a:xfrm>
              <a:off x="8746055" y="6145455"/>
              <a:ext cx="293484" cy="586967"/>
            </a:xfrm>
            <a:custGeom>
              <a:avLst/>
              <a:gdLst>
                <a:gd name="connsiteX0" fmla="*/ 6904 w 165696"/>
                <a:gd name="connsiteY0" fmla="*/ 249926 h 331393"/>
                <a:gd name="connsiteX1" fmla="*/ 6904 w 165696"/>
                <a:gd name="connsiteY1" fmla="*/ 85150 h 331393"/>
                <a:gd name="connsiteX2" fmla="*/ 85150 w 165696"/>
                <a:gd name="connsiteY2" fmla="*/ 6904 h 331393"/>
                <a:gd name="connsiteX3" fmla="*/ 163395 w 165696"/>
                <a:gd name="connsiteY3" fmla="*/ 85150 h 331393"/>
                <a:gd name="connsiteX4" fmla="*/ 163395 w 165696"/>
                <a:gd name="connsiteY4" fmla="*/ 249926 h 331393"/>
                <a:gd name="connsiteX5" fmla="*/ 85150 w 165696"/>
                <a:gd name="connsiteY5" fmla="*/ 328171 h 331393"/>
                <a:gd name="connsiteX6" fmla="*/ 6904 w 165696"/>
                <a:gd name="connsiteY6" fmla="*/ 249926 h 33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696" h="331393">
                  <a:moveTo>
                    <a:pt x="6904" y="249926"/>
                  </a:moveTo>
                  <a:lnTo>
                    <a:pt x="6904" y="85150"/>
                  </a:lnTo>
                  <a:cubicBezTo>
                    <a:pt x="6904" y="41884"/>
                    <a:pt x="41884" y="6904"/>
                    <a:pt x="85150" y="6904"/>
                  </a:cubicBezTo>
                  <a:cubicBezTo>
                    <a:pt x="128415" y="6904"/>
                    <a:pt x="163395" y="41884"/>
                    <a:pt x="163395" y="85150"/>
                  </a:cubicBezTo>
                  <a:lnTo>
                    <a:pt x="163395" y="249926"/>
                  </a:lnTo>
                  <a:cubicBezTo>
                    <a:pt x="163395" y="293191"/>
                    <a:pt x="128415" y="328171"/>
                    <a:pt x="85150" y="328171"/>
                  </a:cubicBezTo>
                  <a:cubicBezTo>
                    <a:pt x="41884" y="328171"/>
                    <a:pt x="6904" y="293191"/>
                    <a:pt x="6904" y="249926"/>
                  </a:cubicBezTo>
                  <a:close/>
                </a:path>
              </a:pathLst>
            </a:custGeom>
            <a:solidFill>
              <a:srgbClr val="2CC47F"/>
            </a:solidFill>
            <a:ln w="9525" cap="flat">
              <a:noFill/>
              <a:prstDash val="solid"/>
              <a:miter/>
            </a:ln>
          </p:spPr>
          <p:txBody>
            <a:bodyPr rtlCol="0" anchor="ctr"/>
            <a:lstStyle/>
            <a:p>
              <a:endParaRPr lang="zh-CN" altLang="en-US"/>
            </a:p>
          </p:txBody>
        </p:sp>
        <p:sp>
          <p:nvSpPr>
            <p:cNvPr id="295" name="任意多边形: 形状 294"/>
            <p:cNvSpPr/>
            <p:nvPr/>
          </p:nvSpPr>
          <p:spPr>
            <a:xfrm>
              <a:off x="8868341" y="6414482"/>
              <a:ext cx="48913" cy="456529"/>
            </a:xfrm>
            <a:custGeom>
              <a:avLst/>
              <a:gdLst>
                <a:gd name="connsiteX0" fmla="*/ 16109 w 27616"/>
                <a:gd name="connsiteY0" fmla="*/ 250846 h 257750"/>
                <a:gd name="connsiteX1" fmla="*/ 6904 w 27616"/>
                <a:gd name="connsiteY1" fmla="*/ 241641 h 257750"/>
                <a:gd name="connsiteX2" fmla="*/ 6904 w 27616"/>
                <a:gd name="connsiteY2" fmla="*/ 16109 h 257750"/>
                <a:gd name="connsiteX3" fmla="*/ 16109 w 27616"/>
                <a:gd name="connsiteY3" fmla="*/ 6904 h 257750"/>
                <a:gd name="connsiteX4" fmla="*/ 25315 w 27616"/>
                <a:gd name="connsiteY4" fmla="*/ 16109 h 257750"/>
                <a:gd name="connsiteX5" fmla="*/ 25315 w 27616"/>
                <a:gd name="connsiteY5" fmla="*/ 241641 h 257750"/>
                <a:gd name="connsiteX6" fmla="*/ 16109 w 27616"/>
                <a:gd name="connsiteY6" fmla="*/ 250846 h 25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16" h="257750">
                  <a:moveTo>
                    <a:pt x="16109" y="250846"/>
                  </a:moveTo>
                  <a:cubicBezTo>
                    <a:pt x="11507" y="250846"/>
                    <a:pt x="6904" y="247164"/>
                    <a:pt x="6904" y="241641"/>
                  </a:cubicBezTo>
                  <a:lnTo>
                    <a:pt x="6904" y="16109"/>
                  </a:lnTo>
                  <a:cubicBezTo>
                    <a:pt x="6904" y="11507"/>
                    <a:pt x="10586" y="6904"/>
                    <a:pt x="16109" y="6904"/>
                  </a:cubicBezTo>
                  <a:cubicBezTo>
                    <a:pt x="20712" y="6904"/>
                    <a:pt x="25315" y="10586"/>
                    <a:pt x="25315" y="16109"/>
                  </a:cubicBezTo>
                  <a:lnTo>
                    <a:pt x="25315" y="241641"/>
                  </a:lnTo>
                  <a:cubicBezTo>
                    <a:pt x="25315" y="246244"/>
                    <a:pt x="20712" y="250846"/>
                    <a:pt x="16109" y="250846"/>
                  </a:cubicBezTo>
                  <a:close/>
                </a:path>
              </a:pathLst>
            </a:custGeom>
            <a:solidFill>
              <a:srgbClr val="308E64"/>
            </a:solidFill>
            <a:ln w="9525" cap="flat">
              <a:noFill/>
              <a:prstDash val="solid"/>
              <a:miter/>
            </a:ln>
          </p:spPr>
          <p:txBody>
            <a:bodyPr rtlCol="0" anchor="ctr"/>
            <a:lstStyle/>
            <a:p>
              <a:endParaRPr lang="zh-CN" altLang="en-US"/>
            </a:p>
          </p:txBody>
        </p:sp>
        <p:sp>
          <p:nvSpPr>
            <p:cNvPr id="296" name="任意多边形: 形状 295"/>
            <p:cNvSpPr/>
            <p:nvPr/>
          </p:nvSpPr>
          <p:spPr>
            <a:xfrm>
              <a:off x="8868341" y="6482962"/>
              <a:ext cx="130438" cy="130438"/>
            </a:xfrm>
            <a:custGeom>
              <a:avLst/>
              <a:gdLst>
                <a:gd name="connsiteX0" fmla="*/ 16109 w 73642"/>
                <a:gd name="connsiteY0" fmla="*/ 68580 h 73642"/>
                <a:gd name="connsiteX1" fmla="*/ 9666 w 73642"/>
                <a:gd name="connsiteY1" fmla="*/ 65818 h 73642"/>
                <a:gd name="connsiteX2" fmla="*/ 9666 w 73642"/>
                <a:gd name="connsiteY2" fmla="*/ 52931 h 73642"/>
                <a:gd name="connsiteX3" fmla="*/ 52931 w 73642"/>
                <a:gd name="connsiteY3" fmla="*/ 9666 h 73642"/>
                <a:gd name="connsiteX4" fmla="*/ 59375 w 73642"/>
                <a:gd name="connsiteY4" fmla="*/ 6904 h 73642"/>
                <a:gd name="connsiteX5" fmla="*/ 65818 w 73642"/>
                <a:gd name="connsiteY5" fmla="*/ 9666 h 73642"/>
                <a:gd name="connsiteX6" fmla="*/ 68580 w 73642"/>
                <a:gd name="connsiteY6" fmla="*/ 16109 h 73642"/>
                <a:gd name="connsiteX7" fmla="*/ 65818 w 73642"/>
                <a:gd name="connsiteY7" fmla="*/ 22553 h 73642"/>
                <a:gd name="connsiteX8" fmla="*/ 22553 w 73642"/>
                <a:gd name="connsiteY8" fmla="*/ 65818 h 73642"/>
                <a:gd name="connsiteX9" fmla="*/ 16109 w 73642"/>
                <a:gd name="connsiteY9" fmla="*/ 68580 h 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642" h="73642">
                  <a:moveTo>
                    <a:pt x="16109" y="68580"/>
                  </a:moveTo>
                  <a:cubicBezTo>
                    <a:pt x="13348" y="68580"/>
                    <a:pt x="11507" y="67659"/>
                    <a:pt x="9666" y="65818"/>
                  </a:cubicBezTo>
                  <a:cubicBezTo>
                    <a:pt x="5984" y="62136"/>
                    <a:pt x="5984" y="56613"/>
                    <a:pt x="9666" y="52931"/>
                  </a:cubicBezTo>
                  <a:lnTo>
                    <a:pt x="52931" y="9666"/>
                  </a:lnTo>
                  <a:cubicBezTo>
                    <a:pt x="54772" y="7824"/>
                    <a:pt x="56613" y="6904"/>
                    <a:pt x="59375" y="6904"/>
                  </a:cubicBezTo>
                  <a:cubicBezTo>
                    <a:pt x="62136" y="6904"/>
                    <a:pt x="63978" y="7824"/>
                    <a:pt x="65818" y="9666"/>
                  </a:cubicBezTo>
                  <a:cubicBezTo>
                    <a:pt x="67660" y="11507"/>
                    <a:pt x="68580" y="13348"/>
                    <a:pt x="68580" y="16109"/>
                  </a:cubicBezTo>
                  <a:cubicBezTo>
                    <a:pt x="68580" y="18871"/>
                    <a:pt x="67660" y="20712"/>
                    <a:pt x="65818" y="22553"/>
                  </a:cubicBezTo>
                  <a:lnTo>
                    <a:pt x="22553" y="65818"/>
                  </a:lnTo>
                  <a:cubicBezTo>
                    <a:pt x="20712" y="67659"/>
                    <a:pt x="18871" y="68580"/>
                    <a:pt x="16109" y="68580"/>
                  </a:cubicBezTo>
                  <a:close/>
                </a:path>
              </a:pathLst>
            </a:custGeom>
            <a:solidFill>
              <a:srgbClr val="308E64"/>
            </a:solidFill>
            <a:ln w="9525" cap="flat">
              <a:noFill/>
              <a:prstDash val="solid"/>
              <a:miter/>
            </a:ln>
          </p:spPr>
          <p:txBody>
            <a:bodyPr rtlCol="0" anchor="ctr"/>
            <a:lstStyle/>
            <a:p>
              <a:endParaRPr lang="zh-CN" altLang="en-US"/>
            </a:p>
          </p:txBody>
        </p:sp>
        <p:sp>
          <p:nvSpPr>
            <p:cNvPr id="297" name="任意多边形: 形状 296"/>
            <p:cNvSpPr/>
            <p:nvPr/>
          </p:nvSpPr>
          <p:spPr>
            <a:xfrm>
              <a:off x="6022364" y="3635529"/>
              <a:ext cx="163048" cy="163048"/>
            </a:xfrm>
            <a:custGeom>
              <a:avLst/>
              <a:gdLst>
                <a:gd name="connsiteX0" fmla="*/ 79166 w 92053"/>
                <a:gd name="connsiteY0" fmla="*/ 92054 h 92053"/>
                <a:gd name="connsiteX1" fmla="*/ 69040 w 92053"/>
                <a:gd name="connsiteY1" fmla="*/ 88372 h 92053"/>
                <a:gd name="connsiteX2" fmla="*/ 11046 w 92053"/>
                <a:gd name="connsiteY2" fmla="*/ 30378 h 92053"/>
                <a:gd name="connsiteX3" fmla="*/ 11046 w 92053"/>
                <a:gd name="connsiteY3" fmla="*/ 11046 h 92053"/>
                <a:gd name="connsiteX4" fmla="*/ 30378 w 92053"/>
                <a:gd name="connsiteY4" fmla="*/ 11046 h 92053"/>
                <a:gd name="connsiteX5" fmla="*/ 88372 w 92053"/>
                <a:gd name="connsiteY5" fmla="*/ 69040 h 92053"/>
                <a:gd name="connsiteX6" fmla="*/ 88372 w 92053"/>
                <a:gd name="connsiteY6" fmla="*/ 88372 h 92053"/>
                <a:gd name="connsiteX7" fmla="*/ 79166 w 92053"/>
                <a:gd name="connsiteY7" fmla="*/ 92054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053" h="92053">
                  <a:moveTo>
                    <a:pt x="79166" y="92054"/>
                  </a:moveTo>
                  <a:cubicBezTo>
                    <a:pt x="75484" y="92054"/>
                    <a:pt x="71802" y="91133"/>
                    <a:pt x="69040" y="88372"/>
                  </a:cubicBezTo>
                  <a:lnTo>
                    <a:pt x="11046" y="30378"/>
                  </a:lnTo>
                  <a:cubicBezTo>
                    <a:pt x="5523" y="24855"/>
                    <a:pt x="5523" y="16570"/>
                    <a:pt x="11046" y="11046"/>
                  </a:cubicBezTo>
                  <a:cubicBezTo>
                    <a:pt x="16570" y="5523"/>
                    <a:pt x="24855" y="5523"/>
                    <a:pt x="30378" y="11046"/>
                  </a:cubicBezTo>
                  <a:lnTo>
                    <a:pt x="88372" y="69040"/>
                  </a:lnTo>
                  <a:cubicBezTo>
                    <a:pt x="93895" y="74563"/>
                    <a:pt x="93895" y="82848"/>
                    <a:pt x="88372" y="88372"/>
                  </a:cubicBezTo>
                  <a:cubicBezTo>
                    <a:pt x="86531" y="91133"/>
                    <a:pt x="82849" y="92054"/>
                    <a:pt x="79166" y="92054"/>
                  </a:cubicBezTo>
                  <a:close/>
                </a:path>
              </a:pathLst>
            </a:custGeom>
            <a:solidFill>
              <a:srgbClr val="8DCECB"/>
            </a:solidFill>
            <a:ln w="9525" cap="flat">
              <a:noFill/>
              <a:prstDash val="solid"/>
              <a:miter/>
            </a:ln>
          </p:spPr>
          <p:txBody>
            <a:bodyPr rtlCol="0" anchor="ctr"/>
            <a:lstStyle/>
            <a:p>
              <a:endParaRPr lang="zh-CN" altLang="en-US">
                <a:solidFill>
                  <a:schemeClr val="accent1"/>
                </a:solidFill>
              </a:endParaRPr>
            </a:p>
          </p:txBody>
        </p:sp>
        <p:sp>
          <p:nvSpPr>
            <p:cNvPr id="298" name="任意多边形: 形状 297"/>
            <p:cNvSpPr/>
            <p:nvPr/>
          </p:nvSpPr>
          <p:spPr>
            <a:xfrm>
              <a:off x="6125083" y="3635529"/>
              <a:ext cx="163048" cy="163048"/>
            </a:xfrm>
            <a:custGeom>
              <a:avLst/>
              <a:gdLst>
                <a:gd name="connsiteX0" fmla="*/ 21172 w 92053"/>
                <a:gd name="connsiteY0" fmla="*/ 92054 h 92053"/>
                <a:gd name="connsiteX1" fmla="*/ 11046 w 92053"/>
                <a:gd name="connsiteY1" fmla="*/ 88372 h 92053"/>
                <a:gd name="connsiteX2" fmla="*/ 11046 w 92053"/>
                <a:gd name="connsiteY2" fmla="*/ 69040 h 92053"/>
                <a:gd name="connsiteX3" fmla="*/ 69040 w 92053"/>
                <a:gd name="connsiteY3" fmla="*/ 11046 h 92053"/>
                <a:gd name="connsiteX4" fmla="*/ 88372 w 92053"/>
                <a:gd name="connsiteY4" fmla="*/ 11046 h 92053"/>
                <a:gd name="connsiteX5" fmla="*/ 88372 w 92053"/>
                <a:gd name="connsiteY5" fmla="*/ 30378 h 92053"/>
                <a:gd name="connsiteX6" fmla="*/ 30378 w 92053"/>
                <a:gd name="connsiteY6" fmla="*/ 88372 h 92053"/>
                <a:gd name="connsiteX7" fmla="*/ 21172 w 92053"/>
                <a:gd name="connsiteY7" fmla="*/ 92054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053" h="92053">
                  <a:moveTo>
                    <a:pt x="21172" y="92054"/>
                  </a:moveTo>
                  <a:cubicBezTo>
                    <a:pt x="17490" y="92054"/>
                    <a:pt x="13808" y="91133"/>
                    <a:pt x="11046" y="88372"/>
                  </a:cubicBezTo>
                  <a:cubicBezTo>
                    <a:pt x="5523" y="82848"/>
                    <a:pt x="5523" y="74563"/>
                    <a:pt x="11046" y="69040"/>
                  </a:cubicBezTo>
                  <a:lnTo>
                    <a:pt x="69040" y="11046"/>
                  </a:lnTo>
                  <a:cubicBezTo>
                    <a:pt x="74563" y="5523"/>
                    <a:pt x="82848" y="5523"/>
                    <a:pt x="88372" y="11046"/>
                  </a:cubicBezTo>
                  <a:cubicBezTo>
                    <a:pt x="93895" y="16570"/>
                    <a:pt x="93895" y="24855"/>
                    <a:pt x="88372" y="30378"/>
                  </a:cubicBezTo>
                  <a:lnTo>
                    <a:pt x="30378" y="88372"/>
                  </a:lnTo>
                  <a:cubicBezTo>
                    <a:pt x="28537" y="91133"/>
                    <a:pt x="24855" y="92054"/>
                    <a:pt x="21172" y="92054"/>
                  </a:cubicBezTo>
                  <a:close/>
                </a:path>
              </a:pathLst>
            </a:custGeom>
            <a:solidFill>
              <a:srgbClr val="8DCECB"/>
            </a:solidFill>
            <a:ln w="9525" cap="flat">
              <a:noFill/>
              <a:prstDash val="solid"/>
              <a:miter/>
            </a:ln>
          </p:spPr>
          <p:txBody>
            <a:bodyPr rtlCol="0" anchor="ctr"/>
            <a:lstStyle/>
            <a:p>
              <a:endParaRPr lang="zh-CN" altLang="en-US"/>
            </a:p>
          </p:txBody>
        </p:sp>
        <p:sp>
          <p:nvSpPr>
            <p:cNvPr id="299" name="任意多边形: 形状 298"/>
            <p:cNvSpPr/>
            <p:nvPr/>
          </p:nvSpPr>
          <p:spPr>
            <a:xfrm>
              <a:off x="7038730" y="3217084"/>
              <a:ext cx="293484" cy="163048"/>
            </a:xfrm>
            <a:custGeom>
              <a:avLst/>
              <a:gdLst>
                <a:gd name="connsiteX0" fmla="*/ 147876 w 165696"/>
                <a:gd name="connsiteY0" fmla="*/ 90803 h 92053"/>
                <a:gd name="connsiteX1" fmla="*/ 142353 w 165696"/>
                <a:gd name="connsiteY1" fmla="*/ 89882 h 92053"/>
                <a:gd name="connsiteX2" fmla="*/ 15319 w 165696"/>
                <a:gd name="connsiteY2" fmla="*/ 33730 h 92053"/>
                <a:gd name="connsiteX3" fmla="*/ 7954 w 165696"/>
                <a:gd name="connsiteY3" fmla="*/ 15319 h 92053"/>
                <a:gd name="connsiteX4" fmla="*/ 26365 w 165696"/>
                <a:gd name="connsiteY4" fmla="*/ 7954 h 92053"/>
                <a:gd name="connsiteX5" fmla="*/ 153399 w 165696"/>
                <a:gd name="connsiteY5" fmla="*/ 64107 h 92053"/>
                <a:gd name="connsiteX6" fmla="*/ 160764 w 165696"/>
                <a:gd name="connsiteY6" fmla="*/ 82518 h 92053"/>
                <a:gd name="connsiteX7" fmla="*/ 147876 w 165696"/>
                <a:gd name="connsiteY7" fmla="*/ 90803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696" h="92053">
                  <a:moveTo>
                    <a:pt x="147876" y="90803"/>
                  </a:moveTo>
                  <a:cubicBezTo>
                    <a:pt x="146035" y="90803"/>
                    <a:pt x="144194" y="90803"/>
                    <a:pt x="142353" y="89882"/>
                  </a:cubicBezTo>
                  <a:lnTo>
                    <a:pt x="15319" y="33730"/>
                  </a:lnTo>
                  <a:cubicBezTo>
                    <a:pt x="7954" y="30968"/>
                    <a:pt x="5193" y="22683"/>
                    <a:pt x="7954" y="15319"/>
                  </a:cubicBezTo>
                  <a:cubicBezTo>
                    <a:pt x="10716" y="7954"/>
                    <a:pt x="19001" y="5193"/>
                    <a:pt x="26365" y="7954"/>
                  </a:cubicBezTo>
                  <a:lnTo>
                    <a:pt x="153399" y="64107"/>
                  </a:lnTo>
                  <a:cubicBezTo>
                    <a:pt x="160764" y="66869"/>
                    <a:pt x="163525" y="75154"/>
                    <a:pt x="160764" y="82518"/>
                  </a:cubicBezTo>
                  <a:cubicBezTo>
                    <a:pt x="158002" y="88041"/>
                    <a:pt x="152479" y="90803"/>
                    <a:pt x="147876" y="90803"/>
                  </a:cubicBezTo>
                  <a:close/>
                </a:path>
              </a:pathLst>
            </a:custGeom>
            <a:solidFill>
              <a:srgbClr val="8DCECB"/>
            </a:solidFill>
            <a:ln w="9525" cap="flat">
              <a:noFill/>
              <a:prstDash val="solid"/>
              <a:miter/>
            </a:ln>
          </p:spPr>
          <p:txBody>
            <a:bodyPr rtlCol="0" anchor="ctr"/>
            <a:lstStyle/>
            <a:p>
              <a:endParaRPr lang="zh-CN" altLang="en-US"/>
            </a:p>
          </p:txBody>
        </p:sp>
        <p:sp>
          <p:nvSpPr>
            <p:cNvPr id="300" name="任意多边形: 形状 299"/>
            <p:cNvSpPr/>
            <p:nvPr/>
          </p:nvSpPr>
          <p:spPr>
            <a:xfrm>
              <a:off x="7263733" y="3217084"/>
              <a:ext cx="293484" cy="163048"/>
            </a:xfrm>
            <a:custGeom>
              <a:avLst/>
              <a:gdLst>
                <a:gd name="connsiteX0" fmla="*/ 20842 w 165696"/>
                <a:gd name="connsiteY0" fmla="*/ 90803 h 92053"/>
                <a:gd name="connsiteX1" fmla="*/ 7955 w 165696"/>
                <a:gd name="connsiteY1" fmla="*/ 82518 h 92053"/>
                <a:gd name="connsiteX2" fmla="*/ 15319 w 165696"/>
                <a:gd name="connsiteY2" fmla="*/ 64107 h 92053"/>
                <a:gd name="connsiteX3" fmla="*/ 142353 w 165696"/>
                <a:gd name="connsiteY3" fmla="*/ 7954 h 92053"/>
                <a:gd name="connsiteX4" fmla="*/ 160763 w 165696"/>
                <a:gd name="connsiteY4" fmla="*/ 15319 h 92053"/>
                <a:gd name="connsiteX5" fmla="*/ 153399 w 165696"/>
                <a:gd name="connsiteY5" fmla="*/ 33730 h 92053"/>
                <a:gd name="connsiteX6" fmla="*/ 26365 w 165696"/>
                <a:gd name="connsiteY6" fmla="*/ 89882 h 92053"/>
                <a:gd name="connsiteX7" fmla="*/ 20842 w 165696"/>
                <a:gd name="connsiteY7" fmla="*/ 90803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696" h="92053">
                  <a:moveTo>
                    <a:pt x="20842" y="90803"/>
                  </a:moveTo>
                  <a:cubicBezTo>
                    <a:pt x="15319" y="90803"/>
                    <a:pt x="10716" y="88041"/>
                    <a:pt x="7955" y="82518"/>
                  </a:cubicBezTo>
                  <a:cubicBezTo>
                    <a:pt x="5193" y="75154"/>
                    <a:pt x="7955" y="67789"/>
                    <a:pt x="15319" y="64107"/>
                  </a:cubicBezTo>
                  <a:lnTo>
                    <a:pt x="142353" y="7954"/>
                  </a:lnTo>
                  <a:cubicBezTo>
                    <a:pt x="149717" y="5193"/>
                    <a:pt x="157081" y="7954"/>
                    <a:pt x="160763" y="15319"/>
                  </a:cubicBezTo>
                  <a:cubicBezTo>
                    <a:pt x="163525" y="22683"/>
                    <a:pt x="160763" y="30047"/>
                    <a:pt x="153399" y="33730"/>
                  </a:cubicBezTo>
                  <a:lnTo>
                    <a:pt x="26365" y="89882"/>
                  </a:lnTo>
                  <a:cubicBezTo>
                    <a:pt x="24524" y="89882"/>
                    <a:pt x="22683" y="90803"/>
                    <a:pt x="20842" y="90803"/>
                  </a:cubicBezTo>
                  <a:close/>
                </a:path>
              </a:pathLst>
            </a:custGeom>
            <a:solidFill>
              <a:srgbClr val="8DCECB"/>
            </a:solidFill>
            <a:ln w="9525" cap="flat">
              <a:noFill/>
              <a:prstDash val="solid"/>
              <a:miter/>
            </a:ln>
          </p:spPr>
          <p:txBody>
            <a:bodyPr rtlCol="0" anchor="ctr"/>
            <a:lstStyle/>
            <a:p>
              <a:endParaRPr lang="zh-CN" altLang="en-US"/>
            </a:p>
          </p:txBody>
        </p:sp>
        <p:sp>
          <p:nvSpPr>
            <p:cNvPr id="301" name="任意多边形: 形状 300"/>
            <p:cNvSpPr/>
            <p:nvPr/>
          </p:nvSpPr>
          <p:spPr>
            <a:xfrm>
              <a:off x="11701859" y="3758398"/>
              <a:ext cx="179351" cy="114133"/>
            </a:xfrm>
            <a:custGeom>
              <a:avLst/>
              <a:gdLst>
                <a:gd name="connsiteX0" fmla="*/ 84359 w 101259"/>
                <a:gd name="connsiteY0" fmla="*/ 63187 h 64437"/>
                <a:gd name="connsiteX1" fmla="*/ 78836 w 101259"/>
                <a:gd name="connsiteY1" fmla="*/ 62266 h 64437"/>
                <a:gd name="connsiteX2" fmla="*/ 15319 w 101259"/>
                <a:gd name="connsiteY2" fmla="*/ 33730 h 64437"/>
                <a:gd name="connsiteX3" fmla="*/ 7955 w 101259"/>
                <a:gd name="connsiteY3" fmla="*/ 15319 h 64437"/>
                <a:gd name="connsiteX4" fmla="*/ 26365 w 101259"/>
                <a:gd name="connsiteY4" fmla="*/ 7954 h 64437"/>
                <a:gd name="connsiteX5" fmla="*/ 89882 w 101259"/>
                <a:gd name="connsiteY5" fmla="*/ 36491 h 64437"/>
                <a:gd name="connsiteX6" fmla="*/ 97246 w 101259"/>
                <a:gd name="connsiteY6" fmla="*/ 54902 h 64437"/>
                <a:gd name="connsiteX7" fmla="*/ 84359 w 101259"/>
                <a:gd name="connsiteY7" fmla="*/ 63187 h 6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59" h="64437">
                  <a:moveTo>
                    <a:pt x="84359" y="63187"/>
                  </a:moveTo>
                  <a:cubicBezTo>
                    <a:pt x="82518" y="63187"/>
                    <a:pt x="80677" y="63187"/>
                    <a:pt x="78836" y="62266"/>
                  </a:cubicBezTo>
                  <a:lnTo>
                    <a:pt x="15319" y="33730"/>
                  </a:lnTo>
                  <a:cubicBezTo>
                    <a:pt x="7955" y="30968"/>
                    <a:pt x="5193" y="22683"/>
                    <a:pt x="7955" y="15319"/>
                  </a:cubicBezTo>
                  <a:cubicBezTo>
                    <a:pt x="10716" y="7954"/>
                    <a:pt x="19001" y="5193"/>
                    <a:pt x="26365" y="7954"/>
                  </a:cubicBezTo>
                  <a:lnTo>
                    <a:pt x="89882" y="36491"/>
                  </a:lnTo>
                  <a:cubicBezTo>
                    <a:pt x="97246" y="39253"/>
                    <a:pt x="100008" y="47538"/>
                    <a:pt x="97246" y="54902"/>
                  </a:cubicBezTo>
                  <a:cubicBezTo>
                    <a:pt x="95406" y="60425"/>
                    <a:pt x="89882" y="63187"/>
                    <a:pt x="84359" y="63187"/>
                  </a:cubicBezTo>
                  <a:close/>
                </a:path>
              </a:pathLst>
            </a:custGeom>
            <a:solidFill>
              <a:srgbClr val="8DCECB"/>
            </a:solidFill>
            <a:ln w="9525" cap="flat">
              <a:noFill/>
              <a:prstDash val="solid"/>
              <a:miter/>
            </a:ln>
          </p:spPr>
          <p:txBody>
            <a:bodyPr rtlCol="0" anchor="ctr"/>
            <a:lstStyle/>
            <a:p>
              <a:endParaRPr lang="zh-CN" altLang="en-US"/>
            </a:p>
          </p:txBody>
        </p:sp>
        <p:sp>
          <p:nvSpPr>
            <p:cNvPr id="302" name="任意多边形: 形状 301"/>
            <p:cNvSpPr/>
            <p:nvPr/>
          </p:nvSpPr>
          <p:spPr>
            <a:xfrm>
              <a:off x="11814360" y="3758398"/>
              <a:ext cx="179351" cy="114133"/>
            </a:xfrm>
            <a:custGeom>
              <a:avLst/>
              <a:gdLst>
                <a:gd name="connsiteX0" fmla="*/ 20842 w 101259"/>
                <a:gd name="connsiteY0" fmla="*/ 63187 h 64437"/>
                <a:gd name="connsiteX1" fmla="*/ 7954 w 101259"/>
                <a:gd name="connsiteY1" fmla="*/ 54902 h 64437"/>
                <a:gd name="connsiteX2" fmla="*/ 15319 w 101259"/>
                <a:gd name="connsiteY2" fmla="*/ 36491 h 64437"/>
                <a:gd name="connsiteX3" fmla="*/ 78836 w 101259"/>
                <a:gd name="connsiteY3" fmla="*/ 7954 h 64437"/>
                <a:gd name="connsiteX4" fmla="*/ 97247 w 101259"/>
                <a:gd name="connsiteY4" fmla="*/ 15319 h 64437"/>
                <a:gd name="connsiteX5" fmla="*/ 89882 w 101259"/>
                <a:gd name="connsiteY5" fmla="*/ 33730 h 64437"/>
                <a:gd name="connsiteX6" fmla="*/ 26365 w 101259"/>
                <a:gd name="connsiteY6" fmla="*/ 62266 h 64437"/>
                <a:gd name="connsiteX7" fmla="*/ 20842 w 101259"/>
                <a:gd name="connsiteY7" fmla="*/ 63187 h 6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59" h="64437">
                  <a:moveTo>
                    <a:pt x="20842" y="63187"/>
                  </a:moveTo>
                  <a:cubicBezTo>
                    <a:pt x="15319" y="63187"/>
                    <a:pt x="10716" y="60425"/>
                    <a:pt x="7954" y="54902"/>
                  </a:cubicBezTo>
                  <a:cubicBezTo>
                    <a:pt x="5193" y="47538"/>
                    <a:pt x="7954" y="40173"/>
                    <a:pt x="15319" y="36491"/>
                  </a:cubicBezTo>
                  <a:lnTo>
                    <a:pt x="78836" y="7954"/>
                  </a:lnTo>
                  <a:cubicBezTo>
                    <a:pt x="86200" y="5193"/>
                    <a:pt x="93564" y="7954"/>
                    <a:pt x="97247" y="15319"/>
                  </a:cubicBezTo>
                  <a:cubicBezTo>
                    <a:pt x="100008" y="22683"/>
                    <a:pt x="97247" y="30047"/>
                    <a:pt x="89882" y="33730"/>
                  </a:cubicBezTo>
                  <a:lnTo>
                    <a:pt x="26365" y="62266"/>
                  </a:lnTo>
                  <a:cubicBezTo>
                    <a:pt x="24524" y="63187"/>
                    <a:pt x="22683" y="63187"/>
                    <a:pt x="20842" y="63187"/>
                  </a:cubicBezTo>
                  <a:close/>
                </a:path>
              </a:pathLst>
            </a:custGeom>
            <a:solidFill>
              <a:srgbClr val="8DCECB"/>
            </a:solidFill>
            <a:ln w="9525" cap="flat">
              <a:noFill/>
              <a:prstDash val="solid"/>
              <a:miter/>
            </a:ln>
          </p:spPr>
          <p:txBody>
            <a:bodyPr rtlCol="0" anchor="ctr"/>
            <a:lstStyle/>
            <a:p>
              <a:endParaRPr lang="zh-CN" altLang="en-US"/>
            </a:p>
          </p:txBody>
        </p:sp>
        <p:sp>
          <p:nvSpPr>
            <p:cNvPr id="303" name="任意多边形: 形状 302"/>
            <p:cNvSpPr/>
            <p:nvPr/>
          </p:nvSpPr>
          <p:spPr>
            <a:xfrm>
              <a:off x="6435483" y="3892122"/>
              <a:ext cx="146741" cy="130438"/>
            </a:xfrm>
            <a:custGeom>
              <a:avLst/>
              <a:gdLst>
                <a:gd name="connsiteX0" fmla="*/ 20827 w 82848"/>
                <a:gd name="connsiteY0" fmla="*/ 70536 h 73642"/>
                <a:gd name="connsiteX1" fmla="*/ 9781 w 82848"/>
                <a:gd name="connsiteY1" fmla="*/ 65013 h 73642"/>
                <a:gd name="connsiteX2" fmla="*/ 12542 w 82848"/>
                <a:gd name="connsiteY2" fmla="*/ 45682 h 73642"/>
                <a:gd name="connsiteX3" fmla="*/ 58569 w 82848"/>
                <a:gd name="connsiteY3" fmla="*/ 9781 h 73642"/>
                <a:gd name="connsiteX4" fmla="*/ 77900 w 82848"/>
                <a:gd name="connsiteY4" fmla="*/ 12542 h 73642"/>
                <a:gd name="connsiteX5" fmla="*/ 75139 w 82848"/>
                <a:gd name="connsiteY5" fmla="*/ 31874 h 73642"/>
                <a:gd name="connsiteX6" fmla="*/ 29112 w 82848"/>
                <a:gd name="connsiteY6" fmla="*/ 67775 h 73642"/>
                <a:gd name="connsiteX7" fmla="*/ 20827 w 82848"/>
                <a:gd name="connsiteY7" fmla="*/ 70536 h 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848" h="73642">
                  <a:moveTo>
                    <a:pt x="20827" y="70536"/>
                  </a:moveTo>
                  <a:cubicBezTo>
                    <a:pt x="17145" y="70536"/>
                    <a:pt x="12542" y="68695"/>
                    <a:pt x="9781" y="65013"/>
                  </a:cubicBezTo>
                  <a:cubicBezTo>
                    <a:pt x="5178" y="58569"/>
                    <a:pt x="6099" y="50284"/>
                    <a:pt x="12542" y="45682"/>
                  </a:cubicBezTo>
                  <a:lnTo>
                    <a:pt x="58569" y="9781"/>
                  </a:lnTo>
                  <a:cubicBezTo>
                    <a:pt x="65013" y="5178"/>
                    <a:pt x="73298" y="6099"/>
                    <a:pt x="77900" y="12542"/>
                  </a:cubicBezTo>
                  <a:cubicBezTo>
                    <a:pt x="82503" y="18986"/>
                    <a:pt x="81582" y="27271"/>
                    <a:pt x="75139" y="31874"/>
                  </a:cubicBezTo>
                  <a:lnTo>
                    <a:pt x="29112" y="67775"/>
                  </a:lnTo>
                  <a:cubicBezTo>
                    <a:pt x="27271" y="69616"/>
                    <a:pt x="24509" y="70536"/>
                    <a:pt x="20827" y="70536"/>
                  </a:cubicBezTo>
                  <a:close/>
                </a:path>
              </a:pathLst>
            </a:custGeom>
            <a:solidFill>
              <a:srgbClr val="8DCECB"/>
            </a:solidFill>
            <a:ln w="9525" cap="flat">
              <a:noFill/>
              <a:prstDash val="solid"/>
              <a:miter/>
            </a:ln>
          </p:spPr>
          <p:txBody>
            <a:bodyPr rtlCol="0" anchor="ctr"/>
            <a:lstStyle/>
            <a:p>
              <a:endParaRPr lang="zh-CN" altLang="en-US"/>
            </a:p>
          </p:txBody>
        </p:sp>
        <p:sp>
          <p:nvSpPr>
            <p:cNvPr id="304" name="任意多边形: 形状 303"/>
            <p:cNvSpPr/>
            <p:nvPr/>
          </p:nvSpPr>
          <p:spPr>
            <a:xfrm>
              <a:off x="6517007" y="3892122"/>
              <a:ext cx="146741" cy="130438"/>
            </a:xfrm>
            <a:custGeom>
              <a:avLst/>
              <a:gdLst>
                <a:gd name="connsiteX0" fmla="*/ 66854 w 82848"/>
                <a:gd name="connsiteY0" fmla="*/ 70536 h 73642"/>
                <a:gd name="connsiteX1" fmla="*/ 58569 w 82848"/>
                <a:gd name="connsiteY1" fmla="*/ 67775 h 73642"/>
                <a:gd name="connsiteX2" fmla="*/ 12542 w 82848"/>
                <a:gd name="connsiteY2" fmla="*/ 31874 h 73642"/>
                <a:gd name="connsiteX3" fmla="*/ 9781 w 82848"/>
                <a:gd name="connsiteY3" fmla="*/ 12542 h 73642"/>
                <a:gd name="connsiteX4" fmla="*/ 29112 w 82848"/>
                <a:gd name="connsiteY4" fmla="*/ 9781 h 73642"/>
                <a:gd name="connsiteX5" fmla="*/ 75139 w 82848"/>
                <a:gd name="connsiteY5" fmla="*/ 45682 h 73642"/>
                <a:gd name="connsiteX6" fmla="*/ 77900 w 82848"/>
                <a:gd name="connsiteY6" fmla="*/ 65013 h 73642"/>
                <a:gd name="connsiteX7" fmla="*/ 66854 w 82848"/>
                <a:gd name="connsiteY7" fmla="*/ 70536 h 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848" h="73642">
                  <a:moveTo>
                    <a:pt x="66854" y="70536"/>
                  </a:moveTo>
                  <a:cubicBezTo>
                    <a:pt x="64092" y="70536"/>
                    <a:pt x="61331" y="69616"/>
                    <a:pt x="58569" y="67775"/>
                  </a:cubicBezTo>
                  <a:lnTo>
                    <a:pt x="12542" y="31874"/>
                  </a:lnTo>
                  <a:cubicBezTo>
                    <a:pt x="6099" y="27271"/>
                    <a:pt x="5178" y="18066"/>
                    <a:pt x="9781" y="12542"/>
                  </a:cubicBezTo>
                  <a:cubicBezTo>
                    <a:pt x="14383" y="6099"/>
                    <a:pt x="23589" y="5178"/>
                    <a:pt x="29112" y="9781"/>
                  </a:cubicBezTo>
                  <a:lnTo>
                    <a:pt x="75139" y="45682"/>
                  </a:lnTo>
                  <a:cubicBezTo>
                    <a:pt x="81582" y="50284"/>
                    <a:pt x="82503" y="59490"/>
                    <a:pt x="77900" y="65013"/>
                  </a:cubicBezTo>
                  <a:cubicBezTo>
                    <a:pt x="75139" y="68695"/>
                    <a:pt x="71457" y="70536"/>
                    <a:pt x="66854" y="70536"/>
                  </a:cubicBezTo>
                  <a:close/>
                </a:path>
              </a:pathLst>
            </a:custGeom>
            <a:solidFill>
              <a:srgbClr val="8DCECB"/>
            </a:solidFill>
            <a:ln w="9525" cap="flat">
              <a:noFill/>
              <a:prstDash val="solid"/>
              <a:miter/>
            </a:ln>
          </p:spPr>
          <p:txBody>
            <a:bodyPr rtlCol="0" anchor="ctr"/>
            <a:lstStyle/>
            <a:p>
              <a:endParaRPr lang="zh-CN" altLang="en-US"/>
            </a:p>
          </p:txBody>
        </p:sp>
        <p:sp>
          <p:nvSpPr>
            <p:cNvPr id="305" name="任意多边形: 形状 304"/>
            <p:cNvSpPr/>
            <p:nvPr/>
          </p:nvSpPr>
          <p:spPr>
            <a:xfrm>
              <a:off x="10968175" y="3823644"/>
              <a:ext cx="195655" cy="163048"/>
            </a:xfrm>
            <a:custGeom>
              <a:avLst/>
              <a:gdLst>
                <a:gd name="connsiteX0" fmla="*/ 20827 w 110464"/>
                <a:gd name="connsiteY0" fmla="*/ 92629 h 92053"/>
                <a:gd name="connsiteX1" fmla="*/ 9781 w 110464"/>
                <a:gd name="connsiteY1" fmla="*/ 87106 h 92053"/>
                <a:gd name="connsiteX2" fmla="*/ 12543 w 110464"/>
                <a:gd name="connsiteY2" fmla="*/ 67775 h 92053"/>
                <a:gd name="connsiteX3" fmla="*/ 87106 w 110464"/>
                <a:gd name="connsiteY3" fmla="*/ 9781 h 92053"/>
                <a:gd name="connsiteX4" fmla="*/ 106437 w 110464"/>
                <a:gd name="connsiteY4" fmla="*/ 12542 h 92053"/>
                <a:gd name="connsiteX5" fmla="*/ 103675 w 110464"/>
                <a:gd name="connsiteY5" fmla="*/ 31874 h 92053"/>
                <a:gd name="connsiteX6" fmla="*/ 29112 w 110464"/>
                <a:gd name="connsiteY6" fmla="*/ 89867 h 92053"/>
                <a:gd name="connsiteX7" fmla="*/ 20827 w 110464"/>
                <a:gd name="connsiteY7" fmla="*/ 92629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64" h="92053">
                  <a:moveTo>
                    <a:pt x="20827" y="92629"/>
                  </a:moveTo>
                  <a:cubicBezTo>
                    <a:pt x="17145" y="92629"/>
                    <a:pt x="12543" y="90788"/>
                    <a:pt x="9781" y="87106"/>
                  </a:cubicBezTo>
                  <a:cubicBezTo>
                    <a:pt x="5178" y="80662"/>
                    <a:pt x="6099" y="72377"/>
                    <a:pt x="12543" y="67775"/>
                  </a:cubicBezTo>
                  <a:lnTo>
                    <a:pt x="87106" y="9781"/>
                  </a:lnTo>
                  <a:cubicBezTo>
                    <a:pt x="93550" y="5178"/>
                    <a:pt x="101834" y="6099"/>
                    <a:pt x="106437" y="12542"/>
                  </a:cubicBezTo>
                  <a:cubicBezTo>
                    <a:pt x="111040" y="18986"/>
                    <a:pt x="110119" y="27271"/>
                    <a:pt x="103675" y="31874"/>
                  </a:cubicBezTo>
                  <a:lnTo>
                    <a:pt x="29112" y="89867"/>
                  </a:lnTo>
                  <a:cubicBezTo>
                    <a:pt x="27271" y="91709"/>
                    <a:pt x="23589" y="92629"/>
                    <a:pt x="20827" y="92629"/>
                  </a:cubicBezTo>
                  <a:close/>
                </a:path>
              </a:pathLst>
            </a:custGeom>
            <a:solidFill>
              <a:srgbClr val="8DCECB"/>
            </a:solidFill>
            <a:ln w="9525" cap="flat">
              <a:noFill/>
              <a:prstDash val="solid"/>
              <a:miter/>
            </a:ln>
          </p:spPr>
          <p:txBody>
            <a:bodyPr rtlCol="0" anchor="ctr"/>
            <a:lstStyle/>
            <a:p>
              <a:endParaRPr lang="zh-CN" altLang="en-US"/>
            </a:p>
          </p:txBody>
        </p:sp>
        <p:sp>
          <p:nvSpPr>
            <p:cNvPr id="306" name="任意多边形: 形状 305"/>
            <p:cNvSpPr/>
            <p:nvPr/>
          </p:nvSpPr>
          <p:spPr>
            <a:xfrm>
              <a:off x="11100244" y="3823644"/>
              <a:ext cx="195655" cy="163048"/>
            </a:xfrm>
            <a:custGeom>
              <a:avLst/>
              <a:gdLst>
                <a:gd name="connsiteX0" fmla="*/ 95391 w 110464"/>
                <a:gd name="connsiteY0" fmla="*/ 92629 h 92053"/>
                <a:gd name="connsiteX1" fmla="*/ 87106 w 110464"/>
                <a:gd name="connsiteY1" fmla="*/ 89867 h 92053"/>
                <a:gd name="connsiteX2" fmla="*/ 12542 w 110464"/>
                <a:gd name="connsiteY2" fmla="*/ 31874 h 92053"/>
                <a:gd name="connsiteX3" fmla="*/ 9781 w 110464"/>
                <a:gd name="connsiteY3" fmla="*/ 12542 h 92053"/>
                <a:gd name="connsiteX4" fmla="*/ 29112 w 110464"/>
                <a:gd name="connsiteY4" fmla="*/ 9781 h 92053"/>
                <a:gd name="connsiteX5" fmla="*/ 103676 w 110464"/>
                <a:gd name="connsiteY5" fmla="*/ 67775 h 92053"/>
                <a:gd name="connsiteX6" fmla="*/ 106437 w 110464"/>
                <a:gd name="connsiteY6" fmla="*/ 87106 h 92053"/>
                <a:gd name="connsiteX7" fmla="*/ 95391 w 110464"/>
                <a:gd name="connsiteY7" fmla="*/ 92629 h 9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64" h="92053">
                  <a:moveTo>
                    <a:pt x="95391" y="92629"/>
                  </a:moveTo>
                  <a:cubicBezTo>
                    <a:pt x="92629" y="92629"/>
                    <a:pt x="89868" y="91709"/>
                    <a:pt x="87106" y="89867"/>
                  </a:cubicBezTo>
                  <a:lnTo>
                    <a:pt x="12542" y="31874"/>
                  </a:lnTo>
                  <a:cubicBezTo>
                    <a:pt x="6098" y="27271"/>
                    <a:pt x="5178" y="18066"/>
                    <a:pt x="9781" y="12542"/>
                  </a:cubicBezTo>
                  <a:cubicBezTo>
                    <a:pt x="14383" y="6099"/>
                    <a:pt x="23589" y="5178"/>
                    <a:pt x="29112" y="9781"/>
                  </a:cubicBezTo>
                  <a:lnTo>
                    <a:pt x="103676" y="67775"/>
                  </a:lnTo>
                  <a:cubicBezTo>
                    <a:pt x="110119" y="72377"/>
                    <a:pt x="111040" y="81583"/>
                    <a:pt x="106437" y="87106"/>
                  </a:cubicBezTo>
                  <a:cubicBezTo>
                    <a:pt x="103676" y="91709"/>
                    <a:pt x="99073" y="92629"/>
                    <a:pt x="95391" y="92629"/>
                  </a:cubicBezTo>
                  <a:close/>
                </a:path>
              </a:pathLst>
            </a:custGeom>
            <a:solidFill>
              <a:srgbClr val="8DCECB"/>
            </a:solidFill>
            <a:ln w="9525" cap="flat">
              <a:noFill/>
              <a:prstDash val="solid"/>
              <a:miter/>
            </a:ln>
          </p:spPr>
          <p:txBody>
            <a:bodyPr rtlCol="0" anchor="ct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4" name="内容占位符 3"/>
          <p:cNvSpPr>
            <a:spLocks noGrp="1"/>
          </p:cNvSpPr>
          <p:nvPr>
            <p:ph sz="half" idx="2"/>
          </p:nvPr>
        </p:nvSpPr>
        <p:spPr>
          <a:xfrm>
            <a:off x="6172199"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8" name="内容占位符 3"/>
          <p:cNvSpPr>
            <a:spLocks noGrp="1"/>
          </p:cNvSpPr>
          <p:nvPr>
            <p:ph sz="half" idx="13"/>
          </p:nvPr>
        </p:nvSpPr>
        <p:spPr>
          <a:xfrm>
            <a:off x="669924"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3" name="日期占位符 2"/>
          <p:cNvSpPr>
            <a:spLocks noGrp="1"/>
          </p:cNvSpPr>
          <p:nvPr>
            <p:ph type="dt" sz="half" idx="14"/>
          </p:nvPr>
        </p:nvSpPr>
        <p:spPr/>
        <p:txBody>
          <a:bodyPr/>
          <a:lstStyle/>
          <a:p>
            <a:fld id="{E89A3E32-BD27-4231-9DCE-DFB25F4C1AF5}" type="datetime1">
              <a:rPr lang="zh-CN" altLang="en-US" smtClean="0"/>
            </a:fld>
            <a:endParaRPr lang="zh-CN" altLang="en-US" dirty="0"/>
          </a:p>
        </p:txBody>
      </p:sp>
      <p:sp>
        <p:nvSpPr>
          <p:cNvPr id="9" name="页脚占位符 8"/>
          <p:cNvSpPr>
            <a:spLocks noGrp="1"/>
          </p:cNvSpPr>
          <p:nvPr>
            <p:ph type="ftr" sz="quarter" idx="15"/>
          </p:nvPr>
        </p:nvSpPr>
        <p:spPr/>
        <p:txBody>
          <a:bodyPr/>
          <a:lstStyle/>
          <a:p>
            <a:r>
              <a:rPr lang="zh-CN" altLang="en-US"/>
              <a:t>中国大学生计算机设计大赛</a:t>
            </a:r>
            <a:endParaRPr lang="zh-CN" altLang="en-US" dirty="0"/>
          </a:p>
        </p:txBody>
      </p:sp>
      <p:sp>
        <p:nvSpPr>
          <p:cNvPr id="10" name="灯片编号占位符 9"/>
          <p:cNvSpPr>
            <a:spLocks noGrp="1"/>
          </p:cNvSpPr>
          <p:nvPr>
            <p:ph type="sldNum" sz="quarter" idx="16"/>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665163"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title style</a:t>
            </a:r>
            <a:endParaRPr lang="en-US" altLang="zh-CN" dirty="0"/>
          </a:p>
        </p:txBody>
      </p:sp>
      <p:sp>
        <p:nvSpPr>
          <p:cNvPr id="4" name="内容占位符 3"/>
          <p:cNvSpPr>
            <a:spLocks noGrp="1"/>
          </p:cNvSpPr>
          <p:nvPr>
            <p:ph sz="half" idx="2"/>
          </p:nvPr>
        </p:nvSpPr>
        <p:spPr>
          <a:xfrm>
            <a:off x="671514" y="1685956"/>
            <a:ext cx="5326061"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 name="文本占位符 4"/>
          <p:cNvSpPr>
            <a:spLocks noGrp="1"/>
          </p:cNvSpPr>
          <p:nvPr>
            <p:ph type="body" sz="quarter" idx="3"/>
          </p:nvPr>
        </p:nvSpPr>
        <p:spPr>
          <a:xfrm>
            <a:off x="6194426"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Edit Master text styles</a:t>
            </a:r>
            <a:endParaRPr lang="en-US" altLang="zh-CN" dirty="0"/>
          </a:p>
        </p:txBody>
      </p:sp>
      <p:sp>
        <p:nvSpPr>
          <p:cNvPr id="6" name="内容占位符 5"/>
          <p:cNvSpPr>
            <a:spLocks noGrp="1"/>
          </p:cNvSpPr>
          <p:nvPr>
            <p:ph sz="quarter" idx="4"/>
          </p:nvPr>
        </p:nvSpPr>
        <p:spPr>
          <a:xfrm>
            <a:off x="6172199" y="1685956"/>
            <a:ext cx="5348287"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 name="标题 9"/>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A8DE22C4-79EE-450C-A507-2D6ADF2B1A5B}" type="datetime1">
              <a:rPr lang="zh-CN" altLang="en-US" smtClean="0"/>
            </a:fld>
            <a:endParaRPr lang="zh-CN" altLang="en-US" dirty="0"/>
          </a:p>
        </p:txBody>
      </p:sp>
      <p:sp>
        <p:nvSpPr>
          <p:cNvPr id="11" name="页脚占位符 10"/>
          <p:cNvSpPr>
            <a:spLocks noGrp="1"/>
          </p:cNvSpPr>
          <p:nvPr>
            <p:ph type="ftr" sz="quarter" idx="11"/>
          </p:nvPr>
        </p:nvSpPr>
        <p:spPr/>
        <p:txBody>
          <a:bodyPr/>
          <a:lstStyle/>
          <a:p>
            <a:r>
              <a:rPr lang="zh-CN" altLang="en-US"/>
              <a:t>中国大学生计算机设计大赛</a:t>
            </a:r>
            <a:endParaRPr lang="zh-CN" altLang="en-US" dirty="0"/>
          </a:p>
        </p:txBody>
      </p:sp>
      <p:sp>
        <p:nvSpPr>
          <p:cNvPr id="12" name="灯片编号占位符 11"/>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7762BD00-BEC8-43FE-A00D-6BBAA04814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zh-CN" altLang="en-US"/>
              <a:t>中国大学生计算机设计大赛</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183188" y="1130299"/>
            <a:ext cx="6337300" cy="5006975"/>
          </a:xfrm>
          <a:solidFill>
            <a:schemeClr val="bg1">
              <a:lumMod val="95000"/>
            </a:schemeClr>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Picture</a:t>
            </a:r>
            <a:endParaRPr lang="zh-CN" altLang="en-US" dirty="0"/>
          </a:p>
        </p:txBody>
      </p:sp>
      <p:sp>
        <p:nvSpPr>
          <p:cNvPr id="4" name="文本占位符 3"/>
          <p:cNvSpPr>
            <a:spLocks noGrp="1"/>
          </p:cNvSpPr>
          <p:nvPr>
            <p:ph type="body" sz="half" idx="2"/>
          </p:nvPr>
        </p:nvSpPr>
        <p:spPr>
          <a:xfrm>
            <a:off x="669924" y="1138237"/>
            <a:ext cx="4282322" cy="4999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Edit Master text styles</a:t>
            </a:r>
            <a:endParaRPr lang="en-US" altLang="zh-CN" dirty="0"/>
          </a:p>
        </p:txBody>
      </p:sp>
      <p:sp>
        <p:nvSpPr>
          <p:cNvPr id="8" name="标题 7"/>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7018C79B-2F0C-481C-ABD1-67E3DEE55CD8}"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zh-CN" altLang="en-US"/>
              <a:t>中国大学生计算机设计大赛</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599" y="1130300"/>
            <a:ext cx="2909888" cy="5006974"/>
          </a:xfrm>
        </p:spPr>
        <p:txBody>
          <a:bodyPr vert="eaVert">
            <a:normAutofit/>
          </a:bodyPr>
          <a:lstStyle>
            <a:lvl1pPr>
              <a:defRPr sz="2000"/>
            </a:lvl1pPr>
          </a:lstStyle>
          <a:p>
            <a:r>
              <a:rPr lang="en-US" altLang="zh-CN" dirty="0"/>
              <a:t>Click to edit Master title style</a:t>
            </a:r>
            <a:endParaRPr lang="zh-CN" altLang="en-US" dirty="0"/>
          </a:p>
        </p:txBody>
      </p:sp>
      <p:sp>
        <p:nvSpPr>
          <p:cNvPr id="3" name="竖排文字占位符 2"/>
          <p:cNvSpPr>
            <a:spLocks noGrp="1"/>
          </p:cNvSpPr>
          <p:nvPr>
            <p:ph type="body" orient="vert" idx="1"/>
          </p:nvPr>
        </p:nvSpPr>
        <p:spPr>
          <a:xfrm>
            <a:off x="669925" y="1130300"/>
            <a:ext cx="7795065" cy="5006973"/>
          </a:xfrm>
        </p:spPr>
        <p:txBody>
          <a:bodyPr vert="eaVert"/>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8" name="日期占位符 7"/>
          <p:cNvSpPr>
            <a:spLocks noGrp="1"/>
          </p:cNvSpPr>
          <p:nvPr>
            <p:ph type="dt" sz="half" idx="10"/>
          </p:nvPr>
        </p:nvSpPr>
        <p:spPr/>
        <p:txBody>
          <a:bodyPr/>
          <a:lstStyle/>
          <a:p>
            <a:fld id="{D090B3A5-E3C8-4F9B-8C0F-2C869A61F522}"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zh-CN" altLang="en-US"/>
              <a:t>中国大学生计算机设计大赛</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D60D8795-1C11-4314-A459-CB318209B641}"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中国大学生计算机设计大赛</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hemeOverride" Target="../theme/themeOverride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7.xml"/><Relationship Id="rId2" Type="http://schemas.openxmlformats.org/officeDocument/2006/relationships/image" Target="../media/image3.jpeg"/><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hemeOverride" Target="../theme/themeOverride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xml"/><Relationship Id="rId2" Type="http://schemas.openxmlformats.org/officeDocument/2006/relationships/image" Target="../media/image1.jpe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80415" y="1109345"/>
            <a:ext cx="10631170" cy="4076700"/>
          </a:xfrm>
        </p:spPr>
        <p:txBody>
          <a:bodyPr>
            <a:normAutofit fontScale="90000"/>
          </a:bodyPr>
          <a:lstStyle/>
          <a:p>
            <a:pPr algn="l"/>
            <a:r>
              <a:rPr lang="zh-CN" altLang="zh-CN" sz="5335" dirty="0"/>
              <a:t>任务型对话中的</a:t>
            </a:r>
            <a:r>
              <a:rPr lang="en-US" altLang="zh-CN" sz="5335" dirty="0"/>
              <a:t>Few-shot-learning</a:t>
            </a:r>
            <a:br>
              <a:rPr lang="en-US" altLang="zh-CN" sz="4000" dirty="0"/>
            </a:br>
            <a:br>
              <a:rPr lang="en-US" altLang="zh-CN" sz="4000" dirty="0"/>
            </a:br>
            <a:br>
              <a:rPr lang="en-US" altLang="zh-CN" sz="4000" dirty="0"/>
            </a:br>
            <a:r>
              <a:rPr lang="zh-CN" altLang="zh-CN" sz="4000" dirty="0">
                <a:sym typeface="+mn-ea"/>
              </a:rPr>
              <a:t>20</a:t>
            </a:r>
            <a:r>
              <a:rPr lang="en-US" altLang="zh-CN" sz="4000" dirty="0">
                <a:sym typeface="+mn-ea"/>
              </a:rPr>
              <a:t>1</a:t>
            </a:r>
            <a:r>
              <a:rPr lang="zh-CN" altLang="zh-CN" sz="4000" dirty="0">
                <a:sym typeface="+mn-ea"/>
              </a:rPr>
              <a:t>8博 刘芳</a:t>
            </a:r>
            <a:br>
              <a:rPr lang="zh-CN" altLang="zh-CN" sz="4000" b="1" dirty="0">
                <a:solidFill>
                  <a:schemeClr val="accent1"/>
                </a:solidFill>
                <a:latin typeface="+mj-lt"/>
                <a:ea typeface="+mj-ea"/>
                <a:cs typeface="+mj-cs"/>
              </a:rPr>
            </a:br>
            <a:r>
              <a:rPr lang="zh-CN" altLang="zh-CN" sz="4000" dirty="0">
                <a:sym typeface="+mn-ea"/>
              </a:rPr>
              <a:t>2020.6.1</a:t>
            </a:r>
            <a:br>
              <a:rPr lang="zh-CN" altLang="zh-CN" sz="4000" b="1" dirty="0">
                <a:solidFill>
                  <a:schemeClr val="accent1"/>
                </a:solidFill>
                <a:latin typeface="+mj-lt"/>
                <a:ea typeface="+mj-ea"/>
                <a:cs typeface="+mj-cs"/>
              </a:rPr>
            </a:br>
            <a:endParaRPr lang="en-US" altLang="zh-CN" sz="40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Few-Shot </a:t>
            </a:r>
            <a:r>
              <a:rPr lang="zh-CN" altLang="zh-CN" dirty="0"/>
              <a:t>难题</a:t>
            </a:r>
            <a:endParaRPr lang="zh-CN" altLang="zh-CN" dirty="0"/>
          </a:p>
        </p:txBody>
      </p:sp>
      <p:sp>
        <p:nvSpPr>
          <p:cNvPr id="62" name="内容占位符 61"/>
          <p:cNvSpPr>
            <a:spLocks noGrp="1"/>
          </p:cNvSpPr>
          <p:nvPr>
            <p:ph sz="half" idx="13"/>
          </p:nvPr>
        </p:nvSpPr>
        <p:spPr>
          <a:xfrm>
            <a:off x="669925" y="1130300"/>
            <a:ext cx="11267440" cy="5006975"/>
          </a:xfrm>
        </p:spPr>
        <p:txBody>
          <a:bodyPr>
            <a:normAutofit lnSpcReduction="10000"/>
          </a:bodyPr>
          <a:p>
            <a:pPr marL="0" indent="0" fontAlgn="auto">
              <a:lnSpc>
                <a:spcPct val="100000"/>
              </a:lnSpc>
              <a:spcAft>
                <a:spcPts val="1200"/>
              </a:spcAft>
              <a:buNone/>
            </a:pPr>
            <a:r>
              <a:rPr lang="en-US" altLang="zh-CN" sz="3200"/>
              <a:t>      </a:t>
            </a:r>
            <a:r>
              <a:rPr altLang="zh-CN" sz="3200">
                <a:latin typeface="楷体" panose="02010609060101010101" charset="-122"/>
                <a:ea typeface="楷体" panose="02010609060101010101" charset="-122"/>
                <a:cs typeface="楷体" panose="02010609060101010101" charset="-122"/>
              </a:rPr>
              <a:t>Few-shot learning 问题的关键是解决过拟合overfitting的问题，因为训练的样本太少了，训练出的模型可能在训练集上效果还行，但是在测试集上面会遭遇灾难性的崩塌。</a:t>
            </a:r>
            <a:endParaRPr altLang="zh-CN" sz="3200">
              <a:latin typeface="楷体" panose="02010609060101010101" charset="-122"/>
              <a:ea typeface="楷体" panose="02010609060101010101" charset="-122"/>
              <a:cs typeface="楷体" panose="02010609060101010101" charset="-122"/>
            </a:endParaRPr>
          </a:p>
          <a:p>
            <a:pPr marL="0" indent="0" fontAlgn="auto">
              <a:lnSpc>
                <a:spcPct val="100000"/>
              </a:lnSpc>
              <a:spcAft>
                <a:spcPts val="1200"/>
              </a:spcAft>
              <a:buNone/>
            </a:pPr>
            <a:r>
              <a:rPr lang="zh-CN" sz="3200"/>
              <a:t>解决方法</a:t>
            </a:r>
            <a:r>
              <a:rPr lang="en-US" altLang="zh-CN" sz="3200"/>
              <a:t>:</a:t>
            </a:r>
            <a:endParaRPr lang="en-US" altLang="zh-CN" sz="3200"/>
          </a:p>
          <a:p>
            <a:pPr fontAlgn="auto">
              <a:lnSpc>
                <a:spcPct val="100000"/>
              </a:lnSpc>
              <a:spcAft>
                <a:spcPts val="1200"/>
              </a:spcAft>
              <a:buFont typeface="Wingdings" panose="05000000000000000000" charset="0"/>
              <a:buChar char="u"/>
            </a:pPr>
            <a:r>
              <a:rPr lang="en-US" altLang="zh-CN" sz="3200"/>
              <a:t>数据增强和正则化</a:t>
            </a:r>
            <a:r>
              <a:rPr lang="zh-CN" altLang="en-US" sz="3200"/>
              <a:t>：增加训练样本，使用正则化技术</a:t>
            </a:r>
            <a:endParaRPr lang="zh-CN" altLang="en-US" sz="3200"/>
          </a:p>
          <a:p>
            <a:pPr fontAlgn="auto">
              <a:lnSpc>
                <a:spcPct val="100000"/>
              </a:lnSpc>
              <a:spcAft>
                <a:spcPts val="1200"/>
              </a:spcAft>
              <a:buFont typeface="Wingdings" panose="05000000000000000000" charset="0"/>
              <a:buChar char="u"/>
            </a:pPr>
            <a:r>
              <a:rPr lang="en-US" altLang="zh-CN" sz="3200"/>
              <a:t>Meta-learning</a:t>
            </a:r>
            <a:r>
              <a:rPr lang="zh-CN" altLang="en-US" sz="3200"/>
              <a:t>：元学习的核心想法是先学习一个先验知识（prior）</a:t>
            </a:r>
            <a:endParaRPr lang="zh-CN" altLang="en-US" sz="3200"/>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Meta-Learning</a:t>
            </a:r>
            <a:endParaRPr lang="zh-CN" altLang="zh-CN" dirty="0"/>
          </a:p>
        </p:txBody>
      </p:sp>
      <p:sp>
        <p:nvSpPr>
          <p:cNvPr id="62" name="内容占位符 61"/>
          <p:cNvSpPr>
            <a:spLocks noGrp="1"/>
          </p:cNvSpPr>
          <p:nvPr>
            <p:ph sz="half" idx="13"/>
          </p:nvPr>
        </p:nvSpPr>
        <p:spPr>
          <a:xfrm>
            <a:off x="669925" y="1130300"/>
            <a:ext cx="11267440" cy="5006975"/>
          </a:xfrm>
        </p:spPr>
        <p:txBody>
          <a:bodyPr>
            <a:normAutofit fontScale="70000"/>
          </a:bodyPr>
          <a:p>
            <a:pPr marL="0" indent="0" fontAlgn="auto">
              <a:lnSpc>
                <a:spcPct val="100000"/>
              </a:lnSpc>
              <a:spcAft>
                <a:spcPts val="1200"/>
              </a:spcAft>
              <a:buNone/>
            </a:pPr>
            <a:r>
              <a:rPr lang="en-US" altLang="zh-CN" sz="3200"/>
              <a:t>1. 学习微调 (Learning to Fine-Tune)</a:t>
            </a:r>
            <a:endParaRPr lang="en-US" altLang="zh-CN" sz="3200"/>
          </a:p>
          <a:p>
            <a:pPr marL="0" indent="0" fontAlgn="auto">
              <a:lnSpc>
                <a:spcPct val="100000"/>
              </a:lnSpc>
              <a:spcAft>
                <a:spcPts val="1200"/>
              </a:spcAft>
              <a:buNone/>
            </a:pPr>
            <a:r>
              <a:rPr lang="en-US" altLang="zh-CN" sz="2855">
                <a:latin typeface="楷体" panose="02010609060101010101" charset="-122"/>
                <a:ea typeface="楷体" panose="02010609060101010101" charset="-122"/>
                <a:cs typeface="楷体" panose="02010609060101010101" charset="-122"/>
              </a:rPr>
              <a:t>训练一个基于 LSTM 的优化器 (optimizer) 来帮助微调</a:t>
            </a:r>
            <a:endParaRPr lang="en-US" altLang="zh-CN" sz="2855">
              <a:latin typeface="楷体" panose="02010609060101010101" charset="-122"/>
              <a:ea typeface="楷体" panose="02010609060101010101" charset="-122"/>
              <a:cs typeface="楷体" panose="02010609060101010101" charset="-122"/>
            </a:endParaRPr>
          </a:p>
          <a:p>
            <a:pPr marL="0" indent="0" fontAlgn="auto">
              <a:lnSpc>
                <a:spcPct val="100000"/>
              </a:lnSpc>
              <a:spcAft>
                <a:spcPts val="1200"/>
              </a:spcAft>
              <a:buNone/>
            </a:pPr>
            <a:r>
              <a:rPr lang="en-US" altLang="zh-CN" sz="3200"/>
              <a:t>2. 基于 RNN 的记忆 (RNN Memory Based)</a:t>
            </a:r>
            <a:endParaRPr lang="en-US" altLang="zh-CN" sz="3200"/>
          </a:p>
          <a:p>
            <a:pPr marL="0" indent="0" fontAlgn="auto">
              <a:lnSpc>
                <a:spcPct val="100000"/>
              </a:lnSpc>
              <a:spcAft>
                <a:spcPts val="1200"/>
              </a:spcAft>
              <a:buNone/>
            </a:pPr>
            <a:r>
              <a:rPr lang="en-US" altLang="zh-CN" sz="2855">
                <a:latin typeface="楷体" panose="02010609060101010101" charset="-122"/>
                <a:ea typeface="楷体" panose="02010609060101010101" charset="-122"/>
                <a:cs typeface="楷体" panose="02010609060101010101" charset="-122"/>
              </a:rPr>
              <a:t>使用基于 RNN 的技术记忆先前 task 中的表示，这种表示将有助于学习新的 task</a:t>
            </a:r>
            <a:endParaRPr lang="en-US" altLang="zh-CN" sz="3200"/>
          </a:p>
          <a:p>
            <a:pPr marL="0" indent="0" fontAlgn="auto">
              <a:lnSpc>
                <a:spcPct val="100000"/>
              </a:lnSpc>
              <a:spcAft>
                <a:spcPts val="1200"/>
              </a:spcAft>
              <a:buNone/>
            </a:pPr>
            <a:r>
              <a:rPr lang="en-US" altLang="zh-CN" sz="3200"/>
              <a:t>3.度量学习 (Metric Learning)</a:t>
            </a:r>
            <a:endParaRPr lang="en-US" altLang="zh-CN" sz="3200"/>
          </a:p>
          <a:p>
            <a:pPr marL="0" indent="0" fontAlgn="auto">
              <a:lnSpc>
                <a:spcPct val="100000"/>
              </a:lnSpc>
              <a:spcAft>
                <a:spcPts val="1200"/>
              </a:spcAft>
              <a:buNone/>
            </a:pPr>
            <a:r>
              <a:rPr lang="en-US" altLang="zh-CN" sz="2855">
                <a:latin typeface="楷体" panose="02010609060101010101" charset="-122"/>
                <a:ea typeface="楷体" panose="02010609060101010101" charset="-122"/>
                <a:cs typeface="楷体" panose="02010609060101010101" charset="-122"/>
              </a:rPr>
              <a:t>学习一个 embedding 函数，将输入空间（例如图片）映射到一个新的嵌入空间，在嵌入空间中有一个相似性度量来区分不同类。</a:t>
            </a:r>
            <a:endParaRPr lang="en-US" altLang="zh-CN" sz="2855">
              <a:latin typeface="楷体" panose="02010609060101010101" charset="-122"/>
              <a:ea typeface="楷体" panose="02010609060101010101" charset="-122"/>
              <a:cs typeface="楷体" panose="02010609060101010101" charset="-122"/>
            </a:endParaRPr>
          </a:p>
          <a:p>
            <a:pPr marL="0" indent="0" fontAlgn="auto">
              <a:lnSpc>
                <a:spcPct val="100000"/>
              </a:lnSpc>
              <a:spcAft>
                <a:spcPts val="1200"/>
              </a:spcAft>
              <a:buNone/>
            </a:pPr>
            <a:r>
              <a:rPr lang="en-US" altLang="zh-CN" sz="2855">
                <a:latin typeface="楷体" panose="02010609060101010101" charset="-122"/>
                <a:ea typeface="楷体" panose="02010609060101010101" charset="-122"/>
                <a:cs typeface="楷体" panose="02010609060101010101" charset="-122"/>
              </a:rPr>
              <a:t>先验知识就是这个 embedding 函数，在遇到新的 task 的时候，只将需要分类的样本用这个 embedding 函数映射到嵌入空间里面，使用相似性度量比较进行分类。</a:t>
            </a:r>
            <a:endParaRPr lang="en-US" altLang="zh-CN" sz="2855">
              <a:latin typeface="楷体" panose="02010609060101010101" charset="-122"/>
              <a:ea typeface="楷体" panose="02010609060101010101" charset="-122"/>
              <a:cs typeface="楷体" panose="02010609060101010101" charset="-122"/>
            </a:endParaRPr>
          </a:p>
          <a:p>
            <a:pPr marL="0" indent="0" fontAlgn="auto">
              <a:lnSpc>
                <a:spcPct val="100000"/>
              </a:lnSpc>
              <a:spcAft>
                <a:spcPts val="1200"/>
              </a:spcAft>
              <a:buFont typeface="Wingdings" panose="05000000000000000000" charset="0"/>
              <a:buNone/>
            </a:pPr>
            <a:endParaRPr lang="en-US" altLang="zh-CN" sz="3200"/>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Meta-Learning</a:t>
            </a:r>
            <a:r>
              <a:rPr lang="zh-CN" altLang="en-US">
                <a:sym typeface="+mn-ea"/>
              </a:rPr>
              <a:t>的比较</a:t>
            </a:r>
            <a:endParaRPr lang="zh-CN" altLang="en-US" dirty="0">
              <a:sym typeface="+mn-ea"/>
            </a:endParaRPr>
          </a:p>
        </p:txBody>
      </p:sp>
      <p:sp>
        <p:nvSpPr>
          <p:cNvPr id="62" name="内容占位符 61"/>
          <p:cNvSpPr>
            <a:spLocks noGrp="1"/>
          </p:cNvSpPr>
          <p:nvPr>
            <p:ph sz="half" idx="13"/>
          </p:nvPr>
        </p:nvSpPr>
        <p:spPr>
          <a:xfrm>
            <a:off x="669925" y="1130300"/>
            <a:ext cx="11267440" cy="5006975"/>
          </a:xfrm>
        </p:spPr>
        <p:txBody>
          <a:bodyPr>
            <a:normAutofit/>
          </a:bodyPr>
          <a:p>
            <a:pPr marL="0" algn="l" fontAlgn="auto">
              <a:lnSpc>
                <a:spcPct val="100000"/>
              </a:lnSpc>
              <a:spcAft>
                <a:spcPts val="1200"/>
              </a:spcAft>
              <a:buClrTx/>
              <a:buSzTx/>
              <a:buNone/>
            </a:pPr>
            <a:r>
              <a:rPr lang="en-US" altLang="zh-CN" sz="2445">
                <a:solidFill>
                  <a:srgbClr val="0070C0"/>
                </a:solidFill>
              </a:rPr>
              <a:t>基于 RNN 的记忆 (RNN Memory Based) </a:t>
            </a:r>
            <a:endParaRPr lang="en-US" altLang="zh-CN" sz="2445">
              <a:solidFill>
                <a:srgbClr val="0070C0"/>
              </a:solidFill>
            </a:endParaRPr>
          </a:p>
          <a:p>
            <a:pPr fontAlgn="auto">
              <a:lnSpc>
                <a:spcPct val="100000"/>
              </a:lnSpc>
              <a:spcAft>
                <a:spcPts val="1200"/>
              </a:spcAft>
              <a:buFont typeface="Arial" panose="020B0604020202020204" pitchFamily="34" charset="0"/>
              <a:buChar char="•"/>
            </a:pPr>
            <a:r>
              <a:rPr sz="2400" dirty="0">
                <a:solidFill>
                  <a:schemeClr val="tx1">
                    <a:lumMod val="85000"/>
                    <a:lumOff val="15000"/>
                  </a:schemeClr>
                </a:solidFill>
                <a:latin typeface="方正粗黑宋简体" panose="02000000000000000000" charset="-122"/>
                <a:ea typeface="方正粗黑宋简体" panose="02000000000000000000" charset="-122"/>
              </a:rPr>
              <a:t>这种方法经常会加一个外部存储来记忆</a:t>
            </a:r>
            <a:endParaRPr sz="2400" dirty="0">
              <a:solidFill>
                <a:schemeClr val="tx1">
                  <a:lumMod val="85000"/>
                  <a:lumOff val="15000"/>
                </a:schemeClr>
              </a:solidFill>
              <a:latin typeface="方正粗黑宋简体" panose="02000000000000000000" charset="-122"/>
              <a:ea typeface="方正粗黑宋简体" panose="02000000000000000000" charset="-122"/>
            </a:endParaRPr>
          </a:p>
          <a:p>
            <a:pPr fontAlgn="auto">
              <a:lnSpc>
                <a:spcPct val="100000"/>
              </a:lnSpc>
              <a:spcAft>
                <a:spcPts val="1200"/>
              </a:spcAft>
              <a:buFont typeface="Arial" panose="020B0604020202020204" pitchFamily="34" charset="0"/>
              <a:buChar char="•"/>
            </a:pPr>
            <a:r>
              <a:rPr sz="2400" dirty="0">
                <a:solidFill>
                  <a:schemeClr val="tx1">
                    <a:lumMod val="85000"/>
                    <a:lumOff val="15000"/>
                  </a:schemeClr>
                </a:solidFill>
                <a:latin typeface="方正粗黑宋简体" panose="02000000000000000000" charset="-122"/>
                <a:ea typeface="方正粗黑宋简体" panose="02000000000000000000" charset="-122"/>
              </a:rPr>
              <a:t>对</a:t>
            </a:r>
            <a:r>
              <a:rPr lang="en-US" sz="2400" dirty="0">
                <a:solidFill>
                  <a:schemeClr val="tx1">
                    <a:lumMod val="85000"/>
                    <a:lumOff val="15000"/>
                  </a:schemeClr>
                </a:solidFill>
                <a:latin typeface="方正粗黑宋简体" panose="02000000000000000000" charset="-122"/>
                <a:ea typeface="方正粗黑宋简体" panose="02000000000000000000" charset="-122"/>
              </a:rPr>
              <a:t>RNN</a:t>
            </a:r>
            <a:r>
              <a:rPr sz="2400" dirty="0">
                <a:solidFill>
                  <a:schemeClr val="tx1">
                    <a:lumMod val="85000"/>
                    <a:lumOff val="15000"/>
                  </a:schemeClr>
                </a:solidFill>
                <a:latin typeface="方正粗黑宋简体" panose="02000000000000000000" charset="-122"/>
                <a:ea typeface="方正粗黑宋简体" panose="02000000000000000000" charset="-122"/>
              </a:rPr>
              <a:t>模型进行了限制 ，这可能会在一定程度上阻碍其发展和应用</a:t>
            </a:r>
            <a:endParaRPr lang="en-US" altLang="zh-CN" sz="3200">
              <a:latin typeface="楷体" panose="02010609060101010101" charset="-122"/>
              <a:ea typeface="楷体" panose="02010609060101010101" charset="-122"/>
              <a:cs typeface="楷体" panose="02010609060101010101" charset="-122"/>
            </a:endParaRPr>
          </a:p>
          <a:p>
            <a:pPr fontAlgn="auto">
              <a:lnSpc>
                <a:spcPct val="100000"/>
              </a:lnSpc>
              <a:spcAft>
                <a:spcPts val="1200"/>
              </a:spcAft>
              <a:buNone/>
            </a:pPr>
            <a:r>
              <a:rPr lang="en-US" altLang="zh-CN" sz="2445">
                <a:solidFill>
                  <a:srgbClr val="0070C0"/>
                </a:solidFill>
              </a:rPr>
              <a:t>学习微调 (Learning to Fine-Tune) 的方法需要在新的 task 上面进行微调</a:t>
            </a:r>
            <a:endParaRPr lang="en-US" altLang="zh-CN" sz="2445">
              <a:solidFill>
                <a:srgbClr val="0070C0"/>
              </a:solidFill>
            </a:endParaRPr>
          </a:p>
          <a:p>
            <a:pPr marL="114300" indent="-342900" algn="l" fontAlgn="auto">
              <a:lnSpc>
                <a:spcPct val="100000"/>
              </a:lnSpc>
              <a:spcAft>
                <a:spcPts val="1200"/>
              </a:spcAft>
              <a:buClrTx/>
              <a:buSzTx/>
              <a:buFont typeface="Arial" panose="020B0604020202020204" pitchFamily="34" charset="0"/>
              <a:buChar char="•"/>
            </a:pPr>
            <a:r>
              <a:rPr sz="2400" dirty="0">
                <a:solidFill>
                  <a:schemeClr val="tx1">
                    <a:lumMod val="85000"/>
                    <a:lumOff val="15000"/>
                  </a:schemeClr>
                </a:solidFill>
                <a:latin typeface="方正粗黑宋简体" panose="02000000000000000000" charset="-122"/>
                <a:ea typeface="方正粗黑宋简体" panose="02000000000000000000" charset="-122"/>
              </a:rPr>
              <a:t>《Model-Agnostic Meta-Learning for Fast Adaptation of Deep Networks》MAML</a:t>
            </a:r>
            <a:r>
              <a:rPr lang="zh-CN" sz="2400" dirty="0">
                <a:solidFill>
                  <a:schemeClr val="tx1">
                    <a:lumMod val="85000"/>
                    <a:lumOff val="15000"/>
                  </a:schemeClr>
                </a:solidFill>
                <a:latin typeface="方正粗黑宋简体" panose="02000000000000000000" charset="-122"/>
                <a:ea typeface="方正粗黑宋简体" panose="02000000000000000000" charset="-122"/>
              </a:rPr>
              <a:t>：</a:t>
            </a:r>
            <a:r>
              <a:rPr lang="en-US" altLang="zh-CN" sz="3200">
                <a:latin typeface="楷体" panose="02010609060101010101" charset="-122"/>
                <a:ea typeface="楷体" panose="02010609060101010101" charset="-122"/>
                <a:cs typeface="楷体" panose="02010609060101010101" charset="-122"/>
              </a:rPr>
              <a:t>用于快速适应深层网络的模型不可知元学习 2018ACM</a:t>
            </a:r>
            <a:endParaRPr lang="en-US" altLang="zh-CN" sz="3200">
              <a:latin typeface="楷体" panose="02010609060101010101" charset="-122"/>
              <a:ea typeface="楷体" panose="02010609060101010101" charset="-122"/>
              <a:cs typeface="楷体" panose="02010609060101010101" charset="-122"/>
            </a:endParaRPr>
          </a:p>
          <a:p>
            <a:pPr marL="0" algn="l" fontAlgn="auto">
              <a:lnSpc>
                <a:spcPct val="100000"/>
              </a:lnSpc>
              <a:spcAft>
                <a:spcPts val="1200"/>
              </a:spcAft>
              <a:buClrTx/>
              <a:buSzTx/>
              <a:buNone/>
            </a:pPr>
            <a:r>
              <a:rPr lang="en-US" altLang="zh-CN" sz="2445">
                <a:solidFill>
                  <a:srgbClr val="0070C0"/>
                </a:solidFill>
              </a:rPr>
              <a:t>度量学习 (Metric Learning)和学习微调 (Learning to Fine-Tune) 的方法一样不对模型进行任何限制，效果较好但是缺乏理论证明</a:t>
            </a:r>
            <a:endParaRPr lang="en-US" altLang="zh-CN" sz="2445">
              <a:solidFill>
                <a:srgbClr val="0070C0"/>
              </a:solidFill>
            </a:endParaRPr>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09520" y="1913255"/>
            <a:ext cx="9871075" cy="1066165"/>
          </a:xfrm>
        </p:spPr>
        <p:txBody>
          <a:bodyPr>
            <a:normAutofit fontScale="90000"/>
          </a:bodyPr>
          <a:lstStyle/>
          <a:p>
            <a:r>
              <a:rPr lang="zh-CN" altLang="en-US" sz="3555" dirty="0"/>
              <a:t>Few-Shot Generalization Across Dialogue Tasks</a:t>
            </a:r>
            <a:br>
              <a:rPr lang="zh-CN" altLang="en-US" sz="3555" dirty="0"/>
            </a:br>
            <a:r>
              <a:rPr lang="zh-CN" altLang="en-US" sz="3555" dirty="0"/>
              <a:t>跨</a:t>
            </a:r>
            <a:r>
              <a:rPr lang="zh-CN" altLang="zh-CN" sz="3555" dirty="0"/>
              <a:t>对话系统中</a:t>
            </a:r>
            <a:r>
              <a:rPr lang="zh-CN" altLang="en-US" sz="3550" dirty="0">
                <a:sym typeface="+mn-ea"/>
              </a:rPr>
              <a:t>Few-Shot泛化问题</a:t>
            </a:r>
            <a:endParaRPr lang="zh-CN" altLang="zh-CN" sz="3555" dirty="0"/>
          </a:p>
        </p:txBody>
      </p:sp>
      <p:sp>
        <p:nvSpPr>
          <p:cNvPr id="9" name="文本框 8"/>
          <p:cNvSpPr txBox="1"/>
          <p:nvPr/>
        </p:nvSpPr>
        <p:spPr>
          <a:xfrm>
            <a:off x="1233833" y="1822429"/>
            <a:ext cx="1029774" cy="89535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循环嵌入对话策略（REDP）</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descr="2"/>
          <p:cNvPicPr>
            <a:picLocks noChangeAspect="1"/>
          </p:cNvPicPr>
          <p:nvPr/>
        </p:nvPicPr>
        <p:blipFill>
          <a:blip r:embed="rId1"/>
          <a:stretch>
            <a:fillRect/>
          </a:stretch>
        </p:blipFill>
        <p:spPr>
          <a:xfrm>
            <a:off x="932180" y="1404620"/>
            <a:ext cx="4567555" cy="4653280"/>
          </a:xfrm>
          <a:prstGeom prst="rect">
            <a:avLst/>
          </a:prstGeom>
        </p:spPr>
      </p:pic>
      <p:sp>
        <p:nvSpPr>
          <p:cNvPr id="13" name="文本框 12"/>
          <p:cNvSpPr txBox="1"/>
          <p:nvPr/>
        </p:nvSpPr>
        <p:spPr>
          <a:xfrm>
            <a:off x="6112510" y="1390650"/>
            <a:ext cx="5133975" cy="4939030"/>
          </a:xfrm>
          <a:prstGeom prst="rect">
            <a:avLst/>
          </a:prstGeom>
          <a:noFill/>
        </p:spPr>
        <p:txBody>
          <a:bodyPr wrap="square" rtlCol="0">
            <a:spAutoFit/>
          </a:bodyPr>
          <a:p>
            <a:pPr>
              <a:lnSpc>
                <a:spcPct val="150000"/>
              </a:lnSpc>
              <a:buSzPct val="25000"/>
            </a:pPr>
            <a:r>
              <a:rPr lang="en-US" altLang="zh-CN" sz="2000" dirty="0">
                <a:sym typeface="+mn-ea"/>
              </a:rPr>
              <a:t>Task:</a:t>
            </a:r>
            <a:endParaRPr lang="zh-CN" altLang="en-US" sz="2000" dirty="0"/>
          </a:p>
          <a:p>
            <a:pPr>
              <a:lnSpc>
                <a:spcPct val="150000"/>
              </a:lnSpc>
              <a:buSzPct val="25000"/>
            </a:pPr>
            <a:r>
              <a:rPr lang="zh-CN" altLang="en-US" sz="2000" dirty="0">
                <a:sym typeface="+mn-ea"/>
              </a:rPr>
              <a:t>任务型对话中，用户出现不合作对话的对话对话，利用少量样本，将这种知识转移到新领域；</a:t>
            </a:r>
            <a:endParaRPr lang="zh-CN" altLang="en-US" sz="2000" dirty="0">
              <a:sym typeface="+mn-ea"/>
            </a:endParaRPr>
          </a:p>
          <a:p>
            <a:pPr>
              <a:lnSpc>
                <a:spcPct val="150000"/>
              </a:lnSpc>
              <a:buSzPct val="25000"/>
            </a:pPr>
            <a:endParaRPr lang="zh-CN" altLang="en-US" sz="2000" dirty="0">
              <a:sym typeface="+mn-ea"/>
            </a:endParaRPr>
          </a:p>
          <a:p>
            <a:pPr>
              <a:lnSpc>
                <a:spcPct val="150000"/>
              </a:lnSpc>
              <a:buSzPct val="25000"/>
            </a:pPr>
            <a:r>
              <a:rPr lang="zh-CN" altLang="en-US" sz="2000" dirty="0">
                <a:sym typeface="+mn-ea"/>
              </a:rPr>
              <a:t>将学习到的行为从一个插槽填充任务（域）转移到另一个任务。</a:t>
            </a:r>
            <a:endParaRPr lang="zh-CN" altLang="en-US" sz="2000" dirty="0">
              <a:sym typeface="+mn-ea"/>
            </a:endParaRPr>
          </a:p>
          <a:p>
            <a:pPr>
              <a:lnSpc>
                <a:spcPct val="150000"/>
              </a:lnSpc>
              <a:buSzPct val="25000"/>
            </a:pPr>
            <a:endParaRPr lang="zh-CN" altLang="en-US" sz="2000" dirty="0">
              <a:sym typeface="+mn-ea"/>
            </a:endParaRPr>
          </a:p>
          <a:p>
            <a:pPr>
              <a:lnSpc>
                <a:spcPct val="150000"/>
              </a:lnSpc>
              <a:buSzPct val="25000"/>
            </a:pPr>
            <a:r>
              <a:rPr lang="zh-CN" altLang="en-US" sz="2000" dirty="0">
                <a:sym typeface="+mn-ea"/>
              </a:rPr>
              <a:t>Recurrent Embedding Dialogue Policy</a:t>
            </a:r>
            <a:endParaRPr lang="zh-CN" altLang="en-US" sz="2000" dirty="0">
              <a:sym typeface="+mn-ea"/>
            </a:endParaRPr>
          </a:p>
          <a:p>
            <a:pPr>
              <a:lnSpc>
                <a:spcPct val="150000"/>
              </a:lnSpc>
              <a:buSzPct val="25000"/>
            </a:pPr>
            <a:endParaRPr lang="zh-CN" altLang="en-US" dirty="0"/>
          </a:p>
          <a:p>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循环嵌入对话策略（REDP）</a:t>
            </a:r>
            <a:endParaRPr lang="en-US" altLang="zh-CN" dirty="0">
              <a:sym typeface="+mn-ea"/>
            </a:endParaRPr>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pic>
        <p:nvPicPr>
          <p:cNvPr id="3" name="图片 2" descr="3"/>
          <p:cNvPicPr>
            <a:picLocks noChangeAspect="1"/>
          </p:cNvPicPr>
          <p:nvPr>
            <p:custDataLst>
              <p:tags r:id="rId1"/>
            </p:custDataLst>
          </p:nvPr>
        </p:nvPicPr>
        <p:blipFill>
          <a:blip r:embed="rId2"/>
          <a:stretch>
            <a:fillRect/>
          </a:stretch>
        </p:blipFill>
        <p:spPr>
          <a:xfrm>
            <a:off x="802005" y="1164590"/>
            <a:ext cx="7507605" cy="5611495"/>
          </a:xfrm>
          <a:prstGeom prst="rect">
            <a:avLst/>
          </a:prstGeom>
        </p:spPr>
      </p:pic>
      <p:sp>
        <p:nvSpPr>
          <p:cNvPr id="6" name="文本框 5"/>
          <p:cNvSpPr txBox="1"/>
          <p:nvPr/>
        </p:nvSpPr>
        <p:spPr>
          <a:xfrm>
            <a:off x="8196580" y="3933825"/>
            <a:ext cx="3996055" cy="2491740"/>
          </a:xfrm>
          <a:prstGeom prst="rect">
            <a:avLst/>
          </a:prstGeom>
          <a:noFill/>
        </p:spPr>
        <p:txBody>
          <a:bodyPr wrap="square" rtlCol="0">
            <a:spAutoFit/>
          </a:bodyPr>
          <a:p>
            <a:pPr marL="0" indent="0">
              <a:buNone/>
            </a:pPr>
            <a:r>
              <a:rPr lang="zh-CN" altLang="en-US" sz="2800">
                <a:latin typeface="楷体" panose="02010609060101010101" charset="-122"/>
                <a:ea typeface="楷体" panose="02010609060101010101" charset="-122"/>
                <a:cs typeface="楷体" panose="02010609060101010101" charset="-122"/>
                <a:sym typeface="+mn-ea"/>
              </a:rPr>
              <a:t>REDP：目的是学习在监督环境下对话状态和系统动作的向量嵌入</a:t>
            </a:r>
            <a:endParaRPr lang="zh-CN" altLang="en-US" sz="2800">
              <a:latin typeface="楷体" panose="02010609060101010101" charset="-122"/>
              <a:ea typeface="楷体" panose="02010609060101010101" charset="-122"/>
              <a:cs typeface="楷体" panose="02010609060101010101" charset="-122"/>
              <a:sym typeface="+mn-ea"/>
            </a:endParaRPr>
          </a:p>
          <a:p>
            <a:pPr marL="0" indent="0">
              <a:buNone/>
            </a:pPr>
            <a:endParaRPr lang="zh-CN" altLang="en-US">
              <a:sym typeface="+mn-ea"/>
            </a:endParaRPr>
          </a:p>
          <a:p>
            <a:pPr marL="0" indent="0">
              <a:buNone/>
            </a:pPr>
            <a:endParaRPr lang="zh-CN" altLang="en-US">
              <a:sym typeface="+mn-ea"/>
            </a:endParaRPr>
          </a:p>
          <a:p>
            <a:pPr marL="0" indent="0">
              <a:buNone/>
            </a:pPr>
            <a:endParaRPr lang="zh-CN" altLang="en-US"/>
          </a:p>
          <a:p>
            <a:pPr marL="0" indent="0">
              <a:buNone/>
            </a:pP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Few-Shot Generalization Across Dialogue Tasks</a:t>
            </a:r>
            <a:endParaRPr lang="en-US" altLang="zh-CN" dirty="0">
              <a:sym typeface="+mn-ea"/>
            </a:endParaRPr>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
        <p:nvSpPr>
          <p:cNvPr id="6" name="文本框 5"/>
          <p:cNvSpPr txBox="1"/>
          <p:nvPr/>
        </p:nvSpPr>
        <p:spPr>
          <a:xfrm>
            <a:off x="669925" y="1134110"/>
            <a:ext cx="9006840" cy="4215765"/>
          </a:xfrm>
          <a:prstGeom prst="rect">
            <a:avLst/>
          </a:prstGeom>
          <a:noFill/>
        </p:spPr>
        <p:txBody>
          <a:bodyPr wrap="square" rtlCol="0">
            <a:spAutoFit/>
          </a:bodyPr>
          <a:p>
            <a:pPr marL="0" indent="0">
              <a:buNone/>
            </a:pPr>
            <a:r>
              <a:rPr lang="zh-CN" altLang="en-US" sz="2800">
                <a:latin typeface="楷体" panose="02010609060101010101" charset="-122"/>
                <a:ea typeface="楷体" panose="02010609060101010101" charset="-122"/>
                <a:cs typeface="楷体" panose="02010609060101010101" charset="-122"/>
                <a:sym typeface="+mn-ea"/>
              </a:rPr>
              <a:t>REDP：</a:t>
            </a:r>
            <a:endParaRPr lang="zh-CN" altLang="en-US" sz="2800">
              <a:latin typeface="楷体" panose="02010609060101010101" charset="-122"/>
              <a:ea typeface="楷体" panose="02010609060101010101" charset="-122"/>
              <a:cs typeface="楷体" panose="02010609060101010101" charset="-122"/>
              <a:sym typeface="+mn-ea"/>
            </a:endParaRPr>
          </a:p>
          <a:p>
            <a:pPr marL="457200" indent="-457200">
              <a:buFont typeface="Wingdings" panose="05000000000000000000" charset="0"/>
              <a:buChar char="ü"/>
            </a:pPr>
            <a:r>
              <a:rPr lang="zh-CN" altLang="en-US" sz="2800">
                <a:latin typeface="楷体" panose="02010609060101010101" charset="-122"/>
                <a:ea typeface="楷体" panose="02010609060101010101" charset="-122"/>
                <a:cs typeface="楷体" panose="02010609060101010101" charset="-122"/>
                <a:sym typeface="+mn-ea"/>
              </a:rPr>
              <a:t>Featurization</a:t>
            </a:r>
            <a:endParaRPr lang="zh-CN" altLang="en-US" sz="2800">
              <a:latin typeface="楷体" panose="02010609060101010101" charset="-122"/>
              <a:ea typeface="楷体" panose="02010609060101010101" charset="-122"/>
              <a:cs typeface="楷体" panose="02010609060101010101" charset="-122"/>
              <a:sym typeface="+mn-ea"/>
            </a:endParaRPr>
          </a:p>
          <a:p>
            <a:pPr marL="457200" indent="-457200">
              <a:buFont typeface="Wingdings" panose="05000000000000000000" charset="0"/>
              <a:buChar char="ü"/>
            </a:pPr>
            <a:r>
              <a:rPr lang="zh-CN" altLang="en-US" sz="2800">
                <a:latin typeface="楷体" panose="02010609060101010101" charset="-122"/>
                <a:ea typeface="楷体" panose="02010609060101010101" charset="-122"/>
                <a:cs typeface="楷体" panose="02010609060101010101" charset="-122"/>
                <a:sym typeface="+mn-ea"/>
              </a:rPr>
              <a:t>Embedding layers</a:t>
            </a:r>
            <a:endParaRPr lang="zh-CN" altLang="en-US" sz="2800">
              <a:latin typeface="楷体" panose="02010609060101010101" charset="-122"/>
              <a:ea typeface="楷体" panose="02010609060101010101" charset="-122"/>
              <a:cs typeface="楷体" panose="02010609060101010101" charset="-122"/>
              <a:sym typeface="+mn-ea"/>
            </a:endParaRPr>
          </a:p>
          <a:p>
            <a:pPr marL="457200" indent="-457200">
              <a:buFont typeface="Wingdings" panose="05000000000000000000" charset="0"/>
              <a:buChar char="ü"/>
            </a:pPr>
            <a:r>
              <a:rPr lang="zh-CN" altLang="en-US" sz="2800">
                <a:latin typeface="楷体" panose="02010609060101010101" charset="-122"/>
                <a:ea typeface="楷体" panose="02010609060101010101" charset="-122"/>
                <a:cs typeface="楷体" panose="02010609060101010101" charset="-122"/>
                <a:sym typeface="+mn-ea"/>
              </a:rPr>
              <a:t>Attention</a:t>
            </a:r>
            <a:endParaRPr lang="zh-CN" altLang="en-US" sz="2800">
              <a:latin typeface="楷体" panose="02010609060101010101" charset="-122"/>
              <a:ea typeface="楷体" panose="02010609060101010101" charset="-122"/>
              <a:cs typeface="楷体" panose="02010609060101010101" charset="-122"/>
              <a:sym typeface="+mn-ea"/>
            </a:endParaRPr>
          </a:p>
          <a:p>
            <a:pPr marL="457200" indent="-457200">
              <a:buFont typeface="Wingdings" panose="05000000000000000000" charset="0"/>
              <a:buChar char="ü"/>
            </a:pPr>
            <a:r>
              <a:rPr lang="en-US" altLang="zh-CN" sz="2800">
                <a:latin typeface="楷体" panose="02010609060101010101" charset="-122"/>
                <a:ea typeface="楷体" panose="02010609060101010101" charset="-122"/>
                <a:cs typeface="楷体" panose="02010609060101010101" charset="-122"/>
                <a:sym typeface="+mn-ea"/>
              </a:rPr>
              <a:t>LSTM</a:t>
            </a:r>
            <a:endParaRPr lang="en-US" altLang="zh-CN" sz="2800">
              <a:latin typeface="楷体" panose="02010609060101010101" charset="-122"/>
              <a:ea typeface="楷体" panose="02010609060101010101" charset="-122"/>
              <a:cs typeface="楷体" panose="02010609060101010101" charset="-122"/>
              <a:sym typeface="+mn-ea"/>
            </a:endParaRPr>
          </a:p>
          <a:p>
            <a:pPr marL="457200" indent="-457200">
              <a:buNone/>
            </a:pPr>
            <a:r>
              <a:rPr lang="zh-CN" altLang="en-US" sz="2800">
                <a:latin typeface="楷体" panose="02010609060101010101" charset="-122"/>
                <a:ea typeface="楷体" panose="02010609060101010101" charset="-122"/>
                <a:cs typeface="楷体" panose="02010609060101010101" charset="-122"/>
                <a:sym typeface="+mn-ea"/>
              </a:rPr>
              <a:t>损失函数定义为：</a:t>
            </a:r>
            <a:endParaRPr lang="en-US" altLang="zh-CN" sz="2800">
              <a:latin typeface="楷体" panose="02010609060101010101" charset="-122"/>
              <a:ea typeface="楷体" panose="02010609060101010101" charset="-122"/>
              <a:cs typeface="楷体" panose="02010609060101010101" charset="-122"/>
              <a:sym typeface="+mn-ea"/>
            </a:endParaRPr>
          </a:p>
          <a:p>
            <a:pPr marL="0" indent="0">
              <a:buNone/>
            </a:pPr>
            <a:endParaRPr lang="zh-CN" altLang="en-US" sz="2800">
              <a:latin typeface="楷体" panose="02010609060101010101" charset="-122"/>
              <a:ea typeface="楷体" panose="02010609060101010101" charset="-122"/>
              <a:cs typeface="楷体" panose="02010609060101010101" charset="-122"/>
              <a:sym typeface="+mn-ea"/>
            </a:endParaRPr>
          </a:p>
          <a:p>
            <a:pPr marL="0" indent="0">
              <a:buNone/>
            </a:pPr>
            <a:endParaRPr lang="zh-CN" altLang="en-US">
              <a:sym typeface="+mn-ea"/>
            </a:endParaRPr>
          </a:p>
          <a:p>
            <a:pPr marL="0" indent="0">
              <a:buNone/>
            </a:pPr>
            <a:endParaRPr lang="zh-CN" altLang="en-US">
              <a:sym typeface="+mn-ea"/>
            </a:endParaRPr>
          </a:p>
          <a:p>
            <a:pPr marL="0" indent="0">
              <a:buNone/>
            </a:pPr>
            <a:endParaRPr lang="zh-CN" altLang="en-US"/>
          </a:p>
          <a:p>
            <a:pPr marL="0" indent="0">
              <a:buNone/>
            </a:pPr>
            <a:endParaRPr lang="zh-CN" altLang="en-US"/>
          </a:p>
        </p:txBody>
      </p:sp>
      <p:pic>
        <p:nvPicPr>
          <p:cNvPr id="5" name="图片 4" descr="4"/>
          <p:cNvPicPr>
            <a:picLocks noChangeAspect="1"/>
          </p:cNvPicPr>
          <p:nvPr/>
        </p:nvPicPr>
        <p:blipFill>
          <a:blip r:embed="rId1"/>
          <a:stretch>
            <a:fillRect/>
          </a:stretch>
        </p:blipFill>
        <p:spPr>
          <a:xfrm>
            <a:off x="1382395" y="4092575"/>
            <a:ext cx="8773795" cy="101790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实验结果</a:t>
            </a:r>
            <a:endParaRPr lang="zh-CN" altLang="en-US" dirty="0"/>
          </a:p>
        </p:txBody>
      </p:sp>
      <p:pic>
        <p:nvPicPr>
          <p:cNvPr id="3" name="图片 2" descr="11"/>
          <p:cNvPicPr>
            <a:picLocks noChangeAspect="1"/>
          </p:cNvPicPr>
          <p:nvPr/>
        </p:nvPicPr>
        <p:blipFill>
          <a:blip r:embed="rId1"/>
          <a:stretch>
            <a:fillRect/>
          </a:stretch>
        </p:blipFill>
        <p:spPr>
          <a:xfrm>
            <a:off x="2407285" y="1336040"/>
            <a:ext cx="6524625" cy="3371850"/>
          </a:xfrm>
          <a:prstGeom prst="rect">
            <a:avLst/>
          </a:prstGeom>
        </p:spPr>
      </p:pic>
      <p:sp>
        <p:nvSpPr>
          <p:cNvPr id="7" name="文本框 6"/>
          <p:cNvSpPr txBox="1"/>
          <p:nvPr/>
        </p:nvSpPr>
        <p:spPr>
          <a:xfrm>
            <a:off x="2625725" y="5147310"/>
            <a:ext cx="6941185"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左侧是预测最终行为时系统记忆与用户记忆上对齐之后的直方图</a:t>
            </a:r>
            <a:endParaRPr lang="zh-CN" altLang="en-US"/>
          </a:p>
          <a:p>
            <a:pPr marL="285750" indent="-285750">
              <a:buFont typeface="Arial" panose="020B0604020202020204" pitchFamily="34" charset="0"/>
              <a:buChar char="•"/>
            </a:pPr>
            <a:r>
              <a:rPr lang="zh-CN" altLang="en-US"/>
              <a:t>中部是测试集中的抽象对话模式</a:t>
            </a:r>
            <a:endParaRPr lang="zh-CN" altLang="en-US"/>
          </a:p>
          <a:p>
            <a:pPr marL="285750" indent="-285750">
              <a:buFont typeface="Arial" panose="020B0604020202020204" pitchFamily="34" charset="0"/>
              <a:buChar char="•"/>
            </a:pPr>
            <a:r>
              <a:rPr lang="zh-CN" altLang="en-US"/>
              <a:t> 右侧是帮助理解对话进程的实际会话样例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实验结果</a:t>
            </a:r>
            <a:endParaRPr lang="zh-CN" altLang="en-US" dirty="0"/>
          </a:p>
        </p:txBody>
      </p:sp>
      <p:sp>
        <p:nvSpPr>
          <p:cNvPr id="7" name="文本框 6"/>
          <p:cNvSpPr txBox="1"/>
          <p:nvPr/>
        </p:nvSpPr>
        <p:spPr>
          <a:xfrm>
            <a:off x="2625725" y="5147310"/>
            <a:ext cx="6941185" cy="368300"/>
          </a:xfrm>
          <a:prstGeom prst="rect">
            <a:avLst/>
          </a:prstGeom>
          <a:noFill/>
        </p:spPr>
        <p:txBody>
          <a:bodyPr wrap="square" rtlCol="0" anchor="t">
            <a:spAutoFit/>
          </a:bodyPr>
          <a:p>
            <a:pPr marL="285750" indent="-285750">
              <a:buFont typeface="Arial" panose="020B0604020202020204" pitchFamily="34" charset="0"/>
              <a:buChar char="•"/>
            </a:pPr>
            <a:r>
              <a:rPr lang="en-US" altLang="zh-CN"/>
              <a:t>REDP </a:t>
            </a:r>
            <a:r>
              <a:rPr lang="zh-CN" altLang="zh-CN"/>
              <a:t>优于传统的</a:t>
            </a:r>
            <a:r>
              <a:rPr lang="en-US" altLang="zh-CN"/>
              <a:t>LSTM</a:t>
            </a:r>
            <a:endParaRPr lang="en-US" altLang="zh-CN"/>
          </a:p>
        </p:txBody>
      </p:sp>
      <p:pic>
        <p:nvPicPr>
          <p:cNvPr id="2" name="图片 1" descr="7"/>
          <p:cNvPicPr>
            <a:picLocks noChangeAspect="1"/>
          </p:cNvPicPr>
          <p:nvPr/>
        </p:nvPicPr>
        <p:blipFill>
          <a:blip r:embed="rId1"/>
          <a:stretch>
            <a:fillRect/>
          </a:stretch>
        </p:blipFill>
        <p:spPr>
          <a:xfrm>
            <a:off x="2057400" y="1472565"/>
            <a:ext cx="7105650" cy="2990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7266" y="1822429"/>
            <a:ext cx="4442135" cy="895350"/>
          </a:xfrm>
        </p:spPr>
        <p:txBody>
          <a:bodyPr>
            <a:normAutofit/>
          </a:bodyPr>
          <a:lstStyle/>
          <a:p>
            <a:r>
              <a:rPr lang="zh-CN" altLang="en-US" sz="4000" dirty="0"/>
              <a:t>总结</a:t>
            </a:r>
            <a:endParaRPr lang="zh-CN" altLang="en-US" sz="4000" dirty="0"/>
          </a:p>
        </p:txBody>
      </p:sp>
      <p:sp>
        <p:nvSpPr>
          <p:cNvPr id="9" name="文本框 8"/>
          <p:cNvSpPr txBox="1"/>
          <p:nvPr/>
        </p:nvSpPr>
        <p:spPr>
          <a:xfrm>
            <a:off x="1233833" y="1822429"/>
            <a:ext cx="1029774" cy="89535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任务型对话</a:t>
            </a:r>
            <a:endParaRPr lang="zh-CN" altLang="en-US" dirty="0"/>
          </a:p>
        </p:txBody>
      </p:sp>
      <p:sp>
        <p:nvSpPr>
          <p:cNvPr id="62" name="内容占位符 61"/>
          <p:cNvSpPr>
            <a:spLocks noGrp="1"/>
          </p:cNvSpPr>
          <p:nvPr>
            <p:ph sz="half" idx="13"/>
          </p:nvPr>
        </p:nvSpPr>
        <p:spPr>
          <a:xfrm>
            <a:off x="669925" y="1130300"/>
            <a:ext cx="10299700" cy="5006975"/>
          </a:xfrm>
        </p:spPr>
        <p:txBody>
          <a:bodyPr/>
          <a:p>
            <a:pPr marL="0" indent="0">
              <a:buNone/>
            </a:pPr>
            <a:r>
              <a:rPr lang="zh-CN" altLang="en-US" sz="3200"/>
              <a:t>指在特定的情境下帮助用户完成特定任务的对话服务系统，例如帮助用户订餐、订酒店的对话系统。</a:t>
            </a:r>
            <a:endParaRPr lang="zh-CN" altLang="en-US" sz="3200"/>
          </a:p>
          <a:p>
            <a:pPr marL="0" indent="0">
              <a:buNone/>
            </a:pPr>
            <a:endParaRPr lang="zh-CN" altLang="en-US" sz="3200"/>
          </a:p>
          <a:p>
            <a:pPr marL="0" indent="0">
              <a:buNone/>
            </a:pPr>
            <a:r>
              <a:rPr lang="zh-CN" altLang="en-US" sz="3200"/>
              <a:t>目前任务型对话的研究可以大体分为两类：</a:t>
            </a:r>
            <a:endParaRPr lang="zh-CN" altLang="en-US" sz="3200"/>
          </a:p>
          <a:p>
            <a:r>
              <a:rPr lang="zh-CN" altLang="en-US" sz="3200">
                <a:latin typeface="楷体" panose="02010609060101010101" charset="-122"/>
                <a:ea typeface="楷体" panose="02010609060101010101" charset="-122"/>
                <a:cs typeface="楷体" panose="02010609060101010101" charset="-122"/>
              </a:rPr>
              <a:t>基于流程的任务型对话（Pipeline）</a:t>
            </a:r>
            <a:endParaRPr lang="zh-CN" altLang="en-US" sz="3200">
              <a:latin typeface="楷体" panose="02010609060101010101" charset="-122"/>
              <a:ea typeface="楷体" panose="02010609060101010101" charset="-122"/>
              <a:cs typeface="楷体" panose="02010609060101010101" charset="-122"/>
            </a:endParaRPr>
          </a:p>
          <a:p>
            <a:r>
              <a:rPr lang="zh-CN" altLang="en-US" sz="3200">
                <a:latin typeface="楷体" panose="02010609060101010101" charset="-122"/>
                <a:ea typeface="楷体" panose="02010609060101010101" charset="-122"/>
                <a:cs typeface="楷体" panose="02010609060101010101" charset="-122"/>
              </a:rPr>
              <a:t>端到端的任务型对话（End-to-End）</a:t>
            </a:r>
            <a:endParaRPr lang="zh-CN" altLang="en-US" sz="3200">
              <a:latin typeface="楷体" panose="02010609060101010101" charset="-122"/>
              <a:ea typeface="楷体" panose="02010609060101010101" charset="-122"/>
              <a:cs typeface="楷体" panose="02010609060101010101" charset="-122"/>
            </a:endParaRPr>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关于小样本学习的一些思考和疑问</a:t>
            </a:r>
            <a:endParaRPr lang="zh-CN" altLang="en-US" dirty="0"/>
          </a:p>
        </p:txBody>
      </p:sp>
      <p:sp>
        <p:nvSpPr>
          <p:cNvPr id="5" name="内容占位符 4"/>
          <p:cNvSpPr>
            <a:spLocks noGrp="1"/>
          </p:cNvSpPr>
          <p:nvPr>
            <p:ph sz="quarter" idx="13"/>
          </p:nvPr>
        </p:nvSpPr>
        <p:spPr>
          <a:xfrm>
            <a:off x="576580" y="1193165"/>
            <a:ext cx="10944860" cy="4074160"/>
          </a:xfrm>
        </p:spPr>
        <p:txBody>
          <a:bodyPr/>
          <a:lstStyle/>
          <a:p>
            <a:pPr marL="0" indent="0">
              <a:buFont typeface="Wingdings" panose="05000000000000000000" pitchFamily="2" charset="2"/>
              <a:buNone/>
            </a:pPr>
            <a:r>
              <a:rPr lang="zh-CN" dirty="0"/>
              <a:t>基本思想</a:t>
            </a:r>
            <a:r>
              <a:rPr lang="en-US" altLang="zh-CN" dirty="0"/>
              <a:t>:</a:t>
            </a:r>
            <a:endParaRPr dirty="0"/>
          </a:p>
          <a:p>
            <a:pPr>
              <a:buFont typeface="Wingdings" panose="05000000000000000000" pitchFamily="2" charset="2"/>
              <a:buChar char="l"/>
            </a:pPr>
            <a:r>
              <a:rPr dirty="0"/>
              <a:t>基于数据增强的小样本学习</a:t>
            </a:r>
            <a:endParaRPr lang="en-US" altLang="zh-CN" dirty="0"/>
          </a:p>
          <a:p>
            <a:pPr>
              <a:buFont typeface="Wingdings" panose="05000000000000000000" pitchFamily="2" charset="2"/>
              <a:buChar char="l"/>
            </a:pPr>
            <a:r>
              <a:rPr lang="zh-CN" altLang="en-US" dirty="0"/>
              <a:t>基于迁移学习的小样本学习</a:t>
            </a:r>
            <a:endParaRPr lang="zh-CN" altLang="en-US" dirty="0"/>
          </a:p>
          <a:p>
            <a:pPr>
              <a:buFont typeface="Wingdings" panose="05000000000000000000" pitchFamily="2" charset="2"/>
              <a:buChar char="l"/>
            </a:pPr>
            <a:r>
              <a:rPr lang="zh-CN" altLang="en-US" dirty="0"/>
              <a:t>基于元学习和度量学习的小样本学习</a:t>
            </a:r>
            <a:endParaRPr lang="zh-CN" altLang="en-US" dirty="0"/>
          </a:p>
          <a:p>
            <a:pPr marL="0" indent="0">
              <a:buFont typeface="Wingdings" panose="05000000000000000000" pitchFamily="2" charset="2"/>
              <a:buNone/>
            </a:pPr>
            <a:r>
              <a:rPr lang="zh-CN" altLang="en-US" dirty="0"/>
              <a:t>   孪生网络、匹配网络、原型网络</a:t>
            </a:r>
            <a:endParaRPr lang="zh-CN" altLang="en-US" dirty="0"/>
          </a:p>
          <a:p>
            <a:pPr>
              <a:buFont typeface="Wingdings" panose="05000000000000000000" pitchFamily="2" charset="2"/>
              <a:buChar char="l"/>
            </a:pPr>
            <a:r>
              <a:rPr lang="zh-CN" altLang="en-US">
                <a:sym typeface="+mn-ea"/>
              </a:rPr>
              <a:t>迁移学习一般是利用在大型数据集上训练好的权重参数对自己的数据集进行微调来构成新的网络模型，元学习则是利用以往的知识经验来指导新任务的学习，具有学会学习的能力</a:t>
            </a:r>
            <a:endParaRPr lang="zh-CN" altLang="en-US"/>
          </a:p>
          <a:p>
            <a:pPr>
              <a:buFont typeface="Wingdings" panose="05000000000000000000" pitchFamily="2" charset="2"/>
              <a:buChar char="l"/>
            </a:pPr>
            <a:endParaRPr lang="zh-CN" altLang="en-US" dirty="0"/>
          </a:p>
        </p:txBody>
      </p:sp>
      <p:sp>
        <p:nvSpPr>
          <p:cNvPr id="2" name="文本框 1"/>
          <p:cNvSpPr txBox="1"/>
          <p:nvPr/>
        </p:nvSpPr>
        <p:spPr>
          <a:xfrm>
            <a:off x="2811780" y="4166870"/>
            <a:ext cx="6795770" cy="1137285"/>
          </a:xfrm>
          <a:prstGeom prst="rect">
            <a:avLst/>
          </a:prstGeom>
          <a:noFill/>
        </p:spPr>
        <p:txBody>
          <a:bodyPr wrap="square" rtlCol="0">
            <a:spAutoFit/>
          </a:bodyPr>
          <a:p>
            <a:pPr indent="0">
              <a:buFont typeface="Wingdings" panose="05000000000000000000" pitchFamily="2" charset="2"/>
              <a:buNone/>
            </a:pPr>
            <a:r>
              <a:rPr lang="zh-CN" altLang="en-US" sz="28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新的出发：</a:t>
            </a:r>
            <a:endParaRPr lang="zh-CN" altLang="en-US" sz="28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endParaRPr>
          </a:p>
          <a:p>
            <a:pPr indent="0" algn="ctr">
              <a:buFont typeface="Wingdings" panose="05000000000000000000" pitchFamily="2" charset="2"/>
              <a:buNone/>
            </a:pPr>
            <a:r>
              <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小样本</a:t>
            </a:r>
            <a:r>
              <a:rPr lang="en-US" altLang="zh-CN"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a:t>
            </a:r>
            <a:r>
              <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多模态</a:t>
            </a:r>
            <a:endPar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a:p>
            <a:pPr indent="0" algn="ctr">
              <a:buFont typeface="Wingdings" panose="05000000000000000000" pitchFamily="2" charset="2"/>
              <a:buNone/>
            </a:pPr>
            <a:r>
              <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小样本</a:t>
            </a:r>
            <a:r>
              <a:rPr lang="en-US" altLang="zh-CN"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a:t>
            </a:r>
            <a:r>
              <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知识图谱</a:t>
            </a:r>
            <a:endPar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10535" y="3382149"/>
            <a:ext cx="3957622" cy="1621509"/>
          </a:xfrm>
        </p:spPr>
        <p:txBody>
          <a:bodyPr/>
          <a:lstStyle/>
          <a:p>
            <a:r>
              <a:rPr lang="en-US" altLang="zh-CN" sz="4400" dirty="0"/>
              <a:t>Thanks</a:t>
            </a:r>
            <a:r>
              <a:rPr lang="zh-CN" altLang="en-US" sz="4400" dirty="0"/>
              <a:t>！</a:t>
            </a:r>
            <a:r>
              <a:rPr lang="en-US" altLang="zh-CN" sz="4400" dirty="0"/>
              <a:t> </a:t>
            </a:r>
            <a:br>
              <a:rPr lang="en-US" altLang="zh-CN" sz="3600" dirty="0"/>
            </a:br>
            <a:r>
              <a:rPr lang="en-US" altLang="zh-CN" sz="100" dirty="0"/>
              <a:t> </a:t>
            </a:r>
            <a:r>
              <a:rPr lang="zh-CN" altLang="en-US" sz="2800" b="0" dirty="0"/>
              <a:t>谢谢</a:t>
            </a:r>
            <a:r>
              <a:rPr lang="en-US" altLang="zh-CN" sz="2800" b="0" dirty="0"/>
              <a:t>.</a:t>
            </a:r>
            <a:endParaRPr lang="zh-CN" altLang="en-US" sz="3600" b="0" dirty="0"/>
          </a:p>
        </p:txBody>
      </p:sp>
      <p:sp>
        <p:nvSpPr>
          <p:cNvPr id="7" name="文本占位符 6"/>
          <p:cNvSpPr>
            <a:spLocks noGrp="1"/>
          </p:cNvSpPr>
          <p:nvPr>
            <p:ph type="body" sz="quarter" idx="18"/>
          </p:nvPr>
        </p:nvSpPr>
        <p:spPr>
          <a:xfrm>
            <a:off x="710535" y="5798311"/>
            <a:ext cx="3957622" cy="338964"/>
          </a:xfrm>
        </p:spPr>
        <p:txBody>
          <a:bodyPr>
            <a:noAutofit/>
          </a:bodyPr>
          <a:lstStyle/>
          <a:p>
            <a:r>
              <a:rPr lang="en-US" altLang="zh-CN" sz="1600"/>
              <a:t>www.</a:t>
            </a:r>
            <a:r>
              <a:rPr lang="en-US" altLang="zh-CN" sz="100"/>
              <a:t> </a:t>
            </a:r>
            <a:r>
              <a:rPr lang="en-US" altLang="zh-CN" sz="1600"/>
              <a:t>islide</a:t>
            </a:r>
            <a:r>
              <a:rPr lang="en-US" altLang="zh-CN" sz="1600" dirty="0"/>
              <a:t>.cc</a:t>
            </a:r>
            <a:endParaRPr lang="en-US" altLang="en-US" sz="1600" dirty="0"/>
          </a:p>
        </p:txBody>
      </p:sp>
      <p:sp>
        <p:nvSpPr>
          <p:cNvPr id="6" name="文本占位符 5"/>
          <p:cNvSpPr>
            <a:spLocks noGrp="1"/>
          </p:cNvSpPr>
          <p:nvPr>
            <p:ph type="body" sz="quarter" idx="10"/>
          </p:nvPr>
        </p:nvSpPr>
        <p:spPr>
          <a:xfrm>
            <a:off x="710535" y="5368690"/>
            <a:ext cx="3957622" cy="296271"/>
          </a:xfrm>
        </p:spPr>
        <p:txBody>
          <a:bodyPr/>
          <a:lstStyle/>
          <a:p>
            <a:r>
              <a:rPr lang="en-US" altLang="zh-CN" sz="1600"/>
              <a:t>Speake</a:t>
            </a:r>
            <a:r>
              <a:rPr lang="en-US" altLang="zh-CN" sz="100"/>
              <a:t> </a:t>
            </a:r>
            <a:r>
              <a:rPr lang="en-US" altLang="zh-CN" sz="1600"/>
              <a:t>r </a:t>
            </a:r>
            <a:r>
              <a:rPr lang="en-US" altLang="zh-CN" sz="1600" dirty="0"/>
              <a:t>name and title</a:t>
            </a:r>
            <a:endParaRPr lang="en-US" altLang="zh-CN" sz="16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基于流程的任务型对话（Pipeline）</a:t>
            </a:r>
            <a:endParaRPr lang="zh-CN" altLang="en-US" dirty="0"/>
          </a:p>
        </p:txBody>
      </p:sp>
      <p:sp>
        <p:nvSpPr>
          <p:cNvPr id="62" name="内容占位符 61"/>
          <p:cNvSpPr>
            <a:spLocks noGrp="1"/>
          </p:cNvSpPr>
          <p:nvPr>
            <p:ph sz="half" idx="13"/>
          </p:nvPr>
        </p:nvSpPr>
        <p:spPr>
          <a:xfrm>
            <a:off x="669925" y="1130300"/>
            <a:ext cx="10299700" cy="5006975"/>
          </a:xfrm>
        </p:spPr>
        <p:txBody>
          <a:bodyPr/>
          <a:p>
            <a:pPr marL="0" indent="0">
              <a:buNone/>
            </a:pPr>
            <a:r>
              <a:rPr lang="zh-CN" altLang="en-US" sz="3200">
                <a:sym typeface="+mn-ea"/>
              </a:rPr>
              <a:t>Pipeline</a:t>
            </a:r>
            <a:r>
              <a:rPr lang="zh-CN" altLang="en-US" sz="3200"/>
              <a:t>流程依次包括：</a:t>
            </a:r>
            <a:endParaRPr lang="zh-CN" altLang="en-US" sz="3200"/>
          </a:p>
          <a:p>
            <a:pPr marL="0" indent="0">
              <a:buNone/>
            </a:pPr>
            <a:r>
              <a:rPr lang="zh-CN" altLang="en-US" sz="3200">
                <a:latin typeface="楷体" panose="02010609060101010101" charset="-122"/>
                <a:ea typeface="楷体" panose="02010609060101010101" charset="-122"/>
              </a:rPr>
              <a:t>自然语言理解、</a:t>
            </a:r>
            <a:endParaRPr lang="zh-CN" altLang="en-US" sz="3200">
              <a:latin typeface="楷体" panose="02010609060101010101" charset="-122"/>
              <a:ea typeface="楷体" panose="02010609060101010101" charset="-122"/>
            </a:endParaRPr>
          </a:p>
          <a:p>
            <a:pPr marL="0" indent="0">
              <a:buNone/>
            </a:pPr>
            <a:r>
              <a:rPr lang="zh-CN" altLang="en-US" sz="3200">
                <a:latin typeface="楷体" panose="02010609060101010101" charset="-122"/>
                <a:ea typeface="楷体" panose="02010609060101010101" charset="-122"/>
              </a:rPr>
              <a:t>对话状态跟踪、</a:t>
            </a:r>
            <a:endParaRPr lang="zh-CN" altLang="en-US" sz="3200">
              <a:latin typeface="楷体" panose="02010609060101010101" charset="-122"/>
              <a:ea typeface="楷体" panose="02010609060101010101" charset="-122"/>
            </a:endParaRPr>
          </a:p>
          <a:p>
            <a:pPr marL="0" indent="0">
              <a:buNone/>
            </a:pPr>
            <a:r>
              <a:rPr lang="zh-CN" altLang="en-US" sz="3200">
                <a:latin typeface="楷体" panose="02010609060101010101" charset="-122"/>
                <a:ea typeface="楷体" panose="02010609060101010101" charset="-122"/>
              </a:rPr>
              <a:t>对话策略学习，</a:t>
            </a:r>
            <a:endParaRPr lang="zh-CN" altLang="en-US" sz="3200">
              <a:latin typeface="楷体" panose="02010609060101010101" charset="-122"/>
              <a:ea typeface="楷体" panose="02010609060101010101" charset="-122"/>
            </a:endParaRPr>
          </a:p>
          <a:p>
            <a:pPr marL="0" indent="0">
              <a:buNone/>
            </a:pPr>
            <a:r>
              <a:rPr lang="zh-CN" altLang="en-US" sz="3200">
                <a:latin typeface="楷体" panose="02010609060101010101" charset="-122"/>
                <a:ea typeface="楷体" panose="02010609060101010101" charset="-122"/>
              </a:rPr>
              <a:t>自然语言生成模块</a:t>
            </a:r>
            <a:r>
              <a:rPr lang="zh-CN" altLang="en-US" sz="3200"/>
              <a:t>。</a:t>
            </a:r>
            <a:endParaRPr lang="zh-CN" altLang="en-US" sz="3200"/>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pic>
        <p:nvPicPr>
          <p:cNvPr id="5" name="图片 4" descr="1"/>
          <p:cNvPicPr>
            <a:picLocks noChangeAspect="1"/>
          </p:cNvPicPr>
          <p:nvPr>
            <p:custDataLst>
              <p:tags r:id="rId1"/>
            </p:custDataLst>
          </p:nvPr>
        </p:nvPicPr>
        <p:blipFill>
          <a:blip r:embed="rId2"/>
          <a:stretch>
            <a:fillRect/>
          </a:stretch>
        </p:blipFill>
        <p:spPr>
          <a:xfrm>
            <a:off x="4548505" y="2309495"/>
            <a:ext cx="6972300" cy="31718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端到端的任务型对话（End-to-End）</a:t>
            </a:r>
            <a:endParaRPr lang="zh-CN" altLang="en-US" dirty="0"/>
          </a:p>
        </p:txBody>
      </p:sp>
      <p:sp>
        <p:nvSpPr>
          <p:cNvPr id="62" name="内容占位符 61"/>
          <p:cNvSpPr>
            <a:spLocks noGrp="1"/>
          </p:cNvSpPr>
          <p:nvPr>
            <p:ph sz="half" idx="13"/>
          </p:nvPr>
        </p:nvSpPr>
        <p:spPr>
          <a:xfrm>
            <a:off x="238125" y="1233805"/>
            <a:ext cx="11562080" cy="5006975"/>
          </a:xfrm>
        </p:spPr>
        <p:txBody>
          <a:bodyPr/>
          <a:p>
            <a:pPr marL="0" indent="0">
              <a:buNone/>
            </a:pPr>
            <a:r>
              <a:rPr lang="zh-CN" altLang="en-US" sz="3200"/>
              <a:t>背景：</a:t>
            </a:r>
            <a:endParaRPr lang="zh-CN" altLang="en-US" sz="3200"/>
          </a:p>
          <a:p>
            <a:pPr marL="0" indent="0">
              <a:buNone/>
            </a:pPr>
            <a:r>
              <a:rPr lang="zh-CN" altLang="en-US" sz="3200">
                <a:latin typeface="楷体" panose="02010609060101010101" charset="-122"/>
                <a:ea typeface="楷体" panose="02010609060101010101" charset="-122"/>
                <a:cs typeface="楷体" panose="02010609060101010101" charset="-122"/>
              </a:rPr>
              <a:t>Pipeline流程式的对话系统存在错误级联和标注开销大的问题</a:t>
            </a:r>
            <a:endParaRPr lang="zh-CN" altLang="en-US" sz="3200">
              <a:latin typeface="楷体" panose="02010609060101010101" charset="-122"/>
              <a:ea typeface="楷体" panose="02010609060101010101" charset="-122"/>
              <a:cs typeface="楷体" panose="02010609060101010101" charset="-122"/>
            </a:endParaRPr>
          </a:p>
          <a:p>
            <a:pPr marL="0" indent="0">
              <a:buNone/>
            </a:pPr>
            <a:endParaRPr lang="zh-CN" altLang="en-US" sz="3200">
              <a:latin typeface="楷体" panose="02010609060101010101" charset="-122"/>
              <a:ea typeface="楷体" panose="02010609060101010101" charset="-122"/>
              <a:cs typeface="楷体" panose="02010609060101010101" charset="-122"/>
            </a:endParaRPr>
          </a:p>
          <a:p>
            <a:pPr marL="0" indent="0">
              <a:buNone/>
            </a:pPr>
            <a:r>
              <a:rPr lang="zh-CN" altLang="en-US" sz="3200"/>
              <a:t> 新方法：</a:t>
            </a:r>
            <a:endParaRPr lang="zh-CN" altLang="en-US" sz="3200"/>
          </a:p>
          <a:p>
            <a:pPr marL="0" indent="0">
              <a:buNone/>
            </a:pPr>
            <a:r>
              <a:rPr lang="zh-CN" altLang="en-US" sz="3200">
                <a:latin typeface="楷体" panose="02010609060101010101" charset="-122"/>
                <a:ea typeface="楷体" panose="02010609060101010101" charset="-122"/>
                <a:cs typeface="楷体" panose="02010609060101010101" charset="-122"/>
              </a:rPr>
              <a:t>使用</a:t>
            </a:r>
            <a:r>
              <a:rPr lang="zh-CN" altLang="en-US" sz="3200">
                <a:latin typeface="楷体" panose="02010609060101010101" charset="-122"/>
                <a:ea typeface="楷体" panose="02010609060101010101" charset="-122"/>
                <a:cs typeface="楷体" panose="02010609060101010101" charset="-122"/>
                <a:sym typeface="+mn-ea"/>
              </a:rPr>
              <a:t>End-to-End，</a:t>
            </a:r>
            <a:r>
              <a:rPr lang="zh-CN" altLang="en-US" sz="3200">
                <a:latin typeface="楷体" panose="02010609060101010101" charset="-122"/>
                <a:ea typeface="楷体" panose="02010609060101010101" charset="-122"/>
                <a:cs typeface="楷体" panose="02010609060101010101" charset="-122"/>
              </a:rPr>
              <a:t>端到端式对话系统根据用户输入句子直接给出自然语言回复</a:t>
            </a:r>
            <a:endParaRPr lang="zh-CN" altLang="en-US" sz="3200">
              <a:latin typeface="楷体" panose="02010609060101010101" charset="-122"/>
              <a:ea typeface="楷体" panose="02010609060101010101" charset="-122"/>
              <a:cs typeface="楷体" panose="02010609060101010101" charset="-122"/>
            </a:endParaRPr>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任务型对话</a:t>
            </a:r>
            <a:r>
              <a:rPr lang="en-US" altLang="zh-CN">
                <a:sym typeface="+mn-ea"/>
              </a:rPr>
              <a:t>ACL2020</a:t>
            </a:r>
            <a:endParaRPr lang="zh-CN" altLang="en-US" dirty="0"/>
          </a:p>
        </p:txBody>
      </p:sp>
      <p:sp>
        <p:nvSpPr>
          <p:cNvPr id="62" name="内容占位符 61"/>
          <p:cNvSpPr>
            <a:spLocks noGrp="1"/>
          </p:cNvSpPr>
          <p:nvPr>
            <p:ph sz="half" idx="13"/>
          </p:nvPr>
        </p:nvSpPr>
        <p:spPr>
          <a:xfrm>
            <a:off x="669925" y="1130300"/>
            <a:ext cx="11267440" cy="5006975"/>
          </a:xfrm>
        </p:spPr>
        <p:txBody>
          <a:bodyPr>
            <a:normAutofit fontScale="90000" lnSpcReduction="20000"/>
          </a:bodyPr>
          <a:p>
            <a:pPr>
              <a:buFont typeface="Arial" panose="020B0604020202020204" pitchFamily="34" charset="0"/>
              <a:buChar char="•"/>
            </a:pPr>
            <a:r>
              <a:rPr sz="2400" dirty="0">
                <a:solidFill>
                  <a:schemeClr val="tx1">
                    <a:lumMod val="85000"/>
                    <a:lumOff val="15000"/>
                  </a:schemeClr>
                </a:solidFill>
                <a:latin typeface="方正粗黑宋简体" panose="02000000000000000000" charset="-122"/>
                <a:ea typeface="方正粗黑宋简体" panose="02000000000000000000" charset="-122"/>
              </a:rPr>
              <a:t>Grounded Conversation Generation as Guided Traverses in Commonsense Knowledge Graphs</a:t>
            </a:r>
            <a:endParaRPr sz="2400" dirty="0">
              <a:solidFill>
                <a:schemeClr val="tx1">
                  <a:lumMod val="85000"/>
                  <a:lumOff val="15000"/>
                </a:schemeClr>
              </a:solidFill>
              <a:latin typeface="方正粗黑宋简体" panose="02000000000000000000" charset="-122"/>
              <a:ea typeface="方正粗黑宋简体" panose="02000000000000000000" charset="-122"/>
            </a:endParaRPr>
          </a:p>
          <a:p>
            <a:pPr marL="0" indent="0">
              <a:buFont typeface="Arial" panose="020B0604020202020204" pitchFamily="34" charset="0"/>
              <a:buNone/>
            </a:pPr>
            <a:r>
              <a:rPr lang="en-US" altLang="zh-CN" sz="2400"/>
              <a:t>    融合常识知识的对话生成</a:t>
            </a:r>
            <a:endParaRPr lang="en-US" altLang="zh-CN" sz="2400"/>
          </a:p>
          <a:p>
            <a:pPr marL="0" indent="0">
              <a:buFont typeface="Arial" panose="020B0604020202020204" pitchFamily="34" charset="0"/>
              <a:buNone/>
            </a:pPr>
            <a:endParaRPr lang="en-US" altLang="zh-CN" sz="2400"/>
          </a:p>
          <a:p>
            <a:pPr algn="l">
              <a:buClrTx/>
              <a:buSzTx/>
              <a:buFont typeface="Arial" panose="020B0604020202020204" pitchFamily="34" charset="0"/>
              <a:buChar char="•"/>
            </a:pPr>
            <a:r>
              <a:rPr sz="2400" dirty="0">
                <a:solidFill>
                  <a:srgbClr val="0070C0"/>
                </a:solidFill>
                <a:latin typeface="方正粗黑宋简体" panose="02000000000000000000" charset="-122"/>
                <a:ea typeface="方正粗黑宋简体" panose="02000000000000000000" charset="-122"/>
                <a:sym typeface="+mn-ea"/>
              </a:rPr>
              <a:t>CrossWOZ：</a:t>
            </a:r>
            <a:r>
              <a:rPr sz="2400" dirty="0">
                <a:solidFill>
                  <a:srgbClr val="0070C0"/>
                </a:solidFill>
                <a:latin typeface="方正粗黑宋简体" panose="02000000000000000000" charset="-122"/>
                <a:ea typeface="方正粗黑宋简体" panose="02000000000000000000" charset="-122"/>
              </a:rPr>
              <a:t>A Large-Scale Chinese Cross_x0002_Domain Task-Oriented Dialogue Dataset</a:t>
            </a:r>
            <a:endParaRPr sz="2400" dirty="0">
              <a:solidFill>
                <a:srgbClr val="0070C0"/>
              </a:solidFill>
              <a:latin typeface="方正粗黑宋简体" panose="02000000000000000000" charset="-122"/>
              <a:ea typeface="方正粗黑宋简体" panose="02000000000000000000" charset="-122"/>
            </a:endParaRPr>
          </a:p>
          <a:p>
            <a:pPr marL="0" indent="0">
              <a:buFont typeface="Arial" panose="020B0604020202020204" pitchFamily="34" charset="0"/>
              <a:buNone/>
            </a:pPr>
            <a:r>
              <a:rPr sz="2400" dirty="0">
                <a:solidFill>
                  <a:srgbClr val="0070C0"/>
                </a:solidFill>
                <a:latin typeface="方正粗黑宋简体" panose="02000000000000000000" charset="-122"/>
                <a:ea typeface="方正粗黑宋简体" panose="02000000000000000000" charset="-122"/>
              </a:rPr>
              <a:t>    CrossWOZ：任务导向对话的数据和平台建设</a:t>
            </a:r>
            <a:endParaRPr sz="2400" dirty="0">
              <a:solidFill>
                <a:srgbClr val="0070C0"/>
              </a:solidFill>
              <a:latin typeface="方正粗黑宋简体" panose="02000000000000000000" charset="-122"/>
              <a:ea typeface="方正粗黑宋简体" panose="02000000000000000000" charset="-122"/>
            </a:endParaRPr>
          </a:p>
          <a:p>
            <a:pPr marL="0" indent="0">
              <a:buFont typeface="Arial" panose="020B0604020202020204" pitchFamily="34" charset="0"/>
              <a:buNone/>
            </a:pPr>
            <a:endParaRPr lang="en-US" altLang="zh-CN" sz="2400"/>
          </a:p>
          <a:p>
            <a:pPr algn="l">
              <a:buClrTx/>
              <a:buSzTx/>
              <a:buFont typeface="Arial" panose="020B0604020202020204" pitchFamily="34" charset="0"/>
            </a:pPr>
            <a:r>
              <a:rPr lang="en-US" altLang="zh-CN" sz="2400"/>
              <a:t> </a:t>
            </a:r>
            <a:r>
              <a:rPr sz="2400" dirty="0">
                <a:solidFill>
                  <a:schemeClr val="tx1">
                    <a:lumMod val="85000"/>
                    <a:lumOff val="15000"/>
                  </a:schemeClr>
                </a:solidFill>
                <a:latin typeface="方正粗黑宋简体" panose="02000000000000000000" charset="-122"/>
                <a:ea typeface="方正粗黑宋简体" panose="02000000000000000000" charset="-122"/>
              </a:rPr>
              <a:t>KdConv:A Chinese Multi-domain Dialogue Dataset Towards Multi-turn	Knowledge-driven Conversation</a:t>
            </a:r>
            <a:endParaRPr sz="2400" dirty="0">
              <a:solidFill>
                <a:schemeClr val="tx1">
                  <a:lumMod val="85000"/>
                  <a:lumOff val="15000"/>
                </a:schemeClr>
              </a:solidFill>
              <a:latin typeface="方正粗黑宋简体" panose="02000000000000000000" charset="-122"/>
              <a:ea typeface="方正粗黑宋简体" panose="02000000000000000000" charset="-122"/>
            </a:endParaRPr>
          </a:p>
          <a:p>
            <a:pPr marL="0" indent="0">
              <a:buFont typeface="Arial" panose="020B0604020202020204" pitchFamily="34" charset="0"/>
              <a:buNone/>
            </a:pPr>
            <a:r>
              <a:rPr lang="en-US" altLang="zh-CN" sz="2400"/>
              <a:t>    KdConv: 知识驱动的中文多轮对话数据集</a:t>
            </a:r>
            <a:endParaRPr lang="en-US" altLang="zh-CN" sz="2400"/>
          </a:p>
          <a:p>
            <a:pPr marL="0" indent="0">
              <a:buFont typeface="Arial" panose="020B0604020202020204" pitchFamily="34" charset="0"/>
              <a:buNone/>
            </a:pPr>
            <a:endParaRPr lang="en-US" altLang="zh-CN" sz="2400"/>
          </a:p>
          <a:p>
            <a:pPr>
              <a:buFont typeface="Arial" panose="020B0604020202020204" pitchFamily="34" charset="0"/>
              <a:buChar char="•"/>
            </a:pPr>
            <a:r>
              <a:rPr sz="2400" dirty="0">
                <a:solidFill>
                  <a:srgbClr val="0070C0"/>
                </a:solidFill>
                <a:latin typeface="方正粗黑宋简体" panose="02000000000000000000" charset="-122"/>
                <a:ea typeface="方正粗黑宋简体" panose="02000000000000000000" charset="-122"/>
                <a:sym typeface="+mn-ea"/>
              </a:rPr>
              <a:t>Multi-Agent Task-Oriented Dialog Policy Learning with Role-Aware Reward Decomposition</a:t>
            </a:r>
            <a:endParaRPr sz="2400" dirty="0">
              <a:solidFill>
                <a:srgbClr val="0070C0"/>
              </a:solidFill>
              <a:latin typeface="方正粗黑宋简体" panose="02000000000000000000" charset="-122"/>
              <a:ea typeface="方正粗黑宋简体" panose="02000000000000000000" charset="-122"/>
            </a:endParaRPr>
          </a:p>
          <a:p>
            <a:pPr marL="0" indent="0">
              <a:buFont typeface="Arial" panose="020B0604020202020204" pitchFamily="34" charset="0"/>
              <a:buNone/>
            </a:pPr>
            <a:r>
              <a:rPr sz="2400" dirty="0">
                <a:solidFill>
                  <a:srgbClr val="0070C0"/>
                </a:solidFill>
                <a:latin typeface="方正粗黑宋简体" panose="02000000000000000000" charset="-122"/>
                <a:ea typeface="方正粗黑宋简体" panose="02000000000000000000" charset="-122"/>
              </a:rPr>
              <a:t>     多智能体对话策略学习</a:t>
            </a:r>
            <a:endParaRPr sz="2400" dirty="0">
              <a:solidFill>
                <a:srgbClr val="0070C0"/>
              </a:solidFill>
              <a:latin typeface="方正粗黑宋简体" panose="02000000000000000000" charset="-122"/>
              <a:ea typeface="方正粗黑宋简体" panose="02000000000000000000" charset="-122"/>
            </a:endParaRPr>
          </a:p>
          <a:p>
            <a:pPr>
              <a:buFont typeface="Arial" panose="020B0604020202020204" pitchFamily="34" charset="0"/>
              <a:buChar char="•"/>
            </a:pPr>
            <a:endParaRPr lang="en-US" altLang="zh-CN" sz="2400"/>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任务型对话</a:t>
            </a:r>
            <a:r>
              <a:rPr lang="en-US" altLang="zh-CN">
                <a:sym typeface="+mn-ea"/>
              </a:rPr>
              <a:t>ACL2020</a:t>
            </a:r>
            <a:endParaRPr lang="zh-CN" altLang="en-US" dirty="0"/>
          </a:p>
        </p:txBody>
      </p:sp>
      <p:sp>
        <p:nvSpPr>
          <p:cNvPr id="62" name="内容占位符 61"/>
          <p:cNvSpPr>
            <a:spLocks noGrp="1"/>
          </p:cNvSpPr>
          <p:nvPr>
            <p:ph sz="half" idx="13"/>
          </p:nvPr>
        </p:nvSpPr>
        <p:spPr>
          <a:xfrm>
            <a:off x="669925" y="1130300"/>
            <a:ext cx="11267440" cy="5006975"/>
          </a:xfrm>
        </p:spPr>
        <p:txBody>
          <a:bodyPr>
            <a:normAutofit fontScale="90000" lnSpcReduction="20000"/>
          </a:bodyPr>
          <a:p>
            <a:pPr>
              <a:buFont typeface="Arial" panose="020B0604020202020204" pitchFamily="34" charset="0"/>
              <a:buChar char="•"/>
            </a:pPr>
            <a:r>
              <a:rPr sz="2400" dirty="0">
                <a:solidFill>
                  <a:schemeClr val="tx1">
                    <a:lumMod val="85000"/>
                    <a:lumOff val="15000"/>
                  </a:schemeClr>
                </a:solidFill>
                <a:latin typeface="方正粗黑宋简体" panose="02000000000000000000" charset="-122"/>
                <a:ea typeface="方正粗黑宋简体" panose="02000000000000000000" charset="-122"/>
              </a:rPr>
              <a:t>Dynamic Fusion Network for Multi-Domain End-to-end Task-Oriented Dialog</a:t>
            </a:r>
            <a:endParaRPr sz="2400" dirty="0">
              <a:solidFill>
                <a:schemeClr val="tx1">
                  <a:lumMod val="85000"/>
                  <a:lumOff val="15000"/>
                </a:schemeClr>
              </a:solidFill>
              <a:latin typeface="方正粗黑宋简体" panose="02000000000000000000" charset="-122"/>
              <a:ea typeface="方正粗黑宋简体" panose="02000000000000000000" charset="-122"/>
            </a:endParaRPr>
          </a:p>
          <a:p>
            <a:pPr marL="0" indent="0">
              <a:buFont typeface="Arial" panose="020B0604020202020204" pitchFamily="34" charset="0"/>
              <a:buNone/>
            </a:pPr>
            <a:r>
              <a:rPr lang="zh-CN" altLang="zh-CN" sz="2400"/>
              <a:t>   基于动态融合网络的</a:t>
            </a:r>
            <a:r>
              <a:rPr lang="en-US" altLang="zh-CN" sz="2400"/>
              <a:t>多领域端到端任务型对话系统</a:t>
            </a:r>
            <a:endParaRPr lang="en-US" altLang="zh-CN" sz="2400"/>
          </a:p>
          <a:p>
            <a:pPr marL="0" indent="0">
              <a:buFont typeface="Arial" panose="020B0604020202020204" pitchFamily="34" charset="0"/>
              <a:buNone/>
            </a:pPr>
            <a:endParaRPr lang="en-US" altLang="zh-CN" sz="2400"/>
          </a:p>
          <a:p>
            <a:pPr algn="l">
              <a:buClrTx/>
              <a:buSzTx/>
              <a:buFont typeface="Arial" panose="020B0604020202020204" pitchFamily="34" charset="0"/>
              <a:buChar char="•"/>
            </a:pPr>
            <a:r>
              <a:rPr sz="2400" dirty="0">
                <a:solidFill>
                  <a:srgbClr val="0070C0"/>
                </a:solidFill>
                <a:latin typeface="方正粗黑宋简体" panose="02000000000000000000" charset="-122"/>
                <a:ea typeface="方正粗黑宋简体" panose="02000000000000000000" charset="-122"/>
              </a:rPr>
              <a:t>Few-shot Slot Tagging with Collapsed Dependency Transfer and Label-enhanced Task-adaptive Projection Network</a:t>
            </a:r>
            <a:endParaRPr sz="2400" dirty="0">
              <a:solidFill>
                <a:srgbClr val="0070C0"/>
              </a:solidFill>
              <a:latin typeface="方正粗黑宋简体" panose="02000000000000000000" charset="-122"/>
              <a:ea typeface="方正粗黑宋简体" panose="02000000000000000000" charset="-122"/>
            </a:endParaRPr>
          </a:p>
          <a:p>
            <a:pPr marL="0" indent="0">
              <a:buFont typeface="Arial" panose="020B0604020202020204" pitchFamily="34" charset="0"/>
              <a:buNone/>
            </a:pPr>
            <a:r>
              <a:rPr lang="en-US" altLang="zh-CN" sz="2400">
                <a:solidFill>
                  <a:srgbClr val="0070C0"/>
                </a:solidFill>
              </a:rPr>
              <a:t>   </a:t>
            </a:r>
            <a:r>
              <a:rPr lang="zh-CN" altLang="en-US" sz="2400">
                <a:solidFill>
                  <a:srgbClr val="0070C0"/>
                </a:solidFill>
              </a:rPr>
              <a:t>基于</a:t>
            </a:r>
            <a:r>
              <a:rPr lang="en-US" altLang="zh-CN" sz="2400">
                <a:solidFill>
                  <a:srgbClr val="0070C0"/>
                </a:solidFill>
              </a:rPr>
              <a:t>小样本下的折叠依赖转移和标签增强任务自适应投影网络</a:t>
            </a:r>
            <a:endParaRPr lang="en-US" altLang="zh-CN" sz="2400">
              <a:solidFill>
                <a:srgbClr val="0070C0"/>
              </a:solidFill>
            </a:endParaRPr>
          </a:p>
          <a:p>
            <a:pPr marL="0" indent="0">
              <a:buFont typeface="Arial" panose="020B0604020202020204" pitchFamily="34" charset="0"/>
              <a:buNone/>
            </a:pPr>
            <a:endParaRPr lang="en-US" altLang="zh-CN" sz="2400">
              <a:solidFill>
                <a:srgbClr val="0070C0"/>
              </a:solidFill>
            </a:endParaRPr>
          </a:p>
          <a:p>
            <a:pPr algn="l">
              <a:buClrTx/>
              <a:buSzTx/>
              <a:buFont typeface="Arial" panose="020B0604020202020204" pitchFamily="34" charset="0"/>
              <a:buChar char="•"/>
            </a:pPr>
            <a:r>
              <a:rPr sz="2400" dirty="0">
                <a:solidFill>
                  <a:schemeClr val="tx1">
                    <a:lumMod val="85000"/>
                    <a:lumOff val="15000"/>
                  </a:schemeClr>
                </a:solidFill>
                <a:latin typeface="方正粗黑宋简体" panose="02000000000000000000" charset="-122"/>
                <a:ea typeface="方正粗黑宋简体" panose="02000000000000000000" charset="-122"/>
              </a:rPr>
              <a:t>Generate, Delete and Rewrite: A Three-Stage Framework for Improving Persona Consistency of Dialogue Generation</a:t>
            </a:r>
            <a:endParaRPr sz="2400" dirty="0">
              <a:solidFill>
                <a:schemeClr val="tx1">
                  <a:lumMod val="85000"/>
                  <a:lumOff val="15000"/>
                </a:schemeClr>
              </a:solidFill>
              <a:latin typeface="方正粗黑宋简体" panose="02000000000000000000" charset="-122"/>
              <a:ea typeface="方正粗黑宋简体" panose="02000000000000000000" charset="-122"/>
            </a:endParaRPr>
          </a:p>
          <a:p>
            <a:pPr>
              <a:buFont typeface="Arial" panose="020B0604020202020204" pitchFamily="34" charset="0"/>
              <a:buChar char="•"/>
            </a:pPr>
            <a:r>
              <a:rPr lang="en-US" altLang="zh-CN" sz="2400"/>
              <a:t>生成、删除和重写：提高对话生成中人物角色一致性的三阶段框架</a:t>
            </a:r>
            <a:endParaRPr lang="en-US" altLang="zh-CN" sz="2400"/>
          </a:p>
          <a:p>
            <a:pPr>
              <a:buFont typeface="Arial" panose="020B0604020202020204" pitchFamily="34" charset="0"/>
              <a:buChar char="•"/>
            </a:pPr>
            <a:endParaRPr lang="en-US" altLang="zh-CN" sz="2400"/>
          </a:p>
          <a:p>
            <a:pPr algn="l">
              <a:buClrTx/>
              <a:buSzTx/>
              <a:buFont typeface="Arial" panose="020B0604020202020204" pitchFamily="34" charset="0"/>
              <a:buChar char="•"/>
            </a:pPr>
            <a:r>
              <a:rPr sz="2400" dirty="0">
                <a:solidFill>
                  <a:srgbClr val="0070C0"/>
                </a:solidFill>
                <a:latin typeface="方正粗黑宋简体" panose="02000000000000000000" charset="-122"/>
                <a:ea typeface="方正粗黑宋简体" panose="02000000000000000000" charset="-122"/>
              </a:rPr>
              <a:t>Slot-consistent NLG for Task-oriented Dialogue System with Iterative Rectiﬁcation Network</a:t>
            </a:r>
            <a:endParaRPr sz="2400" dirty="0">
              <a:solidFill>
                <a:srgbClr val="0070C0"/>
              </a:solidFill>
              <a:latin typeface="方正粗黑宋简体" panose="02000000000000000000" charset="-122"/>
              <a:ea typeface="方正粗黑宋简体" panose="02000000000000000000" charset="-122"/>
            </a:endParaRPr>
          </a:p>
          <a:p>
            <a:pPr marL="0" indent="0">
              <a:buFont typeface="Arial" panose="020B0604020202020204" pitchFamily="34" charset="0"/>
              <a:buNone/>
            </a:pPr>
            <a:r>
              <a:rPr lang="en-US" altLang="zh-CN" sz="2400">
                <a:solidFill>
                  <a:srgbClr val="0070C0"/>
                </a:solidFill>
              </a:rPr>
              <a:t>  </a:t>
            </a:r>
            <a:r>
              <a:rPr lang="zh-CN" altLang="en-US" sz="2400">
                <a:solidFill>
                  <a:srgbClr val="0070C0"/>
                </a:solidFill>
              </a:rPr>
              <a:t>基于槽一致性</a:t>
            </a:r>
            <a:r>
              <a:rPr lang="en-US" altLang="zh-CN" sz="2400">
                <a:solidFill>
                  <a:srgbClr val="0070C0"/>
                </a:solidFill>
              </a:rPr>
              <a:t>NLG</a:t>
            </a:r>
            <a:r>
              <a:rPr lang="zh-CN" altLang="en-US" sz="2400">
                <a:solidFill>
                  <a:srgbClr val="0070C0"/>
                </a:solidFill>
              </a:rPr>
              <a:t>和</a:t>
            </a:r>
            <a:r>
              <a:rPr sz="2400" dirty="0">
                <a:solidFill>
                  <a:srgbClr val="0070C0"/>
                </a:solidFill>
                <a:latin typeface="方正粗黑宋简体" panose="02000000000000000000" charset="-122"/>
                <a:ea typeface="方正粗黑宋简体" panose="02000000000000000000" charset="-122"/>
                <a:sym typeface="+mn-ea"/>
              </a:rPr>
              <a:t> </a:t>
            </a:r>
            <a:r>
              <a:rPr lang="en-US" altLang="zh-CN" sz="2400">
                <a:solidFill>
                  <a:srgbClr val="0070C0"/>
                </a:solidFill>
                <a:sym typeface="+mn-ea"/>
              </a:rPr>
              <a:t>迭代定向网络</a:t>
            </a:r>
            <a:r>
              <a:rPr lang="zh-CN" altLang="en-US" sz="2400">
                <a:solidFill>
                  <a:srgbClr val="0070C0"/>
                </a:solidFill>
              </a:rPr>
              <a:t>的任务型对话系统</a:t>
            </a:r>
            <a:endParaRPr lang="en-US" altLang="zh-CN" sz="2400">
              <a:solidFill>
                <a:srgbClr val="0070C0"/>
              </a:solidFill>
            </a:endParaRPr>
          </a:p>
          <a:p>
            <a:pPr marL="0" indent="0">
              <a:buFont typeface="Arial" panose="020B0604020202020204" pitchFamily="34" charset="0"/>
              <a:buNone/>
            </a:pPr>
            <a:endParaRPr lang="en-US" altLang="zh-CN" sz="2400">
              <a:solidFill>
                <a:srgbClr val="0070C0"/>
              </a:solidFill>
            </a:endParaRPr>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Few-Shot</a:t>
            </a:r>
            <a:endParaRPr lang="en-US" altLang="zh-CN" dirty="0"/>
          </a:p>
        </p:txBody>
      </p:sp>
      <p:sp>
        <p:nvSpPr>
          <p:cNvPr id="62" name="内容占位符 61"/>
          <p:cNvSpPr>
            <a:spLocks noGrp="1"/>
          </p:cNvSpPr>
          <p:nvPr>
            <p:ph sz="half" idx="13"/>
          </p:nvPr>
        </p:nvSpPr>
        <p:spPr>
          <a:xfrm>
            <a:off x="669925" y="1130300"/>
            <a:ext cx="11267440" cy="5006975"/>
          </a:xfrm>
        </p:spPr>
        <p:txBody>
          <a:bodyPr>
            <a:normAutofit fontScale="90000" lnSpcReduction="20000"/>
          </a:bodyPr>
          <a:p>
            <a:pPr marL="0" indent="0">
              <a:buNone/>
            </a:pPr>
            <a:r>
              <a:rPr lang="en-US" altLang="zh-CN" sz="3200"/>
              <a:t>ACL2020</a:t>
            </a:r>
            <a:endParaRPr lang="en-US" altLang="zh-CN" sz="3200"/>
          </a:p>
          <a:p>
            <a:pPr>
              <a:buFont typeface="Arial" panose="020B0604020202020204" pitchFamily="34" charset="0"/>
              <a:buChar char="•"/>
            </a:pPr>
            <a:r>
              <a:rPr lang="en-US" altLang="zh-CN" sz="2400"/>
              <a:t>Few-shot Slot Tagging with Collapsed Dependency Transfer and Label-enhanced Task-adaptive Projection Network</a:t>
            </a:r>
            <a:endParaRPr lang="en-US" altLang="zh-CN" sz="2400"/>
          </a:p>
          <a:p>
            <a:pPr>
              <a:buFont typeface="Arial" panose="020B0604020202020204" pitchFamily="34" charset="0"/>
              <a:buChar char="•"/>
            </a:pPr>
            <a:endParaRPr lang="en-US" altLang="zh-CN" sz="2400"/>
          </a:p>
          <a:p>
            <a:pPr>
              <a:buFont typeface="Arial" panose="020B0604020202020204" pitchFamily="34" charset="0"/>
              <a:buChar char="•"/>
            </a:pPr>
            <a:r>
              <a:rPr lang="en-US" altLang="zh-CN" sz="2400"/>
              <a:t>Learning to Customize Model Structures for Few-shot Dialogue Generation Tasks</a:t>
            </a:r>
            <a:endParaRPr lang="en-US" altLang="zh-CN" sz="2400"/>
          </a:p>
          <a:p>
            <a:pPr>
              <a:buFont typeface="Arial" panose="020B0604020202020204" pitchFamily="34" charset="0"/>
              <a:buChar char="•"/>
            </a:pPr>
            <a:endParaRPr lang="en-US" altLang="zh-CN" sz="2400"/>
          </a:p>
          <a:p>
            <a:pPr>
              <a:buFont typeface="Arial" panose="020B0604020202020204" pitchFamily="34" charset="0"/>
              <a:buChar char="•"/>
            </a:pPr>
            <a:r>
              <a:rPr lang="en-US" altLang="zh-CN" sz="2400"/>
              <a:t>Dynamic Memory Induction Networks for Few-Shot Text Classification</a:t>
            </a:r>
            <a:endParaRPr lang="en-US" altLang="zh-CN" sz="2400"/>
          </a:p>
          <a:p>
            <a:pPr>
              <a:buFont typeface="Arial" panose="020B0604020202020204" pitchFamily="34" charset="0"/>
              <a:buChar char="•"/>
            </a:pPr>
            <a:endParaRPr lang="en-US" altLang="zh-CN" sz="2400"/>
          </a:p>
          <a:p>
            <a:pPr>
              <a:buFont typeface="Arial" panose="020B0604020202020204" pitchFamily="34" charset="0"/>
              <a:buChar char="•"/>
            </a:pPr>
            <a:r>
              <a:rPr lang="en-US" altLang="zh-CN" sz="2400"/>
              <a:t>Few-Shot NLG with Pre-Trained Language Model</a:t>
            </a:r>
            <a:endParaRPr lang="en-US" altLang="zh-CN" sz="2400"/>
          </a:p>
          <a:p>
            <a:pPr>
              <a:buFont typeface="Arial" panose="020B0604020202020204" pitchFamily="34" charset="0"/>
              <a:buChar char="•"/>
            </a:pPr>
            <a:endParaRPr lang="en-US" altLang="zh-CN" sz="2400"/>
          </a:p>
          <a:p>
            <a:pPr>
              <a:buFont typeface="Arial" panose="020B0604020202020204" pitchFamily="34" charset="0"/>
              <a:buChar char="•"/>
            </a:pPr>
            <a:r>
              <a:rPr lang="en-US" altLang="zh-CN" sz="2400"/>
              <a:t>Shaping Visual Representations with Language for Few-Shot Classification</a:t>
            </a:r>
            <a:endParaRPr lang="en-US" altLang="zh-CN" sz="2400"/>
          </a:p>
          <a:p>
            <a:pPr>
              <a:buFont typeface="Arial" panose="020B0604020202020204" pitchFamily="34" charset="0"/>
              <a:buChar char="•"/>
            </a:pPr>
            <a:endParaRPr lang="en-US" altLang="zh-CN" sz="2400"/>
          </a:p>
          <a:p>
            <a:pPr>
              <a:buFont typeface="Arial" panose="020B0604020202020204" pitchFamily="34" charset="0"/>
              <a:buChar char="•"/>
            </a:pPr>
            <a:r>
              <a:rPr lang="en-US" altLang="zh-CN" sz="2400"/>
              <a:t>Span-ConveRT: Few-shot Span Extraction for Dialog with Pretrained Conversational Representations</a:t>
            </a:r>
            <a:endParaRPr lang="en-US" altLang="zh-CN" sz="2400"/>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7266" y="1822429"/>
            <a:ext cx="4442135" cy="895350"/>
          </a:xfrm>
        </p:spPr>
        <p:txBody>
          <a:bodyPr>
            <a:normAutofit/>
          </a:bodyPr>
          <a:lstStyle/>
          <a:p>
            <a:r>
              <a:rPr lang="en-US" altLang="zh-CN" sz="4000" dirty="0">
                <a:sym typeface="+mn-ea"/>
              </a:rPr>
              <a:t>Few-Shot</a:t>
            </a:r>
            <a:endParaRPr lang="zh-CN" altLang="en-US" sz="4000" dirty="0"/>
          </a:p>
        </p:txBody>
      </p:sp>
      <p:sp>
        <p:nvSpPr>
          <p:cNvPr id="9" name="文本框 8"/>
          <p:cNvSpPr txBox="1"/>
          <p:nvPr/>
        </p:nvSpPr>
        <p:spPr>
          <a:xfrm>
            <a:off x="1233833" y="1822429"/>
            <a:ext cx="1029774" cy="89535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Few-Shot</a:t>
            </a:r>
            <a:endParaRPr lang="en-US" altLang="zh-CN" dirty="0"/>
          </a:p>
        </p:txBody>
      </p:sp>
      <p:sp>
        <p:nvSpPr>
          <p:cNvPr id="62" name="内容占位符 61"/>
          <p:cNvSpPr>
            <a:spLocks noGrp="1"/>
          </p:cNvSpPr>
          <p:nvPr>
            <p:ph sz="half" idx="13"/>
          </p:nvPr>
        </p:nvSpPr>
        <p:spPr>
          <a:xfrm>
            <a:off x="669925" y="1130300"/>
            <a:ext cx="11267440" cy="5006975"/>
          </a:xfrm>
        </p:spPr>
        <p:txBody>
          <a:bodyPr>
            <a:normAutofit fontScale="90000"/>
          </a:bodyPr>
          <a:p>
            <a:pPr marL="0" indent="0" fontAlgn="auto">
              <a:lnSpc>
                <a:spcPct val="100000"/>
              </a:lnSpc>
              <a:spcAft>
                <a:spcPts val="1200"/>
              </a:spcAft>
              <a:buNone/>
            </a:pPr>
            <a:r>
              <a:rPr lang="en-US" altLang="zh-CN" sz="3200"/>
              <a:t>      希望机器学习模型在学习了一定类别的大量数据后，对于新的类别，只需要少量的样本就能快速学习</a:t>
            </a:r>
            <a:r>
              <a:rPr lang="zh-CN" altLang="zh-CN" sz="3200"/>
              <a:t>。</a:t>
            </a:r>
            <a:endParaRPr lang="zh-CN" altLang="zh-CN" sz="3200"/>
          </a:p>
          <a:p>
            <a:pPr>
              <a:buFont typeface="Wingdings" panose="05000000000000000000" charset="0"/>
              <a:buChar char="Ø"/>
            </a:pPr>
            <a:r>
              <a:rPr lang="zh-CN" altLang="zh-CN" sz="3200">
                <a:solidFill>
                  <a:srgbClr val="0070C0"/>
                </a:solidFill>
              </a:rPr>
              <a:t>learning to learn</a:t>
            </a:r>
            <a:endParaRPr lang="zh-CN" altLang="zh-CN" sz="3200">
              <a:solidFill>
                <a:srgbClr val="0070C0"/>
              </a:solidFill>
            </a:endParaRPr>
          </a:p>
          <a:p>
            <a:pPr>
              <a:buFont typeface="Wingdings" panose="05000000000000000000" charset="0"/>
              <a:buChar char="Ø"/>
            </a:pPr>
            <a:r>
              <a:rPr lang="en-US" altLang="zh-CN" sz="3200">
                <a:solidFill>
                  <a:srgbClr val="0070C0"/>
                </a:solidFill>
              </a:rPr>
              <a:t>C</a:t>
            </a:r>
            <a:r>
              <a:rPr lang="zh-CN" altLang="zh-CN" sz="3200">
                <a:solidFill>
                  <a:srgbClr val="0070C0"/>
                </a:solidFill>
              </a:rPr>
              <a:t>-way K-shot 问题</a:t>
            </a:r>
            <a:endParaRPr lang="zh-CN" altLang="zh-CN" sz="3200">
              <a:solidFill>
                <a:srgbClr val="0070C0"/>
              </a:solidFill>
            </a:endParaRPr>
          </a:p>
          <a:p>
            <a:pPr fontAlgn="auto">
              <a:lnSpc>
                <a:spcPct val="150000"/>
              </a:lnSpc>
              <a:buNone/>
            </a:pPr>
            <a:r>
              <a:rPr lang="zh-CN" altLang="zh-CN" sz="2800"/>
              <a:t>      在训练阶段，会在训练集中随机抽取 C 个类别，每个类别 K 个样本</a:t>
            </a:r>
            <a:r>
              <a:rPr lang="en-US" altLang="zh-CN" sz="2800"/>
              <a:t>,</a:t>
            </a:r>
            <a:r>
              <a:rPr lang="zh-CN" altLang="zh-CN" sz="2800"/>
              <a:t>总共C</a:t>
            </a:r>
            <a:r>
              <a:rPr lang="en-US" altLang="zh-CN" sz="2800"/>
              <a:t>*</a:t>
            </a:r>
            <a:r>
              <a:rPr lang="zh-CN" altLang="zh-CN" sz="2800"/>
              <a:t>K 个数据，构建一个 meta-task，作为模型的支撑集support set输入；再从这 C个类中剩余的数据中抽取一批样本作为模型的预测对象batch set。</a:t>
            </a:r>
            <a:endParaRPr lang="zh-CN" altLang="zh-CN" sz="2800"/>
          </a:p>
          <a:p>
            <a:pPr marL="0" indent="0" fontAlgn="auto">
              <a:lnSpc>
                <a:spcPct val="150000"/>
              </a:lnSpc>
              <a:buNone/>
            </a:pPr>
            <a:r>
              <a:rPr lang="zh-CN" altLang="zh-CN" sz="2800"/>
              <a:t>    </a:t>
            </a:r>
            <a:r>
              <a:rPr lang="zh-CN" altLang="zh-CN" sz="2800">
                <a:solidFill>
                  <a:srgbClr val="0070C0"/>
                </a:solidFill>
              </a:rPr>
              <a:t>要求模型从 C*K 个数据中学会如何区分这 C 个类别</a:t>
            </a:r>
            <a:endParaRPr lang="zh-CN" altLang="zh-CN" sz="2800">
              <a:solidFill>
                <a:srgbClr val="0070C0"/>
              </a:solidFill>
            </a:endParaRPr>
          </a:p>
        </p:txBody>
      </p:sp>
      <p:sp>
        <p:nvSpPr>
          <p:cNvPr id="4" name="灯片编号占位符 3"/>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ISLIDE.THEME" val="https://www.islide.cc;"/>
</p:tagLst>
</file>

<file path=ppt/tags/tag10.xml><?xml version="1.0" encoding="utf-8"?>
<p:tagLst xmlns:p="http://schemas.openxmlformats.org/presentationml/2006/main">
  <p:tag name="ISLIDE.DIAGRAM" val="#184870;"/>
</p:tagLst>
</file>

<file path=ppt/tags/tag11.xml><?xml version="1.0" encoding="utf-8"?>
<p:tagLst xmlns:p="http://schemas.openxmlformats.org/presentationml/2006/main">
  <p:tag name="ISLIDE.DIAGRAM" val="#184870;"/>
</p:tagLst>
</file>

<file path=ppt/tags/tag12.xml><?xml version="1.0" encoding="utf-8"?>
<p:tagLst xmlns:p="http://schemas.openxmlformats.org/presentationml/2006/main">
  <p:tag name="ISLIDE.DIAGRAM" val="#184870;"/>
</p:tagLst>
</file>

<file path=ppt/tags/tag13.xml><?xml version="1.0" encoding="utf-8"?>
<p:tagLst xmlns:p="http://schemas.openxmlformats.org/presentationml/2006/main">
  <p:tag name="ISLIDE.DIAGRAM" val="#184870;"/>
</p:tagLst>
</file>

<file path=ppt/tags/tag14.xml><?xml version="1.0" encoding="utf-8"?>
<p:tagLst xmlns:p="http://schemas.openxmlformats.org/presentationml/2006/main">
  <p:tag name="ISLIDE.THEME" val="https://www.islide.cc;"/>
</p:tagLst>
</file>

<file path=ppt/tags/tag15.xml><?xml version="1.0" encoding="utf-8"?>
<p:tagLst xmlns:p="http://schemas.openxmlformats.org/presentationml/2006/main">
  <p:tag name="ISLIDE.DIAGRAM" val="#392730;"/>
</p:tagLst>
</file>

<file path=ppt/tags/tag16.xml><?xml version="1.0" encoding="utf-8"?>
<p:tagLst xmlns:p="http://schemas.openxmlformats.org/presentationml/2006/main">
  <p:tag name="KSO_WM_UNIT_PLACING_PICTURE_USER_VIEWPORT" val="{&quot;height&quot;:8430,&quot;width&quot;:11280}"/>
</p:tagLst>
</file>

<file path=ppt/tags/tag17.xml><?xml version="1.0" encoding="utf-8"?>
<p:tagLst xmlns:p="http://schemas.openxmlformats.org/presentationml/2006/main">
  <p:tag name="ISLIDE.DIAGRAM" val="#184870;"/>
</p:tagLst>
</file>

<file path=ppt/tags/tag18.xml><?xml version="1.0" encoding="utf-8"?>
<p:tagLst xmlns:p="http://schemas.openxmlformats.org/presentationml/2006/main">
  <p:tag name="ISLIDE.DIAGRAM" val="#184870;"/>
</p:tagLst>
</file>

<file path=ppt/tags/tag19.xml><?xml version="1.0" encoding="utf-8"?>
<p:tagLst xmlns:p="http://schemas.openxmlformats.org/presentationml/2006/main">
  <p:tag name="ISLIDE.THEME" val="https://www.islide.cc;"/>
</p:tagLst>
</file>

<file path=ppt/tags/tag2.xml><?xml version="1.0" encoding="utf-8"?>
<p:tagLst xmlns:p="http://schemas.openxmlformats.org/presentationml/2006/main">
  <p:tag name="ISLIDE.DIAGRAM" val="#184870;"/>
</p:tagLst>
</file>

<file path=ppt/tags/tag20.xml><?xml version="1.0" encoding="utf-8"?>
<p:tagLst xmlns:p="http://schemas.openxmlformats.org/presentationml/2006/main">
  <p:tag name="ISLIDE.THEME" val="https://www.islide.cc;"/>
</p:tagLst>
</file>

<file path=ppt/tags/tag2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53686"/>
</p:tagLst>
</file>

<file path=ppt/tags/tag3.xml><?xml version="1.0" encoding="utf-8"?>
<p:tagLst xmlns:p="http://schemas.openxmlformats.org/presentationml/2006/main">
  <p:tag name="KSO_WM_UNIT_PLACING_PICTURE_USER_VIEWPORT" val="{&quot;height&quot;:4995,&quot;width&quot;:10980}"/>
</p:tagLst>
</file>

<file path=ppt/tags/tag4.xml><?xml version="1.0" encoding="utf-8"?>
<p:tagLst xmlns:p="http://schemas.openxmlformats.org/presentationml/2006/main">
  <p:tag name="ISLIDE.DIAGRAM" val="#184870;"/>
</p:tagLst>
</file>

<file path=ppt/tags/tag5.xml><?xml version="1.0" encoding="utf-8"?>
<p:tagLst xmlns:p="http://schemas.openxmlformats.org/presentationml/2006/main">
  <p:tag name="ISLIDE.DIAGRAM" val="#184870;"/>
</p:tagLst>
</file>

<file path=ppt/tags/tag6.xml><?xml version="1.0" encoding="utf-8"?>
<p:tagLst xmlns:p="http://schemas.openxmlformats.org/presentationml/2006/main">
  <p:tag name="ISLIDE.DIAGRAM" val="#184870;"/>
</p:tagLst>
</file>

<file path=ppt/tags/tag7.xml><?xml version="1.0" encoding="utf-8"?>
<p:tagLst xmlns:p="http://schemas.openxmlformats.org/presentationml/2006/main">
  <p:tag name="ISLIDE.DIAGRAM" val="#184870;"/>
</p:tagLst>
</file>

<file path=ppt/tags/tag8.xml><?xml version="1.0" encoding="utf-8"?>
<p:tagLst xmlns:p="http://schemas.openxmlformats.org/presentationml/2006/main">
  <p:tag name="ISLIDE.DIAGRAM" val="#184870;"/>
</p:tagLst>
</file>

<file path=ppt/tags/tag9.xml><?xml version="1.0" encoding="utf-8"?>
<p:tagLst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FA263"/>
      </a:accent1>
      <a:accent2>
        <a:srgbClr val="2CC47F"/>
      </a:accent2>
      <a:accent3>
        <a:srgbClr val="6FDFD7"/>
      </a:accent3>
      <a:accent4>
        <a:srgbClr val="A0F3F7"/>
      </a:accent4>
      <a:accent5>
        <a:srgbClr val="FFAC3F"/>
      </a:accent5>
      <a:accent6>
        <a:srgbClr val="FFD357"/>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FA263"/>
    </a:accent1>
    <a:accent2>
      <a:srgbClr val="2CC47F"/>
    </a:accent2>
    <a:accent3>
      <a:srgbClr val="6FDFD7"/>
    </a:accent3>
    <a:accent4>
      <a:srgbClr val="A0F3F7"/>
    </a:accent4>
    <a:accent5>
      <a:srgbClr val="FFAC3F"/>
    </a:accent5>
    <a:accent6>
      <a:srgbClr val="FFD357"/>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FA263"/>
    </a:accent1>
    <a:accent2>
      <a:srgbClr val="2CC47F"/>
    </a:accent2>
    <a:accent3>
      <a:srgbClr val="6FDFD7"/>
    </a:accent3>
    <a:accent4>
      <a:srgbClr val="A0F3F7"/>
    </a:accent4>
    <a:accent5>
      <a:srgbClr val="FFAC3F"/>
    </a:accent5>
    <a:accent6>
      <a:srgbClr val="FFD357"/>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3482</Words>
  <Application>WPS 演示</Application>
  <PresentationFormat>宽屏</PresentationFormat>
  <Paragraphs>207</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楷体</vt:lpstr>
      <vt:lpstr>方正粗黑宋简体</vt:lpstr>
      <vt:lpstr>Impact</vt:lpstr>
      <vt:lpstr>Wingdings</vt:lpstr>
      <vt:lpstr>微软雅黑</vt:lpstr>
      <vt:lpstr>Arial Unicode MS</vt:lpstr>
      <vt:lpstr>Calibri</vt:lpstr>
      <vt:lpstr>主题5</vt:lpstr>
      <vt:lpstr>任务型对话中的Few-shot-learning   2008博 刘芳 2020.6.1 </vt:lpstr>
      <vt:lpstr>任务型对话</vt:lpstr>
      <vt:lpstr>基于流程的任务型对话（Pipeline）</vt:lpstr>
      <vt:lpstr>端到端的任务型对话（End-to-End）</vt:lpstr>
      <vt:lpstr>任务型对话ACL2020</vt:lpstr>
      <vt:lpstr>任务型对话ACL2020</vt:lpstr>
      <vt:lpstr>Few-Shot</vt:lpstr>
      <vt:lpstr>Few-Shot</vt:lpstr>
      <vt:lpstr>Few-Shot</vt:lpstr>
      <vt:lpstr>Few-Shot 难题</vt:lpstr>
      <vt:lpstr>Meta-Learning</vt:lpstr>
      <vt:lpstr>Meta-Learning的比较</vt:lpstr>
      <vt:lpstr>Few-Shot Generalization Across Dialogue Tasks </vt:lpstr>
      <vt:lpstr>循环嵌入对话策略（REDP）</vt:lpstr>
      <vt:lpstr>循环嵌入对话策略（REDP）</vt:lpstr>
      <vt:lpstr>Few-Shot Generalization Across Dialogue Tasks</vt:lpstr>
      <vt:lpstr>实验结果</vt:lpstr>
      <vt:lpstr>实验结果</vt:lpstr>
      <vt:lpstr>总结</vt:lpstr>
      <vt:lpstr>关于小样本学习的一些思考和疑问</vt:lpstr>
      <vt:lpstr>Thanks！   谢谢.</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A</cp:lastModifiedBy>
  <cp:revision>970</cp:revision>
  <cp:lastPrinted>2017-11-14T16:00:00Z</cp:lastPrinted>
  <dcterms:created xsi:type="dcterms:W3CDTF">2017-11-14T16:00:00Z</dcterms:created>
  <dcterms:modified xsi:type="dcterms:W3CDTF">2020-06-01T12:11:44Z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2052-11.1.0.9740</vt:lpwstr>
  </property>
</Properties>
</file>