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94" r:id="rId3"/>
    <p:sldId id="258" r:id="rId4"/>
    <p:sldId id="1696" r:id="rId5"/>
    <p:sldId id="1697" r:id="rId6"/>
    <p:sldId id="1699" r:id="rId7"/>
    <p:sldId id="1698" r:id="rId8"/>
    <p:sldId id="1700" r:id="rId9"/>
    <p:sldId id="1701" r:id="rId10"/>
    <p:sldId id="1702" r:id="rId11"/>
    <p:sldId id="1704" r:id="rId12"/>
    <p:sldId id="1703" r:id="rId13"/>
    <p:sldId id="1705" r:id="rId14"/>
    <p:sldId id="1707" r:id="rId15"/>
    <p:sldId id="1709" r:id="rId16"/>
    <p:sldId id="1708" r:id="rId17"/>
    <p:sldId id="1710" r:id="rId18"/>
    <p:sldId id="1711" r:id="rId19"/>
    <p:sldId id="1713" r:id="rId20"/>
    <p:sldId id="1714" r:id="rId21"/>
    <p:sldId id="1715" r:id="rId22"/>
    <p:sldId id="1716" r:id="rId23"/>
    <p:sldId id="1717" r:id="rId24"/>
    <p:sldId id="1718" r:id="rId25"/>
    <p:sldId id="1719" r:id="rId26"/>
    <p:sldId id="1720" r:id="rId27"/>
    <p:sldId id="1721" r:id="rId28"/>
    <p:sldId id="172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2" autoAdjust="0"/>
    <p:restoredTop sz="94710" autoAdjust="0"/>
  </p:normalViewPr>
  <p:slideViewPr>
    <p:cSldViewPr snapToGrid="0">
      <p:cViewPr varScale="1">
        <p:scale>
          <a:sx n="67" d="100"/>
          <a:sy n="67" d="100"/>
        </p:scale>
        <p:origin x="66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FF1CE47C-0C42-4A94-BE19-1535BDAAB0E1}"/>
              </a:ext>
            </a:extLst>
          </p:cNvPr>
          <p:cNvSpPr>
            <a:spLocks/>
          </p:cNvSpPr>
          <p:nvPr userDrawn="1"/>
        </p:nvSpPr>
        <p:spPr bwMode="auto">
          <a:xfrm>
            <a:off x="1" y="2036764"/>
            <a:ext cx="7938334" cy="4821237"/>
          </a:xfrm>
          <a:custGeom>
            <a:avLst/>
            <a:gdLst>
              <a:gd name="T0" fmla="*/ 0 w 2874"/>
              <a:gd name="T1" fmla="*/ 4099 h 4099"/>
              <a:gd name="T2" fmla="*/ 0 w 2874"/>
              <a:gd name="T3" fmla="*/ 0 h 4099"/>
              <a:gd name="T4" fmla="*/ 2874 w 2874"/>
              <a:gd name="T5" fmla="*/ 1862 h 4099"/>
              <a:gd name="T6" fmla="*/ 2020 w 2874"/>
              <a:gd name="T7" fmla="*/ 4099 h 4099"/>
              <a:gd name="T8" fmla="*/ 0 w 2874"/>
              <a:gd name="T9" fmla="*/ 4099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4" h="4099">
                <a:moveTo>
                  <a:pt x="0" y="4099"/>
                </a:moveTo>
                <a:lnTo>
                  <a:pt x="0" y="0"/>
                </a:lnTo>
                <a:lnTo>
                  <a:pt x="2874" y="1862"/>
                </a:lnTo>
                <a:lnTo>
                  <a:pt x="2020" y="4099"/>
                </a:lnTo>
                <a:lnTo>
                  <a:pt x="0" y="40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7CE3E2CC-7B72-4D54-9893-F2E38F00CFE3}"/>
              </a:ext>
            </a:extLst>
          </p:cNvPr>
          <p:cNvSpPr>
            <a:spLocks/>
          </p:cNvSpPr>
          <p:nvPr userDrawn="1"/>
        </p:nvSpPr>
        <p:spPr bwMode="auto">
          <a:xfrm>
            <a:off x="1099325" y="2387271"/>
            <a:ext cx="6839010" cy="4470730"/>
          </a:xfrm>
          <a:custGeom>
            <a:avLst/>
            <a:gdLst>
              <a:gd name="T0" fmla="*/ 824 w 2476"/>
              <a:gd name="T1" fmla="*/ 3801 h 3801"/>
              <a:gd name="T2" fmla="*/ 0 w 2476"/>
              <a:gd name="T3" fmla="*/ 0 h 3801"/>
              <a:gd name="T4" fmla="*/ 2476 w 2476"/>
              <a:gd name="T5" fmla="*/ 1564 h 3801"/>
              <a:gd name="T6" fmla="*/ 1668 w 2476"/>
              <a:gd name="T7" fmla="*/ 3801 h 3801"/>
              <a:gd name="T8" fmla="*/ 824 w 2476"/>
              <a:gd name="T9" fmla="*/ 3801 h 3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6" h="3801">
                <a:moveTo>
                  <a:pt x="824" y="3801"/>
                </a:moveTo>
                <a:lnTo>
                  <a:pt x="0" y="0"/>
                </a:lnTo>
                <a:lnTo>
                  <a:pt x="2476" y="1564"/>
                </a:lnTo>
                <a:lnTo>
                  <a:pt x="1668" y="3801"/>
                </a:lnTo>
                <a:lnTo>
                  <a:pt x="824" y="38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3CA3783-733D-4D0B-A984-A884739F7118}"/>
              </a:ext>
            </a:extLst>
          </p:cNvPr>
          <p:cNvSpPr>
            <a:spLocks/>
          </p:cNvSpPr>
          <p:nvPr userDrawn="1"/>
        </p:nvSpPr>
        <p:spPr bwMode="auto">
          <a:xfrm>
            <a:off x="1" y="1778000"/>
            <a:ext cx="8490758" cy="2731133"/>
          </a:xfrm>
          <a:custGeom>
            <a:avLst/>
            <a:gdLst>
              <a:gd name="T0" fmla="*/ 0 w 3074"/>
              <a:gd name="T1" fmla="*/ 0 h 2322"/>
              <a:gd name="T2" fmla="*/ 2849 w 3074"/>
              <a:gd name="T3" fmla="*/ 1920 h 2322"/>
              <a:gd name="T4" fmla="*/ 3074 w 3074"/>
              <a:gd name="T5" fmla="*/ 2074 h 2322"/>
              <a:gd name="T6" fmla="*/ 2964 w 3074"/>
              <a:gd name="T7" fmla="*/ 2322 h 2322"/>
              <a:gd name="T8" fmla="*/ 2738 w 3074"/>
              <a:gd name="T9" fmla="*/ 2170 h 2322"/>
              <a:gd name="T10" fmla="*/ 0 w 3074"/>
              <a:gd name="T11" fmla="*/ 324 h 2322"/>
              <a:gd name="T12" fmla="*/ 0 w 3074"/>
              <a:gd name="T13" fmla="*/ 0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74" h="2322">
                <a:moveTo>
                  <a:pt x="0" y="0"/>
                </a:moveTo>
                <a:lnTo>
                  <a:pt x="2849" y="1920"/>
                </a:lnTo>
                <a:lnTo>
                  <a:pt x="3074" y="2074"/>
                </a:lnTo>
                <a:lnTo>
                  <a:pt x="2964" y="2322"/>
                </a:lnTo>
                <a:lnTo>
                  <a:pt x="2738" y="2170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2BFDC34-32FB-4429-8262-F82E8DCE5996}"/>
              </a:ext>
            </a:extLst>
          </p:cNvPr>
          <p:cNvSpPr>
            <a:spLocks/>
          </p:cNvSpPr>
          <p:nvPr userDrawn="1"/>
        </p:nvSpPr>
        <p:spPr bwMode="auto">
          <a:xfrm>
            <a:off x="5643011" y="2682496"/>
            <a:ext cx="6548989" cy="4175504"/>
          </a:xfrm>
          <a:custGeom>
            <a:avLst/>
            <a:gdLst>
              <a:gd name="T0" fmla="*/ 0 w 2371"/>
              <a:gd name="T1" fmla="*/ 3550 h 3550"/>
              <a:gd name="T2" fmla="*/ 1135 w 2371"/>
              <a:gd name="T3" fmla="*/ 665 h 3550"/>
              <a:gd name="T4" fmla="*/ 2371 w 2371"/>
              <a:gd name="T5" fmla="*/ 0 h 3550"/>
              <a:gd name="T6" fmla="*/ 2371 w 2371"/>
              <a:gd name="T7" fmla="*/ 3550 h 3550"/>
              <a:gd name="T8" fmla="*/ 0 w 2371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1" h="3550">
                <a:moveTo>
                  <a:pt x="0" y="3550"/>
                </a:moveTo>
                <a:lnTo>
                  <a:pt x="1135" y="665"/>
                </a:lnTo>
                <a:lnTo>
                  <a:pt x="2371" y="0"/>
                </a:lnTo>
                <a:lnTo>
                  <a:pt x="2371" y="3550"/>
                </a:lnTo>
                <a:lnTo>
                  <a:pt x="0" y="3550"/>
                </a:lnTo>
                <a:close/>
              </a:path>
            </a:pathLst>
          </a:cu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123311E7-EE39-4E53-97D0-A88AB8FC869C}"/>
              </a:ext>
            </a:extLst>
          </p:cNvPr>
          <p:cNvSpPr>
            <a:spLocks/>
          </p:cNvSpPr>
          <p:nvPr userDrawn="1"/>
        </p:nvSpPr>
        <p:spPr bwMode="auto">
          <a:xfrm>
            <a:off x="5643012" y="2831874"/>
            <a:ext cx="5891604" cy="4026127"/>
          </a:xfrm>
          <a:custGeom>
            <a:avLst/>
            <a:gdLst>
              <a:gd name="T0" fmla="*/ 0 w 2133"/>
              <a:gd name="T1" fmla="*/ 3423 h 3423"/>
              <a:gd name="T2" fmla="*/ 1135 w 2133"/>
              <a:gd name="T3" fmla="*/ 538 h 3423"/>
              <a:gd name="T4" fmla="*/ 2133 w 2133"/>
              <a:gd name="T5" fmla="*/ 0 h 3423"/>
              <a:gd name="T6" fmla="*/ 871 w 2133"/>
              <a:gd name="T7" fmla="*/ 3423 h 3423"/>
              <a:gd name="T8" fmla="*/ 0 w 2133"/>
              <a:gd name="T9" fmla="*/ 3423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3" h="3423">
                <a:moveTo>
                  <a:pt x="0" y="3423"/>
                </a:moveTo>
                <a:lnTo>
                  <a:pt x="1135" y="538"/>
                </a:lnTo>
                <a:lnTo>
                  <a:pt x="2133" y="0"/>
                </a:lnTo>
                <a:lnTo>
                  <a:pt x="871" y="3423"/>
                </a:lnTo>
                <a:lnTo>
                  <a:pt x="0" y="34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82A60200-8789-4CC7-9E10-43F61512C111}"/>
              </a:ext>
            </a:extLst>
          </p:cNvPr>
          <p:cNvSpPr>
            <a:spLocks/>
          </p:cNvSpPr>
          <p:nvPr userDrawn="1"/>
        </p:nvSpPr>
        <p:spPr bwMode="auto">
          <a:xfrm>
            <a:off x="5167927" y="2455490"/>
            <a:ext cx="7024073" cy="4402511"/>
          </a:xfrm>
          <a:custGeom>
            <a:avLst/>
            <a:gdLst>
              <a:gd name="T0" fmla="*/ 1203 w 2543"/>
              <a:gd name="T1" fmla="*/ 1498 h 3743"/>
              <a:gd name="T2" fmla="*/ 1093 w 2543"/>
              <a:gd name="T3" fmla="*/ 1746 h 3743"/>
              <a:gd name="T4" fmla="*/ 293 w 2543"/>
              <a:gd name="T5" fmla="*/ 3743 h 3743"/>
              <a:gd name="T6" fmla="*/ 0 w 2543"/>
              <a:gd name="T7" fmla="*/ 3743 h 3743"/>
              <a:gd name="T8" fmla="*/ 867 w 2543"/>
              <a:gd name="T9" fmla="*/ 1594 h 3743"/>
              <a:gd name="T10" fmla="*/ 978 w 2543"/>
              <a:gd name="T11" fmla="*/ 1344 h 3743"/>
              <a:gd name="T12" fmla="*/ 1243 w 2543"/>
              <a:gd name="T13" fmla="*/ 740 h 3743"/>
              <a:gd name="T14" fmla="*/ 2543 w 2543"/>
              <a:gd name="T15" fmla="*/ 0 h 3743"/>
              <a:gd name="T16" fmla="*/ 2543 w 2543"/>
              <a:gd name="T17" fmla="*/ 308 h 3743"/>
              <a:gd name="T18" fmla="*/ 1453 w 2543"/>
              <a:gd name="T19" fmla="*/ 928 h 3743"/>
              <a:gd name="T20" fmla="*/ 1203 w 2543"/>
              <a:gd name="T21" fmla="*/ 1498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43" h="3743">
                <a:moveTo>
                  <a:pt x="1203" y="1498"/>
                </a:moveTo>
                <a:lnTo>
                  <a:pt x="1093" y="1746"/>
                </a:lnTo>
                <a:lnTo>
                  <a:pt x="293" y="3743"/>
                </a:lnTo>
                <a:lnTo>
                  <a:pt x="0" y="3743"/>
                </a:lnTo>
                <a:lnTo>
                  <a:pt x="867" y="1594"/>
                </a:lnTo>
                <a:lnTo>
                  <a:pt x="978" y="1344"/>
                </a:lnTo>
                <a:lnTo>
                  <a:pt x="1243" y="740"/>
                </a:lnTo>
                <a:lnTo>
                  <a:pt x="2543" y="0"/>
                </a:lnTo>
                <a:lnTo>
                  <a:pt x="2543" y="308"/>
                </a:lnTo>
                <a:lnTo>
                  <a:pt x="1453" y="928"/>
                </a:lnTo>
                <a:lnTo>
                  <a:pt x="1203" y="14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5C46DFD-D320-4FDA-B5AE-FF9118C31B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1998" cy="4036301"/>
          </a:xfrm>
          <a:custGeom>
            <a:avLst/>
            <a:gdLst>
              <a:gd name="connsiteX0" fmla="*/ 0 w 12191998"/>
              <a:gd name="connsiteY0" fmla="*/ 0 h 4036301"/>
              <a:gd name="connsiteX1" fmla="*/ 12191998 w 12191998"/>
              <a:gd name="connsiteY1" fmla="*/ 0 h 4036301"/>
              <a:gd name="connsiteX2" fmla="*/ 12191998 w 12191998"/>
              <a:gd name="connsiteY2" fmla="*/ 2455490 h 4036301"/>
              <a:gd name="connsiteX3" fmla="*/ 8601241 w 12191998"/>
              <a:gd name="connsiteY3" fmla="*/ 3325877 h 4036301"/>
              <a:gd name="connsiteX4" fmla="*/ 7869279 w 12191998"/>
              <a:gd name="connsiteY4" fmla="*/ 4036301 h 4036301"/>
              <a:gd name="connsiteX5" fmla="*/ 0 w 12191998"/>
              <a:gd name="connsiteY5" fmla="*/ 1778000 h 403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4036301">
                <a:moveTo>
                  <a:pt x="0" y="0"/>
                </a:moveTo>
                <a:lnTo>
                  <a:pt x="12191998" y="0"/>
                </a:lnTo>
                <a:lnTo>
                  <a:pt x="12191998" y="2455490"/>
                </a:lnTo>
                <a:lnTo>
                  <a:pt x="8601241" y="3325877"/>
                </a:lnTo>
                <a:lnTo>
                  <a:pt x="7869279" y="4036301"/>
                </a:lnTo>
                <a:lnTo>
                  <a:pt x="0" y="177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副标题 2">
            <a:extLst>
              <a:ext uri="{FF2B5EF4-FFF2-40B4-BE49-F238E27FC236}">
                <a16:creationId xmlns:a16="http://schemas.microsoft.com/office/drawing/2014/main" id="{A9F6D770-C424-4B89-B3AF-7222C1111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4894620"/>
            <a:ext cx="5597525" cy="50282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E89C86ED-0B44-4A09-95EE-F8F159C05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3563702"/>
            <a:ext cx="5597525" cy="131186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5" name="文本占位符 13">
            <a:extLst>
              <a:ext uri="{FF2B5EF4-FFF2-40B4-BE49-F238E27FC236}">
                <a16:creationId xmlns:a16="http://schemas.microsoft.com/office/drawing/2014/main" id="{93A47480-F325-4A36-BC24-761B27FD81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5657458"/>
            <a:ext cx="55975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077BD38D-24B0-4311-8B76-33D9FF9FEF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5953729"/>
            <a:ext cx="55975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A32AC4B-0007-4A5F-BA6E-280FDF11EDB9}"/>
              </a:ext>
            </a:extLst>
          </p:cNvPr>
          <p:cNvGrpSpPr/>
          <p:nvPr userDrawn="1"/>
        </p:nvGrpSpPr>
        <p:grpSpPr>
          <a:xfrm>
            <a:off x="6553200" y="3175"/>
            <a:ext cx="5635626" cy="5670596"/>
            <a:chOff x="7867650" y="3175"/>
            <a:chExt cx="4321176" cy="603885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4699614-62B2-418F-9979-48728509B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47188" y="2622550"/>
              <a:ext cx="2941638" cy="3211513"/>
            </a:xfrm>
            <a:custGeom>
              <a:avLst/>
              <a:gdLst>
                <a:gd name="T0" fmla="*/ 1853 w 1853"/>
                <a:gd name="T1" fmla="*/ 0 h 2023"/>
                <a:gd name="T2" fmla="*/ 0 w 1853"/>
                <a:gd name="T3" fmla="*/ 826 h 2023"/>
                <a:gd name="T4" fmla="*/ 1853 w 1853"/>
                <a:gd name="T5" fmla="*/ 2023 h 2023"/>
                <a:gd name="T6" fmla="*/ 1853 w 1853"/>
                <a:gd name="T7" fmla="*/ 0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3" h="2023">
                  <a:moveTo>
                    <a:pt x="1853" y="0"/>
                  </a:moveTo>
                  <a:lnTo>
                    <a:pt x="0" y="826"/>
                  </a:lnTo>
                  <a:lnTo>
                    <a:pt x="1853" y="2023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EDA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DF13EC0-0162-4603-82A1-611F25ABE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2338" y="3894138"/>
              <a:ext cx="2376488" cy="1927225"/>
            </a:xfrm>
            <a:custGeom>
              <a:avLst/>
              <a:gdLst>
                <a:gd name="T0" fmla="*/ 1497 w 1497"/>
                <a:gd name="T1" fmla="*/ 0 h 1214"/>
                <a:gd name="T2" fmla="*/ 0 w 1497"/>
                <a:gd name="T3" fmla="*/ 224 h 1214"/>
                <a:gd name="T4" fmla="*/ 1497 w 1497"/>
                <a:gd name="T5" fmla="*/ 1214 h 1214"/>
                <a:gd name="T6" fmla="*/ 1497 w 1497"/>
                <a:gd name="T7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1214">
                  <a:moveTo>
                    <a:pt x="1497" y="0"/>
                  </a:moveTo>
                  <a:lnTo>
                    <a:pt x="0" y="224"/>
                  </a:lnTo>
                  <a:lnTo>
                    <a:pt x="1497" y="12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EA5C0C1-54DA-48D3-9CCA-7ED7DFB4F8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83663" y="3881438"/>
              <a:ext cx="3205163" cy="2160588"/>
            </a:xfrm>
            <a:custGeom>
              <a:avLst/>
              <a:gdLst>
                <a:gd name="T0" fmla="*/ 2019 w 2019"/>
                <a:gd name="T1" fmla="*/ 1100 h 1361"/>
                <a:gd name="T2" fmla="*/ 243 w 2019"/>
                <a:gd name="T3" fmla="*/ 0 h 1361"/>
                <a:gd name="T4" fmla="*/ 0 w 2019"/>
                <a:gd name="T5" fmla="*/ 108 h 1361"/>
                <a:gd name="T6" fmla="*/ 2019 w 2019"/>
                <a:gd name="T7" fmla="*/ 1361 h 1361"/>
                <a:gd name="T8" fmla="*/ 2019 w 2019"/>
                <a:gd name="T9" fmla="*/ 1100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9" h="1361">
                  <a:moveTo>
                    <a:pt x="2019" y="1100"/>
                  </a:moveTo>
                  <a:lnTo>
                    <a:pt x="243" y="0"/>
                  </a:lnTo>
                  <a:lnTo>
                    <a:pt x="0" y="108"/>
                  </a:lnTo>
                  <a:lnTo>
                    <a:pt x="2019" y="1361"/>
                  </a:lnTo>
                  <a:lnTo>
                    <a:pt x="2019" y="1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F73AF8C-D7CA-458A-A3FA-EE81CF95D7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4988" y="968375"/>
              <a:ext cx="4033838" cy="3149600"/>
            </a:xfrm>
            <a:custGeom>
              <a:avLst/>
              <a:gdLst>
                <a:gd name="T0" fmla="*/ 2541 w 2541"/>
                <a:gd name="T1" fmla="*/ 0 h 1984"/>
                <a:gd name="T2" fmla="*/ 624 w 2541"/>
                <a:gd name="T3" fmla="*/ 830 h 1984"/>
                <a:gd name="T4" fmla="*/ 0 w 2541"/>
                <a:gd name="T5" fmla="*/ 1984 h 1984"/>
                <a:gd name="T6" fmla="*/ 2541 w 2541"/>
                <a:gd name="T7" fmla="*/ 1984 h 1984"/>
                <a:gd name="T8" fmla="*/ 2541 w 2541"/>
                <a:gd name="T9" fmla="*/ 0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1" h="1984">
                  <a:moveTo>
                    <a:pt x="2541" y="0"/>
                  </a:moveTo>
                  <a:lnTo>
                    <a:pt x="624" y="830"/>
                  </a:lnTo>
                  <a:lnTo>
                    <a:pt x="0" y="1984"/>
                  </a:lnTo>
                  <a:lnTo>
                    <a:pt x="2541" y="1984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39D7067-9398-4AA0-8B74-8D730E9F59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47075" y="968375"/>
              <a:ext cx="3841750" cy="2797175"/>
            </a:xfrm>
            <a:custGeom>
              <a:avLst/>
              <a:gdLst>
                <a:gd name="T0" fmla="*/ 2420 w 2420"/>
                <a:gd name="T1" fmla="*/ 0 h 1762"/>
                <a:gd name="T2" fmla="*/ 503 w 2420"/>
                <a:gd name="T3" fmla="*/ 830 h 1762"/>
                <a:gd name="T4" fmla="*/ 0 w 2420"/>
                <a:gd name="T5" fmla="*/ 1762 h 1762"/>
                <a:gd name="T6" fmla="*/ 2420 w 2420"/>
                <a:gd name="T7" fmla="*/ 814 h 1762"/>
                <a:gd name="T8" fmla="*/ 2420 w 2420"/>
                <a:gd name="T9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0" h="1762">
                  <a:moveTo>
                    <a:pt x="2420" y="0"/>
                  </a:moveTo>
                  <a:lnTo>
                    <a:pt x="503" y="830"/>
                  </a:lnTo>
                  <a:lnTo>
                    <a:pt x="0" y="1762"/>
                  </a:lnTo>
                  <a:lnTo>
                    <a:pt x="2420" y="814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FA52C47-F8D0-4243-8C3D-B417F74545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7650" y="781050"/>
              <a:ext cx="4321175" cy="3336925"/>
            </a:xfrm>
            <a:custGeom>
              <a:avLst/>
              <a:gdLst>
                <a:gd name="T0" fmla="*/ 1404 w 2722"/>
                <a:gd name="T1" fmla="*/ 851 h 2102"/>
                <a:gd name="T2" fmla="*/ 1639 w 2722"/>
                <a:gd name="T3" fmla="*/ 747 h 2102"/>
                <a:gd name="T4" fmla="*/ 2722 w 2722"/>
                <a:gd name="T5" fmla="*/ 274 h 2102"/>
                <a:gd name="T6" fmla="*/ 2722 w 2722"/>
                <a:gd name="T7" fmla="*/ 0 h 2102"/>
                <a:gd name="T8" fmla="*/ 1495 w 2722"/>
                <a:gd name="T9" fmla="*/ 535 h 2102"/>
                <a:gd name="T10" fmla="*/ 1262 w 2722"/>
                <a:gd name="T11" fmla="*/ 639 h 2102"/>
                <a:gd name="T12" fmla="*/ 695 w 2722"/>
                <a:gd name="T13" fmla="*/ 886 h 2102"/>
                <a:gd name="T14" fmla="*/ 0 w 2722"/>
                <a:gd name="T15" fmla="*/ 2102 h 2102"/>
                <a:gd name="T16" fmla="*/ 289 w 2722"/>
                <a:gd name="T17" fmla="*/ 2102 h 2102"/>
                <a:gd name="T18" fmla="*/ 871 w 2722"/>
                <a:gd name="T19" fmla="*/ 1083 h 2102"/>
                <a:gd name="T20" fmla="*/ 1404 w 2722"/>
                <a:gd name="T21" fmla="*/ 851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2" h="2102">
                  <a:moveTo>
                    <a:pt x="1404" y="851"/>
                  </a:moveTo>
                  <a:lnTo>
                    <a:pt x="1639" y="747"/>
                  </a:lnTo>
                  <a:lnTo>
                    <a:pt x="2722" y="274"/>
                  </a:lnTo>
                  <a:lnTo>
                    <a:pt x="2722" y="0"/>
                  </a:lnTo>
                  <a:lnTo>
                    <a:pt x="1495" y="535"/>
                  </a:lnTo>
                  <a:lnTo>
                    <a:pt x="1262" y="639"/>
                  </a:lnTo>
                  <a:lnTo>
                    <a:pt x="695" y="886"/>
                  </a:lnTo>
                  <a:lnTo>
                    <a:pt x="0" y="2102"/>
                  </a:lnTo>
                  <a:lnTo>
                    <a:pt x="289" y="2102"/>
                  </a:lnTo>
                  <a:lnTo>
                    <a:pt x="871" y="1083"/>
                  </a:lnTo>
                  <a:lnTo>
                    <a:pt x="1404" y="8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216F67B-27D6-4634-9DA4-71859C0BFC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8363" y="3175"/>
              <a:ext cx="3700463" cy="3600450"/>
            </a:xfrm>
            <a:custGeom>
              <a:avLst/>
              <a:gdLst>
                <a:gd name="T0" fmla="*/ 0 w 2331"/>
                <a:gd name="T1" fmla="*/ 0 h 2268"/>
                <a:gd name="T2" fmla="*/ 2331 w 2331"/>
                <a:gd name="T3" fmla="*/ 2268 h 2268"/>
                <a:gd name="T4" fmla="*/ 2331 w 2331"/>
                <a:gd name="T5" fmla="*/ 0 h 2268"/>
                <a:gd name="T6" fmla="*/ 0 w 2331"/>
                <a:gd name="T7" fmla="*/ 0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1" h="2268">
                  <a:moveTo>
                    <a:pt x="0" y="0"/>
                  </a:moveTo>
                  <a:lnTo>
                    <a:pt x="2331" y="2268"/>
                  </a:lnTo>
                  <a:lnTo>
                    <a:pt x="2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7238F37-52C3-4DFD-B1A3-51F98C1A7A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5675" y="3175"/>
              <a:ext cx="1073150" cy="3535363"/>
            </a:xfrm>
            <a:custGeom>
              <a:avLst/>
              <a:gdLst>
                <a:gd name="T0" fmla="*/ 0 w 676"/>
                <a:gd name="T1" fmla="*/ 0 h 2227"/>
                <a:gd name="T2" fmla="*/ 676 w 676"/>
                <a:gd name="T3" fmla="*/ 2227 h 2227"/>
                <a:gd name="T4" fmla="*/ 676 w 676"/>
                <a:gd name="T5" fmla="*/ 0 h 2227"/>
                <a:gd name="T6" fmla="*/ 0 w 676"/>
                <a:gd name="T7" fmla="*/ 0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2227">
                  <a:moveTo>
                    <a:pt x="0" y="0"/>
                  </a:moveTo>
                  <a:lnTo>
                    <a:pt x="676" y="2227"/>
                  </a:lnTo>
                  <a:lnTo>
                    <a:pt x="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F8DC8DE-665A-4326-AAF7-F00CD2A03D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0200" y="3175"/>
              <a:ext cx="4238625" cy="4135438"/>
            </a:xfrm>
            <a:custGeom>
              <a:avLst/>
              <a:gdLst>
                <a:gd name="T0" fmla="*/ 0 w 2670"/>
                <a:gd name="T1" fmla="*/ 0 h 2605"/>
                <a:gd name="T2" fmla="*/ 2670 w 2670"/>
                <a:gd name="T3" fmla="*/ 2605 h 2605"/>
                <a:gd name="T4" fmla="*/ 2670 w 2670"/>
                <a:gd name="T5" fmla="*/ 1945 h 2605"/>
                <a:gd name="T6" fmla="*/ 676 w 2670"/>
                <a:gd name="T7" fmla="*/ 0 h 2605"/>
                <a:gd name="T8" fmla="*/ 0 w 2670"/>
                <a:gd name="T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0" h="2605">
                  <a:moveTo>
                    <a:pt x="0" y="0"/>
                  </a:moveTo>
                  <a:lnTo>
                    <a:pt x="2670" y="2605"/>
                  </a:lnTo>
                  <a:lnTo>
                    <a:pt x="2670" y="1945"/>
                  </a:lnTo>
                  <a:lnTo>
                    <a:pt x="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4B910B97-F191-488C-A40C-2C623B6C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44" y="293639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789D8B21-EACE-4BFD-905B-FFF96A3E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860" y="383174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5CB9C-8C87-49FE-A5A7-20F935E8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3FF87-B317-449D-9854-D8F67C46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F5BB6-699C-48F3-8201-9DCDC51D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B8790D-B32B-4C32-83DD-176F25F8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CADB4-F590-41CB-AECC-BCF3765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315CB-C7A2-488F-ABC4-5F0E87BF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3DC4DE62-C939-4919-9D8C-DF0E1C0206E5}"/>
              </a:ext>
            </a:extLst>
          </p:cNvPr>
          <p:cNvSpPr>
            <a:spLocks/>
          </p:cNvSpPr>
          <p:nvPr userDrawn="1"/>
        </p:nvSpPr>
        <p:spPr bwMode="auto">
          <a:xfrm>
            <a:off x="0" y="5862638"/>
            <a:ext cx="1874225" cy="993775"/>
          </a:xfrm>
          <a:custGeom>
            <a:avLst/>
            <a:gdLst>
              <a:gd name="T0" fmla="*/ 491 w 491"/>
              <a:gd name="T1" fmla="*/ 626 h 626"/>
              <a:gd name="T2" fmla="*/ 286 w 491"/>
              <a:gd name="T3" fmla="*/ 154 h 626"/>
              <a:gd name="T4" fmla="*/ 0 w 491"/>
              <a:gd name="T5" fmla="*/ 0 h 626"/>
              <a:gd name="T6" fmla="*/ 0 w 491"/>
              <a:gd name="T7" fmla="*/ 626 h 626"/>
              <a:gd name="T8" fmla="*/ 491 w 491"/>
              <a:gd name="T9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626">
                <a:moveTo>
                  <a:pt x="491" y="626"/>
                </a:moveTo>
                <a:lnTo>
                  <a:pt x="286" y="154"/>
                </a:lnTo>
                <a:lnTo>
                  <a:pt x="0" y="0"/>
                </a:lnTo>
                <a:lnTo>
                  <a:pt x="0" y="626"/>
                </a:lnTo>
                <a:lnTo>
                  <a:pt x="491" y="626"/>
                </a:lnTo>
                <a:close/>
              </a:path>
            </a:pathLst>
          </a:cu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EC0ECE6B-D7D4-42EA-A7FA-34DD9B438EC1}"/>
              </a:ext>
            </a:extLst>
          </p:cNvPr>
          <p:cNvSpPr>
            <a:spLocks/>
          </p:cNvSpPr>
          <p:nvPr userDrawn="1"/>
        </p:nvSpPr>
        <p:spPr bwMode="auto">
          <a:xfrm>
            <a:off x="213761" y="5910263"/>
            <a:ext cx="1660465" cy="946150"/>
          </a:xfrm>
          <a:custGeom>
            <a:avLst/>
            <a:gdLst>
              <a:gd name="T0" fmla="*/ 435 w 435"/>
              <a:gd name="T1" fmla="*/ 596 h 596"/>
              <a:gd name="T2" fmla="*/ 230 w 435"/>
              <a:gd name="T3" fmla="*/ 124 h 596"/>
              <a:gd name="T4" fmla="*/ 0 w 435"/>
              <a:gd name="T5" fmla="*/ 0 h 596"/>
              <a:gd name="T6" fmla="*/ 234 w 435"/>
              <a:gd name="T7" fmla="*/ 596 h 596"/>
              <a:gd name="T8" fmla="*/ 435 w 435"/>
              <a:gd name="T9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596">
                <a:moveTo>
                  <a:pt x="435" y="596"/>
                </a:moveTo>
                <a:lnTo>
                  <a:pt x="230" y="124"/>
                </a:lnTo>
                <a:lnTo>
                  <a:pt x="0" y="0"/>
                </a:lnTo>
                <a:lnTo>
                  <a:pt x="234" y="596"/>
                </a:lnTo>
                <a:lnTo>
                  <a:pt x="435" y="5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00DB264-D3F9-45A9-B421-C884019B489E}"/>
              </a:ext>
            </a:extLst>
          </p:cNvPr>
          <p:cNvSpPr>
            <a:spLocks/>
          </p:cNvSpPr>
          <p:nvPr userDrawn="1"/>
        </p:nvSpPr>
        <p:spPr bwMode="auto">
          <a:xfrm>
            <a:off x="0" y="5791200"/>
            <a:ext cx="1988740" cy="1065213"/>
          </a:xfrm>
          <a:custGeom>
            <a:avLst/>
            <a:gdLst>
              <a:gd name="T0" fmla="*/ 311 w 521"/>
              <a:gd name="T1" fmla="*/ 347 h 671"/>
              <a:gd name="T2" fmla="*/ 336 w 521"/>
              <a:gd name="T3" fmla="*/ 405 h 671"/>
              <a:gd name="T4" fmla="*/ 453 w 521"/>
              <a:gd name="T5" fmla="*/ 671 h 671"/>
              <a:gd name="T6" fmla="*/ 521 w 521"/>
              <a:gd name="T7" fmla="*/ 671 h 671"/>
              <a:gd name="T8" fmla="*/ 388 w 521"/>
              <a:gd name="T9" fmla="*/ 369 h 671"/>
              <a:gd name="T10" fmla="*/ 363 w 521"/>
              <a:gd name="T11" fmla="*/ 311 h 671"/>
              <a:gd name="T12" fmla="*/ 302 w 521"/>
              <a:gd name="T13" fmla="*/ 172 h 671"/>
              <a:gd name="T14" fmla="*/ 0 w 521"/>
              <a:gd name="T15" fmla="*/ 0 h 671"/>
              <a:gd name="T16" fmla="*/ 0 w 521"/>
              <a:gd name="T17" fmla="*/ 72 h 671"/>
              <a:gd name="T18" fmla="*/ 252 w 521"/>
              <a:gd name="T19" fmla="*/ 216 h 671"/>
              <a:gd name="T20" fmla="*/ 311 w 521"/>
              <a:gd name="T21" fmla="*/ 347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1" h="671">
                <a:moveTo>
                  <a:pt x="311" y="347"/>
                </a:moveTo>
                <a:lnTo>
                  <a:pt x="336" y="405"/>
                </a:lnTo>
                <a:lnTo>
                  <a:pt x="453" y="671"/>
                </a:lnTo>
                <a:lnTo>
                  <a:pt x="521" y="671"/>
                </a:lnTo>
                <a:lnTo>
                  <a:pt x="388" y="369"/>
                </a:lnTo>
                <a:lnTo>
                  <a:pt x="363" y="311"/>
                </a:lnTo>
                <a:lnTo>
                  <a:pt x="302" y="172"/>
                </a:lnTo>
                <a:lnTo>
                  <a:pt x="0" y="0"/>
                </a:lnTo>
                <a:lnTo>
                  <a:pt x="0" y="72"/>
                </a:lnTo>
                <a:lnTo>
                  <a:pt x="252" y="216"/>
                </a:lnTo>
                <a:lnTo>
                  <a:pt x="311" y="3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68733B60-6599-4099-BDD6-AF113ADA3563}"/>
              </a:ext>
            </a:extLst>
          </p:cNvPr>
          <p:cNvSpPr>
            <a:spLocks/>
          </p:cNvSpPr>
          <p:nvPr userDrawn="1"/>
        </p:nvSpPr>
        <p:spPr bwMode="auto">
          <a:xfrm>
            <a:off x="8294681" y="1588"/>
            <a:ext cx="3897319" cy="1577975"/>
          </a:xfrm>
          <a:custGeom>
            <a:avLst/>
            <a:gdLst>
              <a:gd name="T0" fmla="*/ 0 w 1021"/>
              <a:gd name="T1" fmla="*/ 0 h 994"/>
              <a:gd name="T2" fmla="*/ 1021 w 1021"/>
              <a:gd name="T3" fmla="*/ 994 h 994"/>
              <a:gd name="T4" fmla="*/ 1021 w 1021"/>
              <a:gd name="T5" fmla="*/ 0 h 994"/>
              <a:gd name="T6" fmla="*/ 0 w 1021"/>
              <a:gd name="T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1" h="994">
                <a:moveTo>
                  <a:pt x="0" y="0"/>
                </a:moveTo>
                <a:lnTo>
                  <a:pt x="1021" y="994"/>
                </a:lnTo>
                <a:lnTo>
                  <a:pt x="10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E81A7155-C2FF-4C63-B2DC-76E61026C0B7}"/>
              </a:ext>
            </a:extLst>
          </p:cNvPr>
          <p:cNvSpPr>
            <a:spLocks/>
          </p:cNvSpPr>
          <p:nvPr userDrawn="1"/>
        </p:nvSpPr>
        <p:spPr bwMode="auto">
          <a:xfrm>
            <a:off x="11062121" y="1588"/>
            <a:ext cx="1129879" cy="1547813"/>
          </a:xfrm>
          <a:custGeom>
            <a:avLst/>
            <a:gdLst>
              <a:gd name="T0" fmla="*/ 0 w 296"/>
              <a:gd name="T1" fmla="*/ 0 h 975"/>
              <a:gd name="T2" fmla="*/ 296 w 296"/>
              <a:gd name="T3" fmla="*/ 975 h 975"/>
              <a:gd name="T4" fmla="*/ 296 w 296"/>
              <a:gd name="T5" fmla="*/ 0 h 975"/>
              <a:gd name="T6" fmla="*/ 0 w 296"/>
              <a:gd name="T7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975">
                <a:moveTo>
                  <a:pt x="0" y="0"/>
                </a:moveTo>
                <a:lnTo>
                  <a:pt x="296" y="975"/>
                </a:lnTo>
                <a:lnTo>
                  <a:pt x="2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052AF2E3-F86E-4A9F-9731-C646A7407044}"/>
              </a:ext>
            </a:extLst>
          </p:cNvPr>
          <p:cNvSpPr>
            <a:spLocks/>
          </p:cNvSpPr>
          <p:nvPr userDrawn="1"/>
        </p:nvSpPr>
        <p:spPr bwMode="auto">
          <a:xfrm>
            <a:off x="7729742" y="1588"/>
            <a:ext cx="4462258" cy="1811338"/>
          </a:xfrm>
          <a:custGeom>
            <a:avLst/>
            <a:gdLst>
              <a:gd name="T0" fmla="*/ 0 w 1169"/>
              <a:gd name="T1" fmla="*/ 0 h 1141"/>
              <a:gd name="T2" fmla="*/ 1169 w 1169"/>
              <a:gd name="T3" fmla="*/ 1141 h 1141"/>
              <a:gd name="T4" fmla="*/ 1169 w 1169"/>
              <a:gd name="T5" fmla="*/ 852 h 1141"/>
              <a:gd name="T6" fmla="*/ 296 w 1169"/>
              <a:gd name="T7" fmla="*/ 0 h 1141"/>
              <a:gd name="T8" fmla="*/ 0 w 1169"/>
              <a:gd name="T9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9" h="1141">
                <a:moveTo>
                  <a:pt x="0" y="0"/>
                </a:moveTo>
                <a:lnTo>
                  <a:pt x="1169" y="1141"/>
                </a:lnTo>
                <a:lnTo>
                  <a:pt x="1169" y="852"/>
                </a:lnTo>
                <a:lnTo>
                  <a:pt x="2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E8E75BE1-D42F-4639-A596-C005A09F65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29239" y="2856932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0" name="文本占位符 62">
            <a:extLst>
              <a:ext uri="{FF2B5EF4-FFF2-40B4-BE49-F238E27FC236}">
                <a16:creationId xmlns:a16="http://schemas.microsoft.com/office/drawing/2014/main" id="{DA596FC9-FE1D-4F52-8B77-C0A2CB9282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9239" y="516316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5D758E99-BBE2-4759-8D21-341E053F55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9240" y="486689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344B-E094-4313-8EB8-375BCBCF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FA72-F1A0-4F09-892C-288A63B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ECD-CBF2-4F37-9774-3738E25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8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497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497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497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69923" y="1028701"/>
            <a:ext cx="1085056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天空, 时钟, 建筑物, 户外&#10;&#10;已生成高可信度的说明">
            <a:extLst>
              <a:ext uri="{FF2B5EF4-FFF2-40B4-BE49-F238E27FC236}">
                <a16:creationId xmlns:a16="http://schemas.microsoft.com/office/drawing/2014/main" id="{DBAACCD9-B07D-4740-BBF5-93DA07ED39A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--Django rest </a:t>
            </a:r>
            <a:r>
              <a:rPr lang="en-US" altLang="zh-CN" dirty="0" err="1"/>
              <a:t>api</a:t>
            </a:r>
            <a:r>
              <a:rPr lang="zh-CN" altLang="en-US" dirty="0"/>
              <a:t>解决方案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Django Rest Framework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670853" y="5459391"/>
            <a:ext cx="5315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75834" y="403667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028" name="Picture 4" descr="Django REST Framework">
            <a:extLst>
              <a:ext uri="{FF2B5EF4-FFF2-40B4-BE49-F238E27FC236}">
                <a16:creationId xmlns:a16="http://schemas.microsoft.com/office/drawing/2014/main" id="{BA30913C-B448-402F-A359-3B1FF033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1" y="684986"/>
            <a:ext cx="1326039" cy="5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F654F-1594-43AD-890C-F2A876122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2020-6-1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39BF15-6031-4FD2-B5CF-4A6646AA0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谢烁圻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快速上手</a:t>
            </a:r>
          </a:p>
        </p:txBody>
      </p:sp>
    </p:spTree>
    <p:extLst>
      <p:ext uri="{BB962C8B-B14F-4D97-AF65-F5344CB8AC3E}">
        <p14:creationId xmlns:p14="http://schemas.microsoft.com/office/powerpoint/2010/main" val="97676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D4DE7-84A6-4BD0-8BB6-1482A2B3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简单使用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A2420A-6F84-4618-96D5-019C61FE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BED7B-080A-459B-AEA5-4DFC0B28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fee58542-c0a4-48ed-9bc9-ff693a0e4ca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47B9D52-074F-4116-A717-E6B6194CE5E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56" y="1250948"/>
            <a:ext cx="12184744" cy="4892677"/>
            <a:chOff x="7256" y="1250948"/>
            <a:chExt cx="12184744" cy="489267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B3F77A3-1A29-4DF6-AE24-F3B44B968B7F}"/>
                </a:ext>
              </a:extLst>
            </p:cNvPr>
            <p:cNvCxnSpPr/>
            <p:nvPr/>
          </p:nvCxnSpPr>
          <p:spPr>
            <a:xfrm flipV="1">
              <a:off x="6677629" y="2687359"/>
              <a:ext cx="313719" cy="60209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16FAB18-8564-4BAD-91BD-67C65FB0B8D1}"/>
                </a:ext>
              </a:extLst>
            </p:cNvPr>
            <p:cNvCxnSpPr>
              <a:cxnSpLocks/>
            </p:cNvCxnSpPr>
            <p:nvPr/>
          </p:nvCxnSpPr>
          <p:spPr>
            <a:xfrm>
              <a:off x="7033641" y="2687359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31192EE-E0B0-4394-9DD4-3AD4CF1B320B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8907178" y="1628800"/>
              <a:ext cx="328482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B2444AE-974E-4067-AED6-EDC6A25649CF}"/>
                </a:ext>
              </a:extLst>
            </p:cNvPr>
            <p:cNvCxnSpPr>
              <a:cxnSpLocks/>
            </p:cNvCxnSpPr>
            <p:nvPr/>
          </p:nvCxnSpPr>
          <p:spPr>
            <a:xfrm>
              <a:off x="7256" y="4174270"/>
              <a:ext cx="904168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1605DB-FF2C-4F99-9680-2D34B33A0938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4122952" y="3518443"/>
              <a:ext cx="418587" cy="87673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98E61F5-F70E-45A0-B08B-9B459428DA1C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2" y="3518442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7045901-0BAB-432D-A0A2-A40C56AC18A6}"/>
                </a:ext>
              </a:extLst>
            </p:cNvPr>
            <p:cNvCxnSpPr/>
            <p:nvPr/>
          </p:nvCxnSpPr>
          <p:spPr>
            <a:xfrm flipV="1">
              <a:off x="1615778" y="4479273"/>
              <a:ext cx="313719" cy="602096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5D070D8-7159-42CA-AE4E-A2E361B06C1B}"/>
                </a:ext>
              </a:extLst>
            </p:cNvPr>
            <p:cNvCxnSpPr/>
            <p:nvPr/>
          </p:nvCxnSpPr>
          <p:spPr>
            <a:xfrm>
              <a:off x="1944978" y="4479273"/>
              <a:ext cx="1990782" cy="0"/>
            </a:xfrm>
            <a:prstGeom prst="line">
              <a:avLst/>
            </a:prstGeom>
            <a:ln w="5715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F868919-638A-41CB-A0CE-6B7DC40CE1C9}"/>
                </a:ext>
              </a:extLst>
            </p:cNvPr>
            <p:cNvCxnSpPr/>
            <p:nvPr/>
          </p:nvCxnSpPr>
          <p:spPr>
            <a:xfrm rot="10904570" flipH="1" flipV="1">
              <a:off x="698103" y="3718739"/>
              <a:ext cx="684666" cy="15664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$líḑè">
              <a:extLst>
                <a:ext uri="{FF2B5EF4-FFF2-40B4-BE49-F238E27FC236}">
                  <a16:creationId xmlns:a16="http://schemas.microsoft.com/office/drawing/2014/main" id="{1A8673A1-F736-4D29-9F76-99C0B24B7D59}"/>
                </a:ext>
              </a:extLst>
            </p:cNvPr>
            <p:cNvSpPr/>
            <p:nvPr/>
          </p:nvSpPr>
          <p:spPr>
            <a:xfrm rot="171317">
              <a:off x="734286" y="3989390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276AA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6" name="íṣlîďe">
              <a:extLst>
                <a:ext uri="{FF2B5EF4-FFF2-40B4-BE49-F238E27FC236}">
                  <a16:creationId xmlns:a16="http://schemas.microsoft.com/office/drawing/2014/main" id="{3AF1CDFB-0BE5-4D20-ACFB-287FD5DEA971}"/>
                </a:ext>
              </a:extLst>
            </p:cNvPr>
            <p:cNvSpPr/>
            <p:nvPr/>
          </p:nvSpPr>
          <p:spPr>
            <a:xfrm rot="10904570">
              <a:off x="911458" y="479163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ṥḷidè">
              <a:extLst>
                <a:ext uri="{FF2B5EF4-FFF2-40B4-BE49-F238E27FC236}">
                  <a16:creationId xmlns:a16="http://schemas.microsoft.com/office/drawing/2014/main" id="{26A1A974-10F2-45BF-9F1F-6F649B06495D}"/>
                </a:ext>
              </a:extLst>
            </p:cNvPr>
            <p:cNvSpPr/>
            <p:nvPr/>
          </p:nvSpPr>
          <p:spPr bwMode="auto">
            <a:xfrm>
              <a:off x="1063915" y="4944391"/>
              <a:ext cx="450788" cy="450195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DD5CE2D-2ED6-4B5D-85F8-33EF35E9D873}"/>
                </a:ext>
              </a:extLst>
            </p:cNvPr>
            <p:cNvCxnSpPr/>
            <p:nvPr/>
          </p:nvCxnSpPr>
          <p:spPr>
            <a:xfrm flipH="1" flipV="1">
              <a:off x="3510217" y="3289455"/>
              <a:ext cx="684666" cy="15664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ŝḻîḋè">
              <a:extLst>
                <a:ext uri="{FF2B5EF4-FFF2-40B4-BE49-F238E27FC236}">
                  <a16:creationId xmlns:a16="http://schemas.microsoft.com/office/drawing/2014/main" id="{5C23F0E5-A17F-4847-94A8-2C53A781EE3A}"/>
                </a:ext>
              </a:extLst>
            </p:cNvPr>
            <p:cNvSpPr/>
            <p:nvPr/>
          </p:nvSpPr>
          <p:spPr>
            <a:xfrm rot="183234">
              <a:off x="3837747" y="4308613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78AA1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0" name="î$ḻîdê">
              <a:extLst>
                <a:ext uri="{FF2B5EF4-FFF2-40B4-BE49-F238E27FC236}">
                  <a16:creationId xmlns:a16="http://schemas.microsoft.com/office/drawing/2014/main" id="{C04DDC02-8227-4CC6-8593-2E8D8953E64E}"/>
                </a:ext>
              </a:extLst>
            </p:cNvPr>
            <p:cNvSpPr/>
            <p:nvPr/>
          </p:nvSpPr>
          <p:spPr>
            <a:xfrm>
              <a:off x="3205639" y="3035182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lîdè">
              <a:extLst>
                <a:ext uri="{FF2B5EF4-FFF2-40B4-BE49-F238E27FC236}">
                  <a16:creationId xmlns:a16="http://schemas.microsoft.com/office/drawing/2014/main" id="{9046D4FB-0B43-4362-8558-057BCE0D5002}"/>
                </a:ext>
              </a:extLst>
            </p:cNvPr>
            <p:cNvSpPr/>
            <p:nvPr/>
          </p:nvSpPr>
          <p:spPr bwMode="auto">
            <a:xfrm>
              <a:off x="3358096" y="3259228"/>
              <a:ext cx="450788" cy="307609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263288 w 607639"/>
                <a:gd name="connsiteY14" fmla="*/ 252811 h 414642"/>
                <a:gd name="connsiteX15" fmla="*/ 243084 w 607639"/>
                <a:gd name="connsiteY15" fmla="*/ 273078 h 414642"/>
                <a:gd name="connsiteX16" fmla="*/ 263288 w 607639"/>
                <a:gd name="connsiteY16" fmla="*/ 293255 h 414642"/>
                <a:gd name="connsiteX17" fmla="*/ 283580 w 607639"/>
                <a:gd name="connsiteY17" fmla="*/ 273078 h 414642"/>
                <a:gd name="connsiteX18" fmla="*/ 278685 w 607639"/>
                <a:gd name="connsiteY18" fmla="*/ 260011 h 414642"/>
                <a:gd name="connsiteX19" fmla="*/ 277528 w 607639"/>
                <a:gd name="connsiteY19" fmla="*/ 258944 h 414642"/>
                <a:gd name="connsiteX20" fmla="*/ 276549 w 607639"/>
                <a:gd name="connsiteY20" fmla="*/ 257789 h 414642"/>
                <a:gd name="connsiteX21" fmla="*/ 263288 w 607639"/>
                <a:gd name="connsiteY21" fmla="*/ 252811 h 414642"/>
                <a:gd name="connsiteX22" fmla="*/ 121505 w 607639"/>
                <a:gd name="connsiteY22" fmla="*/ 252811 h 414642"/>
                <a:gd name="connsiteX23" fmla="*/ 101302 w 607639"/>
                <a:gd name="connsiteY23" fmla="*/ 273078 h 414642"/>
                <a:gd name="connsiteX24" fmla="*/ 121505 w 607639"/>
                <a:gd name="connsiteY24" fmla="*/ 293255 h 414642"/>
                <a:gd name="connsiteX25" fmla="*/ 141798 w 607639"/>
                <a:gd name="connsiteY25" fmla="*/ 273078 h 414642"/>
                <a:gd name="connsiteX26" fmla="*/ 121505 w 607639"/>
                <a:gd name="connsiteY26" fmla="*/ 252811 h 414642"/>
                <a:gd name="connsiteX27" fmla="*/ 486063 w 607639"/>
                <a:gd name="connsiteY27" fmla="*/ 232633 h 414642"/>
                <a:gd name="connsiteX28" fmla="*/ 465859 w 607639"/>
                <a:gd name="connsiteY28" fmla="*/ 252811 h 414642"/>
                <a:gd name="connsiteX29" fmla="*/ 486063 w 607639"/>
                <a:gd name="connsiteY29" fmla="*/ 273078 h 414642"/>
                <a:gd name="connsiteX30" fmla="*/ 506355 w 607639"/>
                <a:gd name="connsiteY30" fmla="*/ 252811 h 414642"/>
                <a:gd name="connsiteX31" fmla="*/ 486063 w 607639"/>
                <a:gd name="connsiteY31" fmla="*/ 232633 h 414642"/>
                <a:gd name="connsiteX32" fmla="*/ 192441 w 607639"/>
                <a:gd name="connsiteY32" fmla="*/ 182056 h 414642"/>
                <a:gd name="connsiteX33" fmla="*/ 172148 w 607639"/>
                <a:gd name="connsiteY33" fmla="*/ 202233 h 414642"/>
                <a:gd name="connsiteX34" fmla="*/ 192441 w 607639"/>
                <a:gd name="connsiteY34" fmla="*/ 222500 h 414642"/>
                <a:gd name="connsiteX35" fmla="*/ 212645 w 607639"/>
                <a:gd name="connsiteY35" fmla="*/ 202233 h 414642"/>
                <a:gd name="connsiteX36" fmla="*/ 192441 w 607639"/>
                <a:gd name="connsiteY36" fmla="*/ 182056 h 414642"/>
                <a:gd name="connsiteX37" fmla="*/ 394923 w 607639"/>
                <a:gd name="connsiteY37" fmla="*/ 131478 h 414642"/>
                <a:gd name="connsiteX38" fmla="*/ 374720 w 607639"/>
                <a:gd name="connsiteY38" fmla="*/ 151744 h 414642"/>
                <a:gd name="connsiteX39" fmla="*/ 394923 w 607639"/>
                <a:gd name="connsiteY39" fmla="*/ 171922 h 414642"/>
                <a:gd name="connsiteX40" fmla="*/ 415216 w 607639"/>
                <a:gd name="connsiteY40" fmla="*/ 151744 h 414642"/>
                <a:gd name="connsiteX41" fmla="*/ 394923 w 607639"/>
                <a:gd name="connsiteY41" fmla="*/ 131478 h 414642"/>
                <a:gd name="connsiteX42" fmla="*/ 394923 w 607639"/>
                <a:gd name="connsiteY42" fmla="*/ 111211 h 414642"/>
                <a:gd name="connsiteX43" fmla="*/ 435420 w 607639"/>
                <a:gd name="connsiteY43" fmla="*/ 151744 h 414642"/>
                <a:gd name="connsiteX44" fmla="*/ 433106 w 607639"/>
                <a:gd name="connsiteY44" fmla="*/ 165344 h 414642"/>
                <a:gd name="connsiteX45" fmla="*/ 472979 w 607639"/>
                <a:gd name="connsiteY45" fmla="*/ 214589 h 414642"/>
                <a:gd name="connsiteX46" fmla="*/ 486063 w 607639"/>
                <a:gd name="connsiteY46" fmla="*/ 212367 h 414642"/>
                <a:gd name="connsiteX47" fmla="*/ 526559 w 607639"/>
                <a:gd name="connsiteY47" fmla="*/ 252811 h 414642"/>
                <a:gd name="connsiteX48" fmla="*/ 486063 w 607639"/>
                <a:gd name="connsiteY48" fmla="*/ 293255 h 414642"/>
                <a:gd name="connsiteX49" fmla="*/ 445566 w 607639"/>
                <a:gd name="connsiteY49" fmla="*/ 252811 h 414642"/>
                <a:gd name="connsiteX50" fmla="*/ 456157 w 607639"/>
                <a:gd name="connsiteY50" fmla="*/ 225700 h 414642"/>
                <a:gd name="connsiteX51" fmla="*/ 421090 w 607639"/>
                <a:gd name="connsiteY51" fmla="*/ 182500 h 414642"/>
                <a:gd name="connsiteX52" fmla="*/ 394923 w 607639"/>
                <a:gd name="connsiteY52" fmla="*/ 192189 h 414642"/>
                <a:gd name="connsiteX53" fmla="*/ 368489 w 607639"/>
                <a:gd name="connsiteY53" fmla="*/ 182233 h 414642"/>
                <a:gd name="connsiteX54" fmla="*/ 298088 w 607639"/>
                <a:gd name="connsiteY54" fmla="*/ 252455 h 414642"/>
                <a:gd name="connsiteX55" fmla="*/ 303784 w 607639"/>
                <a:gd name="connsiteY55" fmla="*/ 273078 h 414642"/>
                <a:gd name="connsiteX56" fmla="*/ 263288 w 607639"/>
                <a:gd name="connsiteY56" fmla="*/ 313522 h 414642"/>
                <a:gd name="connsiteX57" fmla="*/ 222791 w 607639"/>
                <a:gd name="connsiteY57" fmla="*/ 273078 h 414642"/>
                <a:gd name="connsiteX58" fmla="*/ 232759 w 607639"/>
                <a:gd name="connsiteY58" fmla="*/ 246589 h 414642"/>
                <a:gd name="connsiteX59" fmla="*/ 218964 w 607639"/>
                <a:gd name="connsiteY59" fmla="*/ 232811 h 414642"/>
                <a:gd name="connsiteX60" fmla="*/ 192441 w 607639"/>
                <a:gd name="connsiteY60" fmla="*/ 242767 h 414642"/>
                <a:gd name="connsiteX61" fmla="*/ 165918 w 607639"/>
                <a:gd name="connsiteY61" fmla="*/ 232811 h 414642"/>
                <a:gd name="connsiteX62" fmla="*/ 152123 w 607639"/>
                <a:gd name="connsiteY62" fmla="*/ 246589 h 414642"/>
                <a:gd name="connsiteX63" fmla="*/ 162002 w 607639"/>
                <a:gd name="connsiteY63" fmla="*/ 273078 h 414642"/>
                <a:gd name="connsiteX64" fmla="*/ 121505 w 607639"/>
                <a:gd name="connsiteY64" fmla="*/ 313522 h 414642"/>
                <a:gd name="connsiteX65" fmla="*/ 81009 w 607639"/>
                <a:gd name="connsiteY65" fmla="*/ 273078 h 414642"/>
                <a:gd name="connsiteX66" fmla="*/ 121505 w 607639"/>
                <a:gd name="connsiteY66" fmla="*/ 232633 h 414642"/>
                <a:gd name="connsiteX67" fmla="*/ 136013 w 607639"/>
                <a:gd name="connsiteY67" fmla="*/ 235300 h 414642"/>
                <a:gd name="connsiteX68" fmla="*/ 154615 w 607639"/>
                <a:gd name="connsiteY68" fmla="*/ 216722 h 414642"/>
                <a:gd name="connsiteX69" fmla="*/ 151945 w 607639"/>
                <a:gd name="connsiteY69" fmla="*/ 202233 h 414642"/>
                <a:gd name="connsiteX70" fmla="*/ 192441 w 607639"/>
                <a:gd name="connsiteY70" fmla="*/ 161789 h 414642"/>
                <a:gd name="connsiteX71" fmla="*/ 232937 w 607639"/>
                <a:gd name="connsiteY71" fmla="*/ 202233 h 414642"/>
                <a:gd name="connsiteX72" fmla="*/ 230534 w 607639"/>
                <a:gd name="connsiteY72" fmla="*/ 216011 h 414642"/>
                <a:gd name="connsiteX73" fmla="*/ 249492 w 607639"/>
                <a:gd name="connsiteY73" fmla="*/ 235033 h 414642"/>
                <a:gd name="connsiteX74" fmla="*/ 263288 w 607639"/>
                <a:gd name="connsiteY74" fmla="*/ 232633 h 414642"/>
                <a:gd name="connsiteX75" fmla="*/ 283936 w 607639"/>
                <a:gd name="connsiteY75" fmla="*/ 238322 h 414642"/>
                <a:gd name="connsiteX76" fmla="*/ 356830 w 607639"/>
                <a:gd name="connsiteY76" fmla="*/ 165433 h 414642"/>
                <a:gd name="connsiteX77" fmla="*/ 354427 w 607639"/>
                <a:gd name="connsiteY77" fmla="*/ 151744 h 414642"/>
                <a:gd name="connsiteX78" fmla="*/ 394923 w 607639"/>
                <a:gd name="connsiteY78" fmla="*/ 111211 h 414642"/>
                <a:gd name="connsiteX79" fmla="*/ 324090 w 607639"/>
                <a:gd name="connsiteY79" fmla="*/ 80938 h 414642"/>
                <a:gd name="connsiteX80" fmla="*/ 334234 w 607639"/>
                <a:gd name="connsiteY80" fmla="*/ 80938 h 414642"/>
                <a:gd name="connsiteX81" fmla="*/ 344289 w 607639"/>
                <a:gd name="connsiteY81" fmla="*/ 91064 h 414642"/>
                <a:gd name="connsiteX82" fmla="*/ 334234 w 607639"/>
                <a:gd name="connsiteY82" fmla="*/ 101190 h 414642"/>
                <a:gd name="connsiteX83" fmla="*/ 324090 w 607639"/>
                <a:gd name="connsiteY83" fmla="*/ 101190 h 414642"/>
                <a:gd name="connsiteX84" fmla="*/ 313946 w 607639"/>
                <a:gd name="connsiteY84" fmla="*/ 91064 h 414642"/>
                <a:gd name="connsiteX85" fmla="*/ 324090 w 607639"/>
                <a:gd name="connsiteY85" fmla="*/ 80938 h 414642"/>
                <a:gd name="connsiteX86" fmla="*/ 192417 w 607639"/>
                <a:gd name="connsiteY86" fmla="*/ 80938 h 414642"/>
                <a:gd name="connsiteX87" fmla="*/ 283548 w 607639"/>
                <a:gd name="connsiteY87" fmla="*/ 80938 h 414642"/>
                <a:gd name="connsiteX88" fmla="*/ 293694 w 607639"/>
                <a:gd name="connsiteY88" fmla="*/ 91064 h 414642"/>
                <a:gd name="connsiteX89" fmla="*/ 283548 w 607639"/>
                <a:gd name="connsiteY89" fmla="*/ 101190 h 414642"/>
                <a:gd name="connsiteX90" fmla="*/ 192417 w 607639"/>
                <a:gd name="connsiteY90" fmla="*/ 101190 h 414642"/>
                <a:gd name="connsiteX91" fmla="*/ 182271 w 607639"/>
                <a:gd name="connsiteY91" fmla="*/ 91064 h 414642"/>
                <a:gd name="connsiteX92" fmla="*/ 192417 w 607639"/>
                <a:gd name="connsiteY92" fmla="*/ 80938 h 414642"/>
                <a:gd name="connsiteX93" fmla="*/ 91157 w 607639"/>
                <a:gd name="connsiteY93" fmla="*/ 80938 h 414642"/>
                <a:gd name="connsiteX94" fmla="*/ 151959 w 607639"/>
                <a:gd name="connsiteY94" fmla="*/ 80938 h 414642"/>
                <a:gd name="connsiteX95" fmla="*/ 162018 w 607639"/>
                <a:gd name="connsiteY95" fmla="*/ 91064 h 414642"/>
                <a:gd name="connsiteX96" fmla="*/ 151959 w 607639"/>
                <a:gd name="connsiteY96" fmla="*/ 101190 h 414642"/>
                <a:gd name="connsiteX97" fmla="*/ 91157 w 607639"/>
                <a:gd name="connsiteY97" fmla="*/ 101190 h 414642"/>
                <a:gd name="connsiteX98" fmla="*/ 81009 w 607639"/>
                <a:gd name="connsiteY98" fmla="*/ 91064 h 414642"/>
                <a:gd name="connsiteX99" fmla="*/ 91157 w 607639"/>
                <a:gd name="connsiteY99" fmla="*/ 80938 h 414642"/>
                <a:gd name="connsiteX100" fmla="*/ 243084 w 607639"/>
                <a:gd name="connsiteY100" fmla="*/ 40505 h 414642"/>
                <a:gd name="connsiteX101" fmla="*/ 334231 w 607639"/>
                <a:gd name="connsiteY101" fmla="*/ 40505 h 414642"/>
                <a:gd name="connsiteX102" fmla="*/ 344289 w 607639"/>
                <a:gd name="connsiteY102" fmla="*/ 50631 h 414642"/>
                <a:gd name="connsiteX103" fmla="*/ 334231 w 607639"/>
                <a:gd name="connsiteY103" fmla="*/ 60757 h 414642"/>
                <a:gd name="connsiteX104" fmla="*/ 243084 w 607639"/>
                <a:gd name="connsiteY104" fmla="*/ 60757 h 414642"/>
                <a:gd name="connsiteX105" fmla="*/ 232937 w 607639"/>
                <a:gd name="connsiteY105" fmla="*/ 50631 h 414642"/>
                <a:gd name="connsiteX106" fmla="*/ 243084 w 607639"/>
                <a:gd name="connsiteY106" fmla="*/ 40505 h 414642"/>
                <a:gd name="connsiteX107" fmla="*/ 91153 w 607639"/>
                <a:gd name="connsiteY107" fmla="*/ 40505 h 414642"/>
                <a:gd name="connsiteX108" fmla="*/ 202559 w 607639"/>
                <a:gd name="connsiteY108" fmla="*/ 40505 h 414642"/>
                <a:gd name="connsiteX109" fmla="*/ 212614 w 607639"/>
                <a:gd name="connsiteY109" fmla="*/ 50631 h 414642"/>
                <a:gd name="connsiteX110" fmla="*/ 202559 w 607639"/>
                <a:gd name="connsiteY110" fmla="*/ 60757 h 414642"/>
                <a:gd name="connsiteX111" fmla="*/ 91153 w 607639"/>
                <a:gd name="connsiteY111" fmla="*/ 60757 h 414642"/>
                <a:gd name="connsiteX112" fmla="*/ 81009 w 607639"/>
                <a:gd name="connsiteY112" fmla="*/ 50631 h 414642"/>
                <a:gd name="connsiteX113" fmla="*/ 91153 w 607639"/>
                <a:gd name="connsiteY113" fmla="*/ 40505 h 414642"/>
                <a:gd name="connsiteX114" fmla="*/ 70848 w 607639"/>
                <a:gd name="connsiteY114" fmla="*/ 20176 h 414642"/>
                <a:gd name="connsiteX115" fmla="*/ 60791 w 607639"/>
                <a:gd name="connsiteY115" fmla="*/ 30309 h 414642"/>
                <a:gd name="connsiteX116" fmla="*/ 60791 w 607639"/>
                <a:gd name="connsiteY116" fmla="*/ 343802 h 414642"/>
                <a:gd name="connsiteX117" fmla="*/ 222780 w 607639"/>
                <a:gd name="connsiteY117" fmla="*/ 343802 h 414642"/>
                <a:gd name="connsiteX118" fmla="*/ 232927 w 607639"/>
                <a:gd name="connsiteY118" fmla="*/ 353935 h 414642"/>
                <a:gd name="connsiteX119" fmla="*/ 232927 w 607639"/>
                <a:gd name="connsiteY119" fmla="*/ 364067 h 414642"/>
                <a:gd name="connsiteX120" fmla="*/ 374712 w 607639"/>
                <a:gd name="connsiteY120" fmla="*/ 364067 h 414642"/>
                <a:gd name="connsiteX121" fmla="*/ 374712 w 607639"/>
                <a:gd name="connsiteY121" fmla="*/ 353935 h 414642"/>
                <a:gd name="connsiteX122" fmla="*/ 384859 w 607639"/>
                <a:gd name="connsiteY122" fmla="*/ 343802 h 414642"/>
                <a:gd name="connsiteX123" fmla="*/ 546848 w 607639"/>
                <a:gd name="connsiteY123" fmla="*/ 343802 h 414642"/>
                <a:gd name="connsiteX124" fmla="*/ 546848 w 607639"/>
                <a:gd name="connsiteY124" fmla="*/ 30309 h 414642"/>
                <a:gd name="connsiteX125" fmla="*/ 536702 w 607639"/>
                <a:gd name="connsiteY125" fmla="*/ 20176 h 414642"/>
                <a:gd name="connsiteX126" fmla="*/ 70848 w 607639"/>
                <a:gd name="connsiteY126" fmla="*/ 0 h 414642"/>
                <a:gd name="connsiteX127" fmla="*/ 536702 w 607639"/>
                <a:gd name="connsiteY127" fmla="*/ 0 h 414642"/>
                <a:gd name="connsiteX128" fmla="*/ 567142 w 607639"/>
                <a:gd name="connsiteY128" fmla="*/ 30309 h 414642"/>
                <a:gd name="connsiteX129" fmla="*/ 567142 w 607639"/>
                <a:gd name="connsiteY129" fmla="*/ 343802 h 414642"/>
                <a:gd name="connsiteX130" fmla="*/ 597492 w 607639"/>
                <a:gd name="connsiteY130" fmla="*/ 343802 h 414642"/>
                <a:gd name="connsiteX131" fmla="*/ 607639 w 607639"/>
                <a:gd name="connsiteY131" fmla="*/ 353935 h 414642"/>
                <a:gd name="connsiteX132" fmla="*/ 607639 w 607639"/>
                <a:gd name="connsiteY132" fmla="*/ 384244 h 414642"/>
                <a:gd name="connsiteX133" fmla="*/ 577199 w 607639"/>
                <a:gd name="connsiteY133" fmla="*/ 414642 h 414642"/>
                <a:gd name="connsiteX134" fmla="*/ 30351 w 607639"/>
                <a:gd name="connsiteY134" fmla="*/ 414642 h 414642"/>
                <a:gd name="connsiteX135" fmla="*/ 0 w 607639"/>
                <a:gd name="connsiteY135" fmla="*/ 384244 h 414642"/>
                <a:gd name="connsiteX136" fmla="*/ 0 w 607639"/>
                <a:gd name="connsiteY136" fmla="*/ 353935 h 414642"/>
                <a:gd name="connsiteX137" fmla="*/ 10147 w 607639"/>
                <a:gd name="connsiteY137" fmla="*/ 343802 h 414642"/>
                <a:gd name="connsiteX138" fmla="*/ 40497 w 607639"/>
                <a:gd name="connsiteY138" fmla="*/ 343802 h 414642"/>
                <a:gd name="connsiteX139" fmla="*/ 40497 w 607639"/>
                <a:gd name="connsiteY139" fmla="*/ 30309 h 414642"/>
                <a:gd name="connsiteX140" fmla="*/ 70848 w 607639"/>
                <a:gd name="connsiteY140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263288" y="252811"/>
                  </a:moveTo>
                  <a:cubicBezTo>
                    <a:pt x="252162" y="252811"/>
                    <a:pt x="243084" y="261967"/>
                    <a:pt x="243084" y="273078"/>
                  </a:cubicBezTo>
                  <a:cubicBezTo>
                    <a:pt x="243084" y="284189"/>
                    <a:pt x="252162" y="293255"/>
                    <a:pt x="263288" y="293255"/>
                  </a:cubicBezTo>
                  <a:cubicBezTo>
                    <a:pt x="274413" y="293255"/>
                    <a:pt x="283580" y="284189"/>
                    <a:pt x="283580" y="273078"/>
                  </a:cubicBezTo>
                  <a:cubicBezTo>
                    <a:pt x="283580" y="268100"/>
                    <a:pt x="281711" y="263567"/>
                    <a:pt x="278685" y="260011"/>
                  </a:cubicBezTo>
                  <a:cubicBezTo>
                    <a:pt x="278329" y="259655"/>
                    <a:pt x="277884" y="259300"/>
                    <a:pt x="277528" y="258944"/>
                  </a:cubicBezTo>
                  <a:cubicBezTo>
                    <a:pt x="277172" y="258589"/>
                    <a:pt x="276816" y="258144"/>
                    <a:pt x="276549" y="257789"/>
                  </a:cubicBezTo>
                  <a:cubicBezTo>
                    <a:pt x="272989" y="254678"/>
                    <a:pt x="268361" y="252811"/>
                    <a:pt x="263288" y="252811"/>
                  </a:cubicBezTo>
                  <a:close/>
                  <a:moveTo>
                    <a:pt x="121505" y="252811"/>
                  </a:moveTo>
                  <a:cubicBezTo>
                    <a:pt x="110380" y="252811"/>
                    <a:pt x="101302" y="261967"/>
                    <a:pt x="101302" y="273078"/>
                  </a:cubicBezTo>
                  <a:cubicBezTo>
                    <a:pt x="101302" y="284189"/>
                    <a:pt x="110380" y="293255"/>
                    <a:pt x="121505" y="293255"/>
                  </a:cubicBezTo>
                  <a:cubicBezTo>
                    <a:pt x="132631" y="293255"/>
                    <a:pt x="141798" y="284189"/>
                    <a:pt x="141798" y="273078"/>
                  </a:cubicBezTo>
                  <a:cubicBezTo>
                    <a:pt x="141798" y="261967"/>
                    <a:pt x="132631" y="252811"/>
                    <a:pt x="121505" y="252811"/>
                  </a:cubicBezTo>
                  <a:close/>
                  <a:moveTo>
                    <a:pt x="486063" y="232633"/>
                  </a:moveTo>
                  <a:cubicBezTo>
                    <a:pt x="474937" y="232633"/>
                    <a:pt x="465859" y="241700"/>
                    <a:pt x="465859" y="252811"/>
                  </a:cubicBezTo>
                  <a:cubicBezTo>
                    <a:pt x="465859" y="263922"/>
                    <a:pt x="474937" y="273078"/>
                    <a:pt x="486063" y="273078"/>
                  </a:cubicBezTo>
                  <a:cubicBezTo>
                    <a:pt x="497188" y="273078"/>
                    <a:pt x="506355" y="263922"/>
                    <a:pt x="506355" y="252811"/>
                  </a:cubicBezTo>
                  <a:cubicBezTo>
                    <a:pt x="506355" y="241700"/>
                    <a:pt x="497188" y="232633"/>
                    <a:pt x="486063" y="232633"/>
                  </a:cubicBezTo>
                  <a:close/>
                  <a:moveTo>
                    <a:pt x="192441" y="182056"/>
                  </a:moveTo>
                  <a:cubicBezTo>
                    <a:pt x="181316" y="182056"/>
                    <a:pt x="172148" y="191122"/>
                    <a:pt x="172148" y="202233"/>
                  </a:cubicBezTo>
                  <a:cubicBezTo>
                    <a:pt x="172148" y="213433"/>
                    <a:pt x="181316" y="222500"/>
                    <a:pt x="192441" y="222500"/>
                  </a:cubicBezTo>
                  <a:cubicBezTo>
                    <a:pt x="203566" y="222500"/>
                    <a:pt x="212645" y="213433"/>
                    <a:pt x="212645" y="202233"/>
                  </a:cubicBezTo>
                  <a:cubicBezTo>
                    <a:pt x="212645" y="191122"/>
                    <a:pt x="203566" y="182056"/>
                    <a:pt x="192441" y="182056"/>
                  </a:cubicBezTo>
                  <a:close/>
                  <a:moveTo>
                    <a:pt x="394923" y="131478"/>
                  </a:moveTo>
                  <a:cubicBezTo>
                    <a:pt x="383798" y="131478"/>
                    <a:pt x="374720" y="140544"/>
                    <a:pt x="374720" y="151744"/>
                  </a:cubicBezTo>
                  <a:cubicBezTo>
                    <a:pt x="374720" y="162856"/>
                    <a:pt x="383798" y="171922"/>
                    <a:pt x="394923" y="171922"/>
                  </a:cubicBezTo>
                  <a:cubicBezTo>
                    <a:pt x="406049" y="171922"/>
                    <a:pt x="415216" y="162856"/>
                    <a:pt x="415216" y="151744"/>
                  </a:cubicBezTo>
                  <a:cubicBezTo>
                    <a:pt x="415216" y="140544"/>
                    <a:pt x="406049" y="131478"/>
                    <a:pt x="394923" y="131478"/>
                  </a:cubicBezTo>
                  <a:close/>
                  <a:moveTo>
                    <a:pt x="394923" y="111211"/>
                  </a:moveTo>
                  <a:cubicBezTo>
                    <a:pt x="417263" y="111211"/>
                    <a:pt x="435420" y="129433"/>
                    <a:pt x="435420" y="151744"/>
                  </a:cubicBezTo>
                  <a:cubicBezTo>
                    <a:pt x="435420" y="156456"/>
                    <a:pt x="434619" y="161078"/>
                    <a:pt x="433106" y="165344"/>
                  </a:cubicBezTo>
                  <a:lnTo>
                    <a:pt x="472979" y="214589"/>
                  </a:lnTo>
                  <a:cubicBezTo>
                    <a:pt x="477162" y="213167"/>
                    <a:pt x="481523" y="212367"/>
                    <a:pt x="486063" y="212367"/>
                  </a:cubicBezTo>
                  <a:cubicBezTo>
                    <a:pt x="508402" y="212367"/>
                    <a:pt x="526559" y="230589"/>
                    <a:pt x="526559" y="252811"/>
                  </a:cubicBezTo>
                  <a:cubicBezTo>
                    <a:pt x="526559" y="275122"/>
                    <a:pt x="508402" y="293255"/>
                    <a:pt x="486063" y="293255"/>
                  </a:cubicBezTo>
                  <a:cubicBezTo>
                    <a:pt x="463812" y="293255"/>
                    <a:pt x="445566" y="275122"/>
                    <a:pt x="445566" y="252811"/>
                  </a:cubicBezTo>
                  <a:cubicBezTo>
                    <a:pt x="445566" y="242411"/>
                    <a:pt x="449571" y="232900"/>
                    <a:pt x="456157" y="225700"/>
                  </a:cubicBezTo>
                  <a:lnTo>
                    <a:pt x="421090" y="182500"/>
                  </a:lnTo>
                  <a:cubicBezTo>
                    <a:pt x="414059" y="188544"/>
                    <a:pt x="404892" y="192189"/>
                    <a:pt x="394923" y="192189"/>
                  </a:cubicBezTo>
                  <a:cubicBezTo>
                    <a:pt x="384866" y="192189"/>
                    <a:pt x="375610" y="188367"/>
                    <a:pt x="368489" y="182233"/>
                  </a:cubicBezTo>
                  <a:lnTo>
                    <a:pt x="298088" y="252455"/>
                  </a:lnTo>
                  <a:cubicBezTo>
                    <a:pt x="301737" y="258500"/>
                    <a:pt x="303784" y="265522"/>
                    <a:pt x="303784" y="273078"/>
                  </a:cubicBezTo>
                  <a:cubicBezTo>
                    <a:pt x="303784" y="295300"/>
                    <a:pt x="285627" y="313522"/>
                    <a:pt x="263288" y="313522"/>
                  </a:cubicBezTo>
                  <a:cubicBezTo>
                    <a:pt x="241037" y="313522"/>
                    <a:pt x="222791" y="295300"/>
                    <a:pt x="222791" y="273078"/>
                  </a:cubicBezTo>
                  <a:cubicBezTo>
                    <a:pt x="222791" y="262944"/>
                    <a:pt x="226529" y="253700"/>
                    <a:pt x="232759" y="246589"/>
                  </a:cubicBezTo>
                  <a:lnTo>
                    <a:pt x="218964" y="232811"/>
                  </a:lnTo>
                  <a:cubicBezTo>
                    <a:pt x="211844" y="238944"/>
                    <a:pt x="202498" y="242767"/>
                    <a:pt x="192441" y="242767"/>
                  </a:cubicBezTo>
                  <a:cubicBezTo>
                    <a:pt x="182295" y="242767"/>
                    <a:pt x="173038" y="238944"/>
                    <a:pt x="165918" y="232811"/>
                  </a:cubicBezTo>
                  <a:lnTo>
                    <a:pt x="152123" y="246589"/>
                  </a:lnTo>
                  <a:cubicBezTo>
                    <a:pt x="158264" y="253700"/>
                    <a:pt x="162002" y="262944"/>
                    <a:pt x="162002" y="273078"/>
                  </a:cubicBezTo>
                  <a:cubicBezTo>
                    <a:pt x="162002" y="295300"/>
                    <a:pt x="143845" y="313522"/>
                    <a:pt x="121505" y="313522"/>
                  </a:cubicBezTo>
                  <a:cubicBezTo>
                    <a:pt x="99255" y="313522"/>
                    <a:pt x="81009" y="295300"/>
                    <a:pt x="81009" y="273078"/>
                  </a:cubicBezTo>
                  <a:cubicBezTo>
                    <a:pt x="81009" y="250856"/>
                    <a:pt x="99255" y="232633"/>
                    <a:pt x="121505" y="232633"/>
                  </a:cubicBezTo>
                  <a:cubicBezTo>
                    <a:pt x="126668" y="232633"/>
                    <a:pt x="131563" y="233611"/>
                    <a:pt x="136013" y="235300"/>
                  </a:cubicBezTo>
                  <a:lnTo>
                    <a:pt x="154615" y="216722"/>
                  </a:lnTo>
                  <a:cubicBezTo>
                    <a:pt x="152924" y="212278"/>
                    <a:pt x="151945" y="207389"/>
                    <a:pt x="151945" y="202233"/>
                  </a:cubicBezTo>
                  <a:cubicBezTo>
                    <a:pt x="151945" y="180011"/>
                    <a:pt x="170101" y="161789"/>
                    <a:pt x="192441" y="161789"/>
                  </a:cubicBezTo>
                  <a:cubicBezTo>
                    <a:pt x="214692" y="161789"/>
                    <a:pt x="232937" y="180011"/>
                    <a:pt x="232937" y="202233"/>
                  </a:cubicBezTo>
                  <a:cubicBezTo>
                    <a:pt x="232937" y="207122"/>
                    <a:pt x="232047" y="211744"/>
                    <a:pt x="230534" y="216011"/>
                  </a:cubicBezTo>
                  <a:lnTo>
                    <a:pt x="249492" y="235033"/>
                  </a:lnTo>
                  <a:cubicBezTo>
                    <a:pt x="253853" y="233433"/>
                    <a:pt x="258481" y="232633"/>
                    <a:pt x="263288" y="232633"/>
                  </a:cubicBezTo>
                  <a:cubicBezTo>
                    <a:pt x="270853" y="232633"/>
                    <a:pt x="277884" y="234678"/>
                    <a:pt x="283936" y="238322"/>
                  </a:cubicBezTo>
                  <a:lnTo>
                    <a:pt x="356830" y="165433"/>
                  </a:lnTo>
                  <a:cubicBezTo>
                    <a:pt x="355317" y="161167"/>
                    <a:pt x="354427" y="156544"/>
                    <a:pt x="354427" y="151744"/>
                  </a:cubicBezTo>
                  <a:cubicBezTo>
                    <a:pt x="354427" y="129433"/>
                    <a:pt x="372672" y="111211"/>
                    <a:pt x="394923" y="111211"/>
                  </a:cubicBezTo>
                  <a:close/>
                  <a:moveTo>
                    <a:pt x="324090" y="80938"/>
                  </a:moveTo>
                  <a:lnTo>
                    <a:pt x="334234" y="80938"/>
                  </a:lnTo>
                  <a:cubicBezTo>
                    <a:pt x="340285" y="80938"/>
                    <a:pt x="344289" y="85024"/>
                    <a:pt x="344289" y="91064"/>
                  </a:cubicBezTo>
                  <a:cubicBezTo>
                    <a:pt x="344289" y="97104"/>
                    <a:pt x="340285" y="101190"/>
                    <a:pt x="334234" y="101190"/>
                  </a:cubicBezTo>
                  <a:lnTo>
                    <a:pt x="324090" y="101190"/>
                  </a:lnTo>
                  <a:cubicBezTo>
                    <a:pt x="318039" y="101190"/>
                    <a:pt x="313946" y="97104"/>
                    <a:pt x="313946" y="91064"/>
                  </a:cubicBezTo>
                  <a:cubicBezTo>
                    <a:pt x="313946" y="85024"/>
                    <a:pt x="318039" y="80938"/>
                    <a:pt x="324090" y="80938"/>
                  </a:cubicBezTo>
                  <a:close/>
                  <a:moveTo>
                    <a:pt x="192417" y="80938"/>
                  </a:moveTo>
                  <a:lnTo>
                    <a:pt x="283548" y="80938"/>
                  </a:lnTo>
                  <a:cubicBezTo>
                    <a:pt x="289600" y="80938"/>
                    <a:pt x="293694" y="85024"/>
                    <a:pt x="293694" y="91064"/>
                  </a:cubicBezTo>
                  <a:cubicBezTo>
                    <a:pt x="293694" y="97104"/>
                    <a:pt x="289600" y="101190"/>
                    <a:pt x="283548" y="101190"/>
                  </a:cubicBezTo>
                  <a:lnTo>
                    <a:pt x="192417" y="101190"/>
                  </a:lnTo>
                  <a:cubicBezTo>
                    <a:pt x="186365" y="101190"/>
                    <a:pt x="182271" y="97104"/>
                    <a:pt x="182271" y="91064"/>
                  </a:cubicBezTo>
                  <a:cubicBezTo>
                    <a:pt x="182271" y="85024"/>
                    <a:pt x="186365" y="80938"/>
                    <a:pt x="192417" y="80938"/>
                  </a:cubicBezTo>
                  <a:close/>
                  <a:moveTo>
                    <a:pt x="91157" y="80938"/>
                  </a:moveTo>
                  <a:lnTo>
                    <a:pt x="151959" y="80938"/>
                  </a:lnTo>
                  <a:cubicBezTo>
                    <a:pt x="158012" y="80938"/>
                    <a:pt x="162018" y="85024"/>
                    <a:pt x="162018" y="91064"/>
                  </a:cubicBezTo>
                  <a:cubicBezTo>
                    <a:pt x="162018" y="97104"/>
                    <a:pt x="158012" y="101190"/>
                    <a:pt x="151959" y="101190"/>
                  </a:cubicBezTo>
                  <a:lnTo>
                    <a:pt x="91157" y="101190"/>
                  </a:lnTo>
                  <a:cubicBezTo>
                    <a:pt x="85104" y="101190"/>
                    <a:pt x="81009" y="97104"/>
                    <a:pt x="81009" y="91064"/>
                  </a:cubicBezTo>
                  <a:cubicBezTo>
                    <a:pt x="81009" y="85024"/>
                    <a:pt x="85104" y="80938"/>
                    <a:pt x="91157" y="80938"/>
                  </a:cubicBezTo>
                  <a:close/>
                  <a:moveTo>
                    <a:pt x="243084" y="40505"/>
                  </a:moveTo>
                  <a:lnTo>
                    <a:pt x="334231" y="40505"/>
                  </a:lnTo>
                  <a:cubicBezTo>
                    <a:pt x="340284" y="40505"/>
                    <a:pt x="344289" y="44591"/>
                    <a:pt x="344289" y="50631"/>
                  </a:cubicBezTo>
                  <a:cubicBezTo>
                    <a:pt x="344289" y="56671"/>
                    <a:pt x="340284" y="60757"/>
                    <a:pt x="334231" y="60757"/>
                  </a:cubicBezTo>
                  <a:lnTo>
                    <a:pt x="243084" y="60757"/>
                  </a:lnTo>
                  <a:cubicBezTo>
                    <a:pt x="236942" y="60757"/>
                    <a:pt x="232937" y="56671"/>
                    <a:pt x="232937" y="50631"/>
                  </a:cubicBezTo>
                  <a:cubicBezTo>
                    <a:pt x="232937" y="44591"/>
                    <a:pt x="236942" y="40505"/>
                    <a:pt x="243084" y="40505"/>
                  </a:cubicBezTo>
                  <a:close/>
                  <a:moveTo>
                    <a:pt x="91153" y="40505"/>
                  </a:moveTo>
                  <a:lnTo>
                    <a:pt x="202559" y="40505"/>
                  </a:lnTo>
                  <a:cubicBezTo>
                    <a:pt x="208610" y="40505"/>
                    <a:pt x="212614" y="44591"/>
                    <a:pt x="212614" y="50631"/>
                  </a:cubicBezTo>
                  <a:cubicBezTo>
                    <a:pt x="212614" y="56671"/>
                    <a:pt x="208610" y="60757"/>
                    <a:pt x="202559" y="60757"/>
                  </a:cubicBezTo>
                  <a:lnTo>
                    <a:pt x="91153" y="60757"/>
                  </a:lnTo>
                  <a:cubicBezTo>
                    <a:pt x="85102" y="60757"/>
                    <a:pt x="81009" y="56671"/>
                    <a:pt x="81009" y="50631"/>
                  </a:cubicBezTo>
                  <a:cubicBezTo>
                    <a:pt x="81009" y="44591"/>
                    <a:pt x="85102" y="40505"/>
                    <a:pt x="91153" y="40505"/>
                  </a:cubicBezTo>
                  <a:close/>
                  <a:moveTo>
                    <a:pt x="70848" y="20176"/>
                  </a:moveTo>
                  <a:cubicBezTo>
                    <a:pt x="64796" y="20176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6"/>
                    <a:pt x="536702" y="20176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AD5F2C8-ECB9-41AA-9CF3-73737E2452E3}"/>
                </a:ext>
              </a:extLst>
            </p:cNvPr>
            <p:cNvCxnSpPr/>
            <p:nvPr/>
          </p:nvCxnSpPr>
          <p:spPr>
            <a:xfrm rot="10904570" flipH="1" flipV="1">
              <a:off x="5818295" y="2034719"/>
              <a:ext cx="684666" cy="15664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îŝḷiḋè">
              <a:extLst>
                <a:ext uri="{FF2B5EF4-FFF2-40B4-BE49-F238E27FC236}">
                  <a16:creationId xmlns:a16="http://schemas.microsoft.com/office/drawing/2014/main" id="{105A1F5F-D6BD-4998-878C-23819984726F}"/>
                </a:ext>
              </a:extLst>
            </p:cNvPr>
            <p:cNvSpPr/>
            <p:nvPr/>
          </p:nvSpPr>
          <p:spPr>
            <a:xfrm rot="171317">
              <a:off x="5854478" y="2305370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A693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4" name="ïṩļïḍé">
              <a:extLst>
                <a:ext uri="{FF2B5EF4-FFF2-40B4-BE49-F238E27FC236}">
                  <a16:creationId xmlns:a16="http://schemas.microsoft.com/office/drawing/2014/main" id="{765A740F-8B75-496E-BFCD-5C0B4CBC979A}"/>
                </a:ext>
              </a:extLst>
            </p:cNvPr>
            <p:cNvSpPr/>
            <p:nvPr/>
          </p:nvSpPr>
          <p:spPr>
            <a:xfrm rot="10904570">
              <a:off x="6031650" y="310761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ṥľíḍe">
              <a:extLst>
                <a:ext uri="{FF2B5EF4-FFF2-40B4-BE49-F238E27FC236}">
                  <a16:creationId xmlns:a16="http://schemas.microsoft.com/office/drawing/2014/main" id="{E05BCF88-BD50-4738-8C34-421D53BF7CAA}"/>
                </a:ext>
              </a:extLst>
            </p:cNvPr>
            <p:cNvSpPr/>
            <p:nvPr/>
          </p:nvSpPr>
          <p:spPr bwMode="auto">
            <a:xfrm>
              <a:off x="6184107" y="3331665"/>
              <a:ext cx="450788" cy="307609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2DB330E-9145-4EB2-8A80-291ECF48F54C}"/>
                </a:ext>
              </a:extLst>
            </p:cNvPr>
            <p:cNvCxnSpPr/>
            <p:nvPr/>
          </p:nvCxnSpPr>
          <p:spPr>
            <a:xfrm flipH="1" flipV="1">
              <a:off x="8456053" y="1505221"/>
              <a:ext cx="684666" cy="15664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ḻïḑè">
              <a:extLst>
                <a:ext uri="{FF2B5EF4-FFF2-40B4-BE49-F238E27FC236}">
                  <a16:creationId xmlns:a16="http://schemas.microsoft.com/office/drawing/2014/main" id="{023DABC8-36D6-4CFD-8480-E7145F01C6E9}"/>
                </a:ext>
              </a:extLst>
            </p:cNvPr>
            <p:cNvSpPr/>
            <p:nvPr/>
          </p:nvSpPr>
          <p:spPr>
            <a:xfrm rot="183234">
              <a:off x="8783583" y="2524379"/>
              <a:ext cx="323535" cy="3235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7500" lnSpcReduction="20000"/>
            </a:bodyPr>
            <a:lstStyle/>
            <a:p>
              <a:pPr marL="0" marR="0" lvl="0" indent="0" algn="ctr" defTabSz="914377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268A5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28" name="îṣļîḓe">
              <a:extLst>
                <a:ext uri="{FF2B5EF4-FFF2-40B4-BE49-F238E27FC236}">
                  <a16:creationId xmlns:a16="http://schemas.microsoft.com/office/drawing/2014/main" id="{C714C6BB-8701-434B-8FB8-A6C669ACC585}"/>
                </a:ext>
              </a:extLst>
            </p:cNvPr>
            <p:cNvSpPr/>
            <p:nvPr/>
          </p:nvSpPr>
          <p:spPr>
            <a:xfrm>
              <a:off x="8151475" y="1250948"/>
              <a:ext cx="755703" cy="7557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ľíḋè">
              <a:extLst>
                <a:ext uri="{FF2B5EF4-FFF2-40B4-BE49-F238E27FC236}">
                  <a16:creationId xmlns:a16="http://schemas.microsoft.com/office/drawing/2014/main" id="{7886615D-3AA6-4D46-A530-FC36D83652D6}"/>
                </a:ext>
              </a:extLst>
            </p:cNvPr>
            <p:cNvSpPr/>
            <p:nvPr/>
          </p:nvSpPr>
          <p:spPr bwMode="auto">
            <a:xfrm>
              <a:off x="8303932" y="1403746"/>
              <a:ext cx="450788" cy="450107"/>
            </a:xfrm>
            <a:custGeom>
              <a:avLst/>
              <a:gdLst>
                <a:gd name="T0" fmla="*/ 6827 w 6827"/>
                <a:gd name="T1" fmla="*/ 910 h 6827"/>
                <a:gd name="T2" fmla="*/ 5916 w 6827"/>
                <a:gd name="T3" fmla="*/ 0 h 6827"/>
                <a:gd name="T4" fmla="*/ 5006 w 6827"/>
                <a:gd name="T5" fmla="*/ 910 h 6827"/>
                <a:gd name="T6" fmla="*/ 5796 w 6827"/>
                <a:gd name="T7" fmla="*/ 1812 h 6827"/>
                <a:gd name="T8" fmla="*/ 4892 w 6827"/>
                <a:gd name="T9" fmla="*/ 2617 h 6827"/>
                <a:gd name="T10" fmla="*/ 1934 w 6827"/>
                <a:gd name="T11" fmla="*/ 2617 h 6827"/>
                <a:gd name="T12" fmla="*/ 796 w 6827"/>
                <a:gd name="T13" fmla="*/ 3755 h 6827"/>
                <a:gd name="T14" fmla="*/ 796 w 6827"/>
                <a:gd name="T15" fmla="*/ 5014 h 6827"/>
                <a:gd name="T16" fmla="*/ 0 w 6827"/>
                <a:gd name="T17" fmla="*/ 5916 h 6827"/>
                <a:gd name="T18" fmla="*/ 910 w 6827"/>
                <a:gd name="T19" fmla="*/ 6827 h 6827"/>
                <a:gd name="T20" fmla="*/ 1820 w 6827"/>
                <a:gd name="T21" fmla="*/ 5916 h 6827"/>
                <a:gd name="T22" fmla="*/ 1024 w 6827"/>
                <a:gd name="T23" fmla="*/ 5014 h 6827"/>
                <a:gd name="T24" fmla="*/ 1024 w 6827"/>
                <a:gd name="T25" fmla="*/ 3755 h 6827"/>
                <a:gd name="T26" fmla="*/ 1934 w 6827"/>
                <a:gd name="T27" fmla="*/ 2844 h 6827"/>
                <a:gd name="T28" fmla="*/ 3757 w 6827"/>
                <a:gd name="T29" fmla="*/ 2844 h 6827"/>
                <a:gd name="T30" fmla="*/ 3300 w 6827"/>
                <a:gd name="T31" fmla="*/ 3755 h 6827"/>
                <a:gd name="T32" fmla="*/ 3300 w 6827"/>
                <a:gd name="T33" fmla="*/ 5014 h 6827"/>
                <a:gd name="T34" fmla="*/ 2503 w 6827"/>
                <a:gd name="T35" fmla="*/ 5916 h 6827"/>
                <a:gd name="T36" fmla="*/ 3413 w 6827"/>
                <a:gd name="T37" fmla="*/ 6827 h 6827"/>
                <a:gd name="T38" fmla="*/ 4324 w 6827"/>
                <a:gd name="T39" fmla="*/ 5916 h 6827"/>
                <a:gd name="T40" fmla="*/ 3527 w 6827"/>
                <a:gd name="T41" fmla="*/ 5014 h 6827"/>
                <a:gd name="T42" fmla="*/ 3527 w 6827"/>
                <a:gd name="T43" fmla="*/ 3755 h 6827"/>
                <a:gd name="T44" fmla="*/ 4437 w 6827"/>
                <a:gd name="T45" fmla="*/ 2844 h 6827"/>
                <a:gd name="T46" fmla="*/ 4892 w 6827"/>
                <a:gd name="T47" fmla="*/ 2844 h 6827"/>
                <a:gd name="T48" fmla="*/ 6025 w 6827"/>
                <a:gd name="T49" fmla="*/ 1814 h 6827"/>
                <a:gd name="T50" fmla="*/ 6827 w 6827"/>
                <a:gd name="T51" fmla="*/ 910 h 6827"/>
                <a:gd name="T52" fmla="*/ 1593 w 6827"/>
                <a:gd name="T53" fmla="*/ 5916 h 6827"/>
                <a:gd name="T54" fmla="*/ 910 w 6827"/>
                <a:gd name="T55" fmla="*/ 6599 h 6827"/>
                <a:gd name="T56" fmla="*/ 228 w 6827"/>
                <a:gd name="T57" fmla="*/ 5916 h 6827"/>
                <a:gd name="T58" fmla="*/ 910 w 6827"/>
                <a:gd name="T59" fmla="*/ 5234 h 6827"/>
                <a:gd name="T60" fmla="*/ 1593 w 6827"/>
                <a:gd name="T61" fmla="*/ 5916 h 6827"/>
                <a:gd name="T62" fmla="*/ 4096 w 6827"/>
                <a:gd name="T63" fmla="*/ 5916 h 6827"/>
                <a:gd name="T64" fmla="*/ 3413 w 6827"/>
                <a:gd name="T65" fmla="*/ 6599 h 6827"/>
                <a:gd name="T66" fmla="*/ 2731 w 6827"/>
                <a:gd name="T67" fmla="*/ 5916 h 6827"/>
                <a:gd name="T68" fmla="*/ 3413 w 6827"/>
                <a:gd name="T69" fmla="*/ 5234 h 6827"/>
                <a:gd name="T70" fmla="*/ 4096 w 6827"/>
                <a:gd name="T71" fmla="*/ 5916 h 6827"/>
                <a:gd name="T72" fmla="*/ 5916 w 6827"/>
                <a:gd name="T73" fmla="*/ 1593 h 6827"/>
                <a:gd name="T74" fmla="*/ 5234 w 6827"/>
                <a:gd name="T75" fmla="*/ 910 h 6827"/>
                <a:gd name="T76" fmla="*/ 5916 w 6827"/>
                <a:gd name="T77" fmla="*/ 228 h 6827"/>
                <a:gd name="T78" fmla="*/ 6599 w 6827"/>
                <a:gd name="T79" fmla="*/ 910 h 6827"/>
                <a:gd name="T80" fmla="*/ 5916 w 6827"/>
                <a:gd name="T81" fmla="*/ 1593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27" h="6827">
                  <a:moveTo>
                    <a:pt x="6827" y="910"/>
                  </a:moveTo>
                  <a:cubicBezTo>
                    <a:pt x="6827" y="410"/>
                    <a:pt x="6417" y="0"/>
                    <a:pt x="5916" y="0"/>
                  </a:cubicBezTo>
                  <a:cubicBezTo>
                    <a:pt x="5416" y="0"/>
                    <a:pt x="5006" y="410"/>
                    <a:pt x="5006" y="910"/>
                  </a:cubicBezTo>
                  <a:cubicBezTo>
                    <a:pt x="5006" y="1370"/>
                    <a:pt x="5352" y="1753"/>
                    <a:pt x="5796" y="1812"/>
                  </a:cubicBezTo>
                  <a:cubicBezTo>
                    <a:pt x="5744" y="2264"/>
                    <a:pt x="5357" y="2617"/>
                    <a:pt x="4892" y="2617"/>
                  </a:cubicBezTo>
                  <a:lnTo>
                    <a:pt x="1934" y="2617"/>
                  </a:lnTo>
                  <a:cubicBezTo>
                    <a:pt x="1308" y="2617"/>
                    <a:pt x="796" y="3129"/>
                    <a:pt x="796" y="3755"/>
                  </a:cubicBezTo>
                  <a:lnTo>
                    <a:pt x="796" y="5014"/>
                  </a:lnTo>
                  <a:cubicBezTo>
                    <a:pt x="349" y="5070"/>
                    <a:pt x="0" y="5454"/>
                    <a:pt x="0" y="5916"/>
                  </a:cubicBezTo>
                  <a:cubicBezTo>
                    <a:pt x="0" y="6417"/>
                    <a:pt x="410" y="6827"/>
                    <a:pt x="910" y="6827"/>
                  </a:cubicBezTo>
                  <a:cubicBezTo>
                    <a:pt x="1411" y="6827"/>
                    <a:pt x="1820" y="6417"/>
                    <a:pt x="1820" y="5916"/>
                  </a:cubicBezTo>
                  <a:cubicBezTo>
                    <a:pt x="1820" y="5454"/>
                    <a:pt x="1471" y="5070"/>
                    <a:pt x="1024" y="5014"/>
                  </a:cubicBezTo>
                  <a:lnTo>
                    <a:pt x="1024" y="3755"/>
                  </a:lnTo>
                  <a:cubicBezTo>
                    <a:pt x="1024" y="3254"/>
                    <a:pt x="1434" y="2844"/>
                    <a:pt x="1934" y="2844"/>
                  </a:cubicBezTo>
                  <a:lnTo>
                    <a:pt x="3757" y="2844"/>
                  </a:lnTo>
                  <a:cubicBezTo>
                    <a:pt x="3480" y="3052"/>
                    <a:pt x="3300" y="3384"/>
                    <a:pt x="3300" y="3755"/>
                  </a:cubicBezTo>
                  <a:lnTo>
                    <a:pt x="3300" y="5014"/>
                  </a:lnTo>
                  <a:cubicBezTo>
                    <a:pt x="2852" y="5070"/>
                    <a:pt x="2503" y="5454"/>
                    <a:pt x="2503" y="5916"/>
                  </a:cubicBezTo>
                  <a:cubicBezTo>
                    <a:pt x="2503" y="6417"/>
                    <a:pt x="2913" y="6827"/>
                    <a:pt x="3413" y="6827"/>
                  </a:cubicBezTo>
                  <a:cubicBezTo>
                    <a:pt x="3914" y="6827"/>
                    <a:pt x="4324" y="6417"/>
                    <a:pt x="4324" y="5916"/>
                  </a:cubicBezTo>
                  <a:cubicBezTo>
                    <a:pt x="4324" y="5454"/>
                    <a:pt x="3975" y="5070"/>
                    <a:pt x="3527" y="5014"/>
                  </a:cubicBezTo>
                  <a:lnTo>
                    <a:pt x="3527" y="3755"/>
                  </a:lnTo>
                  <a:cubicBezTo>
                    <a:pt x="3527" y="3254"/>
                    <a:pt x="3937" y="2844"/>
                    <a:pt x="4437" y="2844"/>
                  </a:cubicBezTo>
                  <a:lnTo>
                    <a:pt x="4892" y="2844"/>
                  </a:lnTo>
                  <a:cubicBezTo>
                    <a:pt x="5482" y="2844"/>
                    <a:pt x="5971" y="2390"/>
                    <a:pt x="6025" y="1814"/>
                  </a:cubicBezTo>
                  <a:cubicBezTo>
                    <a:pt x="6475" y="1760"/>
                    <a:pt x="6827" y="1374"/>
                    <a:pt x="6827" y="910"/>
                  </a:cubicBezTo>
                  <a:close/>
                  <a:moveTo>
                    <a:pt x="1593" y="5916"/>
                  </a:moveTo>
                  <a:cubicBezTo>
                    <a:pt x="1593" y="6292"/>
                    <a:pt x="1286" y="6599"/>
                    <a:pt x="910" y="6599"/>
                  </a:cubicBezTo>
                  <a:cubicBezTo>
                    <a:pt x="535" y="6599"/>
                    <a:pt x="228" y="6292"/>
                    <a:pt x="228" y="5916"/>
                  </a:cubicBezTo>
                  <a:cubicBezTo>
                    <a:pt x="228" y="5541"/>
                    <a:pt x="535" y="5234"/>
                    <a:pt x="910" y="5234"/>
                  </a:cubicBezTo>
                  <a:cubicBezTo>
                    <a:pt x="1286" y="5234"/>
                    <a:pt x="1593" y="5541"/>
                    <a:pt x="1593" y="5916"/>
                  </a:cubicBezTo>
                  <a:close/>
                  <a:moveTo>
                    <a:pt x="4096" y="5916"/>
                  </a:moveTo>
                  <a:cubicBezTo>
                    <a:pt x="4096" y="6292"/>
                    <a:pt x="3789" y="6599"/>
                    <a:pt x="3413" y="6599"/>
                  </a:cubicBezTo>
                  <a:cubicBezTo>
                    <a:pt x="3038" y="6599"/>
                    <a:pt x="2731" y="6292"/>
                    <a:pt x="2731" y="5916"/>
                  </a:cubicBezTo>
                  <a:cubicBezTo>
                    <a:pt x="2731" y="5541"/>
                    <a:pt x="3038" y="5234"/>
                    <a:pt x="3413" y="5234"/>
                  </a:cubicBezTo>
                  <a:cubicBezTo>
                    <a:pt x="3789" y="5234"/>
                    <a:pt x="4096" y="5541"/>
                    <a:pt x="4096" y="5916"/>
                  </a:cubicBezTo>
                  <a:close/>
                  <a:moveTo>
                    <a:pt x="5916" y="1593"/>
                  </a:moveTo>
                  <a:cubicBezTo>
                    <a:pt x="5541" y="1593"/>
                    <a:pt x="5234" y="1286"/>
                    <a:pt x="5234" y="910"/>
                  </a:cubicBezTo>
                  <a:cubicBezTo>
                    <a:pt x="5234" y="535"/>
                    <a:pt x="5541" y="228"/>
                    <a:pt x="5916" y="228"/>
                  </a:cubicBezTo>
                  <a:cubicBezTo>
                    <a:pt x="6292" y="228"/>
                    <a:pt x="6599" y="535"/>
                    <a:pt x="6599" y="910"/>
                  </a:cubicBezTo>
                  <a:cubicBezTo>
                    <a:pt x="6599" y="1286"/>
                    <a:pt x="6292" y="1593"/>
                    <a:pt x="5916" y="1593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ṧľîḑê">
              <a:extLst>
                <a:ext uri="{FF2B5EF4-FFF2-40B4-BE49-F238E27FC236}">
                  <a16:creationId xmlns:a16="http://schemas.microsoft.com/office/drawing/2014/main" id="{CC6A95A0-D069-4A85-8BEB-AD67E877C87A}"/>
                </a:ext>
              </a:extLst>
            </p:cNvPr>
            <p:cNvSpPr/>
            <p:nvPr/>
          </p:nvSpPr>
          <p:spPr bwMode="auto">
            <a:xfrm>
              <a:off x="1758214" y="5345665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/>
                <a:t>创建数据库表对应的实体类</a:t>
              </a:r>
              <a:endParaRPr lang="en-US" altLang="zh-CN" sz="1000" dirty="0"/>
            </a:p>
          </p:txBody>
        </p:sp>
        <p:sp>
          <p:nvSpPr>
            <p:cNvPr id="31" name="îšḻiḍé">
              <a:extLst>
                <a:ext uri="{FF2B5EF4-FFF2-40B4-BE49-F238E27FC236}">
                  <a16:creationId xmlns:a16="http://schemas.microsoft.com/office/drawing/2014/main" id="{6EF27D62-6E1E-4BFD-8955-355627E2B469}"/>
                </a:ext>
              </a:extLst>
            </p:cNvPr>
            <p:cNvSpPr txBox="1"/>
            <p:nvPr/>
          </p:nvSpPr>
          <p:spPr bwMode="auto">
            <a:xfrm>
              <a:off x="1758214" y="4994526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创建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model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" name="íṥľiḍe">
              <a:extLst>
                <a:ext uri="{FF2B5EF4-FFF2-40B4-BE49-F238E27FC236}">
                  <a16:creationId xmlns:a16="http://schemas.microsoft.com/office/drawing/2014/main" id="{8925B68D-FFAF-4BA1-957D-5200E9B72210}"/>
                </a:ext>
              </a:extLst>
            </p:cNvPr>
            <p:cNvSpPr/>
            <p:nvPr/>
          </p:nvSpPr>
          <p:spPr bwMode="auto">
            <a:xfrm>
              <a:off x="4240338" y="4651937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/>
                <a:t>可以对实体类进行查询、修改和数据验证</a:t>
              </a:r>
              <a:endParaRPr lang="en-US" altLang="zh-CN" sz="1000" dirty="0"/>
            </a:p>
          </p:txBody>
        </p:sp>
        <p:sp>
          <p:nvSpPr>
            <p:cNvPr id="33" name="íš1íḑé">
              <a:extLst>
                <a:ext uri="{FF2B5EF4-FFF2-40B4-BE49-F238E27FC236}">
                  <a16:creationId xmlns:a16="http://schemas.microsoft.com/office/drawing/2014/main" id="{524A8CB1-3907-4946-B38D-7A51B9843D58}"/>
                </a:ext>
              </a:extLst>
            </p:cNvPr>
            <p:cNvSpPr txBox="1"/>
            <p:nvPr/>
          </p:nvSpPr>
          <p:spPr bwMode="auto">
            <a:xfrm>
              <a:off x="4240338" y="4300798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lvl="0" defTabSz="914377">
                <a:spcBef>
                  <a:spcPct val="0"/>
                </a:spcBef>
                <a:defRPr/>
              </a:pPr>
              <a:r>
                <a:rPr lang="zh-CN" altLang="en-US" b="1" dirty="0"/>
                <a:t>创建序列化类</a:t>
              </a:r>
              <a:r>
                <a:rPr lang="en-US" altLang="zh-CN" dirty="0"/>
                <a:t>serializers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4" name="îṩḷíďè">
              <a:extLst>
                <a:ext uri="{FF2B5EF4-FFF2-40B4-BE49-F238E27FC236}">
                  <a16:creationId xmlns:a16="http://schemas.microsoft.com/office/drawing/2014/main" id="{0CD0E312-C23C-431C-8674-4B3D7E985608}"/>
                </a:ext>
              </a:extLst>
            </p:cNvPr>
            <p:cNvSpPr/>
            <p:nvPr/>
          </p:nvSpPr>
          <p:spPr bwMode="auto">
            <a:xfrm>
              <a:off x="6804628" y="3546389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/>
                <a:t>使用序列化类编写视图</a:t>
              </a:r>
              <a:endParaRPr lang="en-US" altLang="zh-CN" sz="1000" dirty="0"/>
            </a:p>
          </p:txBody>
        </p:sp>
        <p:sp>
          <p:nvSpPr>
            <p:cNvPr id="35" name="íṧliḓé">
              <a:extLst>
                <a:ext uri="{FF2B5EF4-FFF2-40B4-BE49-F238E27FC236}">
                  <a16:creationId xmlns:a16="http://schemas.microsoft.com/office/drawing/2014/main" id="{A882F5EB-E564-41B5-9EF1-5C7C53385277}"/>
                </a:ext>
              </a:extLst>
            </p:cNvPr>
            <p:cNvSpPr txBox="1"/>
            <p:nvPr/>
          </p:nvSpPr>
          <p:spPr bwMode="auto">
            <a:xfrm>
              <a:off x="6804628" y="3195250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编写视图</a:t>
              </a:r>
            </a:p>
          </p:txBody>
        </p:sp>
        <p:sp>
          <p:nvSpPr>
            <p:cNvPr id="36" name="îṩļidê">
              <a:extLst>
                <a:ext uri="{FF2B5EF4-FFF2-40B4-BE49-F238E27FC236}">
                  <a16:creationId xmlns:a16="http://schemas.microsoft.com/office/drawing/2014/main" id="{2F698A39-AD09-4A08-89E3-3B1C8CF9FFC1}"/>
                </a:ext>
              </a:extLst>
            </p:cNvPr>
            <p:cNvSpPr/>
            <p:nvPr/>
          </p:nvSpPr>
          <p:spPr bwMode="auto">
            <a:xfrm>
              <a:off x="9159029" y="2987902"/>
              <a:ext cx="2537786" cy="79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  <p:sp>
          <p:nvSpPr>
            <p:cNvPr id="37" name="íṡliḋè">
              <a:extLst>
                <a:ext uri="{FF2B5EF4-FFF2-40B4-BE49-F238E27FC236}">
                  <a16:creationId xmlns:a16="http://schemas.microsoft.com/office/drawing/2014/main" id="{F0F1F98F-7C55-46D6-9A08-B3749E8322FF}"/>
                </a:ext>
              </a:extLst>
            </p:cNvPr>
            <p:cNvSpPr txBox="1"/>
            <p:nvPr/>
          </p:nvSpPr>
          <p:spPr bwMode="auto">
            <a:xfrm>
              <a:off x="9159029" y="2636763"/>
              <a:ext cx="253778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marL="0" marR="0" lvl="0" indent="0" algn="l" defTabSz="914377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查看结果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46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3AFC-CBE3-4329-9486-82859BA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4E9A3-6ED2-46F3-85E5-F4A659D8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78DB0-8D2E-4F73-83B2-8D09D0A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FC4988-43CD-4DC8-9D14-88472B0A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6" y="2052615"/>
            <a:ext cx="8477733" cy="27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3AFC-CBE3-4329-9486-82859BA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Serializer</a:t>
            </a:r>
            <a:r>
              <a:rPr lang="zh-CN" altLang="en-US" dirty="0"/>
              <a:t>类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4E9A3-6ED2-46F3-85E5-F4A659D8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78DB0-8D2E-4F73-83B2-8D09D0A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20286C-7CDB-4FE1-970E-D6B5889D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23" y="1733520"/>
            <a:ext cx="8552753" cy="33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2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3AFC-CBE3-4329-9486-82859BA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编写视图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4E9A3-6ED2-46F3-85E5-F4A659D8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78DB0-8D2E-4F73-83B2-8D09D0A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9E36C3-3444-4497-AF56-96AE0A49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35" y="2309795"/>
            <a:ext cx="9294729" cy="22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7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3AFC-CBE3-4329-9486-82859BA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查看结果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4E9A3-6ED2-46F3-85E5-F4A659D8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78DB0-8D2E-4F73-83B2-8D09D0A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122A56-A77C-47EE-8A18-E0D10DA4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21" y="1158936"/>
            <a:ext cx="4677367" cy="49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2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viewSet</a:t>
            </a:r>
            <a:r>
              <a:rPr lang="zh-CN" altLang="en-US" dirty="0"/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83406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5384-F135-4D3E-B026-0BADF672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APIView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797026-31B2-4C0D-A8B3-2F005DB5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B1EED-D019-4E09-A638-0540BF42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fd4b59f4-1752-4c59-89d5-468a72e9fd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2D9725-2063-410E-83AD-1E2074F4CB5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338" y="2123999"/>
            <a:ext cx="10849358" cy="3533851"/>
            <a:chOff x="668338" y="2123999"/>
            <a:chExt cx="10849358" cy="3533851"/>
          </a:xfrm>
        </p:grpSpPr>
        <p:grpSp>
          <p:nvGrpSpPr>
            <p:cNvPr id="7" name="íṩľïďè">
              <a:extLst>
                <a:ext uri="{FF2B5EF4-FFF2-40B4-BE49-F238E27FC236}">
                  <a16:creationId xmlns:a16="http://schemas.microsoft.com/office/drawing/2014/main" id="{C5613C00-0170-478D-BBC8-093373A9FB5B}"/>
                </a:ext>
              </a:extLst>
            </p:cNvPr>
            <p:cNvGrpSpPr/>
            <p:nvPr/>
          </p:nvGrpSpPr>
          <p:grpSpPr>
            <a:xfrm>
              <a:off x="668338" y="2123999"/>
              <a:ext cx="3942662" cy="3533851"/>
              <a:chOff x="668338" y="2534970"/>
              <a:chExt cx="3083695" cy="3533851"/>
            </a:xfrm>
          </p:grpSpPr>
          <p:sp>
            <p:nvSpPr>
              <p:cNvPr id="15" name="îṣḻîḓé">
                <a:extLst>
                  <a:ext uri="{FF2B5EF4-FFF2-40B4-BE49-F238E27FC236}">
                    <a16:creationId xmlns:a16="http://schemas.microsoft.com/office/drawing/2014/main" id="{BD446CC6-D6F5-4B68-BD35-7B4871A50964}"/>
                  </a:ext>
                </a:extLst>
              </p:cNvPr>
              <p:cNvSpPr/>
              <p:nvPr/>
            </p:nvSpPr>
            <p:spPr bwMode="auto">
              <a:xfrm>
                <a:off x="675161" y="2534970"/>
                <a:ext cx="3076872" cy="320047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6" name="ïśḻiḑé">
                <a:extLst>
                  <a:ext uri="{FF2B5EF4-FFF2-40B4-BE49-F238E27FC236}">
                    <a16:creationId xmlns:a16="http://schemas.microsoft.com/office/drawing/2014/main" id="{CD375F19-F1D0-4582-B093-6B9060B99AE2}"/>
                  </a:ext>
                </a:extLst>
              </p:cNvPr>
              <p:cNvSpPr txBox="1"/>
              <p:nvPr/>
            </p:nvSpPr>
            <p:spPr>
              <a:xfrm>
                <a:off x="668338" y="3162876"/>
                <a:ext cx="3083695" cy="290594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通过</a:t>
                </a:r>
                <a:r>
                  <a:rPr lang="en-US" altLang="zh-CN" sz="1600" dirty="0"/>
                  <a:t>Django</a:t>
                </a:r>
                <a:r>
                  <a:rPr lang="zh-CN" altLang="en-US" sz="1600" dirty="0"/>
                  <a:t>来搭建项目，当我们通过类的方式写视图处理时，都是让视图类继承</a:t>
                </a:r>
                <a:r>
                  <a:rPr lang="en-US" altLang="zh-CN" sz="1600" dirty="0" err="1"/>
                  <a:t>view.View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继承</a:t>
                </a:r>
                <a:r>
                  <a:rPr lang="en-US" altLang="zh-CN" sz="1600" dirty="0"/>
                  <a:t>View</a:t>
                </a:r>
                <a:r>
                  <a:rPr lang="zh-CN" altLang="en-US" sz="1600" dirty="0"/>
                  <a:t>类，实现了视图类最基本的执行流程</a:t>
                </a:r>
                <a:r>
                  <a:rPr lang="en-US" altLang="zh-CN" sz="1600" dirty="0"/>
                  <a:t>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View</a:t>
                </a:r>
                <a:r>
                  <a:rPr lang="zh-CN" altLang="en-US" sz="1600" dirty="0"/>
                  <a:t>类提供了一个</a:t>
                </a:r>
                <a:r>
                  <a:rPr lang="en-US" altLang="zh-CN" sz="1600" dirty="0"/>
                  <a:t>dispatch</a:t>
                </a:r>
                <a:r>
                  <a:rPr lang="zh-CN" altLang="en-US" sz="1600" dirty="0"/>
                  <a:t>方法，通过反射来执行处理对应请求的视图类方法。</a:t>
                </a:r>
                <a:endParaRPr lang="en-US" altLang="zh-CN" sz="1600" dirty="0"/>
              </a:p>
            </p:txBody>
          </p:sp>
          <p:sp>
            <p:nvSpPr>
              <p:cNvPr id="17" name="íṥḻïde">
                <a:extLst>
                  <a:ext uri="{FF2B5EF4-FFF2-40B4-BE49-F238E27FC236}">
                    <a16:creationId xmlns:a16="http://schemas.microsoft.com/office/drawing/2014/main" id="{4B3F662B-8F79-4AE7-A4AA-E7536F90EB1E}"/>
                  </a:ext>
                </a:extLst>
              </p:cNvPr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b="1" dirty="0"/>
                  <a:t>Django view</a:t>
                </a:r>
                <a:endParaRPr lang="zh-CN" altLang="en-US" b="1" dirty="0"/>
              </a:p>
            </p:txBody>
          </p:sp>
        </p:grpSp>
        <p:grpSp>
          <p:nvGrpSpPr>
            <p:cNvPr id="8" name="iŝliḋe">
              <a:extLst>
                <a:ext uri="{FF2B5EF4-FFF2-40B4-BE49-F238E27FC236}">
                  <a16:creationId xmlns:a16="http://schemas.microsoft.com/office/drawing/2014/main" id="{DF6699D3-49F1-4C3E-87FD-F715FA084405}"/>
                </a:ext>
              </a:extLst>
            </p:cNvPr>
            <p:cNvGrpSpPr/>
            <p:nvPr/>
          </p:nvGrpSpPr>
          <p:grpSpPr>
            <a:xfrm>
              <a:off x="7575034" y="2124000"/>
              <a:ext cx="3942662" cy="3200474"/>
              <a:chOff x="668338" y="2534971"/>
              <a:chExt cx="3083695" cy="3200474"/>
            </a:xfrm>
          </p:grpSpPr>
          <p:sp>
            <p:nvSpPr>
              <p:cNvPr id="12" name="ïŝliḋê">
                <a:extLst>
                  <a:ext uri="{FF2B5EF4-FFF2-40B4-BE49-F238E27FC236}">
                    <a16:creationId xmlns:a16="http://schemas.microsoft.com/office/drawing/2014/main" id="{4A15A2C6-0E11-4CBE-9E27-9887A3F606FA}"/>
                  </a:ext>
                </a:extLst>
              </p:cNvPr>
              <p:cNvSpPr/>
              <p:nvPr/>
            </p:nvSpPr>
            <p:spPr bwMode="auto">
              <a:xfrm>
                <a:off x="675161" y="2534971"/>
                <a:ext cx="3076872" cy="320047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3" name="îṡļiďé">
                <a:extLst>
                  <a:ext uri="{FF2B5EF4-FFF2-40B4-BE49-F238E27FC236}">
                    <a16:creationId xmlns:a16="http://schemas.microsoft.com/office/drawing/2014/main" id="{BD55A028-815B-4219-969E-47C8ACB0284F}"/>
                  </a:ext>
                </a:extLst>
              </p:cNvPr>
              <p:cNvSpPr txBox="1"/>
              <p:nvPr/>
            </p:nvSpPr>
            <p:spPr>
              <a:xfrm>
                <a:off x="668338" y="3162876"/>
                <a:ext cx="3083695" cy="257256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提供了一个</a:t>
                </a:r>
                <a:r>
                  <a:rPr lang="en-US" altLang="zh-CN" sz="1600" dirty="0" err="1"/>
                  <a:t>APIView</a:t>
                </a:r>
                <a:r>
                  <a:rPr lang="zh-CN" altLang="en-US" sz="1600" dirty="0"/>
                  <a:t>类，它继承了</a:t>
                </a:r>
                <a:r>
                  <a:rPr lang="en-US" altLang="zh-CN" sz="1600" dirty="0"/>
                  <a:t>View</a:t>
                </a:r>
                <a:r>
                  <a:rPr lang="zh-CN" altLang="en-US" sz="1600" dirty="0"/>
                  <a:t>类，同时在</a:t>
                </a:r>
                <a:r>
                  <a:rPr lang="en-US" altLang="zh-CN" sz="1600" dirty="0"/>
                  <a:t>View</a:t>
                </a:r>
                <a:r>
                  <a:rPr lang="zh-CN" altLang="en-US" sz="1600" dirty="0"/>
                  <a:t>类的基础上，重新封装了</a:t>
                </a:r>
                <a:r>
                  <a:rPr lang="en-US" altLang="zh-CN" sz="1600" dirty="0"/>
                  <a:t>request</a:t>
                </a:r>
                <a:r>
                  <a:rPr lang="zh-CN" altLang="en-US" sz="1600" dirty="0"/>
                  <a:t>，增添了各种认证功能等，强化了视图类的功能。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可以轻松编写可重用的代码。</a:t>
                </a:r>
                <a:endParaRPr lang="en-US" altLang="zh-CN" sz="1600" dirty="0"/>
              </a:p>
            </p:txBody>
          </p:sp>
          <p:sp>
            <p:nvSpPr>
              <p:cNvPr id="14" name="ïṣļïḓe">
                <a:extLst>
                  <a:ext uri="{FF2B5EF4-FFF2-40B4-BE49-F238E27FC236}">
                    <a16:creationId xmlns:a16="http://schemas.microsoft.com/office/drawing/2014/main" id="{0F51D4D1-BD42-456D-850F-E21A7743DF9A}"/>
                  </a:ext>
                </a:extLst>
              </p:cNvPr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b="1" dirty="0"/>
                  <a:t>Django rest framework</a:t>
                </a:r>
                <a:endParaRPr lang="zh-CN" altLang="en-US" b="1" dirty="0"/>
              </a:p>
            </p:txBody>
          </p:sp>
        </p:grpSp>
        <p:sp>
          <p:nvSpPr>
            <p:cNvPr id="9" name="îšḷïḍè">
              <a:extLst>
                <a:ext uri="{FF2B5EF4-FFF2-40B4-BE49-F238E27FC236}">
                  <a16:creationId xmlns:a16="http://schemas.microsoft.com/office/drawing/2014/main" id="{B5C3C77C-A464-4919-8CBC-95D3051FAB97}"/>
                </a:ext>
              </a:extLst>
            </p:cNvPr>
            <p:cNvSpPr/>
            <p:nvPr/>
          </p:nvSpPr>
          <p:spPr bwMode="auto">
            <a:xfrm>
              <a:off x="4841883" y="2341282"/>
              <a:ext cx="2508233" cy="1305156"/>
            </a:xfrm>
            <a:prstGeom prst="rightArrow">
              <a:avLst>
                <a:gd name="adj1" fmla="val 50000"/>
                <a:gd name="adj2" fmla="val 45475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8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4A3B-9BC1-4D7A-A704-187D1862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使用视图前后对比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9897A-9761-4D6A-9B64-FF2F647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9BDC-BD21-42B3-9B86-7B44F654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C4D5AA-051A-42EF-9563-7C3A8C28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40" y="1300145"/>
            <a:ext cx="9294729" cy="22384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61DD2B-C25C-4951-8742-D3F01EEC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39" y="3879573"/>
            <a:ext cx="9294729" cy="2478594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8ACF9C66-9BA8-4DB1-970B-F61CA31DEECF}"/>
              </a:ext>
            </a:extLst>
          </p:cNvPr>
          <p:cNvSpPr/>
          <p:nvPr/>
        </p:nvSpPr>
        <p:spPr>
          <a:xfrm>
            <a:off x="5219701" y="3429000"/>
            <a:ext cx="419100" cy="48682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5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FB90ADE-F084-43F0-9EB2-9078EAB09A0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0" cy="5734051"/>
            <a:chOff x="0" y="1123950"/>
            <a:chExt cx="12192000" cy="5734051"/>
          </a:xfrm>
        </p:grpSpPr>
        <p:sp>
          <p:nvSpPr>
            <p:cNvPr id="6" name="išliḓê">
              <a:extLst>
                <a:ext uri="{FF2B5EF4-FFF2-40B4-BE49-F238E27FC236}">
                  <a16:creationId xmlns:a16="http://schemas.microsoft.com/office/drawing/2014/main" id="{D1CFA5DB-70CD-4754-9A05-24DDF4D3AC48}"/>
                </a:ext>
              </a:extLst>
            </p:cNvPr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lîďe">
              <a:extLst>
                <a:ext uri="{FF2B5EF4-FFF2-40B4-BE49-F238E27FC236}">
                  <a16:creationId xmlns:a16="http://schemas.microsoft.com/office/drawing/2014/main" id="{545608B4-2C4E-49C3-87F5-304FCC640736}"/>
                </a:ext>
              </a:extLst>
            </p:cNvPr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s1îdè">
              <a:extLst>
                <a:ext uri="{FF2B5EF4-FFF2-40B4-BE49-F238E27FC236}">
                  <a16:creationId xmlns:a16="http://schemas.microsoft.com/office/drawing/2014/main" id="{CEACB00A-54F8-4D24-ABFC-047A7830E243}"/>
                </a:ext>
              </a:extLst>
            </p:cNvPr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iṩ1íḋê">
                <a:extLst>
                  <a:ext uri="{FF2B5EF4-FFF2-40B4-BE49-F238E27FC236}">
                    <a16:creationId xmlns:a16="http://schemas.microsoft.com/office/drawing/2014/main" id="{6F227F75-60A0-4816-9E01-E3FEC8C18B3D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ṥľîdè">
                <a:extLst>
                  <a:ext uri="{FF2B5EF4-FFF2-40B4-BE49-F238E27FC236}">
                    <a16:creationId xmlns:a16="http://schemas.microsoft.com/office/drawing/2014/main" id="{34FAC224-EF6E-4851-A1B6-2CB517914BA2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ṩḷiḓe">
                <a:extLst>
                  <a:ext uri="{FF2B5EF4-FFF2-40B4-BE49-F238E27FC236}">
                    <a16:creationId xmlns:a16="http://schemas.microsoft.com/office/drawing/2014/main" id="{83C36141-5D85-4286-BB8F-F17F3A207EE5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idè">
                <a:extLst>
                  <a:ext uri="{FF2B5EF4-FFF2-40B4-BE49-F238E27FC236}">
                    <a16:creationId xmlns:a16="http://schemas.microsoft.com/office/drawing/2014/main" id="{1366A979-1948-4218-81FE-3D69FA06B13B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ṡ1îḍè">
                <a:extLst>
                  <a:ext uri="{FF2B5EF4-FFF2-40B4-BE49-F238E27FC236}">
                    <a16:creationId xmlns:a16="http://schemas.microsoft.com/office/drawing/2014/main" id="{FA9A9C26-0E0C-4735-89A1-9DA9BE4E5727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šļiḑe">
                <a:extLst>
                  <a:ext uri="{FF2B5EF4-FFF2-40B4-BE49-F238E27FC236}">
                    <a16:creationId xmlns:a16="http://schemas.microsoft.com/office/drawing/2014/main" id="{1B5B788B-FFF4-4391-8E2E-338E34D90B22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ŝľïḑê">
                <a:extLst>
                  <a:ext uri="{FF2B5EF4-FFF2-40B4-BE49-F238E27FC236}">
                    <a16:creationId xmlns:a16="http://schemas.microsoft.com/office/drawing/2014/main" id="{76FABB8E-5309-4065-8EDE-19AB2EB6F19B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śḷïḋe">
                <a:extLst>
                  <a:ext uri="{FF2B5EF4-FFF2-40B4-BE49-F238E27FC236}">
                    <a16:creationId xmlns:a16="http://schemas.microsoft.com/office/drawing/2014/main" id="{D3DFBF22-28BE-47A8-82FA-BDCDF3450BE4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şľiḓê">
                <a:extLst>
                  <a:ext uri="{FF2B5EF4-FFF2-40B4-BE49-F238E27FC236}">
                    <a16:creationId xmlns:a16="http://schemas.microsoft.com/office/drawing/2014/main" id="{F15D980A-ACC3-436F-9772-6778D9262C5E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Sľîḑê">
                <a:extLst>
                  <a:ext uri="{FF2B5EF4-FFF2-40B4-BE49-F238E27FC236}">
                    <a16:creationId xmlns:a16="http://schemas.microsoft.com/office/drawing/2014/main" id="{B10A99B9-3CC6-4FA5-9A19-4EFEC7C8761B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ṥ1ïdè">
                <a:extLst>
                  <a:ext uri="{FF2B5EF4-FFF2-40B4-BE49-F238E27FC236}">
                    <a16:creationId xmlns:a16="http://schemas.microsoft.com/office/drawing/2014/main" id="{721C0944-C722-42E1-A2A0-59DDA4D9FE3A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ḷîďe">
                <a:extLst>
                  <a:ext uri="{FF2B5EF4-FFF2-40B4-BE49-F238E27FC236}">
                    <a16:creationId xmlns:a16="http://schemas.microsoft.com/office/drawing/2014/main" id="{E505D266-79CB-44E7-840B-6F865A331FCF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şľîḑé">
                <a:extLst>
                  <a:ext uri="{FF2B5EF4-FFF2-40B4-BE49-F238E27FC236}">
                    <a16:creationId xmlns:a16="http://schemas.microsoft.com/office/drawing/2014/main" id="{285FE60B-C282-4F3A-8DC1-ECA299C4BC3C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š1ïḍé">
                <a:extLst>
                  <a:ext uri="{FF2B5EF4-FFF2-40B4-BE49-F238E27FC236}">
                    <a16:creationId xmlns:a16="http://schemas.microsoft.com/office/drawing/2014/main" id="{1A46B2D8-B6A6-47A6-B2B0-8A337AF2712F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ṡ1îḑé">
                <a:extLst>
                  <a:ext uri="{FF2B5EF4-FFF2-40B4-BE49-F238E27FC236}">
                    <a16:creationId xmlns:a16="http://schemas.microsoft.com/office/drawing/2014/main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ṥ1îde">
                <a:extLst>
                  <a:ext uri="{FF2B5EF4-FFF2-40B4-BE49-F238E27FC236}">
                    <a16:creationId xmlns:a16="http://schemas.microsoft.com/office/drawing/2014/main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líḋé">
                <a:extLst>
                  <a:ext uri="{FF2B5EF4-FFF2-40B4-BE49-F238E27FC236}">
                    <a16:creationId xmlns:a16="http://schemas.microsoft.com/office/drawing/2014/main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ṧ1íḑê">
                <a:extLst>
                  <a:ext uri="{FF2B5EF4-FFF2-40B4-BE49-F238E27FC236}">
                    <a16:creationId xmlns:a16="http://schemas.microsoft.com/office/drawing/2014/main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šļîḓé">
                <a:extLst>
                  <a:ext uri="{FF2B5EF4-FFF2-40B4-BE49-F238E27FC236}">
                    <a16:creationId xmlns:a16="http://schemas.microsoft.com/office/drawing/2014/main" id="{5FD38D6C-8609-4065-AD48-9D56F29732AB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lîďé">
                <a:extLst>
                  <a:ext uri="{FF2B5EF4-FFF2-40B4-BE49-F238E27FC236}">
                    <a16:creationId xmlns:a16="http://schemas.microsoft.com/office/drawing/2014/main" id="{2BC28483-D93B-498F-A302-871B1BA7C137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1iḓè">
                <a:extLst>
                  <a:ext uri="{FF2B5EF4-FFF2-40B4-BE49-F238E27FC236}">
                    <a16:creationId xmlns:a16="http://schemas.microsoft.com/office/drawing/2014/main" id="{C1A46423-263B-4A21-8916-CEF366E36290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ḷíďê">
                <a:extLst>
                  <a:ext uri="{FF2B5EF4-FFF2-40B4-BE49-F238E27FC236}">
                    <a16:creationId xmlns:a16="http://schemas.microsoft.com/office/drawing/2014/main" id="{4A7260E7-251B-4A07-BE47-12B6A77842CE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ṡḷîḍé">
                <a:extLst>
                  <a:ext uri="{FF2B5EF4-FFF2-40B4-BE49-F238E27FC236}">
                    <a16:creationId xmlns:a16="http://schemas.microsoft.com/office/drawing/2014/main" id="{84BC7F1A-77F0-4CAB-A0BB-1E7FB89EA90F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ṧḻídê">
                <a:extLst>
                  <a:ext uri="{FF2B5EF4-FFF2-40B4-BE49-F238E27FC236}">
                    <a16:creationId xmlns:a16="http://schemas.microsoft.com/office/drawing/2014/main" id="{0E36E1C0-D783-4F98-BFE1-BCB6B2738946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sḷíḓè">
                <a:extLst>
                  <a:ext uri="{FF2B5EF4-FFF2-40B4-BE49-F238E27FC236}">
                    <a16:creationId xmlns:a16="http://schemas.microsoft.com/office/drawing/2014/main" id="{CB11C76A-C9F0-4ED4-A486-B3D506651BEE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šļîḍé">
              <a:extLst>
                <a:ext uri="{FF2B5EF4-FFF2-40B4-BE49-F238E27FC236}">
                  <a16:creationId xmlns:a16="http://schemas.microsoft.com/office/drawing/2014/main" id="{16E2F123-A066-4E64-A1D2-7CB82387A4E4}"/>
                </a:ext>
              </a:extLst>
            </p:cNvPr>
            <p:cNvGrpSpPr/>
            <p:nvPr/>
          </p:nvGrpSpPr>
          <p:grpSpPr>
            <a:xfrm>
              <a:off x="669925" y="1123950"/>
              <a:ext cx="6369393" cy="1222181"/>
              <a:chOff x="669925" y="1123950"/>
              <a:chExt cx="6369393" cy="1222181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75F8D6B-DF34-47BE-9DD6-8F49A2A69153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ï$ḷíḋe">
                <a:extLst>
                  <a:ext uri="{FF2B5EF4-FFF2-40B4-BE49-F238E27FC236}">
                    <a16:creationId xmlns:a16="http://schemas.microsoft.com/office/drawing/2014/main" id="{2701E667-6EE2-4EB1-86B1-BA7DBF8E13CF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Mixins</a:t>
                </a:r>
                <a:r>
                  <a:rPr lang="zh-CN" altLang="en-US" sz="1400" dirty="0"/>
                  <a:t>类中重写了增删改查查五个最常见的视图类的处理方法，根据我们的需要，我们可以选择性的继承其中的处理方法，从而只关心我们需要什么，就继承什么。</a:t>
                </a:r>
                <a:r>
                  <a:rPr lang="en-US" altLang="zh-CN" sz="1400" dirty="0"/>
                  <a:t>.</a:t>
                </a:r>
              </a:p>
            </p:txBody>
          </p:sp>
          <p:sp>
            <p:nvSpPr>
              <p:cNvPr id="20" name="î$1îḋè">
                <a:extLst>
                  <a:ext uri="{FF2B5EF4-FFF2-40B4-BE49-F238E27FC236}">
                    <a16:creationId xmlns:a16="http://schemas.microsoft.com/office/drawing/2014/main" id="{CFCDBE2F-43BE-48CA-AF7F-61C65575A75E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err="1"/>
                  <a:t>Mixins</a:t>
                </a:r>
                <a:r>
                  <a:rPr lang="zh-CN" altLang="en-US" sz="1800" b="1" dirty="0"/>
                  <a:t>类</a:t>
                </a:r>
                <a:endParaRPr lang="en-US" altLang="zh-CN" sz="1800" b="1" dirty="0"/>
              </a:p>
            </p:txBody>
          </p:sp>
        </p:grpSp>
        <p:grpSp>
          <p:nvGrpSpPr>
            <p:cNvPr id="10" name="ïṥḻíḋé">
              <a:extLst>
                <a:ext uri="{FF2B5EF4-FFF2-40B4-BE49-F238E27FC236}">
                  <a16:creationId xmlns:a16="http://schemas.microsoft.com/office/drawing/2014/main" id="{7034BAE8-0DF6-4C57-B517-CA5D825277C0}"/>
                </a:ext>
              </a:extLst>
            </p:cNvPr>
            <p:cNvGrpSpPr/>
            <p:nvPr/>
          </p:nvGrpSpPr>
          <p:grpSpPr>
            <a:xfrm>
              <a:off x="677271" y="3107567"/>
              <a:ext cx="7138391" cy="3234799"/>
              <a:chOff x="677271" y="1505927"/>
              <a:chExt cx="7138391" cy="3234799"/>
            </a:xfrm>
          </p:grpSpPr>
          <p:sp>
            <p:nvSpPr>
              <p:cNvPr id="15" name="ïśḻîdè">
                <a:extLst>
                  <a:ext uri="{FF2B5EF4-FFF2-40B4-BE49-F238E27FC236}">
                    <a16:creationId xmlns:a16="http://schemas.microsoft.com/office/drawing/2014/main" id="{C4CC7872-F167-46B2-B4FD-200943585431}"/>
                  </a:ext>
                </a:extLst>
              </p:cNvPr>
              <p:cNvSpPr txBox="1"/>
              <p:nvPr/>
            </p:nvSpPr>
            <p:spPr bwMode="auto">
              <a:xfrm>
                <a:off x="681090" y="1505927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 err="1"/>
                  <a:t>GenericAPIView</a:t>
                </a:r>
                <a:endParaRPr lang="en-US" altLang="zh-CN" sz="1800" b="1" dirty="0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9C0F3821-671D-4216-9BB6-2B94F634B6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271" y="1965977"/>
                <a:ext cx="7138391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iśľîde">
                <a:extLst>
                  <a:ext uri="{FF2B5EF4-FFF2-40B4-BE49-F238E27FC236}">
                    <a16:creationId xmlns:a16="http://schemas.microsoft.com/office/drawing/2014/main" id="{D42707CA-1A35-40F6-A6F7-591E679D3AD4}"/>
                  </a:ext>
                </a:extLst>
              </p:cNvPr>
              <p:cNvSpPr/>
              <p:nvPr/>
            </p:nvSpPr>
            <p:spPr bwMode="auto">
              <a:xfrm>
                <a:off x="681090" y="1971451"/>
                <a:ext cx="6357014" cy="276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由于</a:t>
                </a:r>
                <a:r>
                  <a:rPr lang="en-US" altLang="zh-CN" sz="1400" dirty="0" err="1"/>
                  <a:t>mixins</a:t>
                </a:r>
                <a:r>
                  <a:rPr lang="zh-CN" altLang="en-US" sz="1400" dirty="0"/>
                  <a:t>类只关注与视图类的处理方法，而没有实现视图类基本执行流程所需的其他功能性模块，所以在继承</a:t>
                </a:r>
                <a:r>
                  <a:rPr lang="en-US" altLang="zh-CN" sz="1400" dirty="0" err="1"/>
                  <a:t>mixins</a:t>
                </a:r>
                <a:r>
                  <a:rPr lang="zh-CN" altLang="en-US" sz="1400" dirty="0"/>
                  <a:t>下的视图处理类时，还需要借助于</a:t>
                </a:r>
                <a:r>
                  <a:rPr lang="en-US" altLang="zh-CN" sz="1400" dirty="0" err="1"/>
                  <a:t>APIView</a:t>
                </a:r>
                <a:r>
                  <a:rPr lang="zh-CN" altLang="en-US" sz="1400" dirty="0"/>
                  <a:t>的功能实现。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restframework</a:t>
                </a:r>
                <a:r>
                  <a:rPr lang="zh-CN" altLang="en-US" sz="1400" dirty="0"/>
                  <a:t>又给我们在</a:t>
                </a:r>
                <a:r>
                  <a:rPr lang="en-US" altLang="zh-CN" sz="1400" dirty="0" err="1"/>
                  <a:t>APIView</a:t>
                </a:r>
                <a:r>
                  <a:rPr lang="zh-CN" altLang="en-US" sz="1400" dirty="0"/>
                  <a:t>的基础上封装了一层，它就是</a:t>
                </a:r>
                <a:r>
                  <a:rPr lang="en-US" altLang="zh-CN" sz="1400" dirty="0" err="1"/>
                  <a:t>GenericAPIView</a:t>
                </a:r>
                <a:r>
                  <a:rPr lang="zh-CN" altLang="en-US" sz="1400" dirty="0"/>
                  <a:t>，它继承了</a:t>
                </a:r>
                <a:r>
                  <a:rPr lang="en-US" altLang="zh-CN" sz="1400" dirty="0" err="1"/>
                  <a:t>APIView</a:t>
                </a:r>
                <a:r>
                  <a:rPr lang="zh-CN" altLang="en-US" sz="1400" dirty="0"/>
                  <a:t>，同时有增加了</a:t>
                </a:r>
                <a:r>
                  <a:rPr lang="en-US" altLang="zh-CN" sz="1400" dirty="0" err="1"/>
                  <a:t>get_queryset</a:t>
                </a:r>
                <a:r>
                  <a:rPr lang="en-US" altLang="zh-CN" sz="1400" dirty="0"/>
                  <a:t>()</a:t>
                </a:r>
                <a:r>
                  <a:rPr lang="zh-CN" altLang="en-US" sz="1400" dirty="0"/>
                  <a:t>和</a:t>
                </a:r>
                <a:r>
                  <a:rPr lang="en-US" altLang="zh-CN" sz="1400" dirty="0" err="1"/>
                  <a:t>get_serializer</a:t>
                </a:r>
                <a:r>
                  <a:rPr lang="en-US" altLang="zh-CN" sz="1400" dirty="0"/>
                  <a:t>()</a:t>
                </a:r>
                <a:r>
                  <a:rPr lang="zh-CN" altLang="en-US" sz="1400" dirty="0"/>
                  <a:t>方法，可以将视图处理所需要的数据传递给对应的</a:t>
                </a:r>
                <a:r>
                  <a:rPr lang="en-US" altLang="zh-CN" sz="1400" dirty="0" err="1"/>
                  <a:t>mixins</a:t>
                </a:r>
                <a:r>
                  <a:rPr lang="zh-CN" altLang="en-US" sz="1400" dirty="0"/>
                  <a:t>类下的视图处理方法</a:t>
                </a:r>
                <a:endParaRPr lang="en-US" altLang="zh-CN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01415B6-A65C-4DE6-804B-538BE394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Mixins</a:t>
            </a:r>
            <a:r>
              <a:rPr lang="zh-CN" altLang="en-US" dirty="0"/>
              <a:t>类与</a:t>
            </a:r>
            <a:r>
              <a:rPr lang="en-US" altLang="zh-CN" dirty="0" err="1"/>
              <a:t>GenericAPIView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3FFE7-CD86-4C44-B152-D89837B6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BA4FF-3D27-4F5A-BFB0-6811A5DB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0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daeb538-ba05-44f8-84fd-3560b95d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40247A7-428C-490C-B9B3-87BEA5FDF29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67934"/>
            <a:ext cx="10807254" cy="4108598"/>
            <a:chOff x="0" y="1567934"/>
            <a:chExt cx="10807254" cy="4108598"/>
          </a:xfrm>
        </p:grpSpPr>
        <p:sp>
          <p:nvSpPr>
            <p:cNvPr id="6" name="iṡľîḑè">
              <a:extLst>
                <a:ext uri="{FF2B5EF4-FFF2-40B4-BE49-F238E27FC236}">
                  <a16:creationId xmlns:a16="http://schemas.microsoft.com/office/drawing/2014/main" id="{37660CBA-EB09-44FD-A4C5-BB672E4ECE35}"/>
                </a:ext>
              </a:extLst>
            </p:cNvPr>
            <p:cNvSpPr/>
            <p:nvPr/>
          </p:nvSpPr>
          <p:spPr>
            <a:xfrm>
              <a:off x="0" y="1705743"/>
              <a:ext cx="4576718" cy="1916489"/>
            </a:xfrm>
            <a:prstGeom prst="rect">
              <a:avLst/>
            </a:prstGeom>
            <a:blipFill>
              <a:blip r:embed="rId3"/>
              <a:stretch>
                <a:fillRect t="-17279" b="-1705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şļiḋé">
              <a:extLst>
                <a:ext uri="{FF2B5EF4-FFF2-40B4-BE49-F238E27FC236}">
                  <a16:creationId xmlns:a16="http://schemas.microsoft.com/office/drawing/2014/main" id="{7F51F393-71EA-4023-9E2E-87016F0CF2AD}"/>
                </a:ext>
              </a:extLst>
            </p:cNvPr>
            <p:cNvSpPr/>
            <p:nvPr/>
          </p:nvSpPr>
          <p:spPr>
            <a:xfrm>
              <a:off x="669925" y="1705743"/>
              <a:ext cx="3906793" cy="19164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Sḷíďê">
              <a:extLst>
                <a:ext uri="{FF2B5EF4-FFF2-40B4-BE49-F238E27FC236}">
                  <a16:creationId xmlns:a16="http://schemas.microsoft.com/office/drawing/2014/main" id="{181C0AD6-9717-4563-BA3E-809E62B9DEB0}"/>
                </a:ext>
              </a:extLst>
            </p:cNvPr>
            <p:cNvSpPr txBox="1"/>
            <p:nvPr/>
          </p:nvSpPr>
          <p:spPr>
            <a:xfrm>
              <a:off x="2191718" y="2045039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3200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9" name="isliďe">
              <a:extLst>
                <a:ext uri="{FF2B5EF4-FFF2-40B4-BE49-F238E27FC236}">
                  <a16:creationId xmlns:a16="http://schemas.microsoft.com/office/drawing/2014/main" id="{CE09CE4D-A867-484B-90DA-E0704B9F0F22}"/>
                </a:ext>
              </a:extLst>
            </p:cNvPr>
            <p:cNvSpPr/>
            <p:nvPr/>
          </p:nvSpPr>
          <p:spPr>
            <a:xfrm>
              <a:off x="6492083" y="4950429"/>
              <a:ext cx="540000" cy="540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grpSp>
          <p:nvGrpSpPr>
            <p:cNvPr id="10" name="îṧľïḋê">
              <a:extLst>
                <a:ext uri="{FF2B5EF4-FFF2-40B4-BE49-F238E27FC236}">
                  <a16:creationId xmlns:a16="http://schemas.microsoft.com/office/drawing/2014/main" id="{2FE8BFC2-1C0B-43F8-9689-451BCDFB6990}"/>
                </a:ext>
              </a:extLst>
            </p:cNvPr>
            <p:cNvGrpSpPr/>
            <p:nvPr/>
          </p:nvGrpSpPr>
          <p:grpSpPr>
            <a:xfrm>
              <a:off x="7131000" y="4877948"/>
              <a:ext cx="3676254" cy="798584"/>
              <a:chOff x="7189746" y="4435627"/>
              <a:chExt cx="3676254" cy="798584"/>
            </a:xfrm>
          </p:grpSpPr>
          <p:sp>
            <p:nvSpPr>
              <p:cNvPr id="28" name="îṡ1îḍé">
                <a:extLst>
                  <a:ext uri="{FF2B5EF4-FFF2-40B4-BE49-F238E27FC236}">
                    <a16:creationId xmlns:a16="http://schemas.microsoft.com/office/drawing/2014/main" id="{3A796849-CDD9-48E9-8BB3-40D92AFBB885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 err="1"/>
                  <a:t>Api</a:t>
                </a:r>
                <a:r>
                  <a:rPr lang="zh-CN" altLang="en-US" b="1" dirty="0"/>
                  <a:t>文档生成</a:t>
                </a:r>
              </a:p>
            </p:txBody>
          </p:sp>
          <p:sp>
            <p:nvSpPr>
              <p:cNvPr id="29" name="îŝlïḋe">
                <a:extLst>
                  <a:ext uri="{FF2B5EF4-FFF2-40B4-BE49-F238E27FC236}">
                    <a16:creationId xmlns:a16="http://schemas.microsoft.com/office/drawing/2014/main" id="{F36F680C-1677-41A2-A30C-77A25E17374F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Swagger</a:t>
                </a:r>
                <a:r>
                  <a:rPr lang="zh-CN" altLang="en-US" sz="1100" dirty="0"/>
                  <a:t>集成</a:t>
                </a:r>
                <a:endParaRPr lang="en-US" altLang="zh-CN" sz="1100" dirty="0"/>
              </a:p>
            </p:txBody>
          </p:sp>
        </p:grpSp>
        <p:sp>
          <p:nvSpPr>
            <p:cNvPr id="11" name="ï$1iďê">
              <a:extLst>
                <a:ext uri="{FF2B5EF4-FFF2-40B4-BE49-F238E27FC236}">
                  <a16:creationId xmlns:a16="http://schemas.microsoft.com/office/drawing/2014/main" id="{F4DC4B83-E68F-4FE7-87AA-B121C1ACFF12}"/>
                </a:ext>
              </a:extLst>
            </p:cNvPr>
            <p:cNvSpPr/>
            <p:nvPr/>
          </p:nvSpPr>
          <p:spPr>
            <a:xfrm>
              <a:off x="6492083" y="4122925"/>
              <a:ext cx="540000" cy="540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2" name="ï$ḻíďe">
              <a:extLst>
                <a:ext uri="{FF2B5EF4-FFF2-40B4-BE49-F238E27FC236}">
                  <a16:creationId xmlns:a16="http://schemas.microsoft.com/office/drawing/2014/main" id="{561D7C5C-DA3B-40EE-906E-97678F6E0BA3}"/>
                </a:ext>
              </a:extLst>
            </p:cNvPr>
            <p:cNvGrpSpPr/>
            <p:nvPr/>
          </p:nvGrpSpPr>
          <p:grpSpPr>
            <a:xfrm>
              <a:off x="7131000" y="4050444"/>
              <a:ext cx="3676254" cy="798584"/>
              <a:chOff x="7189746" y="4435627"/>
              <a:chExt cx="3676254" cy="798584"/>
            </a:xfrm>
          </p:grpSpPr>
          <p:sp>
            <p:nvSpPr>
              <p:cNvPr id="26" name="íṡḻídê">
                <a:extLst>
                  <a:ext uri="{FF2B5EF4-FFF2-40B4-BE49-F238E27FC236}">
                    <a16:creationId xmlns:a16="http://schemas.microsoft.com/office/drawing/2014/main" id="{60439B0B-8ED4-46D9-A91B-4E8F19079F84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en-US" altLang="zh-CN" b="1" dirty="0" err="1"/>
                  <a:t>ViewSet</a:t>
                </a:r>
                <a:r>
                  <a:rPr lang="zh-CN" altLang="en-US" b="1" dirty="0"/>
                  <a:t>封装</a:t>
                </a:r>
              </a:p>
            </p:txBody>
          </p:sp>
          <p:sp>
            <p:nvSpPr>
              <p:cNvPr id="27" name="ïśļidé">
                <a:extLst>
                  <a:ext uri="{FF2B5EF4-FFF2-40B4-BE49-F238E27FC236}">
                    <a16:creationId xmlns:a16="http://schemas.microsoft.com/office/drawing/2014/main" id="{EF8CDEAD-4D17-407C-B2D7-5E91E27699BE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视图使用和集成关系介绍</a:t>
                </a:r>
                <a:endParaRPr lang="en-US" altLang="zh-CN" sz="1100" dirty="0"/>
              </a:p>
            </p:txBody>
          </p:sp>
        </p:grpSp>
        <p:sp>
          <p:nvSpPr>
            <p:cNvPr id="13" name="iSľídè">
              <a:extLst>
                <a:ext uri="{FF2B5EF4-FFF2-40B4-BE49-F238E27FC236}">
                  <a16:creationId xmlns:a16="http://schemas.microsoft.com/office/drawing/2014/main" id="{30DE7CA7-85C2-450E-8C88-AE9B0D003487}"/>
                </a:ext>
              </a:extLst>
            </p:cNvPr>
            <p:cNvSpPr/>
            <p:nvPr/>
          </p:nvSpPr>
          <p:spPr>
            <a:xfrm>
              <a:off x="6492083" y="3295421"/>
              <a:ext cx="540000" cy="5400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4" name="ïšḷîḓê">
              <a:extLst>
                <a:ext uri="{FF2B5EF4-FFF2-40B4-BE49-F238E27FC236}">
                  <a16:creationId xmlns:a16="http://schemas.microsoft.com/office/drawing/2014/main" id="{B673C448-BABC-44A0-8888-1536AB69223E}"/>
                </a:ext>
              </a:extLst>
            </p:cNvPr>
            <p:cNvGrpSpPr/>
            <p:nvPr/>
          </p:nvGrpSpPr>
          <p:grpSpPr>
            <a:xfrm>
              <a:off x="7131000" y="3222940"/>
              <a:ext cx="3676254" cy="798584"/>
              <a:chOff x="7189746" y="4435627"/>
              <a:chExt cx="3676254" cy="798584"/>
            </a:xfrm>
          </p:grpSpPr>
          <p:sp>
            <p:nvSpPr>
              <p:cNvPr id="24" name="íŝľïḑé">
                <a:extLst>
                  <a:ext uri="{FF2B5EF4-FFF2-40B4-BE49-F238E27FC236}">
                    <a16:creationId xmlns:a16="http://schemas.microsoft.com/office/drawing/2014/main" id="{0C46F980-4EF5-47B2-82DA-4478A9E51B39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zh-CN" altLang="en-US" b="1" dirty="0"/>
                  <a:t>快速使用</a:t>
                </a:r>
              </a:p>
            </p:txBody>
          </p:sp>
          <p:sp>
            <p:nvSpPr>
              <p:cNvPr id="25" name="íṡḷíḑé">
                <a:extLst>
                  <a:ext uri="{FF2B5EF4-FFF2-40B4-BE49-F238E27FC236}">
                    <a16:creationId xmlns:a16="http://schemas.microsoft.com/office/drawing/2014/main" id="{699CF100-98EF-47D8-B2A4-7A020D066F17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快速上手</a:t>
                </a:r>
                <a:r>
                  <a:rPr lang="en-US" altLang="zh-CN" sz="1100" dirty="0"/>
                  <a:t>DRF</a:t>
                </a:r>
                <a:r>
                  <a:rPr lang="zh-CN" altLang="en-US" sz="1100" dirty="0"/>
                  <a:t>框架的使用</a:t>
                </a:r>
                <a:endParaRPr lang="en-US" altLang="zh-CN" sz="1100" dirty="0"/>
              </a:p>
            </p:txBody>
          </p:sp>
        </p:grpSp>
        <p:sp>
          <p:nvSpPr>
            <p:cNvPr id="15" name="ïṧlíḓé">
              <a:extLst>
                <a:ext uri="{FF2B5EF4-FFF2-40B4-BE49-F238E27FC236}">
                  <a16:creationId xmlns:a16="http://schemas.microsoft.com/office/drawing/2014/main" id="{A396F87D-F5C0-4FDF-B65D-D5165713C2DB}"/>
                </a:ext>
              </a:extLst>
            </p:cNvPr>
            <p:cNvSpPr/>
            <p:nvPr/>
          </p:nvSpPr>
          <p:spPr>
            <a:xfrm>
              <a:off x="6492083" y="246791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6" name="îSḻïdè">
              <a:extLst>
                <a:ext uri="{FF2B5EF4-FFF2-40B4-BE49-F238E27FC236}">
                  <a16:creationId xmlns:a16="http://schemas.microsoft.com/office/drawing/2014/main" id="{E26ECE4A-D4EA-44B4-8F53-058171114665}"/>
                </a:ext>
              </a:extLst>
            </p:cNvPr>
            <p:cNvGrpSpPr/>
            <p:nvPr/>
          </p:nvGrpSpPr>
          <p:grpSpPr>
            <a:xfrm>
              <a:off x="7131000" y="2395437"/>
              <a:ext cx="3676254" cy="798584"/>
              <a:chOff x="7189746" y="4435627"/>
              <a:chExt cx="3676254" cy="798584"/>
            </a:xfrm>
          </p:grpSpPr>
          <p:sp>
            <p:nvSpPr>
              <p:cNvPr id="22" name="i$liḓe">
                <a:extLst>
                  <a:ext uri="{FF2B5EF4-FFF2-40B4-BE49-F238E27FC236}">
                    <a16:creationId xmlns:a16="http://schemas.microsoft.com/office/drawing/2014/main" id="{CFB02A59-F239-4EBB-A149-12C64934FFFB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zh-CN" altLang="en-US" b="1" dirty="0"/>
                  <a:t>框架简介</a:t>
                </a:r>
              </a:p>
            </p:txBody>
          </p:sp>
          <p:sp>
            <p:nvSpPr>
              <p:cNvPr id="23" name="iṩļíḑe">
                <a:extLst>
                  <a:ext uri="{FF2B5EF4-FFF2-40B4-BE49-F238E27FC236}">
                    <a16:creationId xmlns:a16="http://schemas.microsoft.com/office/drawing/2014/main" id="{0A802309-EB8E-4D37-BB9F-735E2470C86D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Django</a:t>
                </a:r>
                <a:r>
                  <a:rPr lang="zh-CN" altLang="en-US" sz="1100" dirty="0"/>
                  <a:t>和</a:t>
                </a:r>
                <a:r>
                  <a:rPr lang="en-US" altLang="zh-CN" sz="1100" dirty="0"/>
                  <a:t>Django rest framework</a:t>
                </a:r>
                <a:r>
                  <a:rPr lang="zh-CN" altLang="en-US" sz="1100" dirty="0"/>
                  <a:t>简介</a:t>
                </a:r>
                <a:endParaRPr lang="en-US" altLang="zh-CN" sz="1100" dirty="0"/>
              </a:p>
            </p:txBody>
          </p:sp>
        </p:grpSp>
        <p:sp>
          <p:nvSpPr>
            <p:cNvPr id="17" name="ïṥ1îḓe">
              <a:extLst>
                <a:ext uri="{FF2B5EF4-FFF2-40B4-BE49-F238E27FC236}">
                  <a16:creationId xmlns:a16="http://schemas.microsoft.com/office/drawing/2014/main" id="{AFB81118-987F-4C9A-A0C6-969BE897E268}"/>
                </a:ext>
              </a:extLst>
            </p:cNvPr>
            <p:cNvSpPr/>
            <p:nvPr/>
          </p:nvSpPr>
          <p:spPr>
            <a:xfrm>
              <a:off x="6492083" y="1640415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8" name="ïṧlîdè">
              <a:extLst>
                <a:ext uri="{FF2B5EF4-FFF2-40B4-BE49-F238E27FC236}">
                  <a16:creationId xmlns:a16="http://schemas.microsoft.com/office/drawing/2014/main" id="{1B070DAB-A0C6-4367-A177-CB779681FAE0}"/>
                </a:ext>
              </a:extLst>
            </p:cNvPr>
            <p:cNvGrpSpPr/>
            <p:nvPr/>
          </p:nvGrpSpPr>
          <p:grpSpPr>
            <a:xfrm>
              <a:off x="7131000" y="1567934"/>
              <a:ext cx="3676254" cy="798584"/>
              <a:chOff x="7189746" y="4435627"/>
              <a:chExt cx="3676254" cy="798584"/>
            </a:xfrm>
          </p:grpSpPr>
          <p:sp>
            <p:nvSpPr>
              <p:cNvPr id="20" name="íṩḷídé">
                <a:extLst>
                  <a:ext uri="{FF2B5EF4-FFF2-40B4-BE49-F238E27FC236}">
                    <a16:creationId xmlns:a16="http://schemas.microsoft.com/office/drawing/2014/main" id="{5D1BAF02-62EF-4C22-A186-F6C435336F05}"/>
                  </a:ext>
                </a:extLst>
              </p:cNvPr>
              <p:cNvSpPr txBox="1"/>
              <p:nvPr/>
            </p:nvSpPr>
            <p:spPr>
              <a:xfrm>
                <a:off x="7189746" y="4435627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zh-CN" altLang="en-US" b="1" dirty="0"/>
                  <a:t>场景提出</a:t>
                </a:r>
              </a:p>
            </p:txBody>
          </p:sp>
          <p:sp>
            <p:nvSpPr>
              <p:cNvPr id="21" name="iśḷïḋe">
                <a:extLst>
                  <a:ext uri="{FF2B5EF4-FFF2-40B4-BE49-F238E27FC236}">
                    <a16:creationId xmlns:a16="http://schemas.microsoft.com/office/drawing/2014/main" id="{4CAC92CF-D8C3-42ED-BFC9-8277D6D17B27}"/>
                  </a:ext>
                </a:extLst>
              </p:cNvPr>
              <p:cNvSpPr txBox="1"/>
              <p:nvPr/>
            </p:nvSpPr>
            <p:spPr>
              <a:xfrm>
                <a:off x="7189746" y="4834919"/>
                <a:ext cx="3676254" cy="39929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产业分析系统设计场景</a:t>
                </a:r>
                <a:endParaRPr lang="en-US" altLang="zh-CN" sz="1100" dirty="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12DF501-4D00-4101-B6D3-5BA3F5DD8BFF}"/>
                </a:ext>
              </a:extLst>
            </p:cNvPr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57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35E1-3C56-41FE-B6D8-8A1F3906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Mixins</a:t>
            </a:r>
            <a:r>
              <a:rPr lang="zh-CN" altLang="en-US" dirty="0"/>
              <a:t>家族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3C1D0E-1984-4EDF-A68E-B5F0CC16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8BA66-4EE8-4927-9050-59A30B74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7ba0475b-fd7d-4bb6-b0df-21317534d0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312E5C1-F22F-41FE-9B07-C9CE49A693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8020"/>
            <a:ext cx="10847388" cy="4665606"/>
            <a:chOff x="673100" y="1478020"/>
            <a:chExt cx="10847388" cy="4665606"/>
          </a:xfrm>
        </p:grpSpPr>
        <p:grpSp>
          <p:nvGrpSpPr>
            <p:cNvPr id="6" name="íśľíḋé">
              <a:extLst>
                <a:ext uri="{FF2B5EF4-FFF2-40B4-BE49-F238E27FC236}">
                  <a16:creationId xmlns:a16="http://schemas.microsoft.com/office/drawing/2014/main" id="{EB33D10F-7F09-4068-986B-BFDD8AAF8D19}"/>
                </a:ext>
              </a:extLst>
            </p:cNvPr>
            <p:cNvGrpSpPr/>
            <p:nvPr/>
          </p:nvGrpSpPr>
          <p:grpSpPr>
            <a:xfrm>
              <a:off x="3231103" y="1552577"/>
              <a:ext cx="5729796" cy="3985895"/>
              <a:chOff x="2905680" y="1326197"/>
              <a:chExt cx="6380640" cy="4438651"/>
            </a:xfrm>
          </p:grpSpPr>
          <p:sp>
            <p:nvSpPr>
              <p:cNvPr id="22" name="íṩļiḑe">
                <a:extLst>
                  <a:ext uri="{FF2B5EF4-FFF2-40B4-BE49-F238E27FC236}">
                    <a16:creationId xmlns:a16="http://schemas.microsoft.com/office/drawing/2014/main" id="{23E3CF27-36A1-4EC0-936C-B4165FD2E420}"/>
                  </a:ext>
                </a:extLst>
              </p:cNvPr>
              <p:cNvSpPr/>
              <p:nvPr/>
            </p:nvSpPr>
            <p:spPr bwMode="auto">
              <a:xfrm>
                <a:off x="3833785" y="1760114"/>
                <a:ext cx="5452533" cy="1286933"/>
              </a:xfrm>
              <a:custGeom>
                <a:avLst/>
                <a:gdLst>
                  <a:gd name="T0" fmla="*/ 222 w 3106"/>
                  <a:gd name="T1" fmla="*/ 733 h 733"/>
                  <a:gd name="T2" fmla="*/ 2877 w 3106"/>
                  <a:gd name="T3" fmla="*/ 335 h 733"/>
                  <a:gd name="T4" fmla="*/ 3106 w 3106"/>
                  <a:gd name="T5" fmla="*/ 72 h 733"/>
                  <a:gd name="T6" fmla="*/ 0 w 3106"/>
                  <a:gd name="T7" fmla="*/ 403 h 733"/>
                  <a:gd name="T8" fmla="*/ 222 w 3106"/>
                  <a:gd name="T9" fmla="*/ 733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6" h="733">
                    <a:moveTo>
                      <a:pt x="222" y="733"/>
                    </a:moveTo>
                    <a:cubicBezTo>
                      <a:pt x="1084" y="459"/>
                      <a:pt x="1977" y="327"/>
                      <a:pt x="2877" y="335"/>
                    </a:cubicBezTo>
                    <a:cubicBezTo>
                      <a:pt x="2952" y="246"/>
                      <a:pt x="3028" y="158"/>
                      <a:pt x="3106" y="72"/>
                    </a:cubicBezTo>
                    <a:cubicBezTo>
                      <a:pt x="2060" y="0"/>
                      <a:pt x="1012" y="110"/>
                      <a:pt x="0" y="403"/>
                    </a:cubicBezTo>
                    <a:cubicBezTo>
                      <a:pt x="75" y="512"/>
                      <a:pt x="149" y="622"/>
                      <a:pt x="222" y="73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3" name="ïşľïḓé">
                <a:extLst>
                  <a:ext uri="{FF2B5EF4-FFF2-40B4-BE49-F238E27FC236}">
                    <a16:creationId xmlns:a16="http://schemas.microsoft.com/office/drawing/2014/main" id="{F3272D36-D658-4A27-AED0-5FD54B4FC942}"/>
                  </a:ext>
                </a:extLst>
              </p:cNvPr>
              <p:cNvSpPr/>
              <p:nvPr/>
            </p:nvSpPr>
            <p:spPr bwMode="auto">
              <a:xfrm>
                <a:off x="4441269" y="2625831"/>
                <a:ext cx="4214284" cy="1333500"/>
              </a:xfrm>
              <a:custGeom>
                <a:avLst/>
                <a:gdLst>
                  <a:gd name="T0" fmla="*/ 205 w 2401"/>
                  <a:gd name="T1" fmla="*/ 759 h 759"/>
                  <a:gd name="T2" fmla="*/ 2186 w 2401"/>
                  <a:gd name="T3" fmla="*/ 280 h 759"/>
                  <a:gd name="T4" fmla="*/ 2401 w 2401"/>
                  <a:gd name="T5" fmla="*/ 0 h 759"/>
                  <a:gd name="T6" fmla="*/ 0 w 2401"/>
                  <a:gd name="T7" fmla="*/ 431 h 759"/>
                  <a:gd name="T8" fmla="*/ 205 w 2401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1" h="759">
                    <a:moveTo>
                      <a:pt x="205" y="759"/>
                    </a:moveTo>
                    <a:cubicBezTo>
                      <a:pt x="845" y="512"/>
                      <a:pt x="1509" y="353"/>
                      <a:pt x="2186" y="280"/>
                    </a:cubicBezTo>
                    <a:cubicBezTo>
                      <a:pt x="2256" y="186"/>
                      <a:pt x="2328" y="92"/>
                      <a:pt x="2401" y="0"/>
                    </a:cubicBezTo>
                    <a:cubicBezTo>
                      <a:pt x="1585" y="25"/>
                      <a:pt x="779" y="168"/>
                      <a:pt x="0" y="431"/>
                    </a:cubicBezTo>
                    <a:cubicBezTo>
                      <a:pt x="69" y="539"/>
                      <a:pt x="138" y="649"/>
                      <a:pt x="205" y="75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" name="isḷíḍè">
                <a:extLst>
                  <a:ext uri="{FF2B5EF4-FFF2-40B4-BE49-F238E27FC236}">
                    <a16:creationId xmlns:a16="http://schemas.microsoft.com/office/drawing/2014/main" id="{C2FED028-EB26-420E-B2EF-62FC2A5FE808}"/>
                  </a:ext>
                </a:extLst>
              </p:cNvPr>
              <p:cNvSpPr/>
              <p:nvPr/>
            </p:nvSpPr>
            <p:spPr bwMode="auto">
              <a:xfrm>
                <a:off x="5000068" y="3413230"/>
                <a:ext cx="3067051" cy="1447800"/>
              </a:xfrm>
              <a:custGeom>
                <a:avLst/>
                <a:gdLst>
                  <a:gd name="T0" fmla="*/ 187 w 1747"/>
                  <a:gd name="T1" fmla="*/ 825 h 825"/>
                  <a:gd name="T2" fmla="*/ 1547 w 1747"/>
                  <a:gd name="T3" fmla="*/ 297 h 825"/>
                  <a:gd name="T4" fmla="*/ 1747 w 1747"/>
                  <a:gd name="T5" fmla="*/ 0 h 825"/>
                  <a:gd name="T6" fmla="*/ 0 w 1747"/>
                  <a:gd name="T7" fmla="*/ 500 h 825"/>
                  <a:gd name="T8" fmla="*/ 187 w 1747"/>
                  <a:gd name="T9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7" h="825">
                    <a:moveTo>
                      <a:pt x="187" y="825"/>
                    </a:moveTo>
                    <a:cubicBezTo>
                      <a:pt x="623" y="601"/>
                      <a:pt x="1078" y="425"/>
                      <a:pt x="1547" y="297"/>
                    </a:cubicBezTo>
                    <a:cubicBezTo>
                      <a:pt x="1612" y="197"/>
                      <a:pt x="1679" y="98"/>
                      <a:pt x="1747" y="0"/>
                    </a:cubicBezTo>
                    <a:cubicBezTo>
                      <a:pt x="1148" y="96"/>
                      <a:pt x="563" y="262"/>
                      <a:pt x="0" y="500"/>
                    </a:cubicBezTo>
                    <a:cubicBezTo>
                      <a:pt x="64" y="608"/>
                      <a:pt x="126" y="716"/>
                      <a:pt x="187" y="8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" name="iṡļíde">
                <a:extLst>
                  <a:ext uri="{FF2B5EF4-FFF2-40B4-BE49-F238E27FC236}">
                    <a16:creationId xmlns:a16="http://schemas.microsoft.com/office/drawing/2014/main" id="{E34A0C74-C216-4C4B-A69F-63D2F675546D}"/>
                  </a:ext>
                </a:extLst>
              </p:cNvPr>
              <p:cNvSpPr/>
              <p:nvPr/>
            </p:nvSpPr>
            <p:spPr bwMode="auto">
              <a:xfrm>
                <a:off x="5510185" y="4245081"/>
                <a:ext cx="2010833" cy="1519767"/>
              </a:xfrm>
              <a:custGeom>
                <a:avLst/>
                <a:gdLst>
                  <a:gd name="T0" fmla="*/ 171 w 1145"/>
                  <a:gd name="T1" fmla="*/ 865 h 865"/>
                  <a:gd name="T2" fmla="*/ 961 w 1145"/>
                  <a:gd name="T3" fmla="*/ 312 h 865"/>
                  <a:gd name="T4" fmla="*/ 1145 w 1145"/>
                  <a:gd name="T5" fmla="*/ 0 h 865"/>
                  <a:gd name="T6" fmla="*/ 0 w 1145"/>
                  <a:gd name="T7" fmla="*/ 539 h 865"/>
                  <a:gd name="T8" fmla="*/ 171 w 1145"/>
                  <a:gd name="T9" fmla="*/ 865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5" h="865">
                    <a:moveTo>
                      <a:pt x="171" y="865"/>
                    </a:moveTo>
                    <a:cubicBezTo>
                      <a:pt x="422" y="660"/>
                      <a:pt x="685" y="476"/>
                      <a:pt x="961" y="312"/>
                    </a:cubicBezTo>
                    <a:cubicBezTo>
                      <a:pt x="1020" y="207"/>
                      <a:pt x="1082" y="103"/>
                      <a:pt x="1145" y="0"/>
                    </a:cubicBezTo>
                    <a:cubicBezTo>
                      <a:pt x="748" y="144"/>
                      <a:pt x="366" y="323"/>
                      <a:pt x="0" y="539"/>
                    </a:cubicBezTo>
                    <a:cubicBezTo>
                      <a:pt x="58" y="647"/>
                      <a:pt x="115" y="756"/>
                      <a:pt x="171" y="86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" name="íSļïḋè">
                <a:extLst>
                  <a:ext uri="{FF2B5EF4-FFF2-40B4-BE49-F238E27FC236}">
                    <a16:creationId xmlns:a16="http://schemas.microsoft.com/office/drawing/2014/main" id="{27D99D84-E76C-4837-B627-03CA23B67329}"/>
                  </a:ext>
                </a:extLst>
              </p:cNvPr>
              <p:cNvSpPr/>
              <p:nvPr/>
            </p:nvSpPr>
            <p:spPr bwMode="auto">
              <a:xfrm>
                <a:off x="3833785" y="2301981"/>
                <a:ext cx="4821767" cy="814917"/>
              </a:xfrm>
              <a:custGeom>
                <a:avLst/>
                <a:gdLst>
                  <a:gd name="T0" fmla="*/ 0 w 2747"/>
                  <a:gd name="T1" fmla="*/ 94 h 464"/>
                  <a:gd name="T2" fmla="*/ 222 w 2747"/>
                  <a:gd name="T3" fmla="*/ 424 h 464"/>
                  <a:gd name="T4" fmla="*/ 2532 w 2747"/>
                  <a:gd name="T5" fmla="*/ 464 h 464"/>
                  <a:gd name="T6" fmla="*/ 2747 w 2747"/>
                  <a:gd name="T7" fmla="*/ 184 h 464"/>
                  <a:gd name="T8" fmla="*/ 0 w 2747"/>
                  <a:gd name="T9" fmla="*/ 9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7" h="464">
                    <a:moveTo>
                      <a:pt x="0" y="94"/>
                    </a:moveTo>
                    <a:cubicBezTo>
                      <a:pt x="75" y="203"/>
                      <a:pt x="149" y="313"/>
                      <a:pt x="222" y="424"/>
                    </a:cubicBezTo>
                    <a:cubicBezTo>
                      <a:pt x="992" y="348"/>
                      <a:pt x="1765" y="361"/>
                      <a:pt x="2532" y="464"/>
                    </a:cubicBezTo>
                    <a:cubicBezTo>
                      <a:pt x="2602" y="370"/>
                      <a:pt x="2674" y="276"/>
                      <a:pt x="2747" y="184"/>
                    </a:cubicBezTo>
                    <a:cubicBezTo>
                      <a:pt x="1838" y="31"/>
                      <a:pt x="916" y="0"/>
                      <a:pt x="0" y="94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" name="îsḷíḍé">
                <a:extLst>
                  <a:ext uri="{FF2B5EF4-FFF2-40B4-BE49-F238E27FC236}">
                    <a16:creationId xmlns:a16="http://schemas.microsoft.com/office/drawing/2014/main" id="{8EA9500E-8EB8-43AA-9607-50A1D146C355}"/>
                  </a:ext>
                </a:extLst>
              </p:cNvPr>
              <p:cNvSpPr/>
              <p:nvPr/>
            </p:nvSpPr>
            <p:spPr bwMode="auto">
              <a:xfrm>
                <a:off x="4441268" y="3265063"/>
                <a:ext cx="3625851" cy="694267"/>
              </a:xfrm>
              <a:custGeom>
                <a:avLst/>
                <a:gdLst>
                  <a:gd name="T0" fmla="*/ 1865 w 2065"/>
                  <a:gd name="T1" fmla="*/ 381 h 395"/>
                  <a:gd name="T2" fmla="*/ 2065 w 2065"/>
                  <a:gd name="T3" fmla="*/ 84 h 395"/>
                  <a:gd name="T4" fmla="*/ 0 w 2065"/>
                  <a:gd name="T5" fmla="*/ 67 h 395"/>
                  <a:gd name="T6" fmla="*/ 205 w 2065"/>
                  <a:gd name="T7" fmla="*/ 395 h 395"/>
                  <a:gd name="T8" fmla="*/ 1865 w 2065"/>
                  <a:gd name="T9" fmla="*/ 38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5" h="395">
                    <a:moveTo>
                      <a:pt x="1865" y="381"/>
                    </a:moveTo>
                    <a:cubicBezTo>
                      <a:pt x="1930" y="281"/>
                      <a:pt x="1997" y="182"/>
                      <a:pt x="2065" y="84"/>
                    </a:cubicBezTo>
                    <a:cubicBezTo>
                      <a:pt x="1378" y="6"/>
                      <a:pt x="688" y="0"/>
                      <a:pt x="0" y="67"/>
                    </a:cubicBezTo>
                    <a:cubicBezTo>
                      <a:pt x="69" y="175"/>
                      <a:pt x="138" y="285"/>
                      <a:pt x="205" y="395"/>
                    </a:cubicBezTo>
                    <a:cubicBezTo>
                      <a:pt x="757" y="342"/>
                      <a:pt x="1312" y="337"/>
                      <a:pt x="1865" y="38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i$1ïďé">
                <a:extLst>
                  <a:ext uri="{FF2B5EF4-FFF2-40B4-BE49-F238E27FC236}">
                    <a16:creationId xmlns:a16="http://schemas.microsoft.com/office/drawing/2014/main" id="{D90F9297-BDD4-47C4-A59B-BAE1CD07A27A}"/>
                  </a:ext>
                </a:extLst>
              </p:cNvPr>
              <p:cNvSpPr/>
              <p:nvPr/>
            </p:nvSpPr>
            <p:spPr bwMode="auto">
              <a:xfrm>
                <a:off x="5510184" y="5119263"/>
                <a:ext cx="1507067" cy="645584"/>
              </a:xfrm>
              <a:custGeom>
                <a:avLst/>
                <a:gdLst>
                  <a:gd name="T0" fmla="*/ 0 w 858"/>
                  <a:gd name="T1" fmla="*/ 41 h 367"/>
                  <a:gd name="T2" fmla="*/ 171 w 858"/>
                  <a:gd name="T3" fmla="*/ 367 h 367"/>
                  <a:gd name="T4" fmla="*/ 689 w 858"/>
                  <a:gd name="T5" fmla="*/ 331 h 367"/>
                  <a:gd name="T6" fmla="*/ 858 w 858"/>
                  <a:gd name="T7" fmla="*/ 0 h 367"/>
                  <a:gd name="T8" fmla="*/ 0 w 858"/>
                  <a:gd name="T9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8" h="367">
                    <a:moveTo>
                      <a:pt x="0" y="41"/>
                    </a:moveTo>
                    <a:cubicBezTo>
                      <a:pt x="58" y="149"/>
                      <a:pt x="115" y="258"/>
                      <a:pt x="171" y="367"/>
                    </a:cubicBezTo>
                    <a:cubicBezTo>
                      <a:pt x="343" y="350"/>
                      <a:pt x="516" y="338"/>
                      <a:pt x="689" y="331"/>
                    </a:cubicBezTo>
                    <a:cubicBezTo>
                      <a:pt x="744" y="219"/>
                      <a:pt x="800" y="109"/>
                      <a:pt x="858" y="0"/>
                    </a:cubicBezTo>
                    <a:cubicBezTo>
                      <a:pt x="572" y="0"/>
                      <a:pt x="285" y="14"/>
                      <a:pt x="0" y="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9" name="iṡḻïďé">
                <a:extLst>
                  <a:ext uri="{FF2B5EF4-FFF2-40B4-BE49-F238E27FC236}">
                    <a16:creationId xmlns:a16="http://schemas.microsoft.com/office/drawing/2014/main" id="{91D0C452-51E9-489D-A554-6FC5DDC63239}"/>
                  </a:ext>
                </a:extLst>
              </p:cNvPr>
              <p:cNvSpPr/>
              <p:nvPr/>
            </p:nvSpPr>
            <p:spPr bwMode="auto">
              <a:xfrm>
                <a:off x="5000069" y="4196398"/>
                <a:ext cx="2520951" cy="664633"/>
              </a:xfrm>
              <a:custGeom>
                <a:avLst/>
                <a:gdLst>
                  <a:gd name="T0" fmla="*/ 1252 w 1436"/>
                  <a:gd name="T1" fmla="*/ 340 h 379"/>
                  <a:gd name="T2" fmla="*/ 1436 w 1436"/>
                  <a:gd name="T3" fmla="*/ 28 h 379"/>
                  <a:gd name="T4" fmla="*/ 0 w 1436"/>
                  <a:gd name="T5" fmla="*/ 54 h 379"/>
                  <a:gd name="T6" fmla="*/ 187 w 1436"/>
                  <a:gd name="T7" fmla="*/ 379 h 379"/>
                  <a:gd name="T8" fmla="*/ 1252 w 1436"/>
                  <a:gd name="T9" fmla="*/ 34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6" h="379">
                    <a:moveTo>
                      <a:pt x="1252" y="340"/>
                    </a:moveTo>
                    <a:cubicBezTo>
                      <a:pt x="1311" y="235"/>
                      <a:pt x="1373" y="131"/>
                      <a:pt x="1436" y="28"/>
                    </a:cubicBezTo>
                    <a:cubicBezTo>
                      <a:pt x="957" y="0"/>
                      <a:pt x="478" y="9"/>
                      <a:pt x="0" y="54"/>
                    </a:cubicBezTo>
                    <a:cubicBezTo>
                      <a:pt x="64" y="162"/>
                      <a:pt x="126" y="270"/>
                      <a:pt x="187" y="379"/>
                    </a:cubicBezTo>
                    <a:cubicBezTo>
                      <a:pt x="541" y="345"/>
                      <a:pt x="896" y="332"/>
                      <a:pt x="1252" y="34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" name="isļiďè">
                <a:extLst>
                  <a:ext uri="{FF2B5EF4-FFF2-40B4-BE49-F238E27FC236}">
                    <a16:creationId xmlns:a16="http://schemas.microsoft.com/office/drawing/2014/main" id="{78CA8550-24DA-410B-824B-77C7DAE0F94E}"/>
                  </a:ext>
                </a:extLst>
              </p:cNvPr>
              <p:cNvSpPr/>
              <p:nvPr/>
            </p:nvSpPr>
            <p:spPr bwMode="auto">
              <a:xfrm>
                <a:off x="3175503" y="1326197"/>
                <a:ext cx="6110817" cy="1022351"/>
              </a:xfrm>
              <a:custGeom>
                <a:avLst/>
                <a:gdLst>
                  <a:gd name="T0" fmla="*/ 3252 w 3481"/>
                  <a:gd name="T1" fmla="*/ 582 h 582"/>
                  <a:gd name="T2" fmla="*/ 3481 w 3481"/>
                  <a:gd name="T3" fmla="*/ 319 h 582"/>
                  <a:gd name="T4" fmla="*/ 0 w 3481"/>
                  <a:gd name="T5" fmla="*/ 127 h 582"/>
                  <a:gd name="T6" fmla="*/ 240 w 3481"/>
                  <a:gd name="T7" fmla="*/ 458 h 582"/>
                  <a:gd name="T8" fmla="*/ 3252 w 3481"/>
                  <a:gd name="T9" fmla="*/ 582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1" h="582">
                    <a:moveTo>
                      <a:pt x="3252" y="582"/>
                    </a:moveTo>
                    <a:cubicBezTo>
                      <a:pt x="3327" y="493"/>
                      <a:pt x="3403" y="405"/>
                      <a:pt x="3481" y="319"/>
                    </a:cubicBezTo>
                    <a:cubicBezTo>
                      <a:pt x="2337" y="64"/>
                      <a:pt x="1163" y="0"/>
                      <a:pt x="0" y="127"/>
                    </a:cubicBezTo>
                    <a:cubicBezTo>
                      <a:pt x="81" y="237"/>
                      <a:pt x="161" y="347"/>
                      <a:pt x="240" y="458"/>
                    </a:cubicBezTo>
                    <a:cubicBezTo>
                      <a:pt x="1245" y="353"/>
                      <a:pt x="2257" y="394"/>
                      <a:pt x="3252" y="5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EF3C68D8-1C90-412B-8150-8BF780689242}"/>
                  </a:ext>
                </a:extLst>
              </p:cNvPr>
              <p:cNvCxnSpPr/>
              <p:nvPr/>
            </p:nvCxnSpPr>
            <p:spPr>
              <a:xfrm flipH="1">
                <a:off x="2905680" y="1901502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BE2E3E7-7A7A-45DB-8E77-9F3B4F1F5DC4}"/>
                  </a:ext>
                </a:extLst>
              </p:cNvPr>
              <p:cNvCxnSpPr/>
              <p:nvPr/>
            </p:nvCxnSpPr>
            <p:spPr>
              <a:xfrm flipH="1">
                <a:off x="4087995" y="3720142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805EE1F-0A32-4EF2-A199-DAC160778600}"/>
                  </a:ext>
                </a:extLst>
              </p:cNvPr>
              <p:cNvCxnSpPr/>
              <p:nvPr/>
            </p:nvCxnSpPr>
            <p:spPr>
              <a:xfrm flipH="1">
                <a:off x="5116184" y="5514321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24D2D3A-3A60-445F-BF80-6FBCAB5CDC7F}"/>
                  </a:ext>
                </a:extLst>
              </p:cNvPr>
              <p:cNvCxnSpPr/>
              <p:nvPr/>
            </p:nvCxnSpPr>
            <p:spPr>
              <a:xfrm>
                <a:off x="7426395" y="4565585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292B31C0-8781-4332-AA71-2A238C1399A9}"/>
                  </a:ext>
                </a:extLst>
              </p:cNvPr>
              <p:cNvCxnSpPr/>
              <p:nvPr/>
            </p:nvCxnSpPr>
            <p:spPr>
              <a:xfrm>
                <a:off x="8590652" y="2894443"/>
                <a:ext cx="414320" cy="0"/>
              </a:xfrm>
              <a:prstGeom prst="straightConnector1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ïsľîḑè">
              <a:extLst>
                <a:ext uri="{FF2B5EF4-FFF2-40B4-BE49-F238E27FC236}">
                  <a16:creationId xmlns:a16="http://schemas.microsoft.com/office/drawing/2014/main" id="{AEE35E0A-DB5E-4731-99A9-7755AB557C83}"/>
                </a:ext>
              </a:extLst>
            </p:cNvPr>
            <p:cNvSpPr txBox="1"/>
            <p:nvPr/>
          </p:nvSpPr>
          <p:spPr bwMode="auto">
            <a:xfrm>
              <a:off x="673101" y="1478020"/>
              <a:ext cx="248652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err="1"/>
                <a:t>CreateModelMixin</a:t>
              </a:r>
              <a:endParaRPr lang="en-US" altLang="zh-CN" sz="2000" b="1" dirty="0"/>
            </a:p>
          </p:txBody>
        </p:sp>
        <p:sp>
          <p:nvSpPr>
            <p:cNvPr id="8" name="îşḷidé">
              <a:extLst>
                <a:ext uri="{FF2B5EF4-FFF2-40B4-BE49-F238E27FC236}">
                  <a16:creationId xmlns:a16="http://schemas.microsoft.com/office/drawing/2014/main" id="{663BC690-1973-4945-9F62-68B6B1CE07F5}"/>
                </a:ext>
              </a:extLst>
            </p:cNvPr>
            <p:cNvSpPr/>
            <p:nvPr/>
          </p:nvSpPr>
          <p:spPr bwMode="auto">
            <a:xfrm>
              <a:off x="673101" y="1919826"/>
              <a:ext cx="2486524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增加一条新数据</a:t>
              </a:r>
              <a:endParaRPr lang="en-US" altLang="zh-CN" sz="2000" dirty="0"/>
            </a:p>
          </p:txBody>
        </p:sp>
        <p:sp>
          <p:nvSpPr>
            <p:cNvPr id="9" name="ïṥḷiḋe">
              <a:extLst>
                <a:ext uri="{FF2B5EF4-FFF2-40B4-BE49-F238E27FC236}">
                  <a16:creationId xmlns:a16="http://schemas.microsoft.com/office/drawing/2014/main" id="{29A2F25F-B807-428D-BDDE-A3B1545AF8C2}"/>
                </a:ext>
              </a:extLst>
            </p:cNvPr>
            <p:cNvSpPr txBox="1"/>
            <p:nvPr/>
          </p:nvSpPr>
          <p:spPr bwMode="auto">
            <a:xfrm>
              <a:off x="673100" y="3205822"/>
              <a:ext cx="340854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 err="1"/>
                <a:t>UpdateModelMixin</a:t>
              </a:r>
              <a:endParaRPr lang="en-US" altLang="zh-CN" sz="2000" b="1" dirty="0"/>
            </a:p>
          </p:txBody>
        </p:sp>
        <p:sp>
          <p:nvSpPr>
            <p:cNvPr id="10" name="isļidé">
              <a:extLst>
                <a:ext uri="{FF2B5EF4-FFF2-40B4-BE49-F238E27FC236}">
                  <a16:creationId xmlns:a16="http://schemas.microsoft.com/office/drawing/2014/main" id="{FB6E9ADC-4548-4A47-94DD-1FF5567EE736}"/>
                </a:ext>
              </a:extLst>
            </p:cNvPr>
            <p:cNvSpPr/>
            <p:nvPr/>
          </p:nvSpPr>
          <p:spPr bwMode="auto">
            <a:xfrm>
              <a:off x="673100" y="3647628"/>
              <a:ext cx="3408543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更改一条数据</a:t>
              </a:r>
              <a:endParaRPr lang="en-US" altLang="zh-CN" sz="2000" dirty="0"/>
            </a:p>
          </p:txBody>
        </p:sp>
        <p:sp>
          <p:nvSpPr>
            <p:cNvPr id="11" name="iṥlïḓe">
              <a:extLst>
                <a:ext uri="{FF2B5EF4-FFF2-40B4-BE49-F238E27FC236}">
                  <a16:creationId xmlns:a16="http://schemas.microsoft.com/office/drawing/2014/main" id="{9D60DE76-5CEC-4190-8C16-D1F17AB83F46}"/>
                </a:ext>
              </a:extLst>
            </p:cNvPr>
            <p:cNvSpPr txBox="1"/>
            <p:nvPr/>
          </p:nvSpPr>
          <p:spPr bwMode="auto">
            <a:xfrm>
              <a:off x="673100" y="4863619"/>
              <a:ext cx="4543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 err="1"/>
                <a:t>RetriveModelMixin</a:t>
              </a:r>
              <a:endParaRPr lang="en-US" altLang="zh-CN" sz="2000" b="1" dirty="0"/>
            </a:p>
          </p:txBody>
        </p:sp>
        <p:sp>
          <p:nvSpPr>
            <p:cNvPr id="12" name="îṩ1íḑè">
              <a:extLst>
                <a:ext uri="{FF2B5EF4-FFF2-40B4-BE49-F238E27FC236}">
                  <a16:creationId xmlns:a16="http://schemas.microsoft.com/office/drawing/2014/main" id="{DCCAA265-E0C8-48A1-96D5-A3F05050006A}"/>
                </a:ext>
              </a:extLst>
            </p:cNvPr>
            <p:cNvSpPr/>
            <p:nvPr/>
          </p:nvSpPr>
          <p:spPr bwMode="auto">
            <a:xfrm>
              <a:off x="673100" y="5305426"/>
              <a:ext cx="45430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查询单条数据</a:t>
              </a:r>
              <a:endParaRPr lang="en-US" altLang="zh-CN" sz="2000" dirty="0"/>
            </a:p>
          </p:txBody>
        </p:sp>
        <p:sp>
          <p:nvSpPr>
            <p:cNvPr id="13" name="iṣļîḋê">
              <a:extLst>
                <a:ext uri="{FF2B5EF4-FFF2-40B4-BE49-F238E27FC236}">
                  <a16:creationId xmlns:a16="http://schemas.microsoft.com/office/drawing/2014/main" id="{6D168032-48A6-491F-932C-8ADFE3EDEC89}"/>
                </a:ext>
              </a:extLst>
            </p:cNvPr>
            <p:cNvSpPr txBox="1"/>
            <p:nvPr/>
          </p:nvSpPr>
          <p:spPr bwMode="auto">
            <a:xfrm>
              <a:off x="8841452" y="2613946"/>
              <a:ext cx="267903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err="1"/>
                <a:t>DestroyModelMixin</a:t>
              </a:r>
              <a:endParaRPr lang="en-US" altLang="zh-CN" sz="2000" b="1" dirty="0"/>
            </a:p>
          </p:txBody>
        </p:sp>
        <p:sp>
          <p:nvSpPr>
            <p:cNvPr id="14" name="ïSlídè">
              <a:extLst>
                <a:ext uri="{FF2B5EF4-FFF2-40B4-BE49-F238E27FC236}">
                  <a16:creationId xmlns:a16="http://schemas.microsoft.com/office/drawing/2014/main" id="{F2E0709D-6F2B-4BC8-9C49-4C016C07DC3F}"/>
                </a:ext>
              </a:extLst>
            </p:cNvPr>
            <p:cNvSpPr/>
            <p:nvPr/>
          </p:nvSpPr>
          <p:spPr bwMode="auto">
            <a:xfrm>
              <a:off x="8841452" y="3055752"/>
              <a:ext cx="2679036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删除一条数据</a:t>
              </a:r>
              <a:endParaRPr lang="en-US" altLang="zh-CN" sz="2000" dirty="0"/>
            </a:p>
          </p:txBody>
        </p:sp>
        <p:sp>
          <p:nvSpPr>
            <p:cNvPr id="15" name="iSḷîdê">
              <a:extLst>
                <a:ext uri="{FF2B5EF4-FFF2-40B4-BE49-F238E27FC236}">
                  <a16:creationId xmlns:a16="http://schemas.microsoft.com/office/drawing/2014/main" id="{C960A3DB-A500-49EE-A9FC-25FF9221C425}"/>
                </a:ext>
              </a:extLst>
            </p:cNvPr>
            <p:cNvSpPr txBox="1"/>
            <p:nvPr/>
          </p:nvSpPr>
          <p:spPr bwMode="auto">
            <a:xfrm>
              <a:off x="7736073" y="4149246"/>
              <a:ext cx="378441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000" b="1" dirty="0" err="1"/>
                <a:t>ListModelMixin</a:t>
              </a:r>
              <a:endParaRPr lang="en-US" altLang="zh-CN" sz="2000" b="1" dirty="0"/>
            </a:p>
          </p:txBody>
        </p:sp>
        <p:sp>
          <p:nvSpPr>
            <p:cNvPr id="16" name="ïṧḻïḋe">
              <a:extLst>
                <a:ext uri="{FF2B5EF4-FFF2-40B4-BE49-F238E27FC236}">
                  <a16:creationId xmlns:a16="http://schemas.microsoft.com/office/drawing/2014/main" id="{968EAD6B-0F42-4CF8-ADC8-030A29A76532}"/>
                </a:ext>
              </a:extLst>
            </p:cNvPr>
            <p:cNvSpPr/>
            <p:nvPr/>
          </p:nvSpPr>
          <p:spPr bwMode="auto">
            <a:xfrm>
              <a:off x="7736073" y="4591052"/>
              <a:ext cx="3784415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/>
                <a:t>查询多条数据</a:t>
              </a:r>
              <a:endParaRPr lang="en-US" altLang="zh-CN" sz="2000" dirty="0"/>
            </a:p>
          </p:txBody>
        </p:sp>
        <p:sp>
          <p:nvSpPr>
            <p:cNvPr id="17" name="íṧ1îḑé">
              <a:extLst>
                <a:ext uri="{FF2B5EF4-FFF2-40B4-BE49-F238E27FC236}">
                  <a16:creationId xmlns:a16="http://schemas.microsoft.com/office/drawing/2014/main" id="{9F07954E-EC3C-44B7-BD1B-2CB61C980769}"/>
                </a:ext>
              </a:extLst>
            </p:cNvPr>
            <p:cNvSpPr/>
            <p:nvPr/>
          </p:nvSpPr>
          <p:spPr bwMode="auto">
            <a:xfrm>
              <a:off x="5494488" y="4983440"/>
              <a:ext cx="1445324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200" b="1" dirty="0"/>
                <a:t>查</a:t>
              </a:r>
              <a:endParaRPr lang="id-ID" sz="1200" b="1" dirty="0"/>
            </a:p>
          </p:txBody>
        </p:sp>
        <p:sp>
          <p:nvSpPr>
            <p:cNvPr id="18" name="íṡḻíďé">
              <a:extLst>
                <a:ext uri="{FF2B5EF4-FFF2-40B4-BE49-F238E27FC236}">
                  <a16:creationId xmlns:a16="http://schemas.microsoft.com/office/drawing/2014/main" id="{BC3833FA-D773-4CE7-9E73-EFFE46E0E957}"/>
                </a:ext>
              </a:extLst>
            </p:cNvPr>
            <p:cNvSpPr/>
            <p:nvPr/>
          </p:nvSpPr>
          <p:spPr bwMode="auto">
            <a:xfrm>
              <a:off x="5395325" y="4152807"/>
              <a:ext cx="1643650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 b="1" dirty="0"/>
                <a:t>查</a:t>
              </a:r>
              <a:endParaRPr lang="id-ID" sz="1400" b="1" dirty="0"/>
            </a:p>
          </p:txBody>
        </p:sp>
        <p:sp>
          <p:nvSpPr>
            <p:cNvPr id="19" name="îṩḷîḋe">
              <a:extLst>
                <a:ext uri="{FF2B5EF4-FFF2-40B4-BE49-F238E27FC236}">
                  <a16:creationId xmlns:a16="http://schemas.microsoft.com/office/drawing/2014/main" id="{5F563992-E8E3-4AA1-82AD-8DBF68F22446}"/>
                </a:ext>
              </a:extLst>
            </p:cNvPr>
            <p:cNvSpPr/>
            <p:nvPr/>
          </p:nvSpPr>
          <p:spPr bwMode="auto">
            <a:xfrm>
              <a:off x="5395325" y="3324019"/>
              <a:ext cx="1643650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/>
                <a:t>改</a:t>
              </a:r>
              <a:endParaRPr lang="id-ID" sz="1600" b="1" dirty="0"/>
            </a:p>
          </p:txBody>
        </p:sp>
        <p:sp>
          <p:nvSpPr>
            <p:cNvPr id="20" name="íšľïďé">
              <a:extLst>
                <a:ext uri="{FF2B5EF4-FFF2-40B4-BE49-F238E27FC236}">
                  <a16:creationId xmlns:a16="http://schemas.microsoft.com/office/drawing/2014/main" id="{5162A604-3813-484A-98D6-449A0B14E9C6}"/>
                </a:ext>
              </a:extLst>
            </p:cNvPr>
            <p:cNvSpPr/>
            <p:nvPr/>
          </p:nvSpPr>
          <p:spPr bwMode="auto">
            <a:xfrm>
              <a:off x="5395325" y="2495231"/>
              <a:ext cx="1643650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b="1" dirty="0"/>
                <a:t>删</a:t>
              </a:r>
              <a:endParaRPr lang="id-ID" b="1" dirty="0"/>
            </a:p>
          </p:txBody>
        </p:sp>
        <p:sp>
          <p:nvSpPr>
            <p:cNvPr id="21" name="ísľíḓê">
              <a:extLst>
                <a:ext uri="{FF2B5EF4-FFF2-40B4-BE49-F238E27FC236}">
                  <a16:creationId xmlns:a16="http://schemas.microsoft.com/office/drawing/2014/main" id="{7F45BC94-0916-4F29-95FA-697B754E432A}"/>
                </a:ext>
              </a:extLst>
            </p:cNvPr>
            <p:cNvSpPr/>
            <p:nvPr/>
          </p:nvSpPr>
          <p:spPr bwMode="auto">
            <a:xfrm>
              <a:off x="5395325" y="1666443"/>
              <a:ext cx="1643650" cy="53032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增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08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2417-2F9F-45C2-9FB2-EC767D2C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Mixins</a:t>
            </a:r>
            <a:r>
              <a:rPr lang="zh-CN" altLang="en-US" dirty="0"/>
              <a:t>类与</a:t>
            </a:r>
            <a:r>
              <a:rPr lang="en-US" altLang="zh-CN" dirty="0" err="1"/>
              <a:t>GenericAPIView</a:t>
            </a:r>
            <a:r>
              <a:rPr lang="zh-CN" altLang="en-US" dirty="0"/>
              <a:t>应用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CCCC227-9F36-4159-8F09-9504D4C43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107" y="3798744"/>
            <a:ext cx="6351543" cy="2662614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64448-0D9C-4938-9485-96B805D8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0E5B51-057C-4482-814D-6EB5B011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0B3F1F-CB05-4C32-A8B5-49E1E2EF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07" y="1304926"/>
            <a:ext cx="9294729" cy="2478594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CFF4DB65-0C67-4854-A341-4B82E0398C60}"/>
              </a:ext>
            </a:extLst>
          </p:cNvPr>
          <p:cNvSpPr/>
          <p:nvPr/>
        </p:nvSpPr>
        <p:spPr>
          <a:xfrm>
            <a:off x="5314951" y="3185588"/>
            <a:ext cx="419100" cy="48682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3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2417-2F9F-45C2-9FB2-EC767D2C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通用视图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64448-0D9C-4938-9485-96B805D8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0E5B51-057C-4482-814D-6EB5B011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FC0127-FACE-43A6-A17A-AB35F16B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428771"/>
            <a:ext cx="10850563" cy="1238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使用</a:t>
            </a:r>
            <a:r>
              <a:rPr lang="en-US" altLang="zh-CN" dirty="0" err="1">
                <a:latin typeface="+mj-ea"/>
                <a:ea typeface="+mj-ea"/>
              </a:rPr>
              <a:t>mixin</a:t>
            </a:r>
            <a:r>
              <a:rPr lang="zh-CN" altLang="en-US" dirty="0">
                <a:latin typeface="+mj-ea"/>
                <a:ea typeface="+mj-ea"/>
              </a:rPr>
              <a:t>类，我们重写了视图，使用的代码比以前略少，但我们可以更进一步。</a:t>
            </a:r>
            <a:r>
              <a:rPr lang="en-US" altLang="zh-CN" dirty="0">
                <a:latin typeface="+mj-ea"/>
                <a:ea typeface="+mj-ea"/>
              </a:rPr>
              <a:t>REST</a:t>
            </a:r>
            <a:r>
              <a:rPr lang="zh-CN" altLang="en-US" dirty="0">
                <a:latin typeface="+mj-ea"/>
                <a:ea typeface="+mj-ea"/>
              </a:rPr>
              <a:t>框架提供了一组已经混合的通用视图</a:t>
            </a:r>
            <a:r>
              <a:rPr lang="en-US" altLang="zh-CN" dirty="0">
                <a:latin typeface="+mj-ea"/>
                <a:ea typeface="+mj-ea"/>
              </a:rPr>
              <a:t>——</a:t>
            </a:r>
            <a:r>
              <a:rPr lang="en-US" altLang="zh-CN" dirty="0" err="1">
                <a:latin typeface="+mj-ea"/>
                <a:ea typeface="+mj-ea"/>
              </a:rPr>
              <a:t>ListCreateAPIView</a:t>
            </a:r>
            <a:r>
              <a:rPr lang="zh-CN" altLang="en-US" dirty="0">
                <a:latin typeface="+mj-ea"/>
                <a:ea typeface="+mj-ea"/>
              </a:rPr>
              <a:t>和</a:t>
            </a:r>
            <a:r>
              <a:rPr lang="en-US" altLang="zh-CN" dirty="0" err="1">
                <a:latin typeface="+mj-ea"/>
                <a:ea typeface="+mj-ea"/>
              </a:rPr>
              <a:t>RetrieveUpdateDestroyAPIView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31130D-8069-4C80-8529-3996EEA6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95" y="2862252"/>
            <a:ext cx="8821219" cy="15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3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005B-415B-4508-8910-80021973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视图继承关系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02A43E-FD15-4FF3-865A-5E3B79DC0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55" y="1235302"/>
            <a:ext cx="7111700" cy="501967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BD8A6-3BE4-4F22-A207-7E229138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DEE0E0-E88E-4B15-96F0-87693C30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9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Api</a:t>
            </a:r>
            <a:r>
              <a:rPr lang="zh-CN" altLang="en-US" dirty="0"/>
              <a:t>文档生成</a:t>
            </a:r>
          </a:p>
        </p:txBody>
      </p:sp>
    </p:spTree>
    <p:extLst>
      <p:ext uri="{BB962C8B-B14F-4D97-AF65-F5344CB8AC3E}">
        <p14:creationId xmlns:p14="http://schemas.microsoft.com/office/powerpoint/2010/main" val="75612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0349-99A1-454A-A6C7-9A029372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集成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90061-3998-47F3-AF51-DAD0D4E6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8939A-4974-4D73-B00B-A1F966D8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ïšľíḑê">
            <a:extLst>
              <a:ext uri="{FF2B5EF4-FFF2-40B4-BE49-F238E27FC236}">
                <a16:creationId xmlns:a16="http://schemas.microsoft.com/office/drawing/2014/main" id="{4CDD583D-1663-49B7-9C51-2F79D3DB9790}"/>
              </a:ext>
            </a:extLst>
          </p:cNvPr>
          <p:cNvSpPr/>
          <p:nvPr/>
        </p:nvSpPr>
        <p:spPr>
          <a:xfrm>
            <a:off x="669923" y="1330325"/>
            <a:ext cx="10850563" cy="1765300"/>
          </a:xfrm>
          <a:prstGeom prst="rect">
            <a:avLst/>
          </a:prstGeom>
          <a:blipFill>
            <a:blip r:embed="rId2"/>
            <a:stretch>
              <a:fillRect t="-154743" b="-15278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1BE968-E99A-4895-BE6F-5D9203689B63}"/>
              </a:ext>
            </a:extLst>
          </p:cNvPr>
          <p:cNvSpPr/>
          <p:nvPr/>
        </p:nvSpPr>
        <p:spPr>
          <a:xfrm>
            <a:off x="1070766" y="3429000"/>
            <a:ext cx="10048875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Swagger</a:t>
            </a:r>
            <a:r>
              <a:rPr lang="zh-CN" altLang="en-US" dirty="0">
                <a:latin typeface="+mn-ea"/>
              </a:rPr>
              <a:t>是一个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en-US" dirty="0">
                <a:latin typeface="+mn-ea"/>
              </a:rPr>
              <a:t>开发者的工具框架，用于生成、描述、调用和可视化</a:t>
            </a:r>
            <a:r>
              <a:rPr lang="en-US" altLang="zh-CN" dirty="0">
                <a:latin typeface="+mn-ea"/>
              </a:rPr>
              <a:t>RESTful</a:t>
            </a:r>
            <a:r>
              <a:rPr lang="zh-CN" altLang="en-US" dirty="0">
                <a:latin typeface="+mn-ea"/>
              </a:rPr>
              <a:t>风格的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服务。总体目标是使客户端和文件系统服务器以同样的速度来更新，方法，参数和模型紧密集成到服务器端的代码中，允许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en-US" dirty="0">
                <a:latin typeface="+mn-ea"/>
              </a:rPr>
              <a:t>始终保持同步。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在使用 </a:t>
            </a:r>
            <a:r>
              <a:rPr lang="en-US" altLang="zh-CN" dirty="0" err="1">
                <a:latin typeface="+mn-ea"/>
              </a:rPr>
              <a:t>django</a:t>
            </a:r>
            <a:r>
              <a:rPr lang="en-US" altLang="zh-CN" dirty="0">
                <a:latin typeface="+mn-ea"/>
              </a:rPr>
              <a:t>-rest-framework </a:t>
            </a:r>
            <a:r>
              <a:rPr lang="zh-CN" altLang="en-US" dirty="0">
                <a:latin typeface="+mn-ea"/>
              </a:rPr>
              <a:t>进行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en-US" dirty="0">
                <a:latin typeface="+mn-ea"/>
              </a:rPr>
              <a:t>开发，可以使用</a:t>
            </a:r>
            <a:r>
              <a:rPr lang="en-US" altLang="zh-CN" dirty="0" err="1">
                <a:latin typeface="+mn-ea"/>
              </a:rPr>
              <a:t>django</a:t>
            </a:r>
            <a:r>
              <a:rPr lang="en-US" altLang="zh-CN" dirty="0">
                <a:latin typeface="+mn-ea"/>
              </a:rPr>
              <a:t>-rest-swagger</a:t>
            </a:r>
            <a:r>
              <a:rPr lang="zh-CN" altLang="en-US" dirty="0">
                <a:latin typeface="+mn-ea"/>
              </a:rPr>
              <a:t>接入</a:t>
            </a:r>
            <a:r>
              <a:rPr lang="en-US" altLang="zh-CN" dirty="0">
                <a:latin typeface="+mn-ea"/>
              </a:rPr>
              <a:t>swagger</a:t>
            </a:r>
            <a:r>
              <a:rPr lang="zh-CN" altLang="en-US" dirty="0">
                <a:latin typeface="+mn-ea"/>
              </a:rPr>
              <a:t>自动生成接口文档。</a:t>
            </a:r>
          </a:p>
        </p:txBody>
      </p:sp>
    </p:spTree>
    <p:extLst>
      <p:ext uri="{BB962C8B-B14F-4D97-AF65-F5344CB8AC3E}">
        <p14:creationId xmlns:p14="http://schemas.microsoft.com/office/powerpoint/2010/main" val="847199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9F55D-CA87-4022-BB42-BFD59E78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代码集成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44D9C06-C036-49C6-BFC6-AB4906BC4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074" y="3937138"/>
            <a:ext cx="10444261" cy="1624041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FB5A94-F13A-4C45-97B2-EAFF46F4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44D920-B880-4D5F-B6D0-E709AAA7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A92AFC-1D2A-461F-9433-D1D48F4A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2" y="1123949"/>
            <a:ext cx="9398483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6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9F55D-CA87-4022-BB42-BFD59E78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界面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FB5A94-F13A-4C45-97B2-EAFF46F4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44D920-B880-4D5F-B6D0-E709AAA7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691E58-E282-45AA-A50A-AE955B89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14" y="1327041"/>
            <a:ext cx="10118251" cy="46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1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29239" y="3164642"/>
            <a:ext cx="5426076" cy="16215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谢谢</a:t>
            </a:r>
            <a:br>
              <a:rPr lang="en-US" altLang="zh-CN" dirty="0"/>
            </a:br>
            <a:r>
              <a:rPr lang="zh-CN" altLang="en-US" dirty="0"/>
              <a:t>有想法希望可以一起讨论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谢烁圻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4940186" y="2297434"/>
            <a:ext cx="2604181" cy="1131566"/>
            <a:chOff x="2855913" y="-477838"/>
            <a:chExt cx="5757862" cy="2501900"/>
          </a:xfrm>
          <a:solidFill>
            <a:srgbClr val="273849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9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场景提出</a:t>
            </a: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5384-F135-4D3E-B026-0BADF672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开发场景</a:t>
            </a:r>
            <a:r>
              <a:rPr lang="en-US" altLang="zh-CN" dirty="0"/>
              <a:t>—</a:t>
            </a:r>
            <a:r>
              <a:rPr lang="zh-CN" altLang="en-US" dirty="0"/>
              <a:t>产业分析系统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797026-31B2-4C0D-A8B3-2F005DB5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B1EED-D019-4E09-A638-0540BF42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fd4b59f4-1752-4c59-89d5-468a72e9fd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2D9725-2063-410E-83AD-1E2074F4CB5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338" y="2124000"/>
            <a:ext cx="10849358" cy="1897786"/>
            <a:chOff x="668338" y="2124000"/>
            <a:chExt cx="10849358" cy="1897786"/>
          </a:xfrm>
        </p:grpSpPr>
        <p:grpSp>
          <p:nvGrpSpPr>
            <p:cNvPr id="7" name="íṩľïďè">
              <a:extLst>
                <a:ext uri="{FF2B5EF4-FFF2-40B4-BE49-F238E27FC236}">
                  <a16:creationId xmlns:a16="http://schemas.microsoft.com/office/drawing/2014/main" id="{C5613C00-0170-478D-BBC8-093373A9FB5B}"/>
                </a:ext>
              </a:extLst>
            </p:cNvPr>
            <p:cNvGrpSpPr/>
            <p:nvPr/>
          </p:nvGrpSpPr>
          <p:grpSpPr>
            <a:xfrm>
              <a:off x="668338" y="2124000"/>
              <a:ext cx="3942662" cy="1897786"/>
              <a:chOff x="668338" y="2534971"/>
              <a:chExt cx="3083695" cy="1897786"/>
            </a:xfrm>
          </p:grpSpPr>
          <p:sp>
            <p:nvSpPr>
              <p:cNvPr id="15" name="îṣḻîḓé">
                <a:extLst>
                  <a:ext uri="{FF2B5EF4-FFF2-40B4-BE49-F238E27FC236}">
                    <a16:creationId xmlns:a16="http://schemas.microsoft.com/office/drawing/2014/main" id="{BD446CC6-D6F5-4B68-BD35-7B4871A50964}"/>
                  </a:ext>
                </a:extLst>
              </p:cNvPr>
              <p:cNvSpPr/>
              <p:nvPr/>
            </p:nvSpPr>
            <p:spPr bwMode="auto">
              <a:xfrm>
                <a:off x="675161" y="2534971"/>
                <a:ext cx="3076872" cy="189778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6" name="ïśḻiḑé">
                <a:extLst>
                  <a:ext uri="{FF2B5EF4-FFF2-40B4-BE49-F238E27FC236}">
                    <a16:creationId xmlns:a16="http://schemas.microsoft.com/office/drawing/2014/main" id="{CD375F19-F1D0-4582-B093-6B9060B99AE2}"/>
                  </a:ext>
                </a:extLst>
              </p:cNvPr>
              <p:cNvSpPr txBox="1"/>
              <p:nvPr/>
            </p:nvSpPr>
            <p:spPr>
              <a:xfrm>
                <a:off x="668338" y="3162876"/>
                <a:ext cx="3083695" cy="116612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疫情期间开发了一个舆情产业分析的小程序，存在部分有用的</a:t>
                </a:r>
                <a:r>
                  <a:rPr lang="en-US" altLang="zh-CN" sz="1600" dirty="0" err="1"/>
                  <a:t>api</a:t>
                </a:r>
                <a:r>
                  <a:rPr lang="zh-CN" altLang="en-US" sz="1600" dirty="0"/>
                  <a:t>接口和方法</a:t>
                </a:r>
                <a:endParaRPr lang="en-US" altLang="zh-CN" sz="1600" dirty="0"/>
              </a:p>
            </p:txBody>
          </p:sp>
          <p:sp>
            <p:nvSpPr>
              <p:cNvPr id="17" name="íṥḻïde">
                <a:extLst>
                  <a:ext uri="{FF2B5EF4-FFF2-40B4-BE49-F238E27FC236}">
                    <a16:creationId xmlns:a16="http://schemas.microsoft.com/office/drawing/2014/main" id="{4B3F662B-8F79-4AE7-A4AA-E7536F90EB1E}"/>
                  </a:ext>
                </a:extLst>
              </p:cNvPr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zh-CN" altLang="en-US" b="1" dirty="0"/>
                  <a:t>微信小程序</a:t>
                </a:r>
              </a:p>
            </p:txBody>
          </p:sp>
        </p:grpSp>
        <p:grpSp>
          <p:nvGrpSpPr>
            <p:cNvPr id="8" name="iŝliḋe">
              <a:extLst>
                <a:ext uri="{FF2B5EF4-FFF2-40B4-BE49-F238E27FC236}">
                  <a16:creationId xmlns:a16="http://schemas.microsoft.com/office/drawing/2014/main" id="{DF6699D3-49F1-4C3E-87FD-F715FA084405}"/>
                </a:ext>
              </a:extLst>
            </p:cNvPr>
            <p:cNvGrpSpPr/>
            <p:nvPr/>
          </p:nvGrpSpPr>
          <p:grpSpPr>
            <a:xfrm>
              <a:off x="7575034" y="2124000"/>
              <a:ext cx="3942662" cy="1897786"/>
              <a:chOff x="668338" y="2534971"/>
              <a:chExt cx="3083695" cy="1897786"/>
            </a:xfrm>
          </p:grpSpPr>
          <p:sp>
            <p:nvSpPr>
              <p:cNvPr id="12" name="ïŝliḋê">
                <a:extLst>
                  <a:ext uri="{FF2B5EF4-FFF2-40B4-BE49-F238E27FC236}">
                    <a16:creationId xmlns:a16="http://schemas.microsoft.com/office/drawing/2014/main" id="{4A15A2C6-0E11-4CBE-9E27-9887A3F606FA}"/>
                  </a:ext>
                </a:extLst>
              </p:cNvPr>
              <p:cNvSpPr/>
              <p:nvPr/>
            </p:nvSpPr>
            <p:spPr bwMode="auto">
              <a:xfrm>
                <a:off x="675161" y="2534971"/>
                <a:ext cx="3076872" cy="189778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3" name="îṡļiďé">
                <a:extLst>
                  <a:ext uri="{FF2B5EF4-FFF2-40B4-BE49-F238E27FC236}">
                    <a16:creationId xmlns:a16="http://schemas.microsoft.com/office/drawing/2014/main" id="{BD55A028-815B-4219-969E-47C8ACB0284F}"/>
                  </a:ext>
                </a:extLst>
              </p:cNvPr>
              <p:cNvSpPr txBox="1"/>
              <p:nvPr/>
            </p:nvSpPr>
            <p:spPr>
              <a:xfrm>
                <a:off x="668338" y="3162876"/>
                <a:ext cx="3083695" cy="116612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产业分析系统的功能比较复杂，需要使用网页作为展示前端</a:t>
                </a:r>
                <a:endParaRPr lang="en-US" altLang="zh-CN" sz="1600" dirty="0"/>
              </a:p>
            </p:txBody>
          </p:sp>
          <p:sp>
            <p:nvSpPr>
              <p:cNvPr id="14" name="ïṣļïḓe">
                <a:extLst>
                  <a:ext uri="{FF2B5EF4-FFF2-40B4-BE49-F238E27FC236}">
                    <a16:creationId xmlns:a16="http://schemas.microsoft.com/office/drawing/2014/main" id="{0F51D4D1-BD42-456D-850F-E21A7743DF9A}"/>
                  </a:ext>
                </a:extLst>
              </p:cNvPr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b="1" dirty="0"/>
                  <a:t>Web</a:t>
                </a:r>
                <a:r>
                  <a:rPr lang="zh-CN" altLang="en-US" b="1" dirty="0"/>
                  <a:t>端</a:t>
                </a:r>
              </a:p>
            </p:txBody>
          </p:sp>
        </p:grpSp>
        <p:sp>
          <p:nvSpPr>
            <p:cNvPr id="9" name="îšḷïḍè">
              <a:extLst>
                <a:ext uri="{FF2B5EF4-FFF2-40B4-BE49-F238E27FC236}">
                  <a16:creationId xmlns:a16="http://schemas.microsoft.com/office/drawing/2014/main" id="{B5C3C77C-A464-4919-8CBC-95D3051FAB97}"/>
                </a:ext>
              </a:extLst>
            </p:cNvPr>
            <p:cNvSpPr/>
            <p:nvPr/>
          </p:nvSpPr>
          <p:spPr bwMode="auto">
            <a:xfrm>
              <a:off x="4841883" y="2341282"/>
              <a:ext cx="2508233" cy="1305156"/>
            </a:xfrm>
            <a:prstGeom prst="rightArrow">
              <a:avLst>
                <a:gd name="adj1" fmla="val 50000"/>
                <a:gd name="adj2" fmla="val 45475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9" name="îšḷïḍè">
            <a:extLst>
              <a:ext uri="{FF2B5EF4-FFF2-40B4-BE49-F238E27FC236}">
                <a16:creationId xmlns:a16="http://schemas.microsoft.com/office/drawing/2014/main" id="{A70716BD-F1FA-4406-B43A-5D7DA4A004B9}"/>
              </a:ext>
            </a:extLst>
          </p:cNvPr>
          <p:cNvSpPr/>
          <p:nvPr/>
        </p:nvSpPr>
        <p:spPr bwMode="auto">
          <a:xfrm rot="8903665">
            <a:off x="6320917" y="4419614"/>
            <a:ext cx="2508233" cy="1305156"/>
          </a:xfrm>
          <a:prstGeom prst="rightArrow">
            <a:avLst>
              <a:gd name="adj1" fmla="val 50000"/>
              <a:gd name="adj2" fmla="val 45475"/>
            </a:avLst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20" name="ïŝliḋê">
            <a:extLst>
              <a:ext uri="{FF2B5EF4-FFF2-40B4-BE49-F238E27FC236}">
                <a16:creationId xmlns:a16="http://schemas.microsoft.com/office/drawing/2014/main" id="{028807FC-DE7D-4953-AC6D-DBCD00A63C92}"/>
              </a:ext>
            </a:extLst>
          </p:cNvPr>
          <p:cNvSpPr/>
          <p:nvPr/>
        </p:nvSpPr>
        <p:spPr bwMode="auto">
          <a:xfrm>
            <a:off x="1983058" y="4531771"/>
            <a:ext cx="3933938" cy="189778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norm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 sz="2400" dirty="0"/>
          </a:p>
        </p:txBody>
      </p:sp>
      <p:sp>
        <p:nvSpPr>
          <p:cNvPr id="21" name="îṡļiďé">
            <a:extLst>
              <a:ext uri="{FF2B5EF4-FFF2-40B4-BE49-F238E27FC236}">
                <a16:creationId xmlns:a16="http://schemas.microsoft.com/office/drawing/2014/main" id="{E99FD806-7337-4011-8645-B945D45D46A5}"/>
              </a:ext>
            </a:extLst>
          </p:cNvPr>
          <p:cNvSpPr txBox="1"/>
          <p:nvPr/>
        </p:nvSpPr>
        <p:spPr>
          <a:xfrm>
            <a:off x="1983058" y="5218589"/>
            <a:ext cx="3942662" cy="1166123"/>
          </a:xfrm>
          <a:prstGeom prst="rect">
            <a:avLst/>
          </a:prstGeom>
          <a:noFill/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需要开发</a:t>
            </a:r>
            <a:r>
              <a:rPr lang="en-US" altLang="zh-CN" sz="1600" dirty="0"/>
              <a:t>rest </a:t>
            </a:r>
            <a:r>
              <a:rPr lang="en-US" altLang="zh-CN" sz="1600" dirty="0" err="1"/>
              <a:t>api</a:t>
            </a:r>
            <a:r>
              <a:rPr lang="zh-CN" altLang="en-US" sz="1600" dirty="0"/>
              <a:t>后台以同时支持小程序和</a:t>
            </a:r>
            <a:r>
              <a:rPr lang="en-US" altLang="zh-CN" sz="1600" dirty="0"/>
              <a:t>web</a:t>
            </a:r>
            <a:r>
              <a:rPr lang="zh-CN" altLang="en-US" sz="1600" dirty="0"/>
              <a:t>端页面</a:t>
            </a:r>
            <a:endParaRPr lang="en-US" altLang="zh-CN" sz="1600" dirty="0"/>
          </a:p>
        </p:txBody>
      </p:sp>
      <p:sp>
        <p:nvSpPr>
          <p:cNvPr id="22" name="ïṣļïḓe">
            <a:extLst>
              <a:ext uri="{FF2B5EF4-FFF2-40B4-BE49-F238E27FC236}">
                <a16:creationId xmlns:a16="http://schemas.microsoft.com/office/drawing/2014/main" id="{54CB6C2B-46E1-4024-91DD-F2317E3940AF}"/>
              </a:ext>
            </a:extLst>
          </p:cNvPr>
          <p:cNvSpPr/>
          <p:nvPr/>
        </p:nvSpPr>
        <p:spPr>
          <a:xfrm>
            <a:off x="1983058" y="4764713"/>
            <a:ext cx="3942662" cy="453877"/>
          </a:xfrm>
          <a:prstGeom prst="rect">
            <a:avLst/>
          </a:prstGeom>
        </p:spPr>
        <p:txBody>
          <a:bodyPr wrap="none" lIns="90000" tIns="46800" rIns="90000" bIns="46800" anchor="ctr">
            <a:normAutofit/>
          </a:bodyPr>
          <a:lstStyle/>
          <a:p>
            <a:pPr lvl="0" defTabSz="914378">
              <a:defRPr/>
            </a:pPr>
            <a:r>
              <a:rPr lang="zh-CN" altLang="en-US" b="1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160408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52290-FDDC-49CB-9654-97427D79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遇到的问题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1B776-9032-4D13-A21C-55F1DE5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56515-5E5A-459B-AE72-840C68C7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117300a8-8bb0-4700-bc9d-a1b8820e48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81651C4-BB98-4740-BCA6-06D5448017E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26494"/>
            <a:ext cx="10850563" cy="3761088"/>
            <a:chOff x="669925" y="1726494"/>
            <a:chExt cx="10850563" cy="3761088"/>
          </a:xfrm>
        </p:grpSpPr>
        <p:grpSp>
          <p:nvGrpSpPr>
            <p:cNvPr id="6" name="íŝ1îḑé">
              <a:extLst>
                <a:ext uri="{FF2B5EF4-FFF2-40B4-BE49-F238E27FC236}">
                  <a16:creationId xmlns:a16="http://schemas.microsoft.com/office/drawing/2014/main" id="{8BA719C2-3668-481E-92C3-ABEAF9006A88}"/>
                </a:ext>
              </a:extLst>
            </p:cNvPr>
            <p:cNvGrpSpPr/>
            <p:nvPr/>
          </p:nvGrpSpPr>
          <p:grpSpPr>
            <a:xfrm>
              <a:off x="4813282" y="1929588"/>
              <a:ext cx="1485000" cy="1754225"/>
              <a:chOff x="1122994" y="1541013"/>
              <a:chExt cx="1485000" cy="1754225"/>
            </a:xfrm>
          </p:grpSpPr>
          <p:grpSp>
            <p:nvGrpSpPr>
              <p:cNvPr id="17" name="iṣľïḓê">
                <a:extLst>
                  <a:ext uri="{FF2B5EF4-FFF2-40B4-BE49-F238E27FC236}">
                    <a16:creationId xmlns:a16="http://schemas.microsoft.com/office/drawing/2014/main" id="{88F4E8DF-1B1F-4444-B223-C6DD3DCD44A0}"/>
                  </a:ext>
                </a:extLst>
              </p:cNvPr>
              <p:cNvGrpSpPr/>
              <p:nvPr/>
            </p:nvGrpSpPr>
            <p:grpSpPr>
              <a:xfrm>
                <a:off x="1122994" y="1541013"/>
                <a:ext cx="1485000" cy="1754225"/>
                <a:chOff x="4521000" y="1775837"/>
                <a:chExt cx="1155326" cy="1364782"/>
              </a:xfrm>
            </p:grpSpPr>
            <p:sp>
              <p:nvSpPr>
                <p:cNvPr id="19" name="iSľïḋe">
                  <a:extLst>
                    <a:ext uri="{FF2B5EF4-FFF2-40B4-BE49-F238E27FC236}">
                      <a16:creationId xmlns:a16="http://schemas.microsoft.com/office/drawing/2014/main" id="{EABB0A1F-6EF8-4E60-9C46-262DB652AA97}"/>
                    </a:ext>
                  </a:extLst>
                </p:cNvPr>
                <p:cNvSpPr/>
                <p:nvPr/>
              </p:nvSpPr>
              <p:spPr bwMode="auto">
                <a:xfrm>
                  <a:off x="4521000" y="1775837"/>
                  <a:ext cx="1155326" cy="1364782"/>
                </a:xfrm>
                <a:custGeom>
                  <a:avLst/>
                  <a:gdLst>
                    <a:gd name="T0" fmla="*/ 2750 w 3657"/>
                    <a:gd name="T1" fmla="*/ 198 h 4320"/>
                    <a:gd name="T2" fmla="*/ 2581 w 3657"/>
                    <a:gd name="T3" fmla="*/ 275 h 4320"/>
                    <a:gd name="T4" fmla="*/ 2451 w 3657"/>
                    <a:gd name="T5" fmla="*/ 406 h 4320"/>
                    <a:gd name="T6" fmla="*/ 2373 w 3657"/>
                    <a:gd name="T7" fmla="*/ 575 h 4320"/>
                    <a:gd name="T8" fmla="*/ 2361 w 3657"/>
                    <a:gd name="T9" fmla="*/ 768 h 4320"/>
                    <a:gd name="T10" fmla="*/ 2419 w 3657"/>
                    <a:gd name="T11" fmla="*/ 948 h 4320"/>
                    <a:gd name="T12" fmla="*/ 2532 w 3657"/>
                    <a:gd name="T13" fmla="*/ 1093 h 4320"/>
                    <a:gd name="T14" fmla="*/ 2690 w 3657"/>
                    <a:gd name="T15" fmla="*/ 1189 h 4320"/>
                    <a:gd name="T16" fmla="*/ 2878 w 3657"/>
                    <a:gd name="T17" fmla="*/ 1224 h 4320"/>
                    <a:gd name="T18" fmla="*/ 3066 w 3657"/>
                    <a:gd name="T19" fmla="*/ 1189 h 4320"/>
                    <a:gd name="T20" fmla="*/ 3225 w 3657"/>
                    <a:gd name="T21" fmla="*/ 1093 h 4320"/>
                    <a:gd name="T22" fmla="*/ 3339 w 3657"/>
                    <a:gd name="T23" fmla="*/ 948 h 4320"/>
                    <a:gd name="T24" fmla="*/ 3395 w 3657"/>
                    <a:gd name="T25" fmla="*/ 768 h 4320"/>
                    <a:gd name="T26" fmla="*/ 3383 w 3657"/>
                    <a:gd name="T27" fmla="*/ 575 h 4320"/>
                    <a:gd name="T28" fmla="*/ 3306 w 3657"/>
                    <a:gd name="T29" fmla="*/ 406 h 4320"/>
                    <a:gd name="T30" fmla="*/ 3176 w 3657"/>
                    <a:gd name="T31" fmla="*/ 275 h 4320"/>
                    <a:gd name="T32" fmla="*/ 3006 w 3657"/>
                    <a:gd name="T33" fmla="*/ 198 h 4320"/>
                    <a:gd name="T34" fmla="*/ 2603 w 3657"/>
                    <a:gd name="T35" fmla="*/ 0 h 4320"/>
                    <a:gd name="T36" fmla="*/ 3231 w 3657"/>
                    <a:gd name="T37" fmla="*/ 14 h 4320"/>
                    <a:gd name="T38" fmla="*/ 3327 w 3657"/>
                    <a:gd name="T39" fmla="*/ 81 h 4320"/>
                    <a:gd name="T40" fmla="*/ 3642 w 3657"/>
                    <a:gd name="T41" fmla="*/ 626 h 4320"/>
                    <a:gd name="T42" fmla="*/ 3653 w 3657"/>
                    <a:gd name="T43" fmla="*/ 742 h 4320"/>
                    <a:gd name="T44" fmla="*/ 3350 w 3657"/>
                    <a:gd name="T45" fmla="*/ 1293 h 4320"/>
                    <a:gd name="T46" fmla="*/ 3268 w 3657"/>
                    <a:gd name="T47" fmla="*/ 1377 h 4320"/>
                    <a:gd name="T48" fmla="*/ 3154 w 3657"/>
                    <a:gd name="T49" fmla="*/ 1409 h 4320"/>
                    <a:gd name="T50" fmla="*/ 2738 w 3657"/>
                    <a:gd name="T51" fmla="*/ 1409 h 4320"/>
                    <a:gd name="T52" fmla="*/ 2703 w 3657"/>
                    <a:gd name="T53" fmla="*/ 1416 h 4320"/>
                    <a:gd name="T54" fmla="*/ 2650 w 3657"/>
                    <a:gd name="T55" fmla="*/ 1437 h 4320"/>
                    <a:gd name="T56" fmla="*/ 2594 w 3657"/>
                    <a:gd name="T57" fmla="*/ 1478 h 4320"/>
                    <a:gd name="T58" fmla="*/ 2549 w 3657"/>
                    <a:gd name="T59" fmla="*/ 1543 h 4320"/>
                    <a:gd name="T60" fmla="*/ 2530 w 3657"/>
                    <a:gd name="T61" fmla="*/ 1640 h 4320"/>
                    <a:gd name="T62" fmla="*/ 3078 w 3657"/>
                    <a:gd name="T63" fmla="*/ 2661 h 4320"/>
                    <a:gd name="T64" fmla="*/ 3133 w 3657"/>
                    <a:gd name="T65" fmla="*/ 2812 h 4320"/>
                    <a:gd name="T66" fmla="*/ 3133 w 3657"/>
                    <a:gd name="T67" fmla="*/ 2970 h 4320"/>
                    <a:gd name="T68" fmla="*/ 3078 w 3657"/>
                    <a:gd name="T69" fmla="*/ 3122 h 4320"/>
                    <a:gd name="T70" fmla="*/ 2459 w 3657"/>
                    <a:gd name="T71" fmla="*/ 4172 h 4320"/>
                    <a:gd name="T72" fmla="*/ 2332 w 3657"/>
                    <a:gd name="T73" fmla="*/ 4269 h 4320"/>
                    <a:gd name="T74" fmla="*/ 2179 w 3657"/>
                    <a:gd name="T75" fmla="*/ 4316 h 4320"/>
                    <a:gd name="T76" fmla="*/ 959 w 3657"/>
                    <a:gd name="T77" fmla="*/ 4316 h 4320"/>
                    <a:gd name="T78" fmla="*/ 808 w 3657"/>
                    <a:gd name="T79" fmla="*/ 4269 h 4320"/>
                    <a:gd name="T80" fmla="*/ 681 w 3657"/>
                    <a:gd name="T81" fmla="*/ 4172 h 4320"/>
                    <a:gd name="T82" fmla="*/ 60 w 3657"/>
                    <a:gd name="T83" fmla="*/ 3121 h 4320"/>
                    <a:gd name="T84" fmla="*/ 5 w 3657"/>
                    <a:gd name="T85" fmla="*/ 2970 h 4320"/>
                    <a:gd name="T86" fmla="*/ 5 w 3657"/>
                    <a:gd name="T87" fmla="*/ 2812 h 4320"/>
                    <a:gd name="T88" fmla="*/ 60 w 3657"/>
                    <a:gd name="T89" fmla="*/ 2661 h 4320"/>
                    <a:gd name="T90" fmla="*/ 681 w 3657"/>
                    <a:gd name="T91" fmla="*/ 1618 h 4320"/>
                    <a:gd name="T92" fmla="*/ 808 w 3657"/>
                    <a:gd name="T93" fmla="*/ 1526 h 4320"/>
                    <a:gd name="T94" fmla="*/ 959 w 3657"/>
                    <a:gd name="T95" fmla="*/ 1483 h 4320"/>
                    <a:gd name="T96" fmla="*/ 2171 w 3657"/>
                    <a:gd name="T97" fmla="*/ 1474 h 4320"/>
                    <a:gd name="T98" fmla="*/ 2272 w 3657"/>
                    <a:gd name="T99" fmla="*/ 1437 h 4320"/>
                    <a:gd name="T100" fmla="*/ 2328 w 3657"/>
                    <a:gd name="T101" fmla="*/ 1382 h 4320"/>
                    <a:gd name="T102" fmla="*/ 2352 w 3657"/>
                    <a:gd name="T103" fmla="*/ 1317 h 4320"/>
                    <a:gd name="T104" fmla="*/ 2352 w 3657"/>
                    <a:gd name="T105" fmla="*/ 1253 h 4320"/>
                    <a:gd name="T106" fmla="*/ 2341 w 3657"/>
                    <a:gd name="T107" fmla="*/ 1199 h 4320"/>
                    <a:gd name="T108" fmla="*/ 2328 w 3657"/>
                    <a:gd name="T109" fmla="*/ 1164 h 4320"/>
                    <a:gd name="T110" fmla="*/ 2132 w 3657"/>
                    <a:gd name="T111" fmla="*/ 817 h 4320"/>
                    <a:gd name="T112" fmla="*/ 2101 w 3657"/>
                    <a:gd name="T113" fmla="*/ 703 h 4320"/>
                    <a:gd name="T114" fmla="*/ 2132 w 3657"/>
                    <a:gd name="T115" fmla="*/ 589 h 4320"/>
                    <a:gd name="T116" fmla="*/ 2458 w 3657"/>
                    <a:gd name="T117" fmla="*/ 52 h 4320"/>
                    <a:gd name="T118" fmla="*/ 2563 w 3657"/>
                    <a:gd name="T119" fmla="*/ 4 h 4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657" h="4320">
                      <a:moveTo>
                        <a:pt x="2878" y="182"/>
                      </a:moveTo>
                      <a:lnTo>
                        <a:pt x="2813" y="186"/>
                      </a:lnTo>
                      <a:lnTo>
                        <a:pt x="2750" y="198"/>
                      </a:lnTo>
                      <a:lnTo>
                        <a:pt x="2690" y="217"/>
                      </a:lnTo>
                      <a:lnTo>
                        <a:pt x="2633" y="243"/>
                      </a:lnTo>
                      <a:lnTo>
                        <a:pt x="2581" y="275"/>
                      </a:lnTo>
                      <a:lnTo>
                        <a:pt x="2532" y="313"/>
                      </a:lnTo>
                      <a:lnTo>
                        <a:pt x="2489" y="357"/>
                      </a:lnTo>
                      <a:lnTo>
                        <a:pt x="2451" y="406"/>
                      </a:lnTo>
                      <a:lnTo>
                        <a:pt x="2419" y="458"/>
                      </a:lnTo>
                      <a:lnTo>
                        <a:pt x="2392" y="514"/>
                      </a:lnTo>
                      <a:lnTo>
                        <a:pt x="2373" y="575"/>
                      </a:lnTo>
                      <a:lnTo>
                        <a:pt x="2361" y="638"/>
                      </a:lnTo>
                      <a:lnTo>
                        <a:pt x="2357" y="703"/>
                      </a:lnTo>
                      <a:lnTo>
                        <a:pt x="2361" y="768"/>
                      </a:lnTo>
                      <a:lnTo>
                        <a:pt x="2373" y="831"/>
                      </a:lnTo>
                      <a:lnTo>
                        <a:pt x="2392" y="891"/>
                      </a:lnTo>
                      <a:lnTo>
                        <a:pt x="2419" y="948"/>
                      </a:lnTo>
                      <a:lnTo>
                        <a:pt x="2451" y="1001"/>
                      </a:lnTo>
                      <a:lnTo>
                        <a:pt x="2489" y="1049"/>
                      </a:lnTo>
                      <a:lnTo>
                        <a:pt x="2532" y="1093"/>
                      </a:lnTo>
                      <a:lnTo>
                        <a:pt x="2581" y="1131"/>
                      </a:lnTo>
                      <a:lnTo>
                        <a:pt x="2633" y="1164"/>
                      </a:lnTo>
                      <a:lnTo>
                        <a:pt x="2690" y="1189"/>
                      </a:lnTo>
                      <a:lnTo>
                        <a:pt x="2750" y="1208"/>
                      </a:lnTo>
                      <a:lnTo>
                        <a:pt x="2813" y="1220"/>
                      </a:lnTo>
                      <a:lnTo>
                        <a:pt x="2878" y="1224"/>
                      </a:lnTo>
                      <a:lnTo>
                        <a:pt x="2943" y="1220"/>
                      </a:lnTo>
                      <a:lnTo>
                        <a:pt x="3006" y="1208"/>
                      </a:lnTo>
                      <a:lnTo>
                        <a:pt x="3066" y="1189"/>
                      </a:lnTo>
                      <a:lnTo>
                        <a:pt x="3123" y="1164"/>
                      </a:lnTo>
                      <a:lnTo>
                        <a:pt x="3176" y="1131"/>
                      </a:lnTo>
                      <a:lnTo>
                        <a:pt x="3225" y="1093"/>
                      </a:lnTo>
                      <a:lnTo>
                        <a:pt x="3268" y="1049"/>
                      </a:lnTo>
                      <a:lnTo>
                        <a:pt x="3306" y="1001"/>
                      </a:lnTo>
                      <a:lnTo>
                        <a:pt x="3339" y="948"/>
                      </a:lnTo>
                      <a:lnTo>
                        <a:pt x="3365" y="891"/>
                      </a:lnTo>
                      <a:lnTo>
                        <a:pt x="3383" y="831"/>
                      </a:lnTo>
                      <a:lnTo>
                        <a:pt x="3395" y="768"/>
                      </a:lnTo>
                      <a:lnTo>
                        <a:pt x="3399" y="703"/>
                      </a:lnTo>
                      <a:lnTo>
                        <a:pt x="3395" y="638"/>
                      </a:lnTo>
                      <a:lnTo>
                        <a:pt x="3383" y="575"/>
                      </a:lnTo>
                      <a:lnTo>
                        <a:pt x="3365" y="514"/>
                      </a:lnTo>
                      <a:lnTo>
                        <a:pt x="3339" y="458"/>
                      </a:lnTo>
                      <a:lnTo>
                        <a:pt x="3306" y="406"/>
                      </a:lnTo>
                      <a:lnTo>
                        <a:pt x="3268" y="357"/>
                      </a:lnTo>
                      <a:lnTo>
                        <a:pt x="3225" y="313"/>
                      </a:lnTo>
                      <a:lnTo>
                        <a:pt x="3176" y="275"/>
                      </a:lnTo>
                      <a:lnTo>
                        <a:pt x="3123" y="243"/>
                      </a:lnTo>
                      <a:lnTo>
                        <a:pt x="3066" y="217"/>
                      </a:lnTo>
                      <a:lnTo>
                        <a:pt x="3006" y="198"/>
                      </a:lnTo>
                      <a:lnTo>
                        <a:pt x="2943" y="186"/>
                      </a:lnTo>
                      <a:lnTo>
                        <a:pt x="2878" y="182"/>
                      </a:lnTo>
                      <a:close/>
                      <a:moveTo>
                        <a:pt x="2603" y="0"/>
                      </a:moveTo>
                      <a:lnTo>
                        <a:pt x="3154" y="0"/>
                      </a:lnTo>
                      <a:lnTo>
                        <a:pt x="3193" y="4"/>
                      </a:lnTo>
                      <a:lnTo>
                        <a:pt x="3231" y="14"/>
                      </a:lnTo>
                      <a:lnTo>
                        <a:pt x="3268" y="30"/>
                      </a:lnTo>
                      <a:lnTo>
                        <a:pt x="3299" y="52"/>
                      </a:lnTo>
                      <a:lnTo>
                        <a:pt x="3327" y="81"/>
                      </a:lnTo>
                      <a:lnTo>
                        <a:pt x="3350" y="114"/>
                      </a:lnTo>
                      <a:lnTo>
                        <a:pt x="3625" y="589"/>
                      </a:lnTo>
                      <a:lnTo>
                        <a:pt x="3642" y="626"/>
                      </a:lnTo>
                      <a:lnTo>
                        <a:pt x="3653" y="664"/>
                      </a:lnTo>
                      <a:lnTo>
                        <a:pt x="3657" y="703"/>
                      </a:lnTo>
                      <a:lnTo>
                        <a:pt x="3653" y="742"/>
                      </a:lnTo>
                      <a:lnTo>
                        <a:pt x="3642" y="782"/>
                      </a:lnTo>
                      <a:lnTo>
                        <a:pt x="3625" y="817"/>
                      </a:lnTo>
                      <a:lnTo>
                        <a:pt x="3350" y="1293"/>
                      </a:lnTo>
                      <a:lnTo>
                        <a:pt x="3327" y="1326"/>
                      </a:lnTo>
                      <a:lnTo>
                        <a:pt x="3299" y="1355"/>
                      </a:lnTo>
                      <a:lnTo>
                        <a:pt x="3268" y="1377"/>
                      </a:lnTo>
                      <a:lnTo>
                        <a:pt x="3231" y="1394"/>
                      </a:lnTo>
                      <a:lnTo>
                        <a:pt x="3193" y="1405"/>
                      </a:lnTo>
                      <a:lnTo>
                        <a:pt x="3154" y="1409"/>
                      </a:lnTo>
                      <a:lnTo>
                        <a:pt x="2747" y="1409"/>
                      </a:lnTo>
                      <a:lnTo>
                        <a:pt x="2744" y="1409"/>
                      </a:lnTo>
                      <a:lnTo>
                        <a:pt x="2738" y="1409"/>
                      </a:lnTo>
                      <a:lnTo>
                        <a:pt x="2729" y="1411"/>
                      </a:lnTo>
                      <a:lnTo>
                        <a:pt x="2717" y="1413"/>
                      </a:lnTo>
                      <a:lnTo>
                        <a:pt x="2703" y="1416"/>
                      </a:lnTo>
                      <a:lnTo>
                        <a:pt x="2686" y="1422"/>
                      </a:lnTo>
                      <a:lnTo>
                        <a:pt x="2669" y="1430"/>
                      </a:lnTo>
                      <a:lnTo>
                        <a:pt x="2650" y="1437"/>
                      </a:lnTo>
                      <a:lnTo>
                        <a:pt x="2631" y="1449"/>
                      </a:lnTo>
                      <a:lnTo>
                        <a:pt x="2612" y="1462"/>
                      </a:lnTo>
                      <a:lnTo>
                        <a:pt x="2594" y="1478"/>
                      </a:lnTo>
                      <a:lnTo>
                        <a:pt x="2578" y="1496"/>
                      </a:lnTo>
                      <a:lnTo>
                        <a:pt x="2563" y="1519"/>
                      </a:lnTo>
                      <a:lnTo>
                        <a:pt x="2549" y="1543"/>
                      </a:lnTo>
                      <a:lnTo>
                        <a:pt x="2540" y="1572"/>
                      </a:lnTo>
                      <a:lnTo>
                        <a:pt x="2532" y="1604"/>
                      </a:lnTo>
                      <a:lnTo>
                        <a:pt x="2530" y="1640"/>
                      </a:lnTo>
                      <a:lnTo>
                        <a:pt x="2531" y="1681"/>
                      </a:lnTo>
                      <a:lnTo>
                        <a:pt x="2536" y="1725"/>
                      </a:lnTo>
                      <a:lnTo>
                        <a:pt x="3078" y="2661"/>
                      </a:lnTo>
                      <a:lnTo>
                        <a:pt x="3103" y="2710"/>
                      </a:lnTo>
                      <a:lnTo>
                        <a:pt x="3121" y="2760"/>
                      </a:lnTo>
                      <a:lnTo>
                        <a:pt x="3133" y="2812"/>
                      </a:lnTo>
                      <a:lnTo>
                        <a:pt x="3140" y="2864"/>
                      </a:lnTo>
                      <a:lnTo>
                        <a:pt x="3140" y="2918"/>
                      </a:lnTo>
                      <a:lnTo>
                        <a:pt x="3133" y="2970"/>
                      </a:lnTo>
                      <a:lnTo>
                        <a:pt x="3121" y="3023"/>
                      </a:lnTo>
                      <a:lnTo>
                        <a:pt x="3103" y="3074"/>
                      </a:lnTo>
                      <a:lnTo>
                        <a:pt x="3078" y="3122"/>
                      </a:lnTo>
                      <a:lnTo>
                        <a:pt x="2523" y="4086"/>
                      </a:lnTo>
                      <a:lnTo>
                        <a:pt x="2493" y="4130"/>
                      </a:lnTo>
                      <a:lnTo>
                        <a:pt x="2459" y="4172"/>
                      </a:lnTo>
                      <a:lnTo>
                        <a:pt x="2420" y="4209"/>
                      </a:lnTo>
                      <a:lnTo>
                        <a:pt x="2378" y="4241"/>
                      </a:lnTo>
                      <a:lnTo>
                        <a:pt x="2332" y="4269"/>
                      </a:lnTo>
                      <a:lnTo>
                        <a:pt x="2284" y="4291"/>
                      </a:lnTo>
                      <a:lnTo>
                        <a:pt x="2233" y="4307"/>
                      </a:lnTo>
                      <a:lnTo>
                        <a:pt x="2179" y="4316"/>
                      </a:lnTo>
                      <a:lnTo>
                        <a:pt x="2125" y="4320"/>
                      </a:lnTo>
                      <a:lnTo>
                        <a:pt x="1013" y="4320"/>
                      </a:lnTo>
                      <a:lnTo>
                        <a:pt x="959" y="4316"/>
                      </a:lnTo>
                      <a:lnTo>
                        <a:pt x="907" y="4307"/>
                      </a:lnTo>
                      <a:lnTo>
                        <a:pt x="856" y="4291"/>
                      </a:lnTo>
                      <a:lnTo>
                        <a:pt x="808" y="4269"/>
                      </a:lnTo>
                      <a:lnTo>
                        <a:pt x="762" y="4241"/>
                      </a:lnTo>
                      <a:lnTo>
                        <a:pt x="719" y="4210"/>
                      </a:lnTo>
                      <a:lnTo>
                        <a:pt x="681" y="4172"/>
                      </a:lnTo>
                      <a:lnTo>
                        <a:pt x="647" y="4131"/>
                      </a:lnTo>
                      <a:lnTo>
                        <a:pt x="616" y="4086"/>
                      </a:lnTo>
                      <a:lnTo>
                        <a:pt x="60" y="3121"/>
                      </a:lnTo>
                      <a:lnTo>
                        <a:pt x="37" y="3072"/>
                      </a:lnTo>
                      <a:lnTo>
                        <a:pt x="18" y="3021"/>
                      </a:lnTo>
                      <a:lnTo>
                        <a:pt x="5" y="2970"/>
                      </a:lnTo>
                      <a:lnTo>
                        <a:pt x="0" y="2918"/>
                      </a:lnTo>
                      <a:lnTo>
                        <a:pt x="0" y="2864"/>
                      </a:lnTo>
                      <a:lnTo>
                        <a:pt x="5" y="2812"/>
                      </a:lnTo>
                      <a:lnTo>
                        <a:pt x="18" y="2761"/>
                      </a:lnTo>
                      <a:lnTo>
                        <a:pt x="37" y="2710"/>
                      </a:lnTo>
                      <a:lnTo>
                        <a:pt x="60" y="2661"/>
                      </a:lnTo>
                      <a:lnTo>
                        <a:pt x="616" y="1704"/>
                      </a:lnTo>
                      <a:lnTo>
                        <a:pt x="647" y="1659"/>
                      </a:lnTo>
                      <a:lnTo>
                        <a:pt x="681" y="1618"/>
                      </a:lnTo>
                      <a:lnTo>
                        <a:pt x="719" y="1583"/>
                      </a:lnTo>
                      <a:lnTo>
                        <a:pt x="762" y="1553"/>
                      </a:lnTo>
                      <a:lnTo>
                        <a:pt x="808" y="1526"/>
                      </a:lnTo>
                      <a:lnTo>
                        <a:pt x="856" y="1507"/>
                      </a:lnTo>
                      <a:lnTo>
                        <a:pt x="907" y="1492"/>
                      </a:lnTo>
                      <a:lnTo>
                        <a:pt x="959" y="1483"/>
                      </a:lnTo>
                      <a:lnTo>
                        <a:pt x="1013" y="1479"/>
                      </a:lnTo>
                      <a:lnTo>
                        <a:pt x="2125" y="1479"/>
                      </a:lnTo>
                      <a:lnTo>
                        <a:pt x="2171" y="1474"/>
                      </a:lnTo>
                      <a:lnTo>
                        <a:pt x="2211" y="1464"/>
                      </a:lnTo>
                      <a:lnTo>
                        <a:pt x="2243" y="1452"/>
                      </a:lnTo>
                      <a:lnTo>
                        <a:pt x="2272" y="1437"/>
                      </a:lnTo>
                      <a:lnTo>
                        <a:pt x="2296" y="1420"/>
                      </a:lnTo>
                      <a:lnTo>
                        <a:pt x="2314" y="1402"/>
                      </a:lnTo>
                      <a:lnTo>
                        <a:pt x="2328" y="1382"/>
                      </a:lnTo>
                      <a:lnTo>
                        <a:pt x="2339" y="1361"/>
                      </a:lnTo>
                      <a:lnTo>
                        <a:pt x="2347" y="1339"/>
                      </a:lnTo>
                      <a:lnTo>
                        <a:pt x="2352" y="1317"/>
                      </a:lnTo>
                      <a:lnTo>
                        <a:pt x="2353" y="1295"/>
                      </a:lnTo>
                      <a:lnTo>
                        <a:pt x="2353" y="1274"/>
                      </a:lnTo>
                      <a:lnTo>
                        <a:pt x="2352" y="1253"/>
                      </a:lnTo>
                      <a:lnTo>
                        <a:pt x="2349" y="1233"/>
                      </a:lnTo>
                      <a:lnTo>
                        <a:pt x="2345" y="1215"/>
                      </a:lnTo>
                      <a:lnTo>
                        <a:pt x="2341" y="1199"/>
                      </a:lnTo>
                      <a:lnTo>
                        <a:pt x="2336" y="1185"/>
                      </a:lnTo>
                      <a:lnTo>
                        <a:pt x="2332" y="1173"/>
                      </a:lnTo>
                      <a:lnTo>
                        <a:pt x="2328" y="1164"/>
                      </a:lnTo>
                      <a:lnTo>
                        <a:pt x="2326" y="1159"/>
                      </a:lnTo>
                      <a:lnTo>
                        <a:pt x="2326" y="1157"/>
                      </a:lnTo>
                      <a:lnTo>
                        <a:pt x="2132" y="817"/>
                      </a:lnTo>
                      <a:lnTo>
                        <a:pt x="2115" y="780"/>
                      </a:lnTo>
                      <a:lnTo>
                        <a:pt x="2104" y="742"/>
                      </a:lnTo>
                      <a:lnTo>
                        <a:pt x="2101" y="703"/>
                      </a:lnTo>
                      <a:lnTo>
                        <a:pt x="2104" y="664"/>
                      </a:lnTo>
                      <a:lnTo>
                        <a:pt x="2115" y="626"/>
                      </a:lnTo>
                      <a:lnTo>
                        <a:pt x="2132" y="589"/>
                      </a:lnTo>
                      <a:lnTo>
                        <a:pt x="2407" y="114"/>
                      </a:lnTo>
                      <a:lnTo>
                        <a:pt x="2429" y="81"/>
                      </a:lnTo>
                      <a:lnTo>
                        <a:pt x="2458" y="52"/>
                      </a:lnTo>
                      <a:lnTo>
                        <a:pt x="2489" y="30"/>
                      </a:lnTo>
                      <a:lnTo>
                        <a:pt x="2525" y="14"/>
                      </a:lnTo>
                      <a:lnTo>
                        <a:pt x="2563" y="4"/>
                      </a:lnTo>
                      <a:lnTo>
                        <a:pt x="2603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íṧlíḍe">
                  <a:extLst>
                    <a:ext uri="{FF2B5EF4-FFF2-40B4-BE49-F238E27FC236}">
                      <a16:creationId xmlns:a16="http://schemas.microsoft.com/office/drawing/2014/main" id="{8754C6A3-D036-4E64-9F50-9562ECCE146E}"/>
                    </a:ext>
                  </a:extLst>
                </p:cNvPr>
                <p:cNvSpPr/>
                <p:nvPr/>
              </p:nvSpPr>
              <p:spPr>
                <a:xfrm>
                  <a:off x="5284213" y="1845900"/>
                  <a:ext cx="304421" cy="307777"/>
                </a:xfrm>
                <a:prstGeom prst="rect">
                  <a:avLst/>
                </a:prstGeom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altLang="zh-CN" sz="1600" b="1" dirty="0"/>
                    <a:t>01</a:t>
                  </a:r>
                  <a:endParaRPr lang="ru-RU" sz="1600" b="1" dirty="0"/>
                </a:p>
              </p:txBody>
            </p:sp>
          </p:grpSp>
          <p:sp>
            <p:nvSpPr>
              <p:cNvPr id="18" name="íśļïḓê">
                <a:extLst>
                  <a:ext uri="{FF2B5EF4-FFF2-40B4-BE49-F238E27FC236}">
                    <a16:creationId xmlns:a16="http://schemas.microsoft.com/office/drawing/2014/main" id="{99082021-9E33-462F-A9A6-B8AE13D3C4BA}"/>
                  </a:ext>
                </a:extLst>
              </p:cNvPr>
              <p:cNvSpPr/>
              <p:nvPr/>
            </p:nvSpPr>
            <p:spPr bwMode="auto">
              <a:xfrm>
                <a:off x="1446138" y="239526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îşľïḓè">
              <a:extLst>
                <a:ext uri="{FF2B5EF4-FFF2-40B4-BE49-F238E27FC236}">
                  <a16:creationId xmlns:a16="http://schemas.microsoft.com/office/drawing/2014/main" id="{4523EE86-E30A-469B-99B9-C6645BFEDC08}"/>
                </a:ext>
              </a:extLst>
            </p:cNvPr>
            <p:cNvGrpSpPr/>
            <p:nvPr/>
          </p:nvGrpSpPr>
          <p:grpSpPr>
            <a:xfrm>
              <a:off x="5893719" y="3174188"/>
              <a:ext cx="1485000" cy="1754225"/>
              <a:chOff x="2203431" y="2785613"/>
              <a:chExt cx="1485000" cy="1754225"/>
            </a:xfrm>
          </p:grpSpPr>
          <p:sp>
            <p:nvSpPr>
              <p:cNvPr id="14" name="îṩ1ïḋè">
                <a:extLst>
                  <a:ext uri="{FF2B5EF4-FFF2-40B4-BE49-F238E27FC236}">
                    <a16:creationId xmlns:a16="http://schemas.microsoft.com/office/drawing/2014/main" id="{888B4B3A-AFD2-4ED0-ADFE-977A847DEC24}"/>
                  </a:ext>
                </a:extLst>
              </p:cNvPr>
              <p:cNvSpPr/>
              <p:nvPr/>
            </p:nvSpPr>
            <p:spPr bwMode="auto">
              <a:xfrm flipV="1">
                <a:off x="2203431" y="2785613"/>
                <a:ext cx="1485000" cy="1754225"/>
              </a:xfrm>
              <a:custGeom>
                <a:avLst/>
                <a:gdLst>
                  <a:gd name="T0" fmla="*/ 2750 w 3657"/>
                  <a:gd name="T1" fmla="*/ 198 h 4320"/>
                  <a:gd name="T2" fmla="*/ 2581 w 3657"/>
                  <a:gd name="T3" fmla="*/ 275 h 4320"/>
                  <a:gd name="T4" fmla="*/ 2451 w 3657"/>
                  <a:gd name="T5" fmla="*/ 406 h 4320"/>
                  <a:gd name="T6" fmla="*/ 2373 w 3657"/>
                  <a:gd name="T7" fmla="*/ 575 h 4320"/>
                  <a:gd name="T8" fmla="*/ 2361 w 3657"/>
                  <a:gd name="T9" fmla="*/ 768 h 4320"/>
                  <a:gd name="T10" fmla="*/ 2419 w 3657"/>
                  <a:gd name="T11" fmla="*/ 948 h 4320"/>
                  <a:gd name="T12" fmla="*/ 2532 w 3657"/>
                  <a:gd name="T13" fmla="*/ 1093 h 4320"/>
                  <a:gd name="T14" fmla="*/ 2690 w 3657"/>
                  <a:gd name="T15" fmla="*/ 1189 h 4320"/>
                  <a:gd name="T16" fmla="*/ 2878 w 3657"/>
                  <a:gd name="T17" fmla="*/ 1224 h 4320"/>
                  <a:gd name="T18" fmla="*/ 3066 w 3657"/>
                  <a:gd name="T19" fmla="*/ 1189 h 4320"/>
                  <a:gd name="T20" fmla="*/ 3225 w 3657"/>
                  <a:gd name="T21" fmla="*/ 1093 h 4320"/>
                  <a:gd name="T22" fmla="*/ 3339 w 3657"/>
                  <a:gd name="T23" fmla="*/ 948 h 4320"/>
                  <a:gd name="T24" fmla="*/ 3395 w 3657"/>
                  <a:gd name="T25" fmla="*/ 768 h 4320"/>
                  <a:gd name="T26" fmla="*/ 3383 w 3657"/>
                  <a:gd name="T27" fmla="*/ 575 h 4320"/>
                  <a:gd name="T28" fmla="*/ 3306 w 3657"/>
                  <a:gd name="T29" fmla="*/ 406 h 4320"/>
                  <a:gd name="T30" fmla="*/ 3176 w 3657"/>
                  <a:gd name="T31" fmla="*/ 275 h 4320"/>
                  <a:gd name="T32" fmla="*/ 3006 w 3657"/>
                  <a:gd name="T33" fmla="*/ 198 h 4320"/>
                  <a:gd name="T34" fmla="*/ 2603 w 3657"/>
                  <a:gd name="T35" fmla="*/ 0 h 4320"/>
                  <a:gd name="T36" fmla="*/ 3231 w 3657"/>
                  <a:gd name="T37" fmla="*/ 14 h 4320"/>
                  <a:gd name="T38" fmla="*/ 3327 w 3657"/>
                  <a:gd name="T39" fmla="*/ 81 h 4320"/>
                  <a:gd name="T40" fmla="*/ 3642 w 3657"/>
                  <a:gd name="T41" fmla="*/ 626 h 4320"/>
                  <a:gd name="T42" fmla="*/ 3653 w 3657"/>
                  <a:gd name="T43" fmla="*/ 742 h 4320"/>
                  <a:gd name="T44" fmla="*/ 3350 w 3657"/>
                  <a:gd name="T45" fmla="*/ 1293 h 4320"/>
                  <a:gd name="T46" fmla="*/ 3268 w 3657"/>
                  <a:gd name="T47" fmla="*/ 1377 h 4320"/>
                  <a:gd name="T48" fmla="*/ 3154 w 3657"/>
                  <a:gd name="T49" fmla="*/ 1409 h 4320"/>
                  <a:gd name="T50" fmla="*/ 2738 w 3657"/>
                  <a:gd name="T51" fmla="*/ 1409 h 4320"/>
                  <a:gd name="T52" fmla="*/ 2703 w 3657"/>
                  <a:gd name="T53" fmla="*/ 1416 h 4320"/>
                  <a:gd name="T54" fmla="*/ 2650 w 3657"/>
                  <a:gd name="T55" fmla="*/ 1437 h 4320"/>
                  <a:gd name="T56" fmla="*/ 2594 w 3657"/>
                  <a:gd name="T57" fmla="*/ 1478 h 4320"/>
                  <a:gd name="T58" fmla="*/ 2549 w 3657"/>
                  <a:gd name="T59" fmla="*/ 1543 h 4320"/>
                  <a:gd name="T60" fmla="*/ 2530 w 3657"/>
                  <a:gd name="T61" fmla="*/ 1640 h 4320"/>
                  <a:gd name="T62" fmla="*/ 3078 w 3657"/>
                  <a:gd name="T63" fmla="*/ 2661 h 4320"/>
                  <a:gd name="T64" fmla="*/ 3133 w 3657"/>
                  <a:gd name="T65" fmla="*/ 2812 h 4320"/>
                  <a:gd name="T66" fmla="*/ 3133 w 3657"/>
                  <a:gd name="T67" fmla="*/ 2970 h 4320"/>
                  <a:gd name="T68" fmla="*/ 3078 w 3657"/>
                  <a:gd name="T69" fmla="*/ 3122 h 4320"/>
                  <a:gd name="T70" fmla="*/ 2459 w 3657"/>
                  <a:gd name="T71" fmla="*/ 4172 h 4320"/>
                  <a:gd name="T72" fmla="*/ 2332 w 3657"/>
                  <a:gd name="T73" fmla="*/ 4269 h 4320"/>
                  <a:gd name="T74" fmla="*/ 2179 w 3657"/>
                  <a:gd name="T75" fmla="*/ 4316 h 4320"/>
                  <a:gd name="T76" fmla="*/ 959 w 3657"/>
                  <a:gd name="T77" fmla="*/ 4316 h 4320"/>
                  <a:gd name="T78" fmla="*/ 808 w 3657"/>
                  <a:gd name="T79" fmla="*/ 4269 h 4320"/>
                  <a:gd name="T80" fmla="*/ 681 w 3657"/>
                  <a:gd name="T81" fmla="*/ 4172 h 4320"/>
                  <a:gd name="T82" fmla="*/ 60 w 3657"/>
                  <a:gd name="T83" fmla="*/ 3121 h 4320"/>
                  <a:gd name="T84" fmla="*/ 5 w 3657"/>
                  <a:gd name="T85" fmla="*/ 2970 h 4320"/>
                  <a:gd name="T86" fmla="*/ 5 w 3657"/>
                  <a:gd name="T87" fmla="*/ 2812 h 4320"/>
                  <a:gd name="T88" fmla="*/ 60 w 3657"/>
                  <a:gd name="T89" fmla="*/ 2661 h 4320"/>
                  <a:gd name="T90" fmla="*/ 681 w 3657"/>
                  <a:gd name="T91" fmla="*/ 1618 h 4320"/>
                  <a:gd name="T92" fmla="*/ 808 w 3657"/>
                  <a:gd name="T93" fmla="*/ 1526 h 4320"/>
                  <a:gd name="T94" fmla="*/ 959 w 3657"/>
                  <a:gd name="T95" fmla="*/ 1483 h 4320"/>
                  <a:gd name="T96" fmla="*/ 2171 w 3657"/>
                  <a:gd name="T97" fmla="*/ 1474 h 4320"/>
                  <a:gd name="T98" fmla="*/ 2272 w 3657"/>
                  <a:gd name="T99" fmla="*/ 1437 h 4320"/>
                  <a:gd name="T100" fmla="*/ 2328 w 3657"/>
                  <a:gd name="T101" fmla="*/ 1382 h 4320"/>
                  <a:gd name="T102" fmla="*/ 2352 w 3657"/>
                  <a:gd name="T103" fmla="*/ 1317 h 4320"/>
                  <a:gd name="T104" fmla="*/ 2352 w 3657"/>
                  <a:gd name="T105" fmla="*/ 1253 h 4320"/>
                  <a:gd name="T106" fmla="*/ 2341 w 3657"/>
                  <a:gd name="T107" fmla="*/ 1199 h 4320"/>
                  <a:gd name="T108" fmla="*/ 2328 w 3657"/>
                  <a:gd name="T109" fmla="*/ 1164 h 4320"/>
                  <a:gd name="T110" fmla="*/ 2132 w 3657"/>
                  <a:gd name="T111" fmla="*/ 817 h 4320"/>
                  <a:gd name="T112" fmla="*/ 2101 w 3657"/>
                  <a:gd name="T113" fmla="*/ 703 h 4320"/>
                  <a:gd name="T114" fmla="*/ 2132 w 3657"/>
                  <a:gd name="T115" fmla="*/ 589 h 4320"/>
                  <a:gd name="T116" fmla="*/ 2458 w 3657"/>
                  <a:gd name="T117" fmla="*/ 52 h 4320"/>
                  <a:gd name="T118" fmla="*/ 2563 w 3657"/>
                  <a:gd name="T119" fmla="*/ 4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57" h="4320">
                    <a:moveTo>
                      <a:pt x="2878" y="182"/>
                    </a:moveTo>
                    <a:lnTo>
                      <a:pt x="2813" y="186"/>
                    </a:lnTo>
                    <a:lnTo>
                      <a:pt x="2750" y="198"/>
                    </a:lnTo>
                    <a:lnTo>
                      <a:pt x="2690" y="217"/>
                    </a:lnTo>
                    <a:lnTo>
                      <a:pt x="2633" y="243"/>
                    </a:lnTo>
                    <a:lnTo>
                      <a:pt x="2581" y="275"/>
                    </a:lnTo>
                    <a:lnTo>
                      <a:pt x="2532" y="313"/>
                    </a:lnTo>
                    <a:lnTo>
                      <a:pt x="2489" y="357"/>
                    </a:lnTo>
                    <a:lnTo>
                      <a:pt x="2451" y="406"/>
                    </a:lnTo>
                    <a:lnTo>
                      <a:pt x="2419" y="458"/>
                    </a:lnTo>
                    <a:lnTo>
                      <a:pt x="2392" y="514"/>
                    </a:lnTo>
                    <a:lnTo>
                      <a:pt x="2373" y="575"/>
                    </a:lnTo>
                    <a:lnTo>
                      <a:pt x="2361" y="638"/>
                    </a:lnTo>
                    <a:lnTo>
                      <a:pt x="2357" y="703"/>
                    </a:lnTo>
                    <a:lnTo>
                      <a:pt x="2361" y="768"/>
                    </a:lnTo>
                    <a:lnTo>
                      <a:pt x="2373" y="831"/>
                    </a:lnTo>
                    <a:lnTo>
                      <a:pt x="2392" y="891"/>
                    </a:lnTo>
                    <a:lnTo>
                      <a:pt x="2419" y="948"/>
                    </a:lnTo>
                    <a:lnTo>
                      <a:pt x="2451" y="1001"/>
                    </a:lnTo>
                    <a:lnTo>
                      <a:pt x="2489" y="1049"/>
                    </a:lnTo>
                    <a:lnTo>
                      <a:pt x="2532" y="1093"/>
                    </a:lnTo>
                    <a:lnTo>
                      <a:pt x="2581" y="1131"/>
                    </a:lnTo>
                    <a:lnTo>
                      <a:pt x="2633" y="1164"/>
                    </a:lnTo>
                    <a:lnTo>
                      <a:pt x="2690" y="1189"/>
                    </a:lnTo>
                    <a:lnTo>
                      <a:pt x="2750" y="1208"/>
                    </a:lnTo>
                    <a:lnTo>
                      <a:pt x="2813" y="1220"/>
                    </a:lnTo>
                    <a:lnTo>
                      <a:pt x="2878" y="1224"/>
                    </a:lnTo>
                    <a:lnTo>
                      <a:pt x="2943" y="1220"/>
                    </a:lnTo>
                    <a:lnTo>
                      <a:pt x="3006" y="1208"/>
                    </a:lnTo>
                    <a:lnTo>
                      <a:pt x="3066" y="1189"/>
                    </a:lnTo>
                    <a:lnTo>
                      <a:pt x="3123" y="1164"/>
                    </a:lnTo>
                    <a:lnTo>
                      <a:pt x="3176" y="1131"/>
                    </a:lnTo>
                    <a:lnTo>
                      <a:pt x="3225" y="1093"/>
                    </a:lnTo>
                    <a:lnTo>
                      <a:pt x="3268" y="1049"/>
                    </a:lnTo>
                    <a:lnTo>
                      <a:pt x="3306" y="1001"/>
                    </a:lnTo>
                    <a:lnTo>
                      <a:pt x="3339" y="948"/>
                    </a:lnTo>
                    <a:lnTo>
                      <a:pt x="3365" y="891"/>
                    </a:lnTo>
                    <a:lnTo>
                      <a:pt x="3383" y="831"/>
                    </a:lnTo>
                    <a:lnTo>
                      <a:pt x="3395" y="768"/>
                    </a:lnTo>
                    <a:lnTo>
                      <a:pt x="3399" y="703"/>
                    </a:lnTo>
                    <a:lnTo>
                      <a:pt x="3395" y="638"/>
                    </a:lnTo>
                    <a:lnTo>
                      <a:pt x="3383" y="575"/>
                    </a:lnTo>
                    <a:lnTo>
                      <a:pt x="3365" y="514"/>
                    </a:lnTo>
                    <a:lnTo>
                      <a:pt x="3339" y="458"/>
                    </a:lnTo>
                    <a:lnTo>
                      <a:pt x="3306" y="406"/>
                    </a:lnTo>
                    <a:lnTo>
                      <a:pt x="3268" y="357"/>
                    </a:lnTo>
                    <a:lnTo>
                      <a:pt x="3225" y="313"/>
                    </a:lnTo>
                    <a:lnTo>
                      <a:pt x="3176" y="275"/>
                    </a:lnTo>
                    <a:lnTo>
                      <a:pt x="3123" y="243"/>
                    </a:lnTo>
                    <a:lnTo>
                      <a:pt x="3066" y="217"/>
                    </a:lnTo>
                    <a:lnTo>
                      <a:pt x="3006" y="198"/>
                    </a:lnTo>
                    <a:lnTo>
                      <a:pt x="2943" y="186"/>
                    </a:lnTo>
                    <a:lnTo>
                      <a:pt x="2878" y="182"/>
                    </a:lnTo>
                    <a:close/>
                    <a:moveTo>
                      <a:pt x="2603" y="0"/>
                    </a:moveTo>
                    <a:lnTo>
                      <a:pt x="3154" y="0"/>
                    </a:lnTo>
                    <a:lnTo>
                      <a:pt x="3193" y="4"/>
                    </a:lnTo>
                    <a:lnTo>
                      <a:pt x="3231" y="14"/>
                    </a:lnTo>
                    <a:lnTo>
                      <a:pt x="3268" y="30"/>
                    </a:lnTo>
                    <a:lnTo>
                      <a:pt x="3299" y="52"/>
                    </a:lnTo>
                    <a:lnTo>
                      <a:pt x="3327" y="81"/>
                    </a:lnTo>
                    <a:lnTo>
                      <a:pt x="3350" y="114"/>
                    </a:lnTo>
                    <a:lnTo>
                      <a:pt x="3625" y="589"/>
                    </a:lnTo>
                    <a:lnTo>
                      <a:pt x="3642" y="626"/>
                    </a:lnTo>
                    <a:lnTo>
                      <a:pt x="3653" y="664"/>
                    </a:lnTo>
                    <a:lnTo>
                      <a:pt x="3657" y="703"/>
                    </a:lnTo>
                    <a:lnTo>
                      <a:pt x="3653" y="742"/>
                    </a:lnTo>
                    <a:lnTo>
                      <a:pt x="3642" y="782"/>
                    </a:lnTo>
                    <a:lnTo>
                      <a:pt x="3625" y="817"/>
                    </a:lnTo>
                    <a:lnTo>
                      <a:pt x="3350" y="1293"/>
                    </a:lnTo>
                    <a:lnTo>
                      <a:pt x="3327" y="1326"/>
                    </a:lnTo>
                    <a:lnTo>
                      <a:pt x="3299" y="1355"/>
                    </a:lnTo>
                    <a:lnTo>
                      <a:pt x="3268" y="1377"/>
                    </a:lnTo>
                    <a:lnTo>
                      <a:pt x="3231" y="1394"/>
                    </a:lnTo>
                    <a:lnTo>
                      <a:pt x="3193" y="1405"/>
                    </a:lnTo>
                    <a:lnTo>
                      <a:pt x="3154" y="1409"/>
                    </a:lnTo>
                    <a:lnTo>
                      <a:pt x="2747" y="1409"/>
                    </a:lnTo>
                    <a:lnTo>
                      <a:pt x="2744" y="1409"/>
                    </a:lnTo>
                    <a:lnTo>
                      <a:pt x="2738" y="1409"/>
                    </a:lnTo>
                    <a:lnTo>
                      <a:pt x="2729" y="1411"/>
                    </a:lnTo>
                    <a:lnTo>
                      <a:pt x="2717" y="1413"/>
                    </a:lnTo>
                    <a:lnTo>
                      <a:pt x="2703" y="1416"/>
                    </a:lnTo>
                    <a:lnTo>
                      <a:pt x="2686" y="1422"/>
                    </a:lnTo>
                    <a:lnTo>
                      <a:pt x="2669" y="1430"/>
                    </a:lnTo>
                    <a:lnTo>
                      <a:pt x="2650" y="1437"/>
                    </a:lnTo>
                    <a:lnTo>
                      <a:pt x="2631" y="1449"/>
                    </a:lnTo>
                    <a:lnTo>
                      <a:pt x="2612" y="1462"/>
                    </a:lnTo>
                    <a:lnTo>
                      <a:pt x="2594" y="1478"/>
                    </a:lnTo>
                    <a:lnTo>
                      <a:pt x="2578" y="1496"/>
                    </a:lnTo>
                    <a:lnTo>
                      <a:pt x="2563" y="1519"/>
                    </a:lnTo>
                    <a:lnTo>
                      <a:pt x="2549" y="1543"/>
                    </a:lnTo>
                    <a:lnTo>
                      <a:pt x="2540" y="1572"/>
                    </a:lnTo>
                    <a:lnTo>
                      <a:pt x="2532" y="1604"/>
                    </a:lnTo>
                    <a:lnTo>
                      <a:pt x="2530" y="1640"/>
                    </a:lnTo>
                    <a:lnTo>
                      <a:pt x="2531" y="1681"/>
                    </a:lnTo>
                    <a:lnTo>
                      <a:pt x="2536" y="1725"/>
                    </a:lnTo>
                    <a:lnTo>
                      <a:pt x="3078" y="2661"/>
                    </a:lnTo>
                    <a:lnTo>
                      <a:pt x="3103" y="2710"/>
                    </a:lnTo>
                    <a:lnTo>
                      <a:pt x="3121" y="2760"/>
                    </a:lnTo>
                    <a:lnTo>
                      <a:pt x="3133" y="2812"/>
                    </a:lnTo>
                    <a:lnTo>
                      <a:pt x="3140" y="2864"/>
                    </a:lnTo>
                    <a:lnTo>
                      <a:pt x="3140" y="2918"/>
                    </a:lnTo>
                    <a:lnTo>
                      <a:pt x="3133" y="2970"/>
                    </a:lnTo>
                    <a:lnTo>
                      <a:pt x="3121" y="3023"/>
                    </a:lnTo>
                    <a:lnTo>
                      <a:pt x="3103" y="3074"/>
                    </a:lnTo>
                    <a:lnTo>
                      <a:pt x="3078" y="3122"/>
                    </a:lnTo>
                    <a:lnTo>
                      <a:pt x="2523" y="4086"/>
                    </a:lnTo>
                    <a:lnTo>
                      <a:pt x="2493" y="4130"/>
                    </a:lnTo>
                    <a:lnTo>
                      <a:pt x="2459" y="4172"/>
                    </a:lnTo>
                    <a:lnTo>
                      <a:pt x="2420" y="4209"/>
                    </a:lnTo>
                    <a:lnTo>
                      <a:pt x="2378" y="4241"/>
                    </a:lnTo>
                    <a:lnTo>
                      <a:pt x="2332" y="4269"/>
                    </a:lnTo>
                    <a:lnTo>
                      <a:pt x="2284" y="4291"/>
                    </a:lnTo>
                    <a:lnTo>
                      <a:pt x="2233" y="4307"/>
                    </a:lnTo>
                    <a:lnTo>
                      <a:pt x="2179" y="4316"/>
                    </a:lnTo>
                    <a:lnTo>
                      <a:pt x="2125" y="4320"/>
                    </a:lnTo>
                    <a:lnTo>
                      <a:pt x="1013" y="4320"/>
                    </a:lnTo>
                    <a:lnTo>
                      <a:pt x="959" y="4316"/>
                    </a:lnTo>
                    <a:lnTo>
                      <a:pt x="907" y="4307"/>
                    </a:lnTo>
                    <a:lnTo>
                      <a:pt x="856" y="4291"/>
                    </a:lnTo>
                    <a:lnTo>
                      <a:pt x="808" y="4269"/>
                    </a:lnTo>
                    <a:lnTo>
                      <a:pt x="762" y="4241"/>
                    </a:lnTo>
                    <a:lnTo>
                      <a:pt x="719" y="4210"/>
                    </a:lnTo>
                    <a:lnTo>
                      <a:pt x="681" y="4172"/>
                    </a:lnTo>
                    <a:lnTo>
                      <a:pt x="647" y="4131"/>
                    </a:lnTo>
                    <a:lnTo>
                      <a:pt x="616" y="4086"/>
                    </a:lnTo>
                    <a:lnTo>
                      <a:pt x="60" y="3121"/>
                    </a:lnTo>
                    <a:lnTo>
                      <a:pt x="37" y="3072"/>
                    </a:lnTo>
                    <a:lnTo>
                      <a:pt x="18" y="3021"/>
                    </a:lnTo>
                    <a:lnTo>
                      <a:pt x="5" y="2970"/>
                    </a:lnTo>
                    <a:lnTo>
                      <a:pt x="0" y="2918"/>
                    </a:lnTo>
                    <a:lnTo>
                      <a:pt x="0" y="2864"/>
                    </a:lnTo>
                    <a:lnTo>
                      <a:pt x="5" y="2812"/>
                    </a:lnTo>
                    <a:lnTo>
                      <a:pt x="18" y="2761"/>
                    </a:lnTo>
                    <a:lnTo>
                      <a:pt x="37" y="2710"/>
                    </a:lnTo>
                    <a:lnTo>
                      <a:pt x="60" y="2661"/>
                    </a:lnTo>
                    <a:lnTo>
                      <a:pt x="616" y="1704"/>
                    </a:lnTo>
                    <a:lnTo>
                      <a:pt x="647" y="1659"/>
                    </a:lnTo>
                    <a:lnTo>
                      <a:pt x="681" y="1618"/>
                    </a:lnTo>
                    <a:lnTo>
                      <a:pt x="719" y="1583"/>
                    </a:lnTo>
                    <a:lnTo>
                      <a:pt x="762" y="1553"/>
                    </a:lnTo>
                    <a:lnTo>
                      <a:pt x="808" y="1526"/>
                    </a:lnTo>
                    <a:lnTo>
                      <a:pt x="856" y="1507"/>
                    </a:lnTo>
                    <a:lnTo>
                      <a:pt x="907" y="1492"/>
                    </a:lnTo>
                    <a:lnTo>
                      <a:pt x="959" y="1483"/>
                    </a:lnTo>
                    <a:lnTo>
                      <a:pt x="1013" y="1479"/>
                    </a:lnTo>
                    <a:lnTo>
                      <a:pt x="2125" y="1479"/>
                    </a:lnTo>
                    <a:lnTo>
                      <a:pt x="2171" y="1474"/>
                    </a:lnTo>
                    <a:lnTo>
                      <a:pt x="2211" y="1464"/>
                    </a:lnTo>
                    <a:lnTo>
                      <a:pt x="2243" y="1452"/>
                    </a:lnTo>
                    <a:lnTo>
                      <a:pt x="2272" y="1437"/>
                    </a:lnTo>
                    <a:lnTo>
                      <a:pt x="2296" y="1420"/>
                    </a:lnTo>
                    <a:lnTo>
                      <a:pt x="2314" y="1402"/>
                    </a:lnTo>
                    <a:lnTo>
                      <a:pt x="2328" y="1382"/>
                    </a:lnTo>
                    <a:lnTo>
                      <a:pt x="2339" y="1361"/>
                    </a:lnTo>
                    <a:lnTo>
                      <a:pt x="2347" y="1339"/>
                    </a:lnTo>
                    <a:lnTo>
                      <a:pt x="2352" y="1317"/>
                    </a:lnTo>
                    <a:lnTo>
                      <a:pt x="2353" y="1295"/>
                    </a:lnTo>
                    <a:lnTo>
                      <a:pt x="2353" y="1274"/>
                    </a:lnTo>
                    <a:lnTo>
                      <a:pt x="2352" y="1253"/>
                    </a:lnTo>
                    <a:lnTo>
                      <a:pt x="2349" y="1233"/>
                    </a:lnTo>
                    <a:lnTo>
                      <a:pt x="2345" y="1215"/>
                    </a:lnTo>
                    <a:lnTo>
                      <a:pt x="2341" y="1199"/>
                    </a:lnTo>
                    <a:lnTo>
                      <a:pt x="2336" y="1185"/>
                    </a:lnTo>
                    <a:lnTo>
                      <a:pt x="2332" y="1173"/>
                    </a:lnTo>
                    <a:lnTo>
                      <a:pt x="2328" y="1164"/>
                    </a:lnTo>
                    <a:lnTo>
                      <a:pt x="2326" y="1159"/>
                    </a:lnTo>
                    <a:lnTo>
                      <a:pt x="2326" y="1157"/>
                    </a:lnTo>
                    <a:lnTo>
                      <a:pt x="2132" y="817"/>
                    </a:lnTo>
                    <a:lnTo>
                      <a:pt x="2115" y="780"/>
                    </a:lnTo>
                    <a:lnTo>
                      <a:pt x="2104" y="742"/>
                    </a:lnTo>
                    <a:lnTo>
                      <a:pt x="2101" y="703"/>
                    </a:lnTo>
                    <a:lnTo>
                      <a:pt x="2104" y="664"/>
                    </a:lnTo>
                    <a:lnTo>
                      <a:pt x="2115" y="626"/>
                    </a:lnTo>
                    <a:lnTo>
                      <a:pt x="2132" y="589"/>
                    </a:lnTo>
                    <a:lnTo>
                      <a:pt x="2407" y="114"/>
                    </a:lnTo>
                    <a:lnTo>
                      <a:pt x="2429" y="81"/>
                    </a:lnTo>
                    <a:lnTo>
                      <a:pt x="2458" y="52"/>
                    </a:lnTo>
                    <a:lnTo>
                      <a:pt x="2489" y="30"/>
                    </a:lnTo>
                    <a:lnTo>
                      <a:pt x="2525" y="14"/>
                    </a:lnTo>
                    <a:lnTo>
                      <a:pt x="2563" y="4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îṡḻîḑé">
                <a:extLst>
                  <a:ext uri="{FF2B5EF4-FFF2-40B4-BE49-F238E27FC236}">
                    <a16:creationId xmlns:a16="http://schemas.microsoft.com/office/drawing/2014/main" id="{A4210BCE-D76C-4E20-B9B6-2A7086771D7A}"/>
                  </a:ext>
                </a:extLst>
              </p:cNvPr>
              <p:cNvSpPr/>
              <p:nvPr/>
            </p:nvSpPr>
            <p:spPr>
              <a:xfrm>
                <a:off x="3184428" y="4054181"/>
                <a:ext cx="391288" cy="395602"/>
              </a:xfrm>
              <a:prstGeom prst="rect">
                <a:avLst/>
              </a:prstGeom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600" b="1" dirty="0"/>
                  <a:t>02</a:t>
                </a:r>
                <a:endParaRPr lang="ru-RU" altLang="zh-CN" sz="1600" b="1" dirty="0"/>
              </a:p>
            </p:txBody>
          </p:sp>
          <p:sp>
            <p:nvSpPr>
              <p:cNvPr id="16" name="ïŝḻïďé">
                <a:extLst>
                  <a:ext uri="{FF2B5EF4-FFF2-40B4-BE49-F238E27FC236}">
                    <a16:creationId xmlns:a16="http://schemas.microsoft.com/office/drawing/2014/main" id="{721518A9-7865-409B-A3C2-AD70CC54B897}"/>
                  </a:ext>
                </a:extLst>
              </p:cNvPr>
              <p:cNvSpPr/>
              <p:nvPr/>
            </p:nvSpPr>
            <p:spPr bwMode="auto">
              <a:xfrm>
                <a:off x="2555265" y="303534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5896E78-99CD-494F-8114-3955FB0BB6A4}"/>
                </a:ext>
              </a:extLst>
            </p:cNvPr>
            <p:cNvCxnSpPr/>
            <p:nvPr/>
          </p:nvCxnSpPr>
          <p:spPr>
            <a:xfrm>
              <a:off x="6411000" y="2217445"/>
              <a:ext cx="510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4D01DEB-BFC4-4380-8782-10E127E80866}"/>
                </a:ext>
              </a:extLst>
            </p:cNvPr>
            <p:cNvCxnSpPr/>
            <p:nvPr/>
          </p:nvCxnSpPr>
          <p:spPr>
            <a:xfrm flipH="1">
              <a:off x="669925" y="4640557"/>
              <a:ext cx="59662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šlîďe">
              <a:extLst>
                <a:ext uri="{FF2B5EF4-FFF2-40B4-BE49-F238E27FC236}">
                  <a16:creationId xmlns:a16="http://schemas.microsoft.com/office/drawing/2014/main" id="{D1F0E421-CCAB-4ECC-8B7E-07B029E23A73}"/>
                </a:ext>
              </a:extLst>
            </p:cNvPr>
            <p:cNvSpPr/>
            <p:nvPr/>
          </p:nvSpPr>
          <p:spPr bwMode="auto">
            <a:xfrm>
              <a:off x="7671000" y="2217445"/>
              <a:ext cx="3847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SQL-Alchemy</a:t>
              </a:r>
              <a:r>
                <a:rPr lang="zh-CN" altLang="en-US" sz="1600" dirty="0"/>
                <a:t>查询时需要保持</a:t>
              </a:r>
              <a:r>
                <a:rPr lang="en-US" altLang="zh-CN" sz="1600" dirty="0"/>
                <a:t>session</a:t>
              </a:r>
              <a:r>
                <a:rPr lang="zh-CN" altLang="en-US" sz="1600" dirty="0"/>
                <a:t>连接才能从查询到的对象中获取数据</a:t>
              </a:r>
              <a:endParaRPr lang="en-US" altLang="zh-CN" sz="1600" dirty="0"/>
            </a:p>
          </p:txBody>
        </p:sp>
        <p:sp>
          <p:nvSpPr>
            <p:cNvPr id="11" name="iS1iḓê">
              <a:extLst>
                <a:ext uri="{FF2B5EF4-FFF2-40B4-BE49-F238E27FC236}">
                  <a16:creationId xmlns:a16="http://schemas.microsoft.com/office/drawing/2014/main" id="{7E73C31B-E813-4A33-925B-792342852763}"/>
                </a:ext>
              </a:extLst>
            </p:cNvPr>
            <p:cNvSpPr txBox="1"/>
            <p:nvPr/>
          </p:nvSpPr>
          <p:spPr bwMode="auto">
            <a:xfrm>
              <a:off x="7671000" y="1726494"/>
              <a:ext cx="3847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数据库框架</a:t>
              </a:r>
              <a:r>
                <a:rPr lang="en-US" altLang="zh-CN" sz="2000" b="1" dirty="0"/>
                <a:t>SQL-Alchemy</a:t>
              </a:r>
            </a:p>
          </p:txBody>
        </p:sp>
        <p:sp>
          <p:nvSpPr>
            <p:cNvPr id="12" name="ïṡḷïḋe">
              <a:extLst>
                <a:ext uri="{FF2B5EF4-FFF2-40B4-BE49-F238E27FC236}">
                  <a16:creationId xmlns:a16="http://schemas.microsoft.com/office/drawing/2014/main" id="{E2F86272-CBD6-4B58-85E2-E361E2CD3342}"/>
                </a:ext>
              </a:extLst>
            </p:cNvPr>
            <p:cNvSpPr/>
            <p:nvPr/>
          </p:nvSpPr>
          <p:spPr bwMode="auto">
            <a:xfrm>
              <a:off x="673100" y="4640557"/>
              <a:ext cx="43942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需要大量重复进行</a:t>
              </a:r>
              <a:r>
                <a:rPr lang="en-US" altLang="zh-CN" sz="1600" dirty="0"/>
                <a:t>json</a:t>
              </a:r>
              <a:r>
                <a:rPr lang="zh-CN" altLang="en-US" sz="1600" dirty="0"/>
                <a:t>数据的封装，解析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需要多次编写增删改查的代码，存在重复性</a:t>
              </a:r>
              <a:endParaRPr lang="en-US" altLang="zh-CN" sz="1600" dirty="0"/>
            </a:p>
          </p:txBody>
        </p:sp>
        <p:sp>
          <p:nvSpPr>
            <p:cNvPr id="13" name="iṡḷïdê">
              <a:extLst>
                <a:ext uri="{FF2B5EF4-FFF2-40B4-BE49-F238E27FC236}">
                  <a16:creationId xmlns:a16="http://schemas.microsoft.com/office/drawing/2014/main" id="{38F00FB6-EE97-45B4-BDE6-C4B2855C91E9}"/>
                </a:ext>
              </a:extLst>
            </p:cNvPr>
            <p:cNvSpPr txBox="1"/>
            <p:nvPr/>
          </p:nvSpPr>
          <p:spPr bwMode="auto">
            <a:xfrm>
              <a:off x="673100" y="4149606"/>
              <a:ext cx="3892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Rest </a:t>
              </a:r>
              <a:r>
                <a:rPr lang="en-US" altLang="zh-CN" sz="2000" b="1" dirty="0" err="1"/>
                <a:t>api</a:t>
              </a:r>
              <a:r>
                <a:rPr lang="zh-CN" altLang="en-US" sz="2000" b="1" dirty="0"/>
                <a:t>设计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7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359F57-F914-445A-B752-CBD4C3D34405}"/>
              </a:ext>
            </a:extLst>
          </p:cNvPr>
          <p:cNvCxnSpPr>
            <a:cxnSpLocks/>
          </p:cNvCxnSpPr>
          <p:nvPr/>
        </p:nvCxnSpPr>
        <p:spPr>
          <a:xfrm>
            <a:off x="669925" y="3257710"/>
            <a:ext cx="5315923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A684F0-652D-4138-906D-8E647CDBCEB0}"/>
              </a:ext>
            </a:extLst>
          </p:cNvPr>
          <p:cNvSpPr txBox="1"/>
          <p:nvPr/>
        </p:nvSpPr>
        <p:spPr>
          <a:xfrm>
            <a:off x="829804" y="220442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35530EA4-F40E-4156-AB38-9913BBA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框架简介</a:t>
            </a:r>
          </a:p>
        </p:txBody>
      </p:sp>
    </p:spTree>
    <p:extLst>
      <p:ext uri="{BB962C8B-B14F-4D97-AF65-F5344CB8AC3E}">
        <p14:creationId xmlns:p14="http://schemas.microsoft.com/office/powerpoint/2010/main" val="29154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FB90ADE-F084-43F0-9EB2-9078EAB09A0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0" cy="5734051"/>
            <a:chOff x="0" y="1123950"/>
            <a:chExt cx="12192000" cy="5734051"/>
          </a:xfrm>
        </p:grpSpPr>
        <p:sp>
          <p:nvSpPr>
            <p:cNvPr id="6" name="išliḓê">
              <a:extLst>
                <a:ext uri="{FF2B5EF4-FFF2-40B4-BE49-F238E27FC236}">
                  <a16:creationId xmlns:a16="http://schemas.microsoft.com/office/drawing/2014/main" id="{D1CFA5DB-70CD-4754-9A05-24DDF4D3AC48}"/>
                </a:ext>
              </a:extLst>
            </p:cNvPr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lîďe">
              <a:extLst>
                <a:ext uri="{FF2B5EF4-FFF2-40B4-BE49-F238E27FC236}">
                  <a16:creationId xmlns:a16="http://schemas.microsoft.com/office/drawing/2014/main" id="{545608B4-2C4E-49C3-87F5-304FCC640736}"/>
                </a:ext>
              </a:extLst>
            </p:cNvPr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s1îdè">
              <a:extLst>
                <a:ext uri="{FF2B5EF4-FFF2-40B4-BE49-F238E27FC236}">
                  <a16:creationId xmlns:a16="http://schemas.microsoft.com/office/drawing/2014/main" id="{CEACB00A-54F8-4D24-ABFC-047A7830E243}"/>
                </a:ext>
              </a:extLst>
            </p:cNvPr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iṩ1íḋê">
                <a:extLst>
                  <a:ext uri="{FF2B5EF4-FFF2-40B4-BE49-F238E27FC236}">
                    <a16:creationId xmlns:a16="http://schemas.microsoft.com/office/drawing/2014/main" id="{6F227F75-60A0-4816-9E01-E3FEC8C18B3D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ṥľîdè">
                <a:extLst>
                  <a:ext uri="{FF2B5EF4-FFF2-40B4-BE49-F238E27FC236}">
                    <a16:creationId xmlns:a16="http://schemas.microsoft.com/office/drawing/2014/main" id="{34FAC224-EF6E-4851-A1B6-2CB517914BA2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ṩḷiḓe">
                <a:extLst>
                  <a:ext uri="{FF2B5EF4-FFF2-40B4-BE49-F238E27FC236}">
                    <a16:creationId xmlns:a16="http://schemas.microsoft.com/office/drawing/2014/main" id="{83C36141-5D85-4286-BB8F-F17F3A207EE5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idè">
                <a:extLst>
                  <a:ext uri="{FF2B5EF4-FFF2-40B4-BE49-F238E27FC236}">
                    <a16:creationId xmlns:a16="http://schemas.microsoft.com/office/drawing/2014/main" id="{1366A979-1948-4218-81FE-3D69FA06B13B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ṡ1îḍè">
                <a:extLst>
                  <a:ext uri="{FF2B5EF4-FFF2-40B4-BE49-F238E27FC236}">
                    <a16:creationId xmlns:a16="http://schemas.microsoft.com/office/drawing/2014/main" id="{FA9A9C26-0E0C-4735-89A1-9DA9BE4E5727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šļiḑe">
                <a:extLst>
                  <a:ext uri="{FF2B5EF4-FFF2-40B4-BE49-F238E27FC236}">
                    <a16:creationId xmlns:a16="http://schemas.microsoft.com/office/drawing/2014/main" id="{1B5B788B-FFF4-4391-8E2E-338E34D90B22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ŝľïḑê">
                <a:extLst>
                  <a:ext uri="{FF2B5EF4-FFF2-40B4-BE49-F238E27FC236}">
                    <a16:creationId xmlns:a16="http://schemas.microsoft.com/office/drawing/2014/main" id="{76FABB8E-5309-4065-8EDE-19AB2EB6F19B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śḷïḋe">
                <a:extLst>
                  <a:ext uri="{FF2B5EF4-FFF2-40B4-BE49-F238E27FC236}">
                    <a16:creationId xmlns:a16="http://schemas.microsoft.com/office/drawing/2014/main" id="{D3DFBF22-28BE-47A8-82FA-BDCDF3450BE4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şľiḓê">
                <a:extLst>
                  <a:ext uri="{FF2B5EF4-FFF2-40B4-BE49-F238E27FC236}">
                    <a16:creationId xmlns:a16="http://schemas.microsoft.com/office/drawing/2014/main" id="{F15D980A-ACC3-436F-9772-6778D9262C5E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Sľîḑê">
                <a:extLst>
                  <a:ext uri="{FF2B5EF4-FFF2-40B4-BE49-F238E27FC236}">
                    <a16:creationId xmlns:a16="http://schemas.microsoft.com/office/drawing/2014/main" id="{B10A99B9-3CC6-4FA5-9A19-4EFEC7C8761B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ṥ1ïdè">
                <a:extLst>
                  <a:ext uri="{FF2B5EF4-FFF2-40B4-BE49-F238E27FC236}">
                    <a16:creationId xmlns:a16="http://schemas.microsoft.com/office/drawing/2014/main" id="{721C0944-C722-42E1-A2A0-59DDA4D9FE3A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ḷîďe">
                <a:extLst>
                  <a:ext uri="{FF2B5EF4-FFF2-40B4-BE49-F238E27FC236}">
                    <a16:creationId xmlns:a16="http://schemas.microsoft.com/office/drawing/2014/main" id="{E505D266-79CB-44E7-840B-6F865A331FCF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şľîḑé">
                <a:extLst>
                  <a:ext uri="{FF2B5EF4-FFF2-40B4-BE49-F238E27FC236}">
                    <a16:creationId xmlns:a16="http://schemas.microsoft.com/office/drawing/2014/main" id="{285FE60B-C282-4F3A-8DC1-ECA299C4BC3C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š1ïḍé">
                <a:extLst>
                  <a:ext uri="{FF2B5EF4-FFF2-40B4-BE49-F238E27FC236}">
                    <a16:creationId xmlns:a16="http://schemas.microsoft.com/office/drawing/2014/main" id="{1A46B2D8-B6A6-47A6-B2B0-8A337AF2712F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ṡ1îḑé">
                <a:extLst>
                  <a:ext uri="{FF2B5EF4-FFF2-40B4-BE49-F238E27FC236}">
                    <a16:creationId xmlns:a16="http://schemas.microsoft.com/office/drawing/2014/main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ṥ1îde">
                <a:extLst>
                  <a:ext uri="{FF2B5EF4-FFF2-40B4-BE49-F238E27FC236}">
                    <a16:creationId xmlns:a16="http://schemas.microsoft.com/office/drawing/2014/main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líḋé">
                <a:extLst>
                  <a:ext uri="{FF2B5EF4-FFF2-40B4-BE49-F238E27FC236}">
                    <a16:creationId xmlns:a16="http://schemas.microsoft.com/office/drawing/2014/main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ṧ1íḑê">
                <a:extLst>
                  <a:ext uri="{FF2B5EF4-FFF2-40B4-BE49-F238E27FC236}">
                    <a16:creationId xmlns:a16="http://schemas.microsoft.com/office/drawing/2014/main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šļîḓé">
                <a:extLst>
                  <a:ext uri="{FF2B5EF4-FFF2-40B4-BE49-F238E27FC236}">
                    <a16:creationId xmlns:a16="http://schemas.microsoft.com/office/drawing/2014/main" id="{5FD38D6C-8609-4065-AD48-9D56F29732AB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lîďé">
                <a:extLst>
                  <a:ext uri="{FF2B5EF4-FFF2-40B4-BE49-F238E27FC236}">
                    <a16:creationId xmlns:a16="http://schemas.microsoft.com/office/drawing/2014/main" id="{2BC28483-D93B-498F-A302-871B1BA7C137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1iḓè">
                <a:extLst>
                  <a:ext uri="{FF2B5EF4-FFF2-40B4-BE49-F238E27FC236}">
                    <a16:creationId xmlns:a16="http://schemas.microsoft.com/office/drawing/2014/main" id="{C1A46423-263B-4A21-8916-CEF366E36290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ḷíďê">
                <a:extLst>
                  <a:ext uri="{FF2B5EF4-FFF2-40B4-BE49-F238E27FC236}">
                    <a16:creationId xmlns:a16="http://schemas.microsoft.com/office/drawing/2014/main" id="{4A7260E7-251B-4A07-BE47-12B6A77842CE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ṡḷîḍé">
                <a:extLst>
                  <a:ext uri="{FF2B5EF4-FFF2-40B4-BE49-F238E27FC236}">
                    <a16:creationId xmlns:a16="http://schemas.microsoft.com/office/drawing/2014/main" id="{84BC7F1A-77F0-4CAB-A0BB-1E7FB89EA90F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ṧḻídê">
                <a:extLst>
                  <a:ext uri="{FF2B5EF4-FFF2-40B4-BE49-F238E27FC236}">
                    <a16:creationId xmlns:a16="http://schemas.microsoft.com/office/drawing/2014/main" id="{0E36E1C0-D783-4F98-BFE1-BCB6B2738946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sḷíḓè">
                <a:extLst>
                  <a:ext uri="{FF2B5EF4-FFF2-40B4-BE49-F238E27FC236}">
                    <a16:creationId xmlns:a16="http://schemas.microsoft.com/office/drawing/2014/main" id="{CB11C76A-C9F0-4ED4-A486-B3D506651BEE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šļîḍé">
              <a:extLst>
                <a:ext uri="{FF2B5EF4-FFF2-40B4-BE49-F238E27FC236}">
                  <a16:creationId xmlns:a16="http://schemas.microsoft.com/office/drawing/2014/main" id="{16E2F123-A066-4E64-A1D2-7CB82387A4E4}"/>
                </a:ext>
              </a:extLst>
            </p:cNvPr>
            <p:cNvGrpSpPr/>
            <p:nvPr/>
          </p:nvGrpSpPr>
          <p:grpSpPr>
            <a:xfrm>
              <a:off x="669925" y="1123950"/>
              <a:ext cx="6369393" cy="1222181"/>
              <a:chOff x="669925" y="1123950"/>
              <a:chExt cx="6369393" cy="1222181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75F8D6B-DF34-47BE-9DD6-8F49A2A69153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ï$ḷíḋe">
                <a:extLst>
                  <a:ext uri="{FF2B5EF4-FFF2-40B4-BE49-F238E27FC236}">
                    <a16:creationId xmlns:a16="http://schemas.microsoft.com/office/drawing/2014/main" id="{2701E667-6EE2-4EB1-86B1-BA7DBF8E13CF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集成了强大的</a:t>
                </a:r>
                <a:r>
                  <a:rPr lang="en-US" altLang="zh-CN" sz="1600" dirty="0"/>
                  <a:t>ORM</a:t>
                </a:r>
                <a:r>
                  <a:rPr lang="zh-CN" altLang="en-US" sz="1600" dirty="0"/>
                  <a:t>框架，封装了一系列的数据库操作方法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管理员界面可以进行数据库数据管理，直接实现了系统需求中数据管理的功能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分模块进行开发，可以对产业分析系统中相对独立的功能进行分离设计</a:t>
                </a:r>
                <a:r>
                  <a:rPr lang="en-US" altLang="zh-CN" sz="1600" dirty="0"/>
                  <a:t>.</a:t>
                </a:r>
              </a:p>
            </p:txBody>
          </p:sp>
          <p:sp>
            <p:nvSpPr>
              <p:cNvPr id="20" name="î$1îḋè">
                <a:extLst>
                  <a:ext uri="{FF2B5EF4-FFF2-40B4-BE49-F238E27FC236}">
                    <a16:creationId xmlns:a16="http://schemas.microsoft.com/office/drawing/2014/main" id="{CFCDBE2F-43BE-48CA-AF7F-61C65575A75E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Django</a:t>
                </a:r>
              </a:p>
            </p:txBody>
          </p:sp>
        </p:grpSp>
        <p:grpSp>
          <p:nvGrpSpPr>
            <p:cNvPr id="10" name="ïṥḻíḋé">
              <a:extLst>
                <a:ext uri="{FF2B5EF4-FFF2-40B4-BE49-F238E27FC236}">
                  <a16:creationId xmlns:a16="http://schemas.microsoft.com/office/drawing/2014/main" id="{7034BAE8-0DF6-4C57-B517-CA5D825277C0}"/>
                </a:ext>
              </a:extLst>
            </p:cNvPr>
            <p:cNvGrpSpPr/>
            <p:nvPr/>
          </p:nvGrpSpPr>
          <p:grpSpPr>
            <a:xfrm>
              <a:off x="669926" y="3837885"/>
              <a:ext cx="7138391" cy="2086659"/>
              <a:chOff x="669926" y="2236245"/>
              <a:chExt cx="7138391" cy="2086659"/>
            </a:xfrm>
          </p:grpSpPr>
          <p:sp>
            <p:nvSpPr>
              <p:cNvPr id="15" name="ïśḻîdè">
                <a:extLst>
                  <a:ext uri="{FF2B5EF4-FFF2-40B4-BE49-F238E27FC236}">
                    <a16:creationId xmlns:a16="http://schemas.microsoft.com/office/drawing/2014/main" id="{C4CC7872-F167-46B2-B4FD-200943585431}"/>
                  </a:ext>
                </a:extLst>
              </p:cNvPr>
              <p:cNvSpPr txBox="1"/>
              <p:nvPr/>
            </p:nvSpPr>
            <p:spPr bwMode="auto">
              <a:xfrm>
                <a:off x="673745" y="2236245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Django rest framework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9C0F3821-671D-4216-9BB6-2B94F634B6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926" y="2696295"/>
                <a:ext cx="7138391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iśľîde">
                <a:extLst>
                  <a:ext uri="{FF2B5EF4-FFF2-40B4-BE49-F238E27FC236}">
                    <a16:creationId xmlns:a16="http://schemas.microsoft.com/office/drawing/2014/main" id="{D42707CA-1A35-40F6-A6F7-591E679D3AD4}"/>
                  </a:ext>
                </a:extLst>
              </p:cNvPr>
              <p:cNvSpPr/>
              <p:nvPr/>
            </p:nvSpPr>
            <p:spPr bwMode="auto">
              <a:xfrm>
                <a:off x="673745" y="2701769"/>
                <a:ext cx="6357014" cy="1621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实现了</a:t>
                </a:r>
                <a:r>
                  <a:rPr lang="en-US" altLang="zh-CN" sz="1600" dirty="0"/>
                  <a:t>rest </a:t>
                </a:r>
                <a:r>
                  <a:rPr lang="en-US" altLang="zh-CN" sz="1600" dirty="0" err="1"/>
                  <a:t>api</a:t>
                </a:r>
                <a:r>
                  <a:rPr lang="zh-CN" altLang="en-US" sz="1600" dirty="0"/>
                  <a:t>设计中需要解决的数据序列化问题，减少重复开发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简化从读取数据库到模型再到</a:t>
                </a:r>
                <a:r>
                  <a:rPr lang="en-US" altLang="zh-CN" sz="1600" dirty="0"/>
                  <a:t>json</a:t>
                </a:r>
                <a:r>
                  <a:rPr lang="zh-CN" altLang="en-US" sz="1600" dirty="0"/>
                  <a:t>序列化的流程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对基本的增删改查功能进行了</a:t>
                </a:r>
                <a:r>
                  <a:rPr lang="en-US" altLang="zh-CN" sz="1600" dirty="0" err="1"/>
                  <a:t>viewSet</a:t>
                </a:r>
                <a:r>
                  <a:rPr lang="zh-CN" altLang="en-US" sz="1600" dirty="0"/>
                  <a:t>的封装，减少代码编写量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结合</a:t>
                </a:r>
                <a:r>
                  <a:rPr lang="en-US" altLang="zh-CN" sz="1600" dirty="0"/>
                  <a:t>rest swagger</a:t>
                </a:r>
                <a:r>
                  <a:rPr lang="zh-CN" altLang="en-US" sz="1600" dirty="0"/>
                  <a:t>可以自动生成</a:t>
                </a:r>
                <a:r>
                  <a:rPr lang="en-US" altLang="zh-CN" sz="1600" dirty="0" err="1"/>
                  <a:t>api</a:t>
                </a:r>
                <a:r>
                  <a:rPr lang="zh-CN" altLang="en-US" sz="1600" dirty="0"/>
                  <a:t>文档并同步更新</a:t>
                </a:r>
                <a:endParaRPr lang="en-US" altLang="zh-CN" sz="16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01415B6-A65C-4DE6-804B-538BE394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框架选择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3FFE7-CD86-4C44-B152-D89837B6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BA4FF-3D27-4F5A-BFB0-6811A5DB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7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271A9-EE1C-42EF-9698-9E1A4164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</a:t>
            </a:r>
            <a:r>
              <a:rPr lang="zh-CN" altLang="en-US" dirty="0"/>
              <a:t>框架</a:t>
            </a:r>
            <a:r>
              <a:rPr lang="en-US" altLang="zh-CN" dirty="0"/>
              <a:t>--</a:t>
            </a:r>
            <a:r>
              <a:rPr lang="zh-CN" altLang="en-US" dirty="0"/>
              <a:t>序列化和反序列化复用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C8896-5B4F-4E4E-A073-CFB3C469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B7065-808D-4BBF-91A3-0B6A11D9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f6ff930c-8939-450b-b879-7bfb9bcd13b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7A21C93-FF99-489A-8298-49E29C81466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395651"/>
            <a:ext cx="10852150" cy="3326219"/>
            <a:chOff x="669925" y="1395651"/>
            <a:chExt cx="10852150" cy="3326219"/>
          </a:xfrm>
        </p:grpSpPr>
        <p:sp>
          <p:nvSpPr>
            <p:cNvPr id="6" name="ïŝļíďè">
              <a:extLst>
                <a:ext uri="{FF2B5EF4-FFF2-40B4-BE49-F238E27FC236}">
                  <a16:creationId xmlns:a16="http://schemas.microsoft.com/office/drawing/2014/main" id="{E039D182-C78D-405E-89D7-11D201294F61}"/>
                </a:ext>
              </a:extLst>
            </p:cNvPr>
            <p:cNvSpPr/>
            <p:nvPr/>
          </p:nvSpPr>
          <p:spPr>
            <a:xfrm>
              <a:off x="3981000" y="1395651"/>
              <a:ext cx="4230000" cy="3326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ïďe">
              <a:extLst>
                <a:ext uri="{FF2B5EF4-FFF2-40B4-BE49-F238E27FC236}">
                  <a16:creationId xmlns:a16="http://schemas.microsoft.com/office/drawing/2014/main" id="{C47AB7BE-DF7B-4670-8622-6E8EE9311EA9}"/>
                </a:ext>
              </a:extLst>
            </p:cNvPr>
            <p:cNvSpPr/>
            <p:nvPr/>
          </p:nvSpPr>
          <p:spPr bwMode="auto">
            <a:xfrm>
              <a:off x="3888192" y="4356362"/>
              <a:ext cx="2224162" cy="98126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ḻîďé">
              <a:extLst>
                <a:ext uri="{FF2B5EF4-FFF2-40B4-BE49-F238E27FC236}">
                  <a16:creationId xmlns:a16="http://schemas.microsoft.com/office/drawing/2014/main" id="{5627955C-EFBF-4387-8BEB-129663CAB61A}"/>
                </a:ext>
              </a:extLst>
            </p:cNvPr>
            <p:cNvSpPr/>
            <p:nvPr/>
          </p:nvSpPr>
          <p:spPr bwMode="auto">
            <a:xfrm>
              <a:off x="6079645" y="4356362"/>
              <a:ext cx="2224162" cy="98126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śḷïḍê">
              <a:extLst>
                <a:ext uri="{FF2B5EF4-FFF2-40B4-BE49-F238E27FC236}">
                  <a16:creationId xmlns:a16="http://schemas.microsoft.com/office/drawing/2014/main" id="{87F2D872-9763-4AEB-84D9-83FA8BCAAA53}"/>
                </a:ext>
              </a:extLst>
            </p:cNvPr>
            <p:cNvSpPr/>
            <p:nvPr/>
          </p:nvSpPr>
          <p:spPr bwMode="auto">
            <a:xfrm>
              <a:off x="4323463" y="1913307"/>
              <a:ext cx="3577781" cy="2450604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$ḷíďè">
              <a:extLst>
                <a:ext uri="{FF2B5EF4-FFF2-40B4-BE49-F238E27FC236}">
                  <a16:creationId xmlns:a16="http://schemas.microsoft.com/office/drawing/2014/main" id="{33EAB8CA-9BB1-433D-87C7-B6C61C376A37}"/>
                </a:ext>
              </a:extLst>
            </p:cNvPr>
            <p:cNvSpPr/>
            <p:nvPr/>
          </p:nvSpPr>
          <p:spPr bwMode="auto">
            <a:xfrm>
              <a:off x="4336044" y="1925886"/>
              <a:ext cx="3555138" cy="2425444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íḑè">
              <a:extLst>
                <a:ext uri="{FF2B5EF4-FFF2-40B4-BE49-F238E27FC236}">
                  <a16:creationId xmlns:a16="http://schemas.microsoft.com/office/drawing/2014/main" id="{61D7313C-AB52-43A7-8586-91A303F0182B}"/>
                </a:ext>
              </a:extLst>
            </p:cNvPr>
            <p:cNvSpPr/>
            <p:nvPr/>
          </p:nvSpPr>
          <p:spPr bwMode="auto">
            <a:xfrm>
              <a:off x="4336044" y="4248174"/>
              <a:ext cx="3555138" cy="10315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šḷïḓè">
              <a:extLst>
                <a:ext uri="{FF2B5EF4-FFF2-40B4-BE49-F238E27FC236}">
                  <a16:creationId xmlns:a16="http://schemas.microsoft.com/office/drawing/2014/main" id="{B1608BAC-BC74-40B1-AD0C-AE717B1C8539}"/>
                </a:ext>
              </a:extLst>
            </p:cNvPr>
            <p:cNvSpPr/>
            <p:nvPr/>
          </p:nvSpPr>
          <p:spPr bwMode="auto">
            <a:xfrm>
              <a:off x="3888192" y="4316106"/>
              <a:ext cx="4415617" cy="8051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ŝļídê">
              <a:extLst>
                <a:ext uri="{FF2B5EF4-FFF2-40B4-BE49-F238E27FC236}">
                  <a16:creationId xmlns:a16="http://schemas.microsoft.com/office/drawing/2014/main" id="{54E3D794-09E8-4CF1-9814-B9184A72AC19}"/>
                </a:ext>
              </a:extLst>
            </p:cNvPr>
            <p:cNvSpPr/>
            <p:nvPr/>
          </p:nvSpPr>
          <p:spPr bwMode="auto">
            <a:xfrm>
              <a:off x="5777723" y="4316106"/>
              <a:ext cx="634037" cy="4528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şľîḓê">
              <a:extLst>
                <a:ext uri="{FF2B5EF4-FFF2-40B4-BE49-F238E27FC236}">
                  <a16:creationId xmlns:a16="http://schemas.microsoft.com/office/drawing/2014/main" id="{1ED4E0F5-F4BE-413D-87F2-9CD26483C861}"/>
                </a:ext>
              </a:extLst>
            </p:cNvPr>
            <p:cNvSpPr/>
            <p:nvPr/>
          </p:nvSpPr>
          <p:spPr bwMode="auto">
            <a:xfrm>
              <a:off x="4454296" y="2079364"/>
              <a:ext cx="3318632" cy="2095846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şlîďê">
              <a:extLst>
                <a:ext uri="{FF2B5EF4-FFF2-40B4-BE49-F238E27FC236}">
                  <a16:creationId xmlns:a16="http://schemas.microsoft.com/office/drawing/2014/main" id="{39465CC9-0B18-41B7-9BE6-2FC7C74D10D2}"/>
                </a:ext>
              </a:extLst>
            </p:cNvPr>
            <p:cNvSpPr/>
            <p:nvPr/>
          </p:nvSpPr>
          <p:spPr bwMode="auto">
            <a:xfrm>
              <a:off x="4464360" y="2091944"/>
              <a:ext cx="3295987" cy="20732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şľïḑe">
              <a:extLst>
                <a:ext uri="{FF2B5EF4-FFF2-40B4-BE49-F238E27FC236}">
                  <a16:creationId xmlns:a16="http://schemas.microsoft.com/office/drawing/2014/main" id="{E7FE68E6-C56F-49C4-8437-5A83D2C7AEAC}"/>
                </a:ext>
              </a:extLst>
            </p:cNvPr>
            <p:cNvSpPr/>
            <p:nvPr/>
          </p:nvSpPr>
          <p:spPr bwMode="auto">
            <a:xfrm>
              <a:off x="6092226" y="1991303"/>
              <a:ext cx="37741" cy="37741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ṣḷîḓê">
              <a:extLst>
                <a:ext uri="{FF2B5EF4-FFF2-40B4-BE49-F238E27FC236}">
                  <a16:creationId xmlns:a16="http://schemas.microsoft.com/office/drawing/2014/main" id="{959536A2-0D03-4703-BC21-D9A36B6FB39A}"/>
                </a:ext>
              </a:extLst>
            </p:cNvPr>
            <p:cNvSpPr/>
            <p:nvPr/>
          </p:nvSpPr>
          <p:spPr bwMode="auto">
            <a:xfrm>
              <a:off x="6092226" y="1988788"/>
              <a:ext cx="37741" cy="35224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ṩľíḍé">
              <a:extLst>
                <a:ext uri="{FF2B5EF4-FFF2-40B4-BE49-F238E27FC236}">
                  <a16:creationId xmlns:a16="http://schemas.microsoft.com/office/drawing/2014/main" id="{B6B63764-0859-4235-B1CA-9DE42F66BFCC}"/>
                </a:ext>
              </a:extLst>
            </p:cNvPr>
            <p:cNvSpPr/>
            <p:nvPr/>
          </p:nvSpPr>
          <p:spPr bwMode="auto">
            <a:xfrm>
              <a:off x="6099773" y="1993820"/>
              <a:ext cx="22645" cy="251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s1ïḍê">
              <a:extLst>
                <a:ext uri="{FF2B5EF4-FFF2-40B4-BE49-F238E27FC236}">
                  <a16:creationId xmlns:a16="http://schemas.microsoft.com/office/drawing/2014/main" id="{939D3DB7-89BA-4069-B79F-5F6AE1DF6872}"/>
                </a:ext>
              </a:extLst>
            </p:cNvPr>
            <p:cNvSpPr/>
            <p:nvPr/>
          </p:nvSpPr>
          <p:spPr bwMode="auto">
            <a:xfrm>
              <a:off x="6104805" y="2001367"/>
              <a:ext cx="12581" cy="12581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ṧ1íďé">
              <a:extLst>
                <a:ext uri="{FF2B5EF4-FFF2-40B4-BE49-F238E27FC236}">
                  <a16:creationId xmlns:a16="http://schemas.microsoft.com/office/drawing/2014/main" id="{60A04E56-98CA-4490-BA37-768C7AFD6475}"/>
                </a:ext>
              </a:extLst>
            </p:cNvPr>
            <p:cNvSpPr/>
            <p:nvPr/>
          </p:nvSpPr>
          <p:spPr bwMode="auto">
            <a:xfrm>
              <a:off x="6109837" y="2003884"/>
              <a:ext cx="2517" cy="5032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ļîdê">
              <a:extLst>
                <a:ext uri="{FF2B5EF4-FFF2-40B4-BE49-F238E27FC236}">
                  <a16:creationId xmlns:a16="http://schemas.microsoft.com/office/drawing/2014/main" id="{5CC1B36B-5CA0-4A0D-829A-351F30ED9A04}"/>
                </a:ext>
              </a:extLst>
            </p:cNvPr>
            <p:cNvSpPr txBox="1"/>
            <p:nvPr/>
          </p:nvSpPr>
          <p:spPr>
            <a:xfrm>
              <a:off x="8967515" y="1785566"/>
              <a:ext cx="2554560" cy="338554"/>
            </a:xfrm>
            <a:prstGeom prst="rect">
              <a:avLst/>
            </a:prstGeom>
          </p:spPr>
          <p:txBody>
            <a:bodyPr vert="horz" wrap="none" lIns="90000" tIns="46800" rIns="90000" bIns="46800">
              <a:normAutofit/>
            </a:bodyPr>
            <a:lstStyle/>
            <a:p>
              <a:r>
                <a:rPr lang="zh-CN" altLang="en-US" sz="1600" b="1" kern="900" dirty="0"/>
                <a:t>删</a:t>
              </a:r>
            </a:p>
          </p:txBody>
        </p:sp>
        <p:sp>
          <p:nvSpPr>
            <p:cNvPr id="25" name="îšļídê">
              <a:extLst>
                <a:ext uri="{FF2B5EF4-FFF2-40B4-BE49-F238E27FC236}">
                  <a16:creationId xmlns:a16="http://schemas.microsoft.com/office/drawing/2014/main" id="{7852D603-8088-4B4A-B2D5-9069E8D504DB}"/>
                </a:ext>
              </a:extLst>
            </p:cNvPr>
            <p:cNvSpPr txBox="1"/>
            <p:nvPr/>
          </p:nvSpPr>
          <p:spPr>
            <a:xfrm>
              <a:off x="8967515" y="2124120"/>
              <a:ext cx="2554560" cy="498598"/>
            </a:xfrm>
            <a:prstGeom prst="rect">
              <a:avLst/>
            </a:prstGeom>
          </p:spPr>
          <p:txBody>
            <a:bodyPr vert="horz" wrap="square" lIns="90000" tIns="46800" rIns="90000" bIns="46800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600" dirty="0"/>
                <a:t>判断要删除的数据是否存在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执行数据库删除</a:t>
              </a:r>
            </a:p>
          </p:txBody>
        </p:sp>
        <p:sp>
          <p:nvSpPr>
            <p:cNvPr id="26" name="iṥļïḓè">
              <a:extLst>
                <a:ext uri="{FF2B5EF4-FFF2-40B4-BE49-F238E27FC236}">
                  <a16:creationId xmlns:a16="http://schemas.microsoft.com/office/drawing/2014/main" id="{EECA5DBD-E6F9-4B1A-9B2B-67215DA488F3}"/>
                </a:ext>
              </a:extLst>
            </p:cNvPr>
            <p:cNvSpPr txBox="1"/>
            <p:nvPr/>
          </p:nvSpPr>
          <p:spPr>
            <a:xfrm>
              <a:off x="8967515" y="3695786"/>
              <a:ext cx="2554560" cy="338554"/>
            </a:xfrm>
            <a:prstGeom prst="rect">
              <a:avLst/>
            </a:prstGeom>
          </p:spPr>
          <p:txBody>
            <a:bodyPr vert="horz" wrap="none" lIns="90000" tIns="46800" rIns="90000" bIns="46800">
              <a:normAutofit/>
            </a:bodyPr>
            <a:lstStyle/>
            <a:p>
              <a:r>
                <a:rPr lang="zh-CN" altLang="en-US" sz="1600" b="1" kern="900" dirty="0"/>
                <a:t>查</a:t>
              </a:r>
            </a:p>
          </p:txBody>
        </p:sp>
        <p:sp>
          <p:nvSpPr>
            <p:cNvPr id="27" name="ïšľîḋê">
              <a:extLst>
                <a:ext uri="{FF2B5EF4-FFF2-40B4-BE49-F238E27FC236}">
                  <a16:creationId xmlns:a16="http://schemas.microsoft.com/office/drawing/2014/main" id="{6CF5B0CF-7678-4159-B00D-C460410E1F5D}"/>
                </a:ext>
              </a:extLst>
            </p:cNvPr>
            <p:cNvSpPr txBox="1"/>
            <p:nvPr/>
          </p:nvSpPr>
          <p:spPr>
            <a:xfrm>
              <a:off x="8967515" y="4034340"/>
              <a:ext cx="2554560" cy="498598"/>
            </a:xfrm>
            <a:prstGeom prst="rect">
              <a:avLst/>
            </a:prstGeom>
          </p:spPr>
          <p:txBody>
            <a:bodyPr vert="horz" wrap="square" lIns="90000" tIns="46800" rIns="90000" bIns="46800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600" dirty="0"/>
                <a:t>查询数据库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将数据序列化并返回</a:t>
              </a:r>
            </a:p>
          </p:txBody>
        </p:sp>
        <p:sp>
          <p:nvSpPr>
            <p:cNvPr id="28" name="î$ļîḓe">
              <a:extLst>
                <a:ext uri="{FF2B5EF4-FFF2-40B4-BE49-F238E27FC236}">
                  <a16:creationId xmlns:a16="http://schemas.microsoft.com/office/drawing/2014/main" id="{6A09B826-1EE0-430F-A074-AED92F107EB7}"/>
                </a:ext>
              </a:extLst>
            </p:cNvPr>
            <p:cNvSpPr txBox="1"/>
            <p:nvPr/>
          </p:nvSpPr>
          <p:spPr>
            <a:xfrm>
              <a:off x="669925" y="1785566"/>
              <a:ext cx="2625410" cy="338554"/>
            </a:xfrm>
            <a:prstGeom prst="rect">
              <a:avLst/>
            </a:prstGeom>
          </p:spPr>
          <p:txBody>
            <a:bodyPr vert="horz" wrap="none" lIns="90000" tIns="46800" rIns="90000" bIns="46800">
              <a:noAutofit/>
            </a:bodyPr>
            <a:lstStyle/>
            <a:p>
              <a:pPr algn="r"/>
              <a:r>
                <a:rPr lang="zh-CN" altLang="en-US" sz="1600" b="1" kern="900" dirty="0"/>
                <a:t>增</a:t>
              </a:r>
            </a:p>
          </p:txBody>
        </p:sp>
        <p:sp>
          <p:nvSpPr>
            <p:cNvPr id="29" name="îślïďê">
              <a:extLst>
                <a:ext uri="{FF2B5EF4-FFF2-40B4-BE49-F238E27FC236}">
                  <a16:creationId xmlns:a16="http://schemas.microsoft.com/office/drawing/2014/main" id="{718C7E7F-FABF-4A59-8F5F-E81AB2BAE691}"/>
                </a:ext>
              </a:extLst>
            </p:cNvPr>
            <p:cNvSpPr txBox="1"/>
            <p:nvPr/>
          </p:nvSpPr>
          <p:spPr>
            <a:xfrm>
              <a:off x="669925" y="2124120"/>
              <a:ext cx="2625410" cy="498598"/>
            </a:xfrm>
            <a:prstGeom prst="rect">
              <a:avLst/>
            </a:prstGeom>
          </p:spPr>
          <p:txBody>
            <a:bodyPr vert="horz" wrap="square" lIns="90000" tIns="46800" rIns="90000" bIns="46800">
              <a:noAutofit/>
            </a:bodyPr>
            <a:lstStyle/>
            <a:p>
              <a:pPr lvl="0" algn="r">
                <a:lnSpc>
                  <a:spcPct val="120000"/>
                </a:lnSpc>
              </a:pPr>
              <a:r>
                <a:rPr lang="zh-CN" altLang="en-US" sz="1600" dirty="0"/>
                <a:t>效验请求数据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执行反序列化过程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保存数据库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将保存的对象序列化并返回</a:t>
              </a:r>
              <a:endParaRPr lang="zh-CN" altLang="en-US" sz="16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0" name="iśliḋe">
              <a:extLst>
                <a:ext uri="{FF2B5EF4-FFF2-40B4-BE49-F238E27FC236}">
                  <a16:creationId xmlns:a16="http://schemas.microsoft.com/office/drawing/2014/main" id="{E9043F61-47F3-4C31-B28F-21A71B2BD4BF}"/>
                </a:ext>
              </a:extLst>
            </p:cNvPr>
            <p:cNvSpPr txBox="1"/>
            <p:nvPr/>
          </p:nvSpPr>
          <p:spPr>
            <a:xfrm>
              <a:off x="669925" y="3695786"/>
              <a:ext cx="2625410" cy="338554"/>
            </a:xfrm>
            <a:prstGeom prst="rect">
              <a:avLst/>
            </a:prstGeom>
          </p:spPr>
          <p:txBody>
            <a:bodyPr vert="horz" wrap="none" lIns="90000" tIns="46800" rIns="90000" bIns="46800">
              <a:normAutofit/>
            </a:bodyPr>
            <a:lstStyle/>
            <a:p>
              <a:pPr algn="r"/>
              <a:r>
                <a:rPr lang="zh-CN" altLang="en-US" sz="1600" b="1" kern="900" dirty="0"/>
                <a:t>改</a:t>
              </a:r>
            </a:p>
          </p:txBody>
        </p:sp>
        <p:sp>
          <p:nvSpPr>
            <p:cNvPr id="31" name="íṣľídê">
              <a:extLst>
                <a:ext uri="{FF2B5EF4-FFF2-40B4-BE49-F238E27FC236}">
                  <a16:creationId xmlns:a16="http://schemas.microsoft.com/office/drawing/2014/main" id="{8145E1BA-3F04-4CB1-ACFF-F2F8D1B37454}"/>
                </a:ext>
              </a:extLst>
            </p:cNvPr>
            <p:cNvSpPr txBox="1"/>
            <p:nvPr/>
          </p:nvSpPr>
          <p:spPr>
            <a:xfrm>
              <a:off x="669925" y="4034340"/>
              <a:ext cx="2625410" cy="498598"/>
            </a:xfrm>
            <a:prstGeom prst="rect">
              <a:avLst/>
            </a:prstGeom>
          </p:spPr>
          <p:txBody>
            <a:bodyPr vert="horz"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/>
                <a:t>判断要修改的数据是否存在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效验请求的参数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执行反序列化过程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保存数据库</a:t>
              </a:r>
              <a:r>
                <a:rPr lang="en-US" altLang="zh-CN" sz="1600" dirty="0"/>
                <a:t>&gt;</a:t>
              </a:r>
              <a:r>
                <a:rPr lang="zh-CN" altLang="en-US" sz="1600" dirty="0"/>
                <a:t>将保存的对象序列化并返回</a:t>
              </a:r>
            </a:p>
          </p:txBody>
        </p:sp>
      </p:grpSp>
      <p:pic>
        <p:nvPicPr>
          <p:cNvPr id="32" name="Picture 4" descr="Django REST Framework">
            <a:extLst>
              <a:ext uri="{FF2B5EF4-FFF2-40B4-BE49-F238E27FC236}">
                <a16:creationId xmlns:a16="http://schemas.microsoft.com/office/drawing/2014/main" id="{FDB48184-E3F9-4F26-98C9-A116A290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8" y="2323457"/>
            <a:ext cx="3387198" cy="149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6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BE5F5-2A0A-4AA6-9F51-BB8A6DA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</a:t>
            </a:r>
            <a:r>
              <a:rPr lang="zh-CN" altLang="en-US" dirty="0"/>
              <a:t>框架特点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CA3BB0-D78A-4A40-902D-E3C31505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D28C3-3AFF-43DF-B254-DB0B047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6ce2f199-8d63-47d4-9e87-a9314f7d5d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BC10D0E-6844-4AA4-AFCD-A04ECC99E4A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21000" y="2079000"/>
            <a:ext cx="10350000" cy="3042272"/>
            <a:chOff x="921000" y="2079000"/>
            <a:chExt cx="10350000" cy="3042272"/>
          </a:xfrm>
        </p:grpSpPr>
        <p:sp>
          <p:nvSpPr>
            <p:cNvPr id="6" name="işḻíḋé">
              <a:extLst>
                <a:ext uri="{FF2B5EF4-FFF2-40B4-BE49-F238E27FC236}">
                  <a16:creationId xmlns:a16="http://schemas.microsoft.com/office/drawing/2014/main" id="{A887588F-3868-4DDF-971E-CFB913551A29}"/>
                </a:ext>
              </a:extLst>
            </p:cNvPr>
            <p:cNvSpPr/>
            <p:nvPr/>
          </p:nvSpPr>
          <p:spPr bwMode="auto">
            <a:xfrm flipH="1">
              <a:off x="8129280" y="4415220"/>
              <a:ext cx="222415" cy="222415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iḍè">
              <a:extLst>
                <a:ext uri="{FF2B5EF4-FFF2-40B4-BE49-F238E27FC236}">
                  <a16:creationId xmlns:a16="http://schemas.microsoft.com/office/drawing/2014/main" id="{14810DF1-1ED9-4108-A601-C1E6900EC109}"/>
                </a:ext>
              </a:extLst>
            </p:cNvPr>
            <p:cNvSpPr/>
            <p:nvPr/>
          </p:nvSpPr>
          <p:spPr bwMode="auto">
            <a:xfrm flipH="1">
              <a:off x="8129280" y="3366582"/>
              <a:ext cx="222415" cy="222415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ľíḓe">
              <a:extLst>
                <a:ext uri="{FF2B5EF4-FFF2-40B4-BE49-F238E27FC236}">
                  <a16:creationId xmlns:a16="http://schemas.microsoft.com/office/drawing/2014/main" id="{8A85404B-44F3-465E-AAE8-44B1B36FE8CA}"/>
                </a:ext>
              </a:extLst>
            </p:cNvPr>
            <p:cNvSpPr/>
            <p:nvPr/>
          </p:nvSpPr>
          <p:spPr bwMode="auto">
            <a:xfrm flipH="1">
              <a:off x="8129280" y="2317945"/>
              <a:ext cx="222415" cy="22241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$ļíďè">
              <a:extLst>
                <a:ext uri="{FF2B5EF4-FFF2-40B4-BE49-F238E27FC236}">
                  <a16:creationId xmlns:a16="http://schemas.microsoft.com/office/drawing/2014/main" id="{C19C5F04-2236-4591-AB87-05DF49E7C774}"/>
                </a:ext>
              </a:extLst>
            </p:cNvPr>
            <p:cNvSpPr/>
            <p:nvPr/>
          </p:nvSpPr>
          <p:spPr bwMode="auto">
            <a:xfrm>
              <a:off x="3840306" y="4415220"/>
              <a:ext cx="222415" cy="22241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ḷidê">
              <a:extLst>
                <a:ext uri="{FF2B5EF4-FFF2-40B4-BE49-F238E27FC236}">
                  <a16:creationId xmlns:a16="http://schemas.microsoft.com/office/drawing/2014/main" id="{14048961-B50D-4433-9512-586AD83C3A1B}"/>
                </a:ext>
              </a:extLst>
            </p:cNvPr>
            <p:cNvSpPr/>
            <p:nvPr/>
          </p:nvSpPr>
          <p:spPr bwMode="auto">
            <a:xfrm>
              <a:off x="3840306" y="3366582"/>
              <a:ext cx="222415" cy="22241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líḓè">
              <a:extLst>
                <a:ext uri="{FF2B5EF4-FFF2-40B4-BE49-F238E27FC236}">
                  <a16:creationId xmlns:a16="http://schemas.microsoft.com/office/drawing/2014/main" id="{A098CCB5-69A3-4372-9C26-4577B099FDA0}"/>
                </a:ext>
              </a:extLst>
            </p:cNvPr>
            <p:cNvSpPr/>
            <p:nvPr/>
          </p:nvSpPr>
          <p:spPr bwMode="auto">
            <a:xfrm>
              <a:off x="3840306" y="2317945"/>
              <a:ext cx="222415" cy="2224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ŝľíde">
              <a:extLst>
                <a:ext uri="{FF2B5EF4-FFF2-40B4-BE49-F238E27FC236}">
                  <a16:creationId xmlns:a16="http://schemas.microsoft.com/office/drawing/2014/main" id="{EC527DA2-5C4E-444D-AFCF-382984958F62}"/>
                </a:ext>
              </a:extLst>
            </p:cNvPr>
            <p:cNvSpPr/>
            <p:nvPr/>
          </p:nvSpPr>
          <p:spPr>
            <a:xfrm>
              <a:off x="4860157" y="3284984"/>
              <a:ext cx="2439317" cy="1507180"/>
            </a:xfrm>
            <a:custGeom>
              <a:avLst/>
              <a:gdLst>
                <a:gd name="connsiteX0" fmla="*/ 1766570 w 2515870"/>
                <a:gd name="connsiteY0" fmla="*/ 0 h 1554480"/>
                <a:gd name="connsiteX1" fmla="*/ 2515870 w 2515870"/>
                <a:gd name="connsiteY1" fmla="*/ 749300 h 1554480"/>
                <a:gd name="connsiteX2" fmla="*/ 1766570 w 2515870"/>
                <a:gd name="connsiteY2" fmla="*/ 1498600 h 1554480"/>
                <a:gd name="connsiteX3" fmla="*/ 1474909 w 2515870"/>
                <a:gd name="connsiteY3" fmla="*/ 1439717 h 1554480"/>
                <a:gd name="connsiteX4" fmla="*/ 1433891 w 2515870"/>
                <a:gd name="connsiteY4" fmla="*/ 1417453 h 1554480"/>
                <a:gd name="connsiteX5" fmla="*/ 1430326 w 2515870"/>
                <a:gd name="connsiteY5" fmla="*/ 1421685 h 1554480"/>
                <a:gd name="connsiteX6" fmla="*/ 1102995 w 2515870"/>
                <a:gd name="connsiteY6" fmla="*/ 1554480 h 1554480"/>
                <a:gd name="connsiteX7" fmla="*/ 719139 w 2515870"/>
                <a:gd name="connsiteY7" fmla="*/ 1354585 h 1554480"/>
                <a:gd name="connsiteX8" fmla="*/ 700391 w 2515870"/>
                <a:gd name="connsiteY8" fmla="*/ 1320755 h 1554480"/>
                <a:gd name="connsiteX9" fmla="*/ 643103 w 2515870"/>
                <a:gd name="connsiteY9" fmla="*/ 1351211 h 1554480"/>
                <a:gd name="connsiteX10" fmla="*/ 462915 w 2515870"/>
                <a:gd name="connsiteY10" fmla="*/ 1386840 h 1554480"/>
                <a:gd name="connsiteX11" fmla="*/ 0 w 2515870"/>
                <a:gd name="connsiteY11" fmla="*/ 933450 h 1554480"/>
                <a:gd name="connsiteX12" fmla="*/ 462915 w 2515870"/>
                <a:gd name="connsiteY12" fmla="*/ 480060 h 1554480"/>
                <a:gd name="connsiteX13" fmla="*/ 527886 w 2515870"/>
                <a:gd name="connsiteY13" fmla="*/ 486475 h 1554480"/>
                <a:gd name="connsiteX14" fmla="*/ 535469 w 2515870"/>
                <a:gd name="connsiteY14" fmla="*/ 411256 h 1554480"/>
                <a:gd name="connsiteX15" fmla="*/ 1002665 w 2515870"/>
                <a:gd name="connsiteY15" fmla="*/ 30480 h 1554480"/>
                <a:gd name="connsiteX16" fmla="*/ 1269296 w 2515870"/>
                <a:gd name="connsiteY16" fmla="*/ 111924 h 1554480"/>
                <a:gd name="connsiteX17" fmla="*/ 1317706 w 2515870"/>
                <a:gd name="connsiteY17" fmla="*/ 151866 h 1554480"/>
                <a:gd name="connsiteX18" fmla="*/ 1393601 w 2515870"/>
                <a:gd name="connsiteY18" fmla="*/ 99274 h 1554480"/>
                <a:gd name="connsiteX19" fmla="*/ 1766570 w 2515870"/>
                <a:gd name="connsiteY19" fmla="*/ 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15870" h="1554480">
                  <a:moveTo>
                    <a:pt x="1766570" y="0"/>
                  </a:moveTo>
                  <a:cubicBezTo>
                    <a:pt x="2180397" y="0"/>
                    <a:pt x="2515870" y="335473"/>
                    <a:pt x="2515870" y="749300"/>
                  </a:cubicBezTo>
                  <a:cubicBezTo>
                    <a:pt x="2515870" y="1163127"/>
                    <a:pt x="2180397" y="1498600"/>
                    <a:pt x="1766570" y="1498600"/>
                  </a:cubicBezTo>
                  <a:cubicBezTo>
                    <a:pt x="1663113" y="1498600"/>
                    <a:pt x="1564554" y="1477633"/>
                    <a:pt x="1474909" y="1439717"/>
                  </a:cubicBezTo>
                  <a:lnTo>
                    <a:pt x="1433891" y="1417453"/>
                  </a:lnTo>
                  <a:lnTo>
                    <a:pt x="1430326" y="1421685"/>
                  </a:lnTo>
                  <a:cubicBezTo>
                    <a:pt x="1346555" y="1503733"/>
                    <a:pt x="1230826" y="1554480"/>
                    <a:pt x="1102995" y="1554480"/>
                  </a:cubicBezTo>
                  <a:cubicBezTo>
                    <a:pt x="943207" y="1554480"/>
                    <a:pt x="802328" y="1475187"/>
                    <a:pt x="719139" y="1354585"/>
                  </a:cubicBezTo>
                  <a:lnTo>
                    <a:pt x="700391" y="1320755"/>
                  </a:lnTo>
                  <a:lnTo>
                    <a:pt x="643103" y="1351211"/>
                  </a:lnTo>
                  <a:cubicBezTo>
                    <a:pt x="587720" y="1374153"/>
                    <a:pt x="526830" y="1386840"/>
                    <a:pt x="462915" y="1386840"/>
                  </a:cubicBezTo>
                  <a:cubicBezTo>
                    <a:pt x="207254" y="1386840"/>
                    <a:pt x="0" y="1183850"/>
                    <a:pt x="0" y="933450"/>
                  </a:cubicBezTo>
                  <a:cubicBezTo>
                    <a:pt x="0" y="683050"/>
                    <a:pt x="207254" y="480060"/>
                    <a:pt x="462915" y="480060"/>
                  </a:cubicBezTo>
                  <a:lnTo>
                    <a:pt x="527886" y="486475"/>
                  </a:lnTo>
                  <a:lnTo>
                    <a:pt x="535469" y="411256"/>
                  </a:lnTo>
                  <a:cubicBezTo>
                    <a:pt x="579936" y="193948"/>
                    <a:pt x="772211" y="30480"/>
                    <a:pt x="1002665" y="30480"/>
                  </a:cubicBezTo>
                  <a:cubicBezTo>
                    <a:pt x="1101431" y="30480"/>
                    <a:pt x="1193185" y="60505"/>
                    <a:pt x="1269296" y="111924"/>
                  </a:cubicBezTo>
                  <a:lnTo>
                    <a:pt x="1317706" y="151866"/>
                  </a:lnTo>
                  <a:lnTo>
                    <a:pt x="1393601" y="99274"/>
                  </a:lnTo>
                  <a:cubicBezTo>
                    <a:pt x="1503432" y="36119"/>
                    <a:pt x="1630783" y="0"/>
                    <a:pt x="176657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$ḷíḋe">
              <a:extLst>
                <a:ext uri="{FF2B5EF4-FFF2-40B4-BE49-F238E27FC236}">
                  <a16:creationId xmlns:a16="http://schemas.microsoft.com/office/drawing/2014/main" id="{ED27E74E-A9BB-43CD-AD24-3C126937E75F}"/>
                </a:ext>
              </a:extLst>
            </p:cNvPr>
            <p:cNvSpPr/>
            <p:nvPr/>
          </p:nvSpPr>
          <p:spPr>
            <a:xfrm rot="20156002">
              <a:off x="4717251" y="2578373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şlíďé">
              <a:extLst>
                <a:ext uri="{FF2B5EF4-FFF2-40B4-BE49-F238E27FC236}">
                  <a16:creationId xmlns:a16="http://schemas.microsoft.com/office/drawing/2014/main" id="{962673E9-7579-4F32-B0AB-34491AE24318}"/>
                </a:ext>
              </a:extLst>
            </p:cNvPr>
            <p:cNvSpPr/>
            <p:nvPr/>
          </p:nvSpPr>
          <p:spPr>
            <a:xfrm rot="20696453">
              <a:off x="5113922" y="2326029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ṧ1îďé">
              <a:extLst>
                <a:ext uri="{FF2B5EF4-FFF2-40B4-BE49-F238E27FC236}">
                  <a16:creationId xmlns:a16="http://schemas.microsoft.com/office/drawing/2014/main" id="{24ECB5CB-7F56-409A-BB5D-AB8B5CC8D466}"/>
                </a:ext>
              </a:extLst>
            </p:cNvPr>
            <p:cNvSpPr/>
            <p:nvPr/>
          </p:nvSpPr>
          <p:spPr>
            <a:xfrm rot="21431251">
              <a:off x="5541255" y="2246889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ŝḻide">
              <a:extLst>
                <a:ext uri="{FF2B5EF4-FFF2-40B4-BE49-F238E27FC236}">
                  <a16:creationId xmlns:a16="http://schemas.microsoft.com/office/drawing/2014/main" id="{151D0E60-9973-419F-8B2E-9DF856F51896}"/>
                </a:ext>
              </a:extLst>
            </p:cNvPr>
            <p:cNvSpPr/>
            <p:nvPr/>
          </p:nvSpPr>
          <p:spPr>
            <a:xfrm rot="166256">
              <a:off x="6045010" y="2244600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ŝḷïḍê">
              <a:extLst>
                <a:ext uri="{FF2B5EF4-FFF2-40B4-BE49-F238E27FC236}">
                  <a16:creationId xmlns:a16="http://schemas.microsoft.com/office/drawing/2014/main" id="{48668540-1FF6-4F2F-8124-7DB6623E810F}"/>
                </a:ext>
              </a:extLst>
            </p:cNvPr>
            <p:cNvSpPr/>
            <p:nvPr/>
          </p:nvSpPr>
          <p:spPr>
            <a:xfrm rot="885485">
              <a:off x="6499290" y="2333085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1îḓé">
              <a:extLst>
                <a:ext uri="{FF2B5EF4-FFF2-40B4-BE49-F238E27FC236}">
                  <a16:creationId xmlns:a16="http://schemas.microsoft.com/office/drawing/2014/main" id="{F4D1301E-1767-4DEA-8FAE-1F82E0ED7882}"/>
                </a:ext>
              </a:extLst>
            </p:cNvPr>
            <p:cNvSpPr/>
            <p:nvPr/>
          </p:nvSpPr>
          <p:spPr>
            <a:xfrm rot="1490256">
              <a:off x="6897574" y="2572417"/>
              <a:ext cx="532056" cy="1721689"/>
            </a:xfrm>
            <a:prstGeom prst="roundRect">
              <a:avLst>
                <a:gd name="adj" fmla="val 17917"/>
              </a:avLst>
            </a:pr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lîḓe">
              <a:extLst>
                <a:ext uri="{FF2B5EF4-FFF2-40B4-BE49-F238E27FC236}">
                  <a16:creationId xmlns:a16="http://schemas.microsoft.com/office/drawing/2014/main" id="{9C0FA505-9074-4D74-B296-AF7F5461B4D4}"/>
                </a:ext>
              </a:extLst>
            </p:cNvPr>
            <p:cNvSpPr/>
            <p:nvPr/>
          </p:nvSpPr>
          <p:spPr bwMode="auto">
            <a:xfrm>
              <a:off x="6192549" y="2345661"/>
              <a:ext cx="316184" cy="31444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ṣlîdê">
              <a:extLst>
                <a:ext uri="{FF2B5EF4-FFF2-40B4-BE49-F238E27FC236}">
                  <a16:creationId xmlns:a16="http://schemas.microsoft.com/office/drawing/2014/main" id="{687EDCFB-E2DB-4986-B11C-F60AADCDDE5D}"/>
                </a:ext>
              </a:extLst>
            </p:cNvPr>
            <p:cNvSpPr/>
            <p:nvPr/>
          </p:nvSpPr>
          <p:spPr bwMode="auto">
            <a:xfrm>
              <a:off x="5593955" y="2345661"/>
              <a:ext cx="316184" cy="31444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ṡḷïḍè">
              <a:extLst>
                <a:ext uri="{FF2B5EF4-FFF2-40B4-BE49-F238E27FC236}">
                  <a16:creationId xmlns:a16="http://schemas.microsoft.com/office/drawing/2014/main" id="{591129AE-7EDE-4AB1-A01E-1537024BF633}"/>
                </a:ext>
              </a:extLst>
            </p:cNvPr>
            <p:cNvSpPr/>
            <p:nvPr/>
          </p:nvSpPr>
          <p:spPr bwMode="auto">
            <a:xfrm>
              <a:off x="4584511" y="2739742"/>
              <a:ext cx="316184" cy="31444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ṡlídé">
              <a:extLst>
                <a:ext uri="{FF2B5EF4-FFF2-40B4-BE49-F238E27FC236}">
                  <a16:creationId xmlns:a16="http://schemas.microsoft.com/office/drawing/2014/main" id="{73743BB9-602C-4603-95FC-D304594C3612}"/>
                </a:ext>
              </a:extLst>
            </p:cNvPr>
            <p:cNvSpPr/>
            <p:nvPr/>
          </p:nvSpPr>
          <p:spPr bwMode="auto">
            <a:xfrm>
              <a:off x="5057975" y="2444419"/>
              <a:ext cx="316184" cy="314446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ṡļiḓê">
              <a:extLst>
                <a:ext uri="{FF2B5EF4-FFF2-40B4-BE49-F238E27FC236}">
                  <a16:creationId xmlns:a16="http://schemas.microsoft.com/office/drawing/2014/main" id="{5762748F-C1BA-4C40-A20D-B82A0F2A3D6C}"/>
                </a:ext>
              </a:extLst>
            </p:cNvPr>
            <p:cNvSpPr/>
            <p:nvPr/>
          </p:nvSpPr>
          <p:spPr bwMode="auto">
            <a:xfrm>
              <a:off x="6773669" y="2451302"/>
              <a:ext cx="316184" cy="314446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š1íḓê">
              <a:extLst>
                <a:ext uri="{FF2B5EF4-FFF2-40B4-BE49-F238E27FC236}">
                  <a16:creationId xmlns:a16="http://schemas.microsoft.com/office/drawing/2014/main" id="{68B9401A-1653-4D0F-A944-ECEB60C0CC10}"/>
                </a:ext>
              </a:extLst>
            </p:cNvPr>
            <p:cNvSpPr/>
            <p:nvPr/>
          </p:nvSpPr>
          <p:spPr bwMode="auto">
            <a:xfrm>
              <a:off x="7291305" y="2707479"/>
              <a:ext cx="316184" cy="314446"/>
            </a:xfrm>
            <a:custGeom>
              <a:avLst/>
              <a:gdLst>
                <a:gd name="T0" fmla="*/ 119 w 236"/>
                <a:gd name="T1" fmla="*/ 123 h 236"/>
                <a:gd name="T2" fmla="*/ 111 w 236"/>
                <a:gd name="T3" fmla="*/ 131 h 236"/>
                <a:gd name="T4" fmla="*/ 115 w 236"/>
                <a:gd name="T5" fmla="*/ 138 h 236"/>
                <a:gd name="T6" fmla="*/ 115 w 236"/>
                <a:gd name="T7" fmla="*/ 150 h 236"/>
                <a:gd name="T8" fmla="*/ 118 w 236"/>
                <a:gd name="T9" fmla="*/ 154 h 236"/>
                <a:gd name="T10" fmla="*/ 119 w 236"/>
                <a:gd name="T11" fmla="*/ 154 h 236"/>
                <a:gd name="T12" fmla="*/ 122 w 236"/>
                <a:gd name="T13" fmla="*/ 150 h 236"/>
                <a:gd name="T14" fmla="*/ 122 w 236"/>
                <a:gd name="T15" fmla="*/ 138 h 236"/>
                <a:gd name="T16" fmla="*/ 126 w 236"/>
                <a:gd name="T17" fmla="*/ 131 h 236"/>
                <a:gd name="T18" fmla="*/ 119 w 236"/>
                <a:gd name="T19" fmla="*/ 123 h 236"/>
                <a:gd name="T20" fmla="*/ 119 w 236"/>
                <a:gd name="T21" fmla="*/ 66 h 236"/>
                <a:gd name="T22" fmla="*/ 100 w 236"/>
                <a:gd name="T23" fmla="*/ 84 h 236"/>
                <a:gd name="T24" fmla="*/ 100 w 236"/>
                <a:gd name="T25" fmla="*/ 102 h 236"/>
                <a:gd name="T26" fmla="*/ 137 w 236"/>
                <a:gd name="T27" fmla="*/ 102 h 236"/>
                <a:gd name="T28" fmla="*/ 137 w 236"/>
                <a:gd name="T29" fmla="*/ 84 h 236"/>
                <a:gd name="T30" fmla="*/ 119 w 236"/>
                <a:gd name="T31" fmla="*/ 66 h 236"/>
                <a:gd name="T32" fmla="*/ 118 w 236"/>
                <a:gd name="T33" fmla="*/ 0 h 236"/>
                <a:gd name="T34" fmla="*/ 0 w 236"/>
                <a:gd name="T35" fmla="*/ 118 h 236"/>
                <a:gd name="T36" fmla="*/ 118 w 236"/>
                <a:gd name="T37" fmla="*/ 236 h 236"/>
                <a:gd name="T38" fmla="*/ 236 w 236"/>
                <a:gd name="T39" fmla="*/ 118 h 236"/>
                <a:gd name="T40" fmla="*/ 118 w 236"/>
                <a:gd name="T41" fmla="*/ 0 h 236"/>
                <a:gd name="T42" fmla="*/ 164 w 236"/>
                <a:gd name="T43" fmla="*/ 161 h 236"/>
                <a:gd name="T44" fmla="*/ 149 w 236"/>
                <a:gd name="T45" fmla="*/ 176 h 236"/>
                <a:gd name="T46" fmla="*/ 88 w 236"/>
                <a:gd name="T47" fmla="*/ 176 h 236"/>
                <a:gd name="T48" fmla="*/ 73 w 236"/>
                <a:gd name="T49" fmla="*/ 161 h 236"/>
                <a:gd name="T50" fmla="*/ 73 w 236"/>
                <a:gd name="T51" fmla="*/ 105 h 236"/>
                <a:gd name="T52" fmla="*/ 76 w 236"/>
                <a:gd name="T53" fmla="*/ 102 h 236"/>
                <a:gd name="T54" fmla="*/ 86 w 236"/>
                <a:gd name="T55" fmla="*/ 102 h 236"/>
                <a:gd name="T56" fmla="*/ 86 w 236"/>
                <a:gd name="T57" fmla="*/ 84 h 236"/>
                <a:gd name="T58" fmla="*/ 118 w 236"/>
                <a:gd name="T59" fmla="*/ 51 h 236"/>
                <a:gd name="T60" fmla="*/ 119 w 236"/>
                <a:gd name="T61" fmla="*/ 51 h 236"/>
                <a:gd name="T62" fmla="*/ 152 w 236"/>
                <a:gd name="T63" fmla="*/ 84 h 236"/>
                <a:gd name="T64" fmla="*/ 152 w 236"/>
                <a:gd name="T65" fmla="*/ 102 h 236"/>
                <a:gd name="T66" fmla="*/ 161 w 236"/>
                <a:gd name="T67" fmla="*/ 102 h 236"/>
                <a:gd name="T68" fmla="*/ 164 w 236"/>
                <a:gd name="T69" fmla="*/ 105 h 236"/>
                <a:gd name="T70" fmla="*/ 164 w 236"/>
                <a:gd name="T71" fmla="*/ 16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6" h="236">
                  <a:moveTo>
                    <a:pt x="119" y="123"/>
                  </a:moveTo>
                  <a:cubicBezTo>
                    <a:pt x="114" y="123"/>
                    <a:pt x="111" y="127"/>
                    <a:pt x="111" y="131"/>
                  </a:cubicBezTo>
                  <a:cubicBezTo>
                    <a:pt x="111" y="134"/>
                    <a:pt x="112" y="136"/>
                    <a:pt x="115" y="13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2"/>
                    <a:pt x="116" y="154"/>
                    <a:pt x="118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1" y="154"/>
                    <a:pt x="122" y="152"/>
                    <a:pt x="122" y="150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5" y="136"/>
                    <a:pt x="126" y="134"/>
                    <a:pt x="126" y="131"/>
                  </a:cubicBezTo>
                  <a:cubicBezTo>
                    <a:pt x="126" y="126"/>
                    <a:pt x="123" y="123"/>
                    <a:pt x="119" y="123"/>
                  </a:cubicBezTo>
                  <a:close/>
                  <a:moveTo>
                    <a:pt x="119" y="66"/>
                  </a:moveTo>
                  <a:cubicBezTo>
                    <a:pt x="108" y="66"/>
                    <a:pt x="100" y="74"/>
                    <a:pt x="100" y="8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74"/>
                    <a:pt x="129" y="66"/>
                    <a:pt x="119" y="66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64" y="161"/>
                  </a:moveTo>
                  <a:cubicBezTo>
                    <a:pt x="164" y="169"/>
                    <a:pt x="157" y="176"/>
                    <a:pt x="149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0" y="176"/>
                    <a:pt x="73" y="169"/>
                    <a:pt x="73" y="161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3"/>
                    <a:pt x="74" y="102"/>
                    <a:pt x="7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66"/>
                    <a:pt x="100" y="52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37" y="52"/>
                    <a:pt x="152" y="66"/>
                    <a:pt x="152" y="84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3" y="102"/>
                    <a:pt x="164" y="103"/>
                    <a:pt x="164" y="105"/>
                  </a:cubicBezTo>
                  <a:lnTo>
                    <a:pt x="164" y="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ṥḻïḍè">
              <a:extLst>
                <a:ext uri="{FF2B5EF4-FFF2-40B4-BE49-F238E27FC236}">
                  <a16:creationId xmlns:a16="http://schemas.microsoft.com/office/drawing/2014/main" id="{D249553F-6335-4C3F-9B91-337A67E0A386}"/>
                </a:ext>
              </a:extLst>
            </p:cNvPr>
            <p:cNvSpPr/>
            <p:nvPr/>
          </p:nvSpPr>
          <p:spPr bwMode="auto">
            <a:xfrm>
              <a:off x="5809665" y="4318070"/>
              <a:ext cx="633204" cy="633204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ṣḷïḑ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447834" y="2466598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多种身份认证和权限认证方式的支持</a:t>
              </a:r>
              <a:endParaRPr lang="en-US" altLang="zh-CN" sz="1100" dirty="0"/>
            </a:p>
          </p:txBody>
        </p:sp>
        <p:sp>
          <p:nvSpPr>
            <p:cNvPr id="27" name="iŝļ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447834" y="2079000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身份认证</a:t>
              </a:r>
              <a:endParaRPr lang="en-US" altLang="zh-CN" sz="1800" b="1" dirty="0"/>
            </a:p>
          </p:txBody>
        </p:sp>
        <p:sp>
          <p:nvSpPr>
            <p:cNvPr id="28" name="îṡḻîd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447834" y="3515235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内置了限流系统</a:t>
              </a:r>
              <a:endParaRPr lang="en-US" altLang="zh-CN" sz="1100" dirty="0"/>
            </a:p>
          </p:txBody>
        </p:sp>
        <p:sp>
          <p:nvSpPr>
            <p:cNvPr id="29" name="îṥḻí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447834" y="3127637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限流</a:t>
              </a:r>
              <a:endParaRPr lang="en-US" altLang="zh-CN" sz="1800" b="1" dirty="0"/>
            </a:p>
          </p:txBody>
        </p:sp>
        <p:sp>
          <p:nvSpPr>
            <p:cNvPr id="30" name="ï$ļï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447834" y="4563873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直观的</a:t>
              </a:r>
              <a:r>
                <a:rPr lang="en-US" altLang="zh-CN" sz="1100" dirty="0"/>
                <a:t>API web</a:t>
              </a:r>
              <a:r>
                <a:rPr lang="zh-CN" altLang="en-US" sz="1100" dirty="0"/>
                <a:t>界面</a:t>
              </a:r>
              <a:endParaRPr lang="en-US" altLang="zh-CN" sz="1100" dirty="0"/>
            </a:p>
          </p:txBody>
        </p:sp>
        <p:sp>
          <p:nvSpPr>
            <p:cNvPr id="31" name="îsḻï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447834" y="4176275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界面</a:t>
              </a:r>
              <a:endParaRPr lang="en-US" altLang="zh-CN" sz="1800" b="1" dirty="0"/>
            </a:p>
          </p:txBody>
        </p:sp>
        <p:sp>
          <p:nvSpPr>
            <p:cNvPr id="32" name="ïŝḻí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1000" y="2466598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100" dirty="0"/>
                <a:t>提供了定义序列化器</a:t>
              </a:r>
              <a:r>
                <a:rPr lang="en-US" altLang="zh-CN" sz="1100" dirty="0"/>
                <a:t>Serializer</a:t>
              </a:r>
              <a:r>
                <a:rPr lang="zh-CN" altLang="en-US" sz="1100" dirty="0"/>
                <a:t>的方法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可以快速根据</a:t>
              </a:r>
              <a:r>
                <a:rPr lang="en-US" altLang="zh-CN" sz="1100" dirty="0"/>
                <a:t>Django ORM </a:t>
              </a:r>
              <a:r>
                <a:rPr lang="zh-CN" altLang="en-US" sz="1100" dirty="0"/>
                <a:t>或者其他库自动序列化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反序列化</a:t>
              </a:r>
              <a:endParaRPr lang="en-US" altLang="zh-CN" sz="1100" dirty="0"/>
            </a:p>
          </p:txBody>
        </p:sp>
        <p:sp>
          <p:nvSpPr>
            <p:cNvPr id="33" name="iṧlî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1000" y="2079000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序列化</a:t>
              </a:r>
              <a:endParaRPr lang="en-US" altLang="zh-CN" sz="1800" b="1" dirty="0"/>
            </a:p>
          </p:txBody>
        </p:sp>
        <p:sp>
          <p:nvSpPr>
            <p:cNvPr id="34" name="iṥľí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1000" y="3515235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100" dirty="0"/>
                <a:t>提供了丰富的类视图</a:t>
              </a:r>
              <a:r>
                <a:rPr lang="en-US" altLang="zh-CN" sz="1100" dirty="0"/>
                <a:t>\MIXIN</a:t>
              </a:r>
              <a:r>
                <a:rPr lang="zh-CN" altLang="en-US" sz="1100" dirty="0"/>
                <a:t>扩展类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简化视图的编写</a:t>
              </a:r>
              <a:endParaRPr lang="en-US" altLang="zh-CN" sz="1100" dirty="0"/>
            </a:p>
          </p:txBody>
        </p:sp>
        <p:sp>
          <p:nvSpPr>
            <p:cNvPr id="35" name="íṩļî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1000" y="3127637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视图</a:t>
              </a:r>
              <a:endParaRPr lang="en-US" altLang="zh-CN" sz="1800" b="1" dirty="0"/>
            </a:p>
          </p:txBody>
        </p:sp>
        <p:sp>
          <p:nvSpPr>
            <p:cNvPr id="36" name="íś1ïḋ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21000" y="4563873"/>
              <a:ext cx="28231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100" dirty="0"/>
                <a:t>丰富的定制层级</a:t>
              </a:r>
              <a:r>
                <a:rPr lang="en-US" altLang="zh-CN" sz="1100" dirty="0"/>
                <a:t>:</a:t>
              </a:r>
              <a:r>
                <a:rPr lang="zh-CN" altLang="en-US" sz="1100" dirty="0"/>
                <a:t>函数视图</a:t>
              </a:r>
              <a:r>
                <a:rPr lang="en-US" altLang="zh-CN" sz="1100" dirty="0"/>
                <a:t>\</a:t>
              </a:r>
              <a:r>
                <a:rPr lang="zh-CN" altLang="en-US" sz="1100" dirty="0"/>
                <a:t>类视图</a:t>
              </a:r>
              <a:r>
                <a:rPr lang="en-US" altLang="zh-CN" sz="1100" dirty="0"/>
                <a:t>\</a:t>
              </a:r>
              <a:r>
                <a:rPr lang="zh-CN" altLang="en-US" sz="1100" dirty="0"/>
                <a:t>视图结合到自动生成</a:t>
              </a:r>
              <a:r>
                <a:rPr lang="en-US" altLang="zh-CN" sz="1100" dirty="0"/>
                <a:t>API,</a:t>
              </a:r>
              <a:r>
                <a:rPr lang="zh-CN" altLang="en-US" sz="1100" dirty="0"/>
                <a:t>满足各种需要</a:t>
              </a:r>
              <a:endParaRPr lang="en-US" altLang="zh-CN" sz="1100" dirty="0"/>
            </a:p>
          </p:txBody>
        </p:sp>
        <p:sp>
          <p:nvSpPr>
            <p:cNvPr id="37" name="îŝḷí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21000" y="4176275"/>
              <a:ext cx="282316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定制层级</a:t>
              </a:r>
              <a:endParaRPr lang="en-US" altLang="zh-CN" sz="1800" b="1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FE8EC7A-2552-406A-BED1-DE874DB8A518}"/>
                </a:ext>
              </a:extLst>
            </p:cNvPr>
            <p:cNvCxnSpPr/>
            <p:nvPr/>
          </p:nvCxnSpPr>
          <p:spPr>
            <a:xfrm>
              <a:off x="1101000" y="3075817"/>
              <a:ext cx="252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642E698-F2D2-42C6-A4F9-C94F6DEE1332}"/>
                </a:ext>
              </a:extLst>
            </p:cNvPr>
            <p:cNvCxnSpPr/>
            <p:nvPr/>
          </p:nvCxnSpPr>
          <p:spPr>
            <a:xfrm>
              <a:off x="1101000" y="4124454"/>
              <a:ext cx="252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EE10D76-7200-43CB-B3FD-9E22C0D2CC9A}"/>
                </a:ext>
              </a:extLst>
            </p:cNvPr>
            <p:cNvCxnSpPr/>
            <p:nvPr/>
          </p:nvCxnSpPr>
          <p:spPr>
            <a:xfrm>
              <a:off x="8571000" y="3075817"/>
              <a:ext cx="252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723F564-790A-4906-AD65-AA1ED5B0F513}"/>
                </a:ext>
              </a:extLst>
            </p:cNvPr>
            <p:cNvCxnSpPr/>
            <p:nvPr/>
          </p:nvCxnSpPr>
          <p:spPr>
            <a:xfrm>
              <a:off x="8571000" y="4124454"/>
              <a:ext cx="252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21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2c003fee-b0ef-4976-bf57-eb05c19ca1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ba0475b-fd7d-4bb6-b0df-21317534d0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aeb538-ba05-44f8-84fd-3560b95d10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4b59f4-1752-4c59-89d5-468a72e9fd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300a8-8bb0-4700-bc9d-a1b8820e48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6ff930c-8939-450b-b879-7bfb9bcd13b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2f199-8d63-47d4-9e87-a9314f7d5d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e58542-c0a4-48ed-9bc9-ff693a0e4ca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4b59f4-1752-4c59-89d5-468a72e9fd15"/>
</p:tagLst>
</file>

<file path=ppt/theme/theme1.xml><?xml version="1.0" encoding="utf-8"?>
<a:theme xmlns:a="http://schemas.openxmlformats.org/drawingml/2006/main" name="主题5">
  <a:themeElements>
    <a:clrScheme name="自定义 3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D23C"/>
      </a:accent1>
      <a:accent2>
        <a:srgbClr val="424242"/>
      </a:accent2>
      <a:accent3>
        <a:srgbClr val="616161"/>
      </a:accent3>
      <a:accent4>
        <a:srgbClr val="ECB500"/>
      </a:accent4>
      <a:accent5>
        <a:srgbClr val="969696"/>
      </a:accent5>
      <a:accent6>
        <a:srgbClr val="7F7F7F"/>
      </a:accent6>
      <a:hlink>
        <a:srgbClr val="FFD23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1018</TotalTime>
  <Words>1073</Words>
  <Application>Microsoft Office PowerPoint</Application>
  <PresentationFormat>宽屏</PresentationFormat>
  <Paragraphs>174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微软雅黑</vt:lpstr>
      <vt:lpstr>Arial</vt:lpstr>
      <vt:lpstr>Calibri</vt:lpstr>
      <vt:lpstr>Impact</vt:lpstr>
      <vt:lpstr>主题5</vt:lpstr>
      <vt:lpstr>Django Rest Framework简介</vt:lpstr>
      <vt:lpstr>PowerPoint 演示文稿</vt:lpstr>
      <vt:lpstr>场景提出</vt:lpstr>
      <vt:lpstr>开发场景—产业分析系统</vt:lpstr>
      <vt:lpstr>Flask遇到的问题</vt:lpstr>
      <vt:lpstr>框架简介</vt:lpstr>
      <vt:lpstr>框架选择</vt:lpstr>
      <vt:lpstr>DRF框架--序列化和反序列化复用</vt:lpstr>
      <vt:lpstr>DRF框架特点</vt:lpstr>
      <vt:lpstr>快速上手</vt:lpstr>
      <vt:lpstr>简单使用</vt:lpstr>
      <vt:lpstr>创建model</vt:lpstr>
      <vt:lpstr>创建Serializer类</vt:lpstr>
      <vt:lpstr>编写视图</vt:lpstr>
      <vt:lpstr>查看结果</vt:lpstr>
      <vt:lpstr>viewSet封装</vt:lpstr>
      <vt:lpstr>APIView</vt:lpstr>
      <vt:lpstr>使用视图前后对比</vt:lpstr>
      <vt:lpstr>Mixins类与GenericAPIView</vt:lpstr>
      <vt:lpstr>Mixins家族</vt:lpstr>
      <vt:lpstr>Mixins类与GenericAPIView应用</vt:lpstr>
      <vt:lpstr>通用视图</vt:lpstr>
      <vt:lpstr>视图继承关系</vt:lpstr>
      <vt:lpstr>Api文档生成</vt:lpstr>
      <vt:lpstr>Swagger集成</vt:lpstr>
      <vt:lpstr>代码集成</vt:lpstr>
      <vt:lpstr>Swagger界面</vt:lpstr>
      <vt:lpstr>谢谢 有想法希望可以一起讨论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xui xi</cp:lastModifiedBy>
  <cp:revision>39</cp:revision>
  <cp:lastPrinted>2017-09-04T16:00:00Z</cp:lastPrinted>
  <dcterms:created xsi:type="dcterms:W3CDTF">2017-09-04T16:00:00Z</dcterms:created>
  <dcterms:modified xsi:type="dcterms:W3CDTF">2020-05-29T13:09:33Z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2018-08-30T09:17:57.0521366Z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