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6" r:id="rId3"/>
  </p:sldMasterIdLst>
  <p:notesMasterIdLst>
    <p:notesMasterId r:id="rId22"/>
  </p:notesMasterIdLst>
  <p:sldIdLst>
    <p:sldId id="256" r:id="rId4"/>
    <p:sldId id="1693" r:id="rId5"/>
    <p:sldId id="258" r:id="rId6"/>
    <p:sldId id="1741" r:id="rId7"/>
    <p:sldId id="1742" r:id="rId8"/>
    <p:sldId id="1709" r:id="rId9"/>
    <p:sldId id="1748" r:id="rId10"/>
    <p:sldId id="1747" r:id="rId11"/>
    <p:sldId id="1750" r:id="rId12"/>
    <p:sldId id="1749" r:id="rId13"/>
    <p:sldId id="1751" r:id="rId14"/>
    <p:sldId id="1752" r:id="rId15"/>
    <p:sldId id="1753" r:id="rId16"/>
    <p:sldId id="1755" r:id="rId17"/>
    <p:sldId id="1754" r:id="rId18"/>
    <p:sldId id="1756" r:id="rId19"/>
    <p:sldId id="1758" r:id="rId20"/>
    <p:sldId id="17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1EF0A-3511-4774-A2A4-A9A8ACEB34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E6E04-223B-4C76-9AFE-D98B30AE56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8" name="AutoShape 9690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85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91" name="Rectangle 9692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solidFill>
            <a:srgbClr val="113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9892" name="Rectangle 9693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93" name="Freeform 9694"/>
          <p:cNvSpPr/>
          <p:nvPr/>
        </p:nvSpPr>
        <p:spPr bwMode="auto">
          <a:xfrm>
            <a:off x="3849716" y="4765693"/>
            <a:ext cx="4483134" cy="509589"/>
          </a:xfrm>
          <a:custGeom>
            <a:avLst/>
            <a:gdLst>
              <a:gd name="T0" fmla="*/ 2221 w 2354"/>
              <a:gd name="T1" fmla="*/ 0 h 268"/>
              <a:gd name="T2" fmla="*/ 133 w 2354"/>
              <a:gd name="T3" fmla="*/ 0 h 268"/>
              <a:gd name="T4" fmla="*/ 0 w 2354"/>
              <a:gd name="T5" fmla="*/ 134 h 268"/>
              <a:gd name="T6" fmla="*/ 133 w 2354"/>
              <a:gd name="T7" fmla="*/ 268 h 268"/>
              <a:gd name="T8" fmla="*/ 2221 w 2354"/>
              <a:gd name="T9" fmla="*/ 268 h 268"/>
              <a:gd name="T10" fmla="*/ 2354 w 2354"/>
              <a:gd name="T11" fmla="*/ 134 h 268"/>
              <a:gd name="T12" fmla="*/ 2221 w 2354"/>
              <a:gd name="T13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4" h="268">
                <a:moveTo>
                  <a:pt x="2221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60"/>
                  <a:pt x="0" y="134"/>
                </a:cubicBezTo>
                <a:cubicBezTo>
                  <a:pt x="0" y="208"/>
                  <a:pt x="60" y="268"/>
                  <a:pt x="133" y="268"/>
                </a:cubicBezTo>
                <a:cubicBezTo>
                  <a:pt x="2221" y="268"/>
                  <a:pt x="2221" y="268"/>
                  <a:pt x="2221" y="268"/>
                </a:cubicBezTo>
                <a:cubicBezTo>
                  <a:pt x="2294" y="268"/>
                  <a:pt x="2354" y="208"/>
                  <a:pt x="2354" y="134"/>
                </a:cubicBezTo>
                <a:cubicBezTo>
                  <a:pt x="2354" y="60"/>
                  <a:pt x="2294" y="0"/>
                  <a:pt x="2221" y="0"/>
                </a:cubicBezTo>
              </a:path>
            </a:pathLst>
          </a:custGeom>
          <a:solidFill>
            <a:srgbClr val="4B65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94" name="Freeform 9695"/>
          <p:cNvSpPr/>
          <p:nvPr/>
        </p:nvSpPr>
        <p:spPr bwMode="auto">
          <a:xfrm>
            <a:off x="2917846" y="3721338"/>
            <a:ext cx="6348461" cy="1088806"/>
          </a:xfrm>
          <a:custGeom>
            <a:avLst/>
            <a:gdLst>
              <a:gd name="T0" fmla="*/ 3125 w 3334"/>
              <a:gd name="T1" fmla="*/ 416 h 416"/>
              <a:gd name="T2" fmla="*/ 209 w 3334"/>
              <a:gd name="T3" fmla="*/ 416 h 416"/>
              <a:gd name="T4" fmla="*/ 0 w 3334"/>
              <a:gd name="T5" fmla="*/ 208 h 416"/>
              <a:gd name="T6" fmla="*/ 209 w 3334"/>
              <a:gd name="T7" fmla="*/ 0 h 416"/>
              <a:gd name="T8" fmla="*/ 3125 w 3334"/>
              <a:gd name="T9" fmla="*/ 0 h 416"/>
              <a:gd name="T10" fmla="*/ 3334 w 3334"/>
              <a:gd name="T11" fmla="*/ 208 h 416"/>
              <a:gd name="T12" fmla="*/ 3125 w 3334"/>
              <a:gd name="T13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4" h="416">
                <a:moveTo>
                  <a:pt x="3125" y="416"/>
                </a:moveTo>
                <a:cubicBezTo>
                  <a:pt x="209" y="416"/>
                  <a:pt x="209" y="416"/>
                  <a:pt x="209" y="416"/>
                </a:cubicBezTo>
                <a:cubicBezTo>
                  <a:pt x="94" y="416"/>
                  <a:pt x="0" y="322"/>
                  <a:pt x="0" y="208"/>
                </a:cubicBezTo>
                <a:cubicBezTo>
                  <a:pt x="0" y="94"/>
                  <a:pt x="94" y="0"/>
                  <a:pt x="209" y="0"/>
                </a:cubicBezTo>
                <a:cubicBezTo>
                  <a:pt x="3125" y="0"/>
                  <a:pt x="3125" y="0"/>
                  <a:pt x="3125" y="0"/>
                </a:cubicBezTo>
                <a:cubicBezTo>
                  <a:pt x="3240" y="0"/>
                  <a:pt x="3334" y="94"/>
                  <a:pt x="3334" y="208"/>
                </a:cubicBezTo>
                <a:cubicBezTo>
                  <a:pt x="3334" y="322"/>
                  <a:pt x="3240" y="416"/>
                  <a:pt x="3125" y="416"/>
                </a:cubicBezTo>
                <a:close/>
              </a:path>
            </a:pathLst>
          </a:custGeom>
          <a:solidFill>
            <a:srgbClr val="19A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97354" y="553925"/>
            <a:ext cx="4191032" cy="3200411"/>
            <a:chOff x="3997354" y="1250955"/>
            <a:chExt cx="4191032" cy="3200411"/>
          </a:xfrm>
        </p:grpSpPr>
        <p:sp>
          <p:nvSpPr>
            <p:cNvPr id="19895" name="Freeform 9696"/>
            <p:cNvSpPr/>
            <p:nvPr/>
          </p:nvSpPr>
          <p:spPr bwMode="auto">
            <a:xfrm>
              <a:off x="6962827" y="1554169"/>
              <a:ext cx="911232" cy="852490"/>
            </a:xfrm>
            <a:custGeom>
              <a:avLst/>
              <a:gdLst>
                <a:gd name="T0" fmla="*/ 197 w 479"/>
                <a:gd name="T1" fmla="*/ 0 h 447"/>
                <a:gd name="T2" fmla="*/ 14 w 479"/>
                <a:gd name="T3" fmla="*/ 96 h 447"/>
                <a:gd name="T4" fmla="*/ 6 w 479"/>
                <a:gd name="T5" fmla="*/ 123 h 447"/>
                <a:gd name="T6" fmla="*/ 165 w 479"/>
                <a:gd name="T7" fmla="*/ 426 h 447"/>
                <a:gd name="T8" fmla="*/ 230 w 479"/>
                <a:gd name="T9" fmla="*/ 447 h 447"/>
                <a:gd name="T10" fmla="*/ 465 w 479"/>
                <a:gd name="T11" fmla="*/ 323 h 447"/>
                <a:gd name="T12" fmla="*/ 474 w 479"/>
                <a:gd name="T13" fmla="*/ 295 h 447"/>
                <a:gd name="T14" fmla="*/ 338 w 479"/>
                <a:gd name="T15" fmla="*/ 37 h 447"/>
                <a:gd name="T16" fmla="*/ 197 w 479"/>
                <a:gd name="T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447">
                  <a:moveTo>
                    <a:pt x="197" y="0"/>
                  </a:moveTo>
                  <a:cubicBezTo>
                    <a:pt x="14" y="96"/>
                    <a:pt x="14" y="96"/>
                    <a:pt x="14" y="96"/>
                  </a:cubicBezTo>
                  <a:cubicBezTo>
                    <a:pt x="4" y="101"/>
                    <a:pt x="0" y="114"/>
                    <a:pt x="6" y="123"/>
                  </a:cubicBezTo>
                  <a:cubicBezTo>
                    <a:pt x="165" y="426"/>
                    <a:pt x="165" y="426"/>
                    <a:pt x="165" y="42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465" y="323"/>
                    <a:pt x="465" y="323"/>
                    <a:pt x="465" y="323"/>
                  </a:cubicBezTo>
                  <a:cubicBezTo>
                    <a:pt x="475" y="317"/>
                    <a:pt x="479" y="305"/>
                    <a:pt x="474" y="295"/>
                  </a:cubicBezTo>
                  <a:cubicBezTo>
                    <a:pt x="338" y="37"/>
                    <a:pt x="338" y="37"/>
                    <a:pt x="338" y="37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96" name="Freeform 9697"/>
            <p:cNvSpPr/>
            <p:nvPr/>
          </p:nvSpPr>
          <p:spPr bwMode="auto">
            <a:xfrm>
              <a:off x="7235879" y="1554169"/>
              <a:ext cx="638180" cy="744540"/>
            </a:xfrm>
            <a:custGeom>
              <a:avLst/>
              <a:gdLst>
                <a:gd name="T0" fmla="*/ 53 w 335"/>
                <a:gd name="T1" fmla="*/ 0 h 391"/>
                <a:gd name="T2" fmla="*/ 0 w 335"/>
                <a:gd name="T3" fmla="*/ 28 h 391"/>
                <a:gd name="T4" fmla="*/ 191 w 335"/>
                <a:gd name="T5" fmla="*/ 391 h 391"/>
                <a:gd name="T6" fmla="*/ 321 w 335"/>
                <a:gd name="T7" fmla="*/ 323 h 391"/>
                <a:gd name="T8" fmla="*/ 330 w 335"/>
                <a:gd name="T9" fmla="*/ 295 h 391"/>
                <a:gd name="T10" fmla="*/ 194 w 335"/>
                <a:gd name="T11" fmla="*/ 37 h 391"/>
                <a:gd name="T12" fmla="*/ 53 w 335"/>
                <a:gd name="T1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391">
                  <a:moveTo>
                    <a:pt x="53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321" y="323"/>
                    <a:pt x="321" y="323"/>
                    <a:pt x="321" y="323"/>
                  </a:cubicBezTo>
                  <a:cubicBezTo>
                    <a:pt x="331" y="317"/>
                    <a:pt x="335" y="305"/>
                    <a:pt x="330" y="295"/>
                  </a:cubicBezTo>
                  <a:cubicBezTo>
                    <a:pt x="194" y="37"/>
                    <a:pt x="194" y="37"/>
                    <a:pt x="194" y="3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97" name="Freeform 9698"/>
            <p:cNvSpPr/>
            <p:nvPr/>
          </p:nvSpPr>
          <p:spPr bwMode="auto">
            <a:xfrm>
              <a:off x="7053315" y="1704982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98" name="Freeform 9699"/>
            <p:cNvSpPr/>
            <p:nvPr/>
          </p:nvSpPr>
          <p:spPr bwMode="auto">
            <a:xfrm>
              <a:off x="7081890" y="1760544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99" name="Freeform 9700"/>
            <p:cNvSpPr/>
            <p:nvPr/>
          </p:nvSpPr>
          <p:spPr bwMode="auto">
            <a:xfrm>
              <a:off x="7110466" y="1812932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00" name="Freeform 9701"/>
            <p:cNvSpPr/>
            <p:nvPr/>
          </p:nvSpPr>
          <p:spPr bwMode="auto">
            <a:xfrm>
              <a:off x="7139041" y="1868495"/>
              <a:ext cx="227014" cy="141288"/>
            </a:xfrm>
            <a:custGeom>
              <a:avLst/>
              <a:gdLst>
                <a:gd name="T0" fmla="*/ 143 w 143"/>
                <a:gd name="T1" fmla="*/ 19 h 89"/>
                <a:gd name="T2" fmla="*/ 11 w 143"/>
                <a:gd name="T3" fmla="*/ 89 h 89"/>
                <a:gd name="T4" fmla="*/ 0 w 143"/>
                <a:gd name="T5" fmla="*/ 69 h 89"/>
                <a:gd name="T6" fmla="*/ 132 w 143"/>
                <a:gd name="T7" fmla="*/ 0 h 89"/>
                <a:gd name="T8" fmla="*/ 143 w 143"/>
                <a:gd name="T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19"/>
                  </a:moveTo>
                  <a:lnTo>
                    <a:pt x="11" y="89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01" name="Freeform 9702"/>
            <p:cNvSpPr/>
            <p:nvPr/>
          </p:nvSpPr>
          <p:spPr bwMode="auto">
            <a:xfrm>
              <a:off x="7167616" y="1922470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02" name="Freeform 9703"/>
            <p:cNvSpPr/>
            <p:nvPr/>
          </p:nvSpPr>
          <p:spPr bwMode="auto">
            <a:xfrm>
              <a:off x="7196191" y="197803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03" name="Freeform 9704"/>
            <p:cNvSpPr/>
            <p:nvPr/>
          </p:nvSpPr>
          <p:spPr bwMode="auto">
            <a:xfrm>
              <a:off x="7226354" y="2035183"/>
              <a:ext cx="227014" cy="139700"/>
            </a:xfrm>
            <a:custGeom>
              <a:avLst/>
              <a:gdLst>
                <a:gd name="T0" fmla="*/ 143 w 143"/>
                <a:gd name="T1" fmla="*/ 19 h 88"/>
                <a:gd name="T2" fmla="*/ 11 w 143"/>
                <a:gd name="T3" fmla="*/ 88 h 88"/>
                <a:gd name="T4" fmla="*/ 0 w 143"/>
                <a:gd name="T5" fmla="*/ 68 h 88"/>
                <a:gd name="T6" fmla="*/ 132 w 143"/>
                <a:gd name="T7" fmla="*/ 0 h 88"/>
                <a:gd name="T8" fmla="*/ 143 w 143"/>
                <a:gd name="T9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19"/>
                  </a:moveTo>
                  <a:lnTo>
                    <a:pt x="11" y="88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04" name="Freeform 9705"/>
            <p:cNvSpPr/>
            <p:nvPr/>
          </p:nvSpPr>
          <p:spPr bwMode="auto">
            <a:xfrm>
              <a:off x="7253342" y="2085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05" name="Freeform 9706"/>
            <p:cNvSpPr/>
            <p:nvPr/>
          </p:nvSpPr>
          <p:spPr bwMode="auto">
            <a:xfrm>
              <a:off x="7281917" y="2139958"/>
              <a:ext cx="227014" cy="139700"/>
            </a:xfrm>
            <a:custGeom>
              <a:avLst/>
              <a:gdLst>
                <a:gd name="T0" fmla="*/ 143 w 143"/>
                <a:gd name="T1" fmla="*/ 20 h 88"/>
                <a:gd name="T2" fmla="*/ 11 w 143"/>
                <a:gd name="T3" fmla="*/ 88 h 88"/>
                <a:gd name="T4" fmla="*/ 0 w 143"/>
                <a:gd name="T5" fmla="*/ 69 h 88"/>
                <a:gd name="T6" fmla="*/ 132 w 143"/>
                <a:gd name="T7" fmla="*/ 0 h 88"/>
                <a:gd name="T8" fmla="*/ 143 w 143"/>
                <a:gd name="T9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20"/>
                  </a:moveTo>
                  <a:lnTo>
                    <a:pt x="11" y="88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06" name="Freeform 9707"/>
            <p:cNvSpPr/>
            <p:nvPr/>
          </p:nvSpPr>
          <p:spPr bwMode="auto">
            <a:xfrm>
              <a:off x="7308905" y="2190758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07" name="Freeform 9708"/>
            <p:cNvSpPr/>
            <p:nvPr/>
          </p:nvSpPr>
          <p:spPr bwMode="auto">
            <a:xfrm>
              <a:off x="7300967" y="1598619"/>
              <a:ext cx="188914" cy="122238"/>
            </a:xfrm>
            <a:custGeom>
              <a:avLst/>
              <a:gdLst>
                <a:gd name="T0" fmla="*/ 119 w 119"/>
                <a:gd name="T1" fmla="*/ 20 h 77"/>
                <a:gd name="T2" fmla="*/ 11 w 119"/>
                <a:gd name="T3" fmla="*/ 77 h 77"/>
                <a:gd name="T4" fmla="*/ 0 w 119"/>
                <a:gd name="T5" fmla="*/ 56 h 77"/>
                <a:gd name="T6" fmla="*/ 108 w 119"/>
                <a:gd name="T7" fmla="*/ 0 h 77"/>
                <a:gd name="T8" fmla="*/ 119 w 119"/>
                <a:gd name="T9" fmla="*/ 2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7">
                  <a:moveTo>
                    <a:pt x="119" y="20"/>
                  </a:moveTo>
                  <a:lnTo>
                    <a:pt x="11" y="77"/>
                  </a:lnTo>
                  <a:lnTo>
                    <a:pt x="0" y="56"/>
                  </a:lnTo>
                  <a:lnTo>
                    <a:pt x="108" y="0"/>
                  </a:lnTo>
                  <a:lnTo>
                    <a:pt x="119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08" name="Freeform 9709"/>
            <p:cNvSpPr/>
            <p:nvPr/>
          </p:nvSpPr>
          <p:spPr bwMode="auto">
            <a:xfrm>
              <a:off x="7331130" y="1631956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09" name="Freeform 9710"/>
            <p:cNvSpPr/>
            <p:nvPr/>
          </p:nvSpPr>
          <p:spPr bwMode="auto">
            <a:xfrm>
              <a:off x="7359705" y="1687519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10" name="Freeform 9711"/>
            <p:cNvSpPr/>
            <p:nvPr/>
          </p:nvSpPr>
          <p:spPr bwMode="auto">
            <a:xfrm>
              <a:off x="7388280" y="1741494"/>
              <a:ext cx="225427" cy="142875"/>
            </a:xfrm>
            <a:custGeom>
              <a:avLst/>
              <a:gdLst>
                <a:gd name="T0" fmla="*/ 142 w 142"/>
                <a:gd name="T1" fmla="*/ 20 h 90"/>
                <a:gd name="T2" fmla="*/ 10 w 142"/>
                <a:gd name="T3" fmla="*/ 90 h 90"/>
                <a:gd name="T4" fmla="*/ 0 w 142"/>
                <a:gd name="T5" fmla="*/ 69 h 90"/>
                <a:gd name="T6" fmla="*/ 132 w 142"/>
                <a:gd name="T7" fmla="*/ 0 h 90"/>
                <a:gd name="T8" fmla="*/ 142 w 142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2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11" name="Freeform 9712"/>
            <p:cNvSpPr/>
            <p:nvPr/>
          </p:nvSpPr>
          <p:spPr bwMode="auto">
            <a:xfrm>
              <a:off x="7416855" y="1793882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12" name="Freeform 9713"/>
            <p:cNvSpPr/>
            <p:nvPr/>
          </p:nvSpPr>
          <p:spPr bwMode="auto">
            <a:xfrm>
              <a:off x="7445431" y="184944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13" name="Freeform 9714"/>
            <p:cNvSpPr/>
            <p:nvPr/>
          </p:nvSpPr>
          <p:spPr bwMode="auto">
            <a:xfrm>
              <a:off x="7474006" y="190659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14" name="Freeform 9715"/>
            <p:cNvSpPr/>
            <p:nvPr/>
          </p:nvSpPr>
          <p:spPr bwMode="auto">
            <a:xfrm>
              <a:off x="7502581" y="1958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15" name="Freeform 9716"/>
            <p:cNvSpPr/>
            <p:nvPr/>
          </p:nvSpPr>
          <p:spPr bwMode="auto">
            <a:xfrm>
              <a:off x="7529569" y="2011370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16" name="Freeform 9717"/>
            <p:cNvSpPr/>
            <p:nvPr/>
          </p:nvSpPr>
          <p:spPr bwMode="auto">
            <a:xfrm>
              <a:off x="7558144" y="2063758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0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17" name="Freeform 9718"/>
            <p:cNvSpPr/>
            <p:nvPr/>
          </p:nvSpPr>
          <p:spPr bwMode="auto">
            <a:xfrm>
              <a:off x="7389868" y="1606556"/>
              <a:ext cx="215902" cy="153988"/>
            </a:xfrm>
            <a:custGeom>
              <a:avLst/>
              <a:gdLst>
                <a:gd name="T0" fmla="*/ 0 w 113"/>
                <a:gd name="T1" fmla="*/ 0 h 81"/>
                <a:gd name="T2" fmla="*/ 23 w 113"/>
                <a:gd name="T3" fmla="*/ 50 h 81"/>
                <a:gd name="T4" fmla="*/ 60 w 113"/>
                <a:gd name="T5" fmla="*/ 60 h 81"/>
                <a:gd name="T6" fmla="*/ 113 w 113"/>
                <a:gd name="T7" fmla="*/ 10 h 81"/>
                <a:gd name="T8" fmla="*/ 0 w 113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1">
                  <a:moveTo>
                    <a:pt x="0" y="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31" y="81"/>
                    <a:pt x="60" y="60"/>
                  </a:cubicBezTo>
                  <a:cubicBezTo>
                    <a:pt x="113" y="10"/>
                    <a:pt x="113" y="10"/>
                    <a:pt x="113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18" name="Freeform 9719"/>
            <p:cNvSpPr/>
            <p:nvPr/>
          </p:nvSpPr>
          <p:spPr bwMode="auto">
            <a:xfrm>
              <a:off x="7337480" y="1554169"/>
              <a:ext cx="268290" cy="192088"/>
            </a:xfrm>
            <a:custGeom>
              <a:avLst/>
              <a:gdLst>
                <a:gd name="T0" fmla="*/ 0 w 141"/>
                <a:gd name="T1" fmla="*/ 0 h 101"/>
                <a:gd name="T2" fmla="*/ 22 w 141"/>
                <a:gd name="T3" fmla="*/ 65 h 101"/>
                <a:gd name="T4" fmla="*/ 68 w 141"/>
                <a:gd name="T5" fmla="*/ 81 h 101"/>
                <a:gd name="T6" fmla="*/ 141 w 141"/>
                <a:gd name="T7" fmla="*/ 37 h 101"/>
                <a:gd name="T8" fmla="*/ 0 w 14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01">
                  <a:moveTo>
                    <a:pt x="0" y="0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31" y="101"/>
                    <a:pt x="68" y="81"/>
                  </a:cubicBezTo>
                  <a:cubicBezTo>
                    <a:pt x="141" y="37"/>
                    <a:pt x="141" y="37"/>
                    <a:pt x="141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19" name="Freeform 9720"/>
            <p:cNvSpPr/>
            <p:nvPr/>
          </p:nvSpPr>
          <p:spPr bwMode="auto">
            <a:xfrm>
              <a:off x="7342242" y="2314584"/>
              <a:ext cx="57150" cy="92075"/>
            </a:xfrm>
            <a:custGeom>
              <a:avLst/>
              <a:gdLst>
                <a:gd name="T0" fmla="*/ 1 w 30"/>
                <a:gd name="T1" fmla="*/ 11 h 48"/>
                <a:gd name="T2" fmla="*/ 25 w 30"/>
                <a:gd name="T3" fmla="*/ 14 h 48"/>
                <a:gd name="T4" fmla="*/ 30 w 30"/>
                <a:gd name="T5" fmla="*/ 48 h 48"/>
                <a:gd name="T6" fmla="*/ 0 w 30"/>
                <a:gd name="T7" fmla="*/ 26 h 48"/>
                <a:gd name="T8" fmla="*/ 1 w 30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1" y="11"/>
                  </a:moveTo>
                  <a:cubicBezTo>
                    <a:pt x="1" y="11"/>
                    <a:pt x="21" y="0"/>
                    <a:pt x="25" y="1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20" name="Freeform 9721"/>
            <p:cNvSpPr/>
            <p:nvPr/>
          </p:nvSpPr>
          <p:spPr bwMode="auto">
            <a:xfrm>
              <a:off x="7277154" y="2316171"/>
              <a:ext cx="122238" cy="90488"/>
            </a:xfrm>
            <a:custGeom>
              <a:avLst/>
              <a:gdLst>
                <a:gd name="T0" fmla="*/ 0 w 65"/>
                <a:gd name="T1" fmla="*/ 26 h 47"/>
                <a:gd name="T2" fmla="*/ 29 w 65"/>
                <a:gd name="T3" fmla="*/ 8 h 47"/>
                <a:gd name="T4" fmla="*/ 50 w 65"/>
                <a:gd name="T5" fmla="*/ 15 h 47"/>
                <a:gd name="T6" fmla="*/ 65 w 65"/>
                <a:gd name="T7" fmla="*/ 47 h 47"/>
                <a:gd name="T8" fmla="*/ 0 w 65"/>
                <a:gd name="T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7">
                  <a:moveTo>
                    <a:pt x="0" y="26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43" y="0"/>
                    <a:pt x="50" y="15"/>
                  </a:cubicBezTo>
                  <a:cubicBezTo>
                    <a:pt x="65" y="47"/>
                    <a:pt x="65" y="47"/>
                    <a:pt x="65" y="47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21" name="Freeform 9722"/>
            <p:cNvSpPr/>
            <p:nvPr/>
          </p:nvSpPr>
          <p:spPr bwMode="auto">
            <a:xfrm>
              <a:off x="4545046" y="2173296"/>
              <a:ext cx="3273450" cy="2278070"/>
            </a:xfrm>
            <a:custGeom>
              <a:avLst/>
              <a:gdLst>
                <a:gd name="T0" fmla="*/ 951 w 1719"/>
                <a:gd name="T1" fmla="*/ 0 h 1196"/>
                <a:gd name="T2" fmla="*/ 868 w 1719"/>
                <a:gd name="T3" fmla="*/ 176 h 1196"/>
                <a:gd name="T4" fmla="*/ 735 w 1719"/>
                <a:gd name="T5" fmla="*/ 0 h 1196"/>
                <a:gd name="T6" fmla="*/ 0 w 1719"/>
                <a:gd name="T7" fmla="*/ 0 h 1196"/>
                <a:gd name="T8" fmla="*/ 0 w 1719"/>
                <a:gd name="T9" fmla="*/ 1196 h 1196"/>
                <a:gd name="T10" fmla="*/ 1719 w 1719"/>
                <a:gd name="T11" fmla="*/ 1196 h 1196"/>
                <a:gd name="T12" fmla="*/ 1719 w 1719"/>
                <a:gd name="T13" fmla="*/ 0 h 1196"/>
                <a:gd name="T14" fmla="*/ 951 w 1719"/>
                <a:gd name="T1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9" h="1196">
                  <a:moveTo>
                    <a:pt x="951" y="0"/>
                  </a:moveTo>
                  <a:cubicBezTo>
                    <a:pt x="868" y="176"/>
                    <a:pt x="868" y="176"/>
                    <a:pt x="868" y="176"/>
                  </a:cubicBezTo>
                  <a:cubicBezTo>
                    <a:pt x="868" y="176"/>
                    <a:pt x="785" y="64"/>
                    <a:pt x="7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1719" y="1196"/>
                    <a:pt x="1719" y="1196"/>
                    <a:pt x="1719" y="1196"/>
                  </a:cubicBezTo>
                  <a:cubicBezTo>
                    <a:pt x="1719" y="0"/>
                    <a:pt x="1719" y="0"/>
                    <a:pt x="1719" y="0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22" name="Freeform 9723"/>
            <p:cNvSpPr/>
            <p:nvPr/>
          </p:nvSpPr>
          <p:spPr bwMode="auto">
            <a:xfrm>
              <a:off x="4583146" y="2136783"/>
              <a:ext cx="3192487" cy="2284420"/>
            </a:xfrm>
            <a:custGeom>
              <a:avLst/>
              <a:gdLst>
                <a:gd name="T0" fmla="*/ 42 w 2011"/>
                <a:gd name="T1" fmla="*/ 0 h 1439"/>
                <a:gd name="T2" fmla="*/ 0 w 2011"/>
                <a:gd name="T3" fmla="*/ 42 h 1439"/>
                <a:gd name="T4" fmla="*/ 0 w 2011"/>
                <a:gd name="T5" fmla="*/ 1439 h 1439"/>
                <a:gd name="T6" fmla="*/ 2011 w 2011"/>
                <a:gd name="T7" fmla="*/ 1439 h 1439"/>
                <a:gd name="T8" fmla="*/ 2011 w 2011"/>
                <a:gd name="T9" fmla="*/ 64 h 1439"/>
                <a:gd name="T10" fmla="*/ 1964 w 2011"/>
                <a:gd name="T11" fmla="*/ 0 h 1439"/>
                <a:gd name="T12" fmla="*/ 1008 w 2011"/>
                <a:gd name="T13" fmla="*/ 252 h 1439"/>
                <a:gd name="T14" fmla="*/ 42 w 2011"/>
                <a:gd name="T1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1" h="1439">
                  <a:moveTo>
                    <a:pt x="42" y="0"/>
                  </a:moveTo>
                  <a:lnTo>
                    <a:pt x="0" y="42"/>
                  </a:lnTo>
                  <a:lnTo>
                    <a:pt x="0" y="1439"/>
                  </a:lnTo>
                  <a:lnTo>
                    <a:pt x="2011" y="1439"/>
                  </a:lnTo>
                  <a:lnTo>
                    <a:pt x="2011" y="64"/>
                  </a:lnTo>
                  <a:lnTo>
                    <a:pt x="1964" y="0"/>
                  </a:lnTo>
                  <a:lnTo>
                    <a:pt x="1008" y="25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23" name="Freeform 9724"/>
            <p:cNvSpPr/>
            <p:nvPr/>
          </p:nvSpPr>
          <p:spPr bwMode="auto">
            <a:xfrm>
              <a:off x="4649822" y="2136783"/>
              <a:ext cx="3051198" cy="2236795"/>
            </a:xfrm>
            <a:custGeom>
              <a:avLst/>
              <a:gdLst>
                <a:gd name="T0" fmla="*/ 913 w 1602"/>
                <a:gd name="T1" fmla="*/ 0 h 1174"/>
                <a:gd name="T2" fmla="*/ 801 w 1602"/>
                <a:gd name="T3" fmla="*/ 145 h 1174"/>
                <a:gd name="T4" fmla="*/ 650 w 1602"/>
                <a:gd name="T5" fmla="*/ 0 h 1174"/>
                <a:gd name="T6" fmla="*/ 0 w 1602"/>
                <a:gd name="T7" fmla="*/ 0 h 1174"/>
                <a:gd name="T8" fmla="*/ 0 w 1602"/>
                <a:gd name="T9" fmla="*/ 1174 h 1174"/>
                <a:gd name="T10" fmla="*/ 1602 w 1602"/>
                <a:gd name="T11" fmla="*/ 1174 h 1174"/>
                <a:gd name="T12" fmla="*/ 1602 w 1602"/>
                <a:gd name="T13" fmla="*/ 0 h 1174"/>
                <a:gd name="T14" fmla="*/ 913 w 1602"/>
                <a:gd name="T15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2" h="1174">
                  <a:moveTo>
                    <a:pt x="913" y="0"/>
                  </a:moveTo>
                  <a:cubicBezTo>
                    <a:pt x="803" y="0"/>
                    <a:pt x="801" y="145"/>
                    <a:pt x="801" y="145"/>
                  </a:cubicBezTo>
                  <a:cubicBezTo>
                    <a:pt x="799" y="10"/>
                    <a:pt x="650" y="0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74"/>
                    <a:pt x="0" y="1174"/>
                    <a:pt x="0" y="1174"/>
                  </a:cubicBezTo>
                  <a:cubicBezTo>
                    <a:pt x="1602" y="1174"/>
                    <a:pt x="1602" y="1174"/>
                    <a:pt x="1602" y="1174"/>
                  </a:cubicBezTo>
                  <a:cubicBezTo>
                    <a:pt x="1602" y="0"/>
                    <a:pt x="1602" y="0"/>
                    <a:pt x="1602" y="0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24" name="Rectangle 9725"/>
            <p:cNvSpPr>
              <a:spLocks noChangeArrowheads="1"/>
            </p:cNvSpPr>
            <p:nvPr/>
          </p:nvSpPr>
          <p:spPr bwMode="auto">
            <a:xfrm>
              <a:off x="4737135" y="2244734"/>
              <a:ext cx="555629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25" name="Rectangle 9726"/>
            <p:cNvSpPr>
              <a:spLocks noChangeArrowheads="1"/>
            </p:cNvSpPr>
            <p:nvPr/>
          </p:nvSpPr>
          <p:spPr bwMode="auto">
            <a:xfrm>
              <a:off x="4737135" y="2354271"/>
              <a:ext cx="555629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26" name="Rectangle 9727"/>
            <p:cNvSpPr>
              <a:spLocks noChangeArrowheads="1"/>
            </p:cNvSpPr>
            <p:nvPr/>
          </p:nvSpPr>
          <p:spPr bwMode="auto">
            <a:xfrm>
              <a:off x="4737135" y="2927361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27" name="Rectangle 9728"/>
            <p:cNvSpPr>
              <a:spLocks noChangeArrowheads="1"/>
            </p:cNvSpPr>
            <p:nvPr/>
          </p:nvSpPr>
          <p:spPr bwMode="auto">
            <a:xfrm>
              <a:off x="4737135" y="3038486"/>
              <a:ext cx="48895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28" name="Rectangle 9729"/>
            <p:cNvSpPr>
              <a:spLocks noChangeArrowheads="1"/>
            </p:cNvSpPr>
            <p:nvPr/>
          </p:nvSpPr>
          <p:spPr bwMode="auto">
            <a:xfrm>
              <a:off x="4737135" y="3144849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29" name="Rectangle 9730"/>
            <p:cNvSpPr>
              <a:spLocks noChangeArrowheads="1"/>
            </p:cNvSpPr>
            <p:nvPr/>
          </p:nvSpPr>
          <p:spPr bwMode="auto">
            <a:xfrm>
              <a:off x="4737135" y="3249624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30" name="Rectangle 9731"/>
            <p:cNvSpPr>
              <a:spLocks noChangeArrowheads="1"/>
            </p:cNvSpPr>
            <p:nvPr/>
          </p:nvSpPr>
          <p:spPr bwMode="auto">
            <a:xfrm>
              <a:off x="4737135" y="246063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31" name="Rectangle 9732"/>
            <p:cNvSpPr>
              <a:spLocks noChangeArrowheads="1"/>
            </p:cNvSpPr>
            <p:nvPr/>
          </p:nvSpPr>
          <p:spPr bwMode="auto">
            <a:xfrm>
              <a:off x="4737135" y="25685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32" name="Rectangle 9733"/>
            <p:cNvSpPr>
              <a:spLocks noChangeArrowheads="1"/>
            </p:cNvSpPr>
            <p:nvPr/>
          </p:nvSpPr>
          <p:spPr bwMode="auto">
            <a:xfrm>
              <a:off x="4737135" y="267018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33" name="Rectangle 9734"/>
            <p:cNvSpPr>
              <a:spLocks noChangeArrowheads="1"/>
            </p:cNvSpPr>
            <p:nvPr/>
          </p:nvSpPr>
          <p:spPr bwMode="auto">
            <a:xfrm>
              <a:off x="4737135" y="27717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34" name="Rectangle 9735"/>
            <p:cNvSpPr>
              <a:spLocks noChangeArrowheads="1"/>
            </p:cNvSpPr>
            <p:nvPr/>
          </p:nvSpPr>
          <p:spPr bwMode="auto">
            <a:xfrm>
              <a:off x="4737135" y="3384562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35" name="Rectangle 9736"/>
            <p:cNvSpPr>
              <a:spLocks noChangeArrowheads="1"/>
            </p:cNvSpPr>
            <p:nvPr/>
          </p:nvSpPr>
          <p:spPr bwMode="auto">
            <a:xfrm>
              <a:off x="4737135" y="349727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36" name="Rectangle 9737"/>
            <p:cNvSpPr>
              <a:spLocks noChangeArrowheads="1"/>
            </p:cNvSpPr>
            <p:nvPr/>
          </p:nvSpPr>
          <p:spPr bwMode="auto">
            <a:xfrm>
              <a:off x="4737135" y="360205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37" name="Rectangle 9738"/>
            <p:cNvSpPr>
              <a:spLocks noChangeArrowheads="1"/>
            </p:cNvSpPr>
            <p:nvPr/>
          </p:nvSpPr>
          <p:spPr bwMode="auto">
            <a:xfrm>
              <a:off x="4981612" y="3711588"/>
              <a:ext cx="86519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38" name="Rectangle 9739"/>
            <p:cNvSpPr>
              <a:spLocks noChangeArrowheads="1"/>
            </p:cNvSpPr>
            <p:nvPr/>
          </p:nvSpPr>
          <p:spPr bwMode="auto">
            <a:xfrm>
              <a:off x="4737135" y="381160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39" name="Rectangle 9740"/>
            <p:cNvSpPr>
              <a:spLocks noChangeArrowheads="1"/>
            </p:cNvSpPr>
            <p:nvPr/>
          </p:nvSpPr>
          <p:spPr bwMode="auto">
            <a:xfrm>
              <a:off x="4737135" y="391796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40" name="Rectangle 9741"/>
            <p:cNvSpPr>
              <a:spLocks noChangeArrowheads="1"/>
            </p:cNvSpPr>
            <p:nvPr/>
          </p:nvSpPr>
          <p:spPr bwMode="auto">
            <a:xfrm>
              <a:off x="4737135" y="4022739"/>
              <a:ext cx="88424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41" name="Rectangle 9742"/>
            <p:cNvSpPr>
              <a:spLocks noChangeArrowheads="1"/>
            </p:cNvSpPr>
            <p:nvPr/>
          </p:nvSpPr>
          <p:spPr bwMode="auto">
            <a:xfrm>
              <a:off x="4737135" y="4132277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42" name="Rectangle 9743"/>
            <p:cNvSpPr>
              <a:spLocks noChangeArrowheads="1"/>
            </p:cNvSpPr>
            <p:nvPr/>
          </p:nvSpPr>
          <p:spPr bwMode="auto">
            <a:xfrm>
              <a:off x="4737135" y="4232290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43" name="Rectangle 9744"/>
            <p:cNvSpPr>
              <a:spLocks noChangeArrowheads="1"/>
            </p:cNvSpPr>
            <p:nvPr/>
          </p:nvSpPr>
          <p:spPr bwMode="auto">
            <a:xfrm>
              <a:off x="5292764" y="2908311"/>
              <a:ext cx="554042" cy="40322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44" name="Rectangle 9745"/>
            <p:cNvSpPr>
              <a:spLocks noChangeArrowheads="1"/>
            </p:cNvSpPr>
            <p:nvPr/>
          </p:nvSpPr>
          <p:spPr bwMode="auto">
            <a:xfrm>
              <a:off x="6496098" y="2266959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45" name="Rectangle 9746"/>
            <p:cNvSpPr>
              <a:spLocks noChangeArrowheads="1"/>
            </p:cNvSpPr>
            <p:nvPr/>
          </p:nvSpPr>
          <p:spPr bwMode="auto">
            <a:xfrm>
              <a:off x="6496098" y="2379671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46" name="Rectangle 9747"/>
            <p:cNvSpPr>
              <a:spLocks noChangeArrowheads="1"/>
            </p:cNvSpPr>
            <p:nvPr/>
          </p:nvSpPr>
          <p:spPr bwMode="auto">
            <a:xfrm>
              <a:off x="6496098" y="2484447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47" name="Rectangle 9748"/>
            <p:cNvSpPr>
              <a:spLocks noChangeArrowheads="1"/>
            </p:cNvSpPr>
            <p:nvPr/>
          </p:nvSpPr>
          <p:spPr bwMode="auto">
            <a:xfrm>
              <a:off x="6496098" y="2592397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48" name="Rectangle 9749"/>
            <p:cNvSpPr>
              <a:spLocks noChangeArrowheads="1"/>
            </p:cNvSpPr>
            <p:nvPr/>
          </p:nvSpPr>
          <p:spPr bwMode="auto">
            <a:xfrm>
              <a:off x="6496098" y="269399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49" name="Rectangle 9750"/>
            <p:cNvSpPr>
              <a:spLocks noChangeArrowheads="1"/>
            </p:cNvSpPr>
            <p:nvPr/>
          </p:nvSpPr>
          <p:spPr bwMode="auto">
            <a:xfrm>
              <a:off x="6496098" y="2797185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50" name="Rectangle 9751"/>
            <p:cNvSpPr>
              <a:spLocks noChangeArrowheads="1"/>
            </p:cNvSpPr>
            <p:nvPr/>
          </p:nvSpPr>
          <p:spPr bwMode="auto">
            <a:xfrm>
              <a:off x="6496098" y="3409962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51" name="Rectangle 9752"/>
            <p:cNvSpPr>
              <a:spLocks noChangeArrowheads="1"/>
            </p:cNvSpPr>
            <p:nvPr/>
          </p:nvSpPr>
          <p:spPr bwMode="auto">
            <a:xfrm>
              <a:off x="6496098" y="352108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52" name="Rectangle 9753"/>
            <p:cNvSpPr>
              <a:spLocks noChangeArrowheads="1"/>
            </p:cNvSpPr>
            <p:nvPr/>
          </p:nvSpPr>
          <p:spPr bwMode="auto">
            <a:xfrm>
              <a:off x="6496098" y="3627451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53" name="Rectangle 9754"/>
            <p:cNvSpPr>
              <a:spLocks noChangeArrowheads="1"/>
            </p:cNvSpPr>
            <p:nvPr/>
          </p:nvSpPr>
          <p:spPr bwMode="auto">
            <a:xfrm>
              <a:off x="6496098" y="4046552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54" name="Rectangle 9755"/>
            <p:cNvSpPr>
              <a:spLocks noChangeArrowheads="1"/>
            </p:cNvSpPr>
            <p:nvPr/>
          </p:nvSpPr>
          <p:spPr bwMode="auto">
            <a:xfrm>
              <a:off x="6496098" y="4154502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55" name="Rectangle 9756"/>
            <p:cNvSpPr>
              <a:spLocks noChangeArrowheads="1"/>
            </p:cNvSpPr>
            <p:nvPr/>
          </p:nvSpPr>
          <p:spPr bwMode="auto">
            <a:xfrm>
              <a:off x="6496098" y="4257690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56" name="Rectangle 9757"/>
            <p:cNvSpPr>
              <a:spLocks noChangeArrowheads="1"/>
            </p:cNvSpPr>
            <p:nvPr/>
          </p:nvSpPr>
          <p:spPr bwMode="auto">
            <a:xfrm>
              <a:off x="7086653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57" name="Rectangle 9758"/>
            <p:cNvSpPr>
              <a:spLocks noChangeArrowheads="1"/>
            </p:cNvSpPr>
            <p:nvPr/>
          </p:nvSpPr>
          <p:spPr bwMode="auto">
            <a:xfrm>
              <a:off x="6496098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58" name="Rectangle 9759"/>
            <p:cNvSpPr>
              <a:spLocks noChangeArrowheads="1"/>
            </p:cNvSpPr>
            <p:nvPr/>
          </p:nvSpPr>
          <p:spPr bwMode="auto">
            <a:xfrm>
              <a:off x="6496098" y="3740164"/>
              <a:ext cx="425453" cy="26987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59" name="Rectangle 9760"/>
            <p:cNvSpPr>
              <a:spLocks noChangeArrowheads="1"/>
            </p:cNvSpPr>
            <p:nvPr/>
          </p:nvSpPr>
          <p:spPr bwMode="auto">
            <a:xfrm>
              <a:off x="6967589" y="3740164"/>
              <a:ext cx="630242" cy="268288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60" name="Rectangle 9761"/>
            <p:cNvSpPr>
              <a:spLocks noChangeArrowheads="1"/>
            </p:cNvSpPr>
            <p:nvPr/>
          </p:nvSpPr>
          <p:spPr bwMode="auto">
            <a:xfrm>
              <a:off x="4002117" y="2265371"/>
              <a:ext cx="361953" cy="209550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61" name="Rectangle 9762"/>
            <p:cNvSpPr>
              <a:spLocks noChangeArrowheads="1"/>
            </p:cNvSpPr>
            <p:nvPr/>
          </p:nvSpPr>
          <p:spPr bwMode="auto">
            <a:xfrm>
              <a:off x="3997354" y="2265371"/>
              <a:ext cx="138114" cy="209550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62" name="Rectangle 9763"/>
            <p:cNvSpPr>
              <a:spLocks noChangeArrowheads="1"/>
            </p:cNvSpPr>
            <p:nvPr/>
          </p:nvSpPr>
          <p:spPr bwMode="auto">
            <a:xfrm>
              <a:off x="4238656" y="230505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63" name="Rectangle 9764"/>
            <p:cNvSpPr>
              <a:spLocks noChangeArrowheads="1"/>
            </p:cNvSpPr>
            <p:nvPr/>
          </p:nvSpPr>
          <p:spPr bwMode="auto">
            <a:xfrm>
              <a:off x="4297394" y="233045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64" name="Rectangle 9765"/>
            <p:cNvSpPr>
              <a:spLocks noChangeArrowheads="1"/>
            </p:cNvSpPr>
            <p:nvPr/>
          </p:nvSpPr>
          <p:spPr bwMode="auto">
            <a:xfrm>
              <a:off x="4297394" y="23526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65" name="Rectangle 9766"/>
            <p:cNvSpPr>
              <a:spLocks noChangeArrowheads="1"/>
            </p:cNvSpPr>
            <p:nvPr/>
          </p:nvSpPr>
          <p:spPr bwMode="auto">
            <a:xfrm>
              <a:off x="4297394" y="23780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66" name="Rectangle 9767"/>
            <p:cNvSpPr>
              <a:spLocks noChangeArrowheads="1"/>
            </p:cNvSpPr>
            <p:nvPr/>
          </p:nvSpPr>
          <p:spPr bwMode="auto">
            <a:xfrm>
              <a:off x="4297394" y="240030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67" name="Rectangle 9768"/>
            <p:cNvSpPr>
              <a:spLocks noChangeArrowheads="1"/>
            </p:cNvSpPr>
            <p:nvPr/>
          </p:nvSpPr>
          <p:spPr bwMode="auto">
            <a:xfrm>
              <a:off x="4238656" y="242253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68" name="Rectangle 9769"/>
            <p:cNvSpPr>
              <a:spLocks noChangeArrowheads="1"/>
            </p:cNvSpPr>
            <p:nvPr/>
          </p:nvSpPr>
          <p:spPr bwMode="auto">
            <a:xfrm>
              <a:off x="4297394" y="244634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69" name="Rectangle 9770"/>
            <p:cNvSpPr>
              <a:spLocks noChangeArrowheads="1"/>
            </p:cNvSpPr>
            <p:nvPr/>
          </p:nvSpPr>
          <p:spPr bwMode="auto">
            <a:xfrm>
              <a:off x="4297394" y="2470159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70" name="Rectangle 9771"/>
            <p:cNvSpPr>
              <a:spLocks noChangeArrowheads="1"/>
            </p:cNvSpPr>
            <p:nvPr/>
          </p:nvSpPr>
          <p:spPr bwMode="auto">
            <a:xfrm>
              <a:off x="4297394" y="249397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71" name="Rectangle 9772"/>
            <p:cNvSpPr>
              <a:spLocks noChangeArrowheads="1"/>
            </p:cNvSpPr>
            <p:nvPr/>
          </p:nvSpPr>
          <p:spPr bwMode="auto">
            <a:xfrm>
              <a:off x="4297394" y="2517784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72" name="Rectangle 9773"/>
            <p:cNvSpPr>
              <a:spLocks noChangeArrowheads="1"/>
            </p:cNvSpPr>
            <p:nvPr/>
          </p:nvSpPr>
          <p:spPr bwMode="auto">
            <a:xfrm>
              <a:off x="4238656" y="2541597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73" name="Rectangle 9774"/>
            <p:cNvSpPr>
              <a:spLocks noChangeArrowheads="1"/>
            </p:cNvSpPr>
            <p:nvPr/>
          </p:nvSpPr>
          <p:spPr bwMode="auto">
            <a:xfrm>
              <a:off x="4297394" y="256382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74" name="Rectangle 9775"/>
            <p:cNvSpPr>
              <a:spLocks noChangeArrowheads="1"/>
            </p:cNvSpPr>
            <p:nvPr/>
          </p:nvSpPr>
          <p:spPr bwMode="auto">
            <a:xfrm>
              <a:off x="4297394" y="2587635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75" name="Rectangle 9776"/>
            <p:cNvSpPr>
              <a:spLocks noChangeArrowheads="1"/>
            </p:cNvSpPr>
            <p:nvPr/>
          </p:nvSpPr>
          <p:spPr bwMode="auto">
            <a:xfrm>
              <a:off x="4297394" y="261144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76" name="Rectangle 9777"/>
            <p:cNvSpPr>
              <a:spLocks noChangeArrowheads="1"/>
            </p:cNvSpPr>
            <p:nvPr/>
          </p:nvSpPr>
          <p:spPr bwMode="auto">
            <a:xfrm>
              <a:off x="4297394" y="2635260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77" name="Rectangle 9778"/>
            <p:cNvSpPr>
              <a:spLocks noChangeArrowheads="1"/>
            </p:cNvSpPr>
            <p:nvPr/>
          </p:nvSpPr>
          <p:spPr bwMode="auto">
            <a:xfrm>
              <a:off x="4240244" y="265748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78" name="Rectangle 9779"/>
            <p:cNvSpPr>
              <a:spLocks noChangeArrowheads="1"/>
            </p:cNvSpPr>
            <p:nvPr/>
          </p:nvSpPr>
          <p:spPr bwMode="auto">
            <a:xfrm>
              <a:off x="4297394" y="268288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79" name="Rectangle 9780"/>
            <p:cNvSpPr>
              <a:spLocks noChangeArrowheads="1"/>
            </p:cNvSpPr>
            <p:nvPr/>
          </p:nvSpPr>
          <p:spPr bwMode="auto">
            <a:xfrm>
              <a:off x="4297394" y="270511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80" name="Rectangle 9781"/>
            <p:cNvSpPr>
              <a:spLocks noChangeArrowheads="1"/>
            </p:cNvSpPr>
            <p:nvPr/>
          </p:nvSpPr>
          <p:spPr bwMode="auto">
            <a:xfrm>
              <a:off x="4297394" y="2730510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81" name="Rectangle 9782"/>
            <p:cNvSpPr>
              <a:spLocks noChangeArrowheads="1"/>
            </p:cNvSpPr>
            <p:nvPr/>
          </p:nvSpPr>
          <p:spPr bwMode="auto">
            <a:xfrm>
              <a:off x="4297394" y="275273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82" name="Rectangle 9783"/>
            <p:cNvSpPr>
              <a:spLocks noChangeArrowheads="1"/>
            </p:cNvSpPr>
            <p:nvPr/>
          </p:nvSpPr>
          <p:spPr bwMode="auto">
            <a:xfrm>
              <a:off x="4238656" y="2774960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83" name="Rectangle 9784"/>
            <p:cNvSpPr>
              <a:spLocks noChangeArrowheads="1"/>
            </p:cNvSpPr>
            <p:nvPr/>
          </p:nvSpPr>
          <p:spPr bwMode="auto">
            <a:xfrm>
              <a:off x="4297394" y="279877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84" name="Rectangle 9785"/>
            <p:cNvSpPr>
              <a:spLocks noChangeArrowheads="1"/>
            </p:cNvSpPr>
            <p:nvPr/>
          </p:nvSpPr>
          <p:spPr bwMode="auto">
            <a:xfrm>
              <a:off x="4297394" y="2820998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85" name="Rectangle 9786"/>
            <p:cNvSpPr>
              <a:spLocks noChangeArrowheads="1"/>
            </p:cNvSpPr>
            <p:nvPr/>
          </p:nvSpPr>
          <p:spPr bwMode="auto">
            <a:xfrm>
              <a:off x="4297394" y="2844811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86" name="Rectangle 9787"/>
            <p:cNvSpPr>
              <a:spLocks noChangeArrowheads="1"/>
            </p:cNvSpPr>
            <p:nvPr/>
          </p:nvSpPr>
          <p:spPr bwMode="auto">
            <a:xfrm>
              <a:off x="4297394" y="286862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87" name="Rectangle 9788"/>
            <p:cNvSpPr>
              <a:spLocks noChangeArrowheads="1"/>
            </p:cNvSpPr>
            <p:nvPr/>
          </p:nvSpPr>
          <p:spPr bwMode="auto">
            <a:xfrm>
              <a:off x="4238656" y="2892436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88" name="Rectangle 9789"/>
            <p:cNvSpPr>
              <a:spLocks noChangeArrowheads="1"/>
            </p:cNvSpPr>
            <p:nvPr/>
          </p:nvSpPr>
          <p:spPr bwMode="auto">
            <a:xfrm>
              <a:off x="4297394" y="291466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89" name="Rectangle 9790"/>
            <p:cNvSpPr>
              <a:spLocks noChangeArrowheads="1"/>
            </p:cNvSpPr>
            <p:nvPr/>
          </p:nvSpPr>
          <p:spPr bwMode="auto">
            <a:xfrm>
              <a:off x="4297394" y="2940061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90" name="Rectangle 9791"/>
            <p:cNvSpPr>
              <a:spLocks noChangeArrowheads="1"/>
            </p:cNvSpPr>
            <p:nvPr/>
          </p:nvSpPr>
          <p:spPr bwMode="auto">
            <a:xfrm>
              <a:off x="4297394" y="296228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91" name="Rectangle 9792"/>
            <p:cNvSpPr>
              <a:spLocks noChangeArrowheads="1"/>
            </p:cNvSpPr>
            <p:nvPr/>
          </p:nvSpPr>
          <p:spPr bwMode="auto">
            <a:xfrm>
              <a:off x="4297394" y="2984511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92" name="Rectangle 9793"/>
            <p:cNvSpPr>
              <a:spLocks noChangeArrowheads="1"/>
            </p:cNvSpPr>
            <p:nvPr/>
          </p:nvSpPr>
          <p:spPr bwMode="auto">
            <a:xfrm>
              <a:off x="4240244" y="3008324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93" name="Rectangle 9794"/>
            <p:cNvSpPr>
              <a:spLocks noChangeArrowheads="1"/>
            </p:cNvSpPr>
            <p:nvPr/>
          </p:nvSpPr>
          <p:spPr bwMode="auto">
            <a:xfrm>
              <a:off x="4297394" y="3032136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94" name="Rectangle 9795"/>
            <p:cNvSpPr>
              <a:spLocks noChangeArrowheads="1"/>
            </p:cNvSpPr>
            <p:nvPr/>
          </p:nvSpPr>
          <p:spPr bwMode="auto">
            <a:xfrm>
              <a:off x="4297394" y="30559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95" name="Rectangle 9796"/>
            <p:cNvSpPr>
              <a:spLocks noChangeArrowheads="1"/>
            </p:cNvSpPr>
            <p:nvPr/>
          </p:nvSpPr>
          <p:spPr bwMode="auto">
            <a:xfrm>
              <a:off x="4297394" y="3079761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96" name="Rectangle 9797"/>
            <p:cNvSpPr>
              <a:spLocks noChangeArrowheads="1"/>
            </p:cNvSpPr>
            <p:nvPr/>
          </p:nvSpPr>
          <p:spPr bwMode="auto">
            <a:xfrm>
              <a:off x="4297394" y="31035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97" name="Rectangle 9798"/>
            <p:cNvSpPr>
              <a:spLocks noChangeArrowheads="1"/>
            </p:cNvSpPr>
            <p:nvPr/>
          </p:nvSpPr>
          <p:spPr bwMode="auto">
            <a:xfrm>
              <a:off x="4238656" y="312579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98" name="Rectangle 9799"/>
            <p:cNvSpPr>
              <a:spLocks noChangeArrowheads="1"/>
            </p:cNvSpPr>
            <p:nvPr/>
          </p:nvSpPr>
          <p:spPr bwMode="auto">
            <a:xfrm>
              <a:off x="4297394" y="3146437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99" name="Rectangle 9800"/>
            <p:cNvSpPr>
              <a:spLocks noChangeArrowheads="1"/>
            </p:cNvSpPr>
            <p:nvPr/>
          </p:nvSpPr>
          <p:spPr bwMode="auto">
            <a:xfrm>
              <a:off x="4297394" y="31702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00" name="Rectangle 9801"/>
            <p:cNvSpPr>
              <a:spLocks noChangeArrowheads="1"/>
            </p:cNvSpPr>
            <p:nvPr/>
          </p:nvSpPr>
          <p:spPr bwMode="auto">
            <a:xfrm>
              <a:off x="4297394" y="3194062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01" name="Rectangle 9802"/>
            <p:cNvSpPr>
              <a:spLocks noChangeArrowheads="1"/>
            </p:cNvSpPr>
            <p:nvPr/>
          </p:nvSpPr>
          <p:spPr bwMode="auto">
            <a:xfrm>
              <a:off x="4297394" y="32178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02" name="Rectangle 9803"/>
            <p:cNvSpPr>
              <a:spLocks noChangeArrowheads="1"/>
            </p:cNvSpPr>
            <p:nvPr/>
          </p:nvSpPr>
          <p:spPr bwMode="auto">
            <a:xfrm>
              <a:off x="4240244" y="3240099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03" name="Rectangle 9804"/>
            <p:cNvSpPr>
              <a:spLocks noChangeArrowheads="1"/>
            </p:cNvSpPr>
            <p:nvPr/>
          </p:nvSpPr>
          <p:spPr bwMode="auto">
            <a:xfrm>
              <a:off x="4297394" y="326391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04" name="Rectangle 9805"/>
            <p:cNvSpPr>
              <a:spLocks noChangeArrowheads="1"/>
            </p:cNvSpPr>
            <p:nvPr/>
          </p:nvSpPr>
          <p:spPr bwMode="auto">
            <a:xfrm>
              <a:off x="4297394" y="328613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05" name="Rectangle 9806"/>
            <p:cNvSpPr>
              <a:spLocks noChangeArrowheads="1"/>
            </p:cNvSpPr>
            <p:nvPr/>
          </p:nvSpPr>
          <p:spPr bwMode="auto">
            <a:xfrm>
              <a:off x="4297394" y="3311537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06" name="Rectangle 9807"/>
            <p:cNvSpPr>
              <a:spLocks noChangeArrowheads="1"/>
            </p:cNvSpPr>
            <p:nvPr/>
          </p:nvSpPr>
          <p:spPr bwMode="auto">
            <a:xfrm>
              <a:off x="4297394" y="333376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07" name="Rectangle 9808"/>
            <p:cNvSpPr>
              <a:spLocks noChangeArrowheads="1"/>
            </p:cNvSpPr>
            <p:nvPr/>
          </p:nvSpPr>
          <p:spPr bwMode="auto">
            <a:xfrm>
              <a:off x="4240244" y="3355987"/>
              <a:ext cx="117476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08" name="Rectangle 9809"/>
            <p:cNvSpPr>
              <a:spLocks noChangeArrowheads="1"/>
            </p:cNvSpPr>
            <p:nvPr/>
          </p:nvSpPr>
          <p:spPr bwMode="auto">
            <a:xfrm>
              <a:off x="4300569" y="3381387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09" name="Rectangle 9810"/>
            <p:cNvSpPr>
              <a:spLocks noChangeArrowheads="1"/>
            </p:cNvSpPr>
            <p:nvPr/>
          </p:nvSpPr>
          <p:spPr bwMode="auto">
            <a:xfrm>
              <a:off x="4300569" y="3403612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10" name="Rectangle 9811"/>
            <p:cNvSpPr>
              <a:spLocks noChangeArrowheads="1"/>
            </p:cNvSpPr>
            <p:nvPr/>
          </p:nvSpPr>
          <p:spPr bwMode="auto">
            <a:xfrm>
              <a:off x="4300569" y="3427425"/>
              <a:ext cx="58738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11" name="Rectangle 9812"/>
            <p:cNvSpPr>
              <a:spLocks noChangeArrowheads="1"/>
            </p:cNvSpPr>
            <p:nvPr/>
          </p:nvSpPr>
          <p:spPr bwMode="auto">
            <a:xfrm>
              <a:off x="4300569" y="3451238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12" name="Rectangle 9813"/>
            <p:cNvSpPr>
              <a:spLocks noChangeArrowheads="1"/>
            </p:cNvSpPr>
            <p:nvPr/>
          </p:nvSpPr>
          <p:spPr bwMode="auto">
            <a:xfrm>
              <a:off x="4240244" y="3475050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13" name="Rectangle 9814"/>
            <p:cNvSpPr>
              <a:spLocks noChangeArrowheads="1"/>
            </p:cNvSpPr>
            <p:nvPr/>
          </p:nvSpPr>
          <p:spPr bwMode="auto">
            <a:xfrm>
              <a:off x="4297394" y="349727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14" name="Rectangle 9815"/>
            <p:cNvSpPr>
              <a:spLocks noChangeArrowheads="1"/>
            </p:cNvSpPr>
            <p:nvPr/>
          </p:nvSpPr>
          <p:spPr bwMode="auto">
            <a:xfrm>
              <a:off x="4297394" y="352267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15" name="Rectangle 9816"/>
            <p:cNvSpPr>
              <a:spLocks noChangeArrowheads="1"/>
            </p:cNvSpPr>
            <p:nvPr/>
          </p:nvSpPr>
          <p:spPr bwMode="auto">
            <a:xfrm>
              <a:off x="4297394" y="354490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16" name="Rectangle 9817"/>
            <p:cNvSpPr>
              <a:spLocks noChangeArrowheads="1"/>
            </p:cNvSpPr>
            <p:nvPr/>
          </p:nvSpPr>
          <p:spPr bwMode="auto">
            <a:xfrm>
              <a:off x="4297394" y="3568713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17" name="Rectangle 9818"/>
            <p:cNvSpPr>
              <a:spLocks noChangeArrowheads="1"/>
            </p:cNvSpPr>
            <p:nvPr/>
          </p:nvSpPr>
          <p:spPr bwMode="auto">
            <a:xfrm>
              <a:off x="4240244" y="3590938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18" name="Rectangle 9819"/>
            <p:cNvSpPr>
              <a:spLocks noChangeArrowheads="1"/>
            </p:cNvSpPr>
            <p:nvPr/>
          </p:nvSpPr>
          <p:spPr bwMode="auto">
            <a:xfrm>
              <a:off x="4295806" y="361157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19" name="Rectangle 9820"/>
            <p:cNvSpPr>
              <a:spLocks noChangeArrowheads="1"/>
            </p:cNvSpPr>
            <p:nvPr/>
          </p:nvSpPr>
          <p:spPr bwMode="auto">
            <a:xfrm>
              <a:off x="4295806" y="3636976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20" name="Rectangle 9821"/>
            <p:cNvSpPr>
              <a:spLocks noChangeArrowheads="1"/>
            </p:cNvSpPr>
            <p:nvPr/>
          </p:nvSpPr>
          <p:spPr bwMode="auto">
            <a:xfrm>
              <a:off x="4295806" y="365920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21" name="Rectangle 9822"/>
            <p:cNvSpPr>
              <a:spLocks noChangeArrowheads="1"/>
            </p:cNvSpPr>
            <p:nvPr/>
          </p:nvSpPr>
          <p:spPr bwMode="auto">
            <a:xfrm>
              <a:off x="4295806" y="368301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22" name="Rectangle 9823"/>
            <p:cNvSpPr>
              <a:spLocks noChangeArrowheads="1"/>
            </p:cNvSpPr>
            <p:nvPr/>
          </p:nvSpPr>
          <p:spPr bwMode="auto">
            <a:xfrm>
              <a:off x="4238656" y="3705238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23" name="Rectangle 9824"/>
            <p:cNvSpPr>
              <a:spLocks noChangeArrowheads="1"/>
            </p:cNvSpPr>
            <p:nvPr/>
          </p:nvSpPr>
          <p:spPr bwMode="auto">
            <a:xfrm>
              <a:off x="4297394" y="37306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24" name="Rectangle 9825"/>
            <p:cNvSpPr>
              <a:spLocks noChangeArrowheads="1"/>
            </p:cNvSpPr>
            <p:nvPr/>
          </p:nvSpPr>
          <p:spPr bwMode="auto">
            <a:xfrm>
              <a:off x="4297394" y="37528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25" name="Rectangle 9826"/>
            <p:cNvSpPr>
              <a:spLocks noChangeArrowheads="1"/>
            </p:cNvSpPr>
            <p:nvPr/>
          </p:nvSpPr>
          <p:spPr bwMode="auto">
            <a:xfrm>
              <a:off x="4297394" y="37782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26" name="Rectangle 9827"/>
            <p:cNvSpPr>
              <a:spLocks noChangeArrowheads="1"/>
            </p:cNvSpPr>
            <p:nvPr/>
          </p:nvSpPr>
          <p:spPr bwMode="auto">
            <a:xfrm>
              <a:off x="4297394" y="380048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27" name="Rectangle 9828"/>
            <p:cNvSpPr>
              <a:spLocks noChangeArrowheads="1"/>
            </p:cNvSpPr>
            <p:nvPr/>
          </p:nvSpPr>
          <p:spPr bwMode="auto">
            <a:xfrm>
              <a:off x="4240244" y="382271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28" name="Rectangle 9829"/>
            <p:cNvSpPr>
              <a:spLocks noChangeArrowheads="1"/>
            </p:cNvSpPr>
            <p:nvPr/>
          </p:nvSpPr>
          <p:spPr bwMode="auto">
            <a:xfrm>
              <a:off x="4295806" y="38481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29" name="Rectangle 9830"/>
            <p:cNvSpPr>
              <a:spLocks noChangeArrowheads="1"/>
            </p:cNvSpPr>
            <p:nvPr/>
          </p:nvSpPr>
          <p:spPr bwMode="auto">
            <a:xfrm>
              <a:off x="4295806" y="3870339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30" name="Rectangle 9831"/>
            <p:cNvSpPr>
              <a:spLocks noChangeArrowheads="1"/>
            </p:cNvSpPr>
            <p:nvPr/>
          </p:nvSpPr>
          <p:spPr bwMode="auto">
            <a:xfrm>
              <a:off x="4295806" y="3895739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31" name="Rectangle 9832"/>
            <p:cNvSpPr>
              <a:spLocks noChangeArrowheads="1"/>
            </p:cNvSpPr>
            <p:nvPr/>
          </p:nvSpPr>
          <p:spPr bwMode="auto">
            <a:xfrm>
              <a:off x="4295806" y="3917964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32" name="Rectangle 9833"/>
            <p:cNvSpPr>
              <a:spLocks noChangeArrowheads="1"/>
            </p:cNvSpPr>
            <p:nvPr/>
          </p:nvSpPr>
          <p:spPr bwMode="auto">
            <a:xfrm>
              <a:off x="4238656" y="3941777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33" name="Rectangle 9834"/>
            <p:cNvSpPr>
              <a:spLocks noChangeArrowheads="1"/>
            </p:cNvSpPr>
            <p:nvPr/>
          </p:nvSpPr>
          <p:spPr bwMode="auto">
            <a:xfrm>
              <a:off x="4295806" y="396241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34" name="Rectangle 9835"/>
            <p:cNvSpPr>
              <a:spLocks noChangeArrowheads="1"/>
            </p:cNvSpPr>
            <p:nvPr/>
          </p:nvSpPr>
          <p:spPr bwMode="auto">
            <a:xfrm>
              <a:off x="4295806" y="39878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35" name="Rectangle 9836"/>
            <p:cNvSpPr>
              <a:spLocks noChangeArrowheads="1"/>
            </p:cNvSpPr>
            <p:nvPr/>
          </p:nvSpPr>
          <p:spPr bwMode="auto">
            <a:xfrm>
              <a:off x="4295806" y="40100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36" name="Rectangle 9837"/>
            <p:cNvSpPr>
              <a:spLocks noChangeArrowheads="1"/>
            </p:cNvSpPr>
            <p:nvPr/>
          </p:nvSpPr>
          <p:spPr bwMode="auto">
            <a:xfrm>
              <a:off x="4295806" y="4035440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37" name="Rectangle 9838"/>
            <p:cNvSpPr>
              <a:spLocks noChangeArrowheads="1"/>
            </p:cNvSpPr>
            <p:nvPr/>
          </p:nvSpPr>
          <p:spPr bwMode="auto">
            <a:xfrm>
              <a:off x="4238656" y="4057665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38" name="Rectangle 9839"/>
            <p:cNvSpPr>
              <a:spLocks noChangeArrowheads="1"/>
            </p:cNvSpPr>
            <p:nvPr/>
          </p:nvSpPr>
          <p:spPr bwMode="auto">
            <a:xfrm>
              <a:off x="4297394" y="4079890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39" name="Rectangle 9840"/>
            <p:cNvSpPr>
              <a:spLocks noChangeArrowheads="1"/>
            </p:cNvSpPr>
            <p:nvPr/>
          </p:nvSpPr>
          <p:spPr bwMode="auto">
            <a:xfrm>
              <a:off x="4297394" y="410370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40" name="Rectangle 9841"/>
            <p:cNvSpPr>
              <a:spLocks noChangeArrowheads="1"/>
            </p:cNvSpPr>
            <p:nvPr/>
          </p:nvSpPr>
          <p:spPr bwMode="auto">
            <a:xfrm>
              <a:off x="4297394" y="4127515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41" name="Rectangle 9842"/>
            <p:cNvSpPr>
              <a:spLocks noChangeArrowheads="1"/>
            </p:cNvSpPr>
            <p:nvPr/>
          </p:nvSpPr>
          <p:spPr bwMode="auto">
            <a:xfrm>
              <a:off x="4297394" y="415132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42" name="Rectangle 9843"/>
            <p:cNvSpPr>
              <a:spLocks noChangeArrowheads="1"/>
            </p:cNvSpPr>
            <p:nvPr/>
          </p:nvSpPr>
          <p:spPr bwMode="auto">
            <a:xfrm>
              <a:off x="4240244" y="4173552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43" name="Rectangle 9844"/>
            <p:cNvSpPr>
              <a:spLocks noChangeArrowheads="1"/>
            </p:cNvSpPr>
            <p:nvPr/>
          </p:nvSpPr>
          <p:spPr bwMode="auto">
            <a:xfrm>
              <a:off x="4295806" y="419895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44" name="Rectangle 9845"/>
            <p:cNvSpPr>
              <a:spLocks noChangeArrowheads="1"/>
            </p:cNvSpPr>
            <p:nvPr/>
          </p:nvSpPr>
          <p:spPr bwMode="auto">
            <a:xfrm>
              <a:off x="4295806" y="4221178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45" name="Rectangle 9846"/>
            <p:cNvSpPr>
              <a:spLocks noChangeArrowheads="1"/>
            </p:cNvSpPr>
            <p:nvPr/>
          </p:nvSpPr>
          <p:spPr bwMode="auto">
            <a:xfrm>
              <a:off x="4295806" y="4246578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46" name="Rectangle 9847"/>
            <p:cNvSpPr>
              <a:spLocks noChangeArrowheads="1"/>
            </p:cNvSpPr>
            <p:nvPr/>
          </p:nvSpPr>
          <p:spPr bwMode="auto">
            <a:xfrm>
              <a:off x="4295806" y="426880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47" name="Rectangle 9848"/>
            <p:cNvSpPr>
              <a:spLocks noChangeArrowheads="1"/>
            </p:cNvSpPr>
            <p:nvPr/>
          </p:nvSpPr>
          <p:spPr bwMode="auto">
            <a:xfrm>
              <a:off x="4238656" y="429261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48" name="Rectangle 9849"/>
            <p:cNvSpPr>
              <a:spLocks noChangeArrowheads="1"/>
            </p:cNvSpPr>
            <p:nvPr/>
          </p:nvSpPr>
          <p:spPr bwMode="auto">
            <a:xfrm>
              <a:off x="7996297" y="2236796"/>
              <a:ext cx="133351" cy="12541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49" name="Rectangle 9850"/>
            <p:cNvSpPr>
              <a:spLocks noChangeArrowheads="1"/>
            </p:cNvSpPr>
            <p:nvPr/>
          </p:nvSpPr>
          <p:spPr bwMode="auto">
            <a:xfrm>
              <a:off x="7996297" y="2306646"/>
              <a:ext cx="133351" cy="42863"/>
            </a:xfrm>
            <a:prstGeom prst="rect">
              <a:avLst/>
            </a:prstGeom>
            <a:solidFill>
              <a:srgbClr val="E57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50" name="Rectangle 9851"/>
            <p:cNvSpPr>
              <a:spLocks noChangeArrowheads="1"/>
            </p:cNvSpPr>
            <p:nvPr/>
          </p:nvSpPr>
          <p:spPr bwMode="auto">
            <a:xfrm>
              <a:off x="7996297" y="2332046"/>
              <a:ext cx="133351" cy="1714506"/>
            </a:xfrm>
            <a:prstGeom prst="rect">
              <a:avLst/>
            </a:pr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51" name="Freeform 9852"/>
            <p:cNvSpPr/>
            <p:nvPr/>
          </p:nvSpPr>
          <p:spPr bwMode="auto">
            <a:xfrm>
              <a:off x="7996297" y="4046552"/>
              <a:ext cx="133351" cy="195263"/>
            </a:xfrm>
            <a:custGeom>
              <a:avLst/>
              <a:gdLst>
                <a:gd name="T0" fmla="*/ 84 w 84"/>
                <a:gd name="T1" fmla="*/ 0 h 123"/>
                <a:gd name="T2" fmla="*/ 42 w 84"/>
                <a:gd name="T3" fmla="*/ 123 h 123"/>
                <a:gd name="T4" fmla="*/ 0 w 84"/>
                <a:gd name="T5" fmla="*/ 0 h 123"/>
                <a:gd name="T6" fmla="*/ 84 w 84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3">
                  <a:moveTo>
                    <a:pt x="84" y="0"/>
                  </a:moveTo>
                  <a:lnTo>
                    <a:pt x="42" y="123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52" name="Freeform 9853"/>
            <p:cNvSpPr/>
            <p:nvPr/>
          </p:nvSpPr>
          <p:spPr bwMode="auto">
            <a:xfrm>
              <a:off x="8042335" y="4179903"/>
              <a:ext cx="41275" cy="61913"/>
            </a:xfrm>
            <a:custGeom>
              <a:avLst/>
              <a:gdLst>
                <a:gd name="T0" fmla="*/ 26 w 26"/>
                <a:gd name="T1" fmla="*/ 0 h 39"/>
                <a:gd name="T2" fmla="*/ 0 w 26"/>
                <a:gd name="T3" fmla="*/ 0 h 39"/>
                <a:gd name="T4" fmla="*/ 13 w 26"/>
                <a:gd name="T5" fmla="*/ 39 h 39"/>
                <a:gd name="T6" fmla="*/ 26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0"/>
                  </a:moveTo>
                  <a:lnTo>
                    <a:pt x="0" y="0"/>
                  </a:lnTo>
                  <a:lnTo>
                    <a:pt x="13" y="3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53" name="Oval 9854"/>
            <p:cNvSpPr>
              <a:spLocks noChangeArrowheads="1"/>
            </p:cNvSpPr>
            <p:nvPr/>
          </p:nvSpPr>
          <p:spPr bwMode="auto">
            <a:xfrm>
              <a:off x="7994710" y="2168533"/>
              <a:ext cx="134939" cy="134938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54" name="Freeform 9855"/>
            <p:cNvSpPr/>
            <p:nvPr/>
          </p:nvSpPr>
          <p:spPr bwMode="auto">
            <a:xfrm>
              <a:off x="4418045" y="1250955"/>
              <a:ext cx="795344" cy="647702"/>
            </a:xfrm>
            <a:custGeom>
              <a:avLst/>
              <a:gdLst>
                <a:gd name="T0" fmla="*/ 354 w 418"/>
                <a:gd name="T1" fmla="*/ 0 h 340"/>
                <a:gd name="T2" fmla="*/ 64 w 418"/>
                <a:gd name="T3" fmla="*/ 0 h 340"/>
                <a:gd name="T4" fmla="*/ 0 w 418"/>
                <a:gd name="T5" fmla="*/ 64 h 340"/>
                <a:gd name="T6" fmla="*/ 0 w 418"/>
                <a:gd name="T7" fmla="*/ 198 h 340"/>
                <a:gd name="T8" fmla="*/ 61 w 418"/>
                <a:gd name="T9" fmla="*/ 261 h 340"/>
                <a:gd name="T10" fmla="*/ 23 w 418"/>
                <a:gd name="T11" fmla="*/ 340 h 340"/>
                <a:gd name="T12" fmla="*/ 130 w 418"/>
                <a:gd name="T13" fmla="*/ 262 h 340"/>
                <a:gd name="T14" fmla="*/ 354 w 418"/>
                <a:gd name="T15" fmla="*/ 262 h 340"/>
                <a:gd name="T16" fmla="*/ 418 w 418"/>
                <a:gd name="T17" fmla="*/ 198 h 340"/>
                <a:gd name="T18" fmla="*/ 418 w 418"/>
                <a:gd name="T19" fmla="*/ 64 h 340"/>
                <a:gd name="T20" fmla="*/ 354 w 418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340">
                  <a:moveTo>
                    <a:pt x="3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2"/>
                    <a:pt x="27" y="260"/>
                    <a:pt x="61" y="261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354" y="262"/>
                    <a:pt x="354" y="262"/>
                    <a:pt x="354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4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55" name="Freeform 9856"/>
            <p:cNvSpPr/>
            <p:nvPr/>
          </p:nvSpPr>
          <p:spPr bwMode="auto">
            <a:xfrm>
              <a:off x="4764123" y="1358906"/>
              <a:ext cx="447678" cy="392114"/>
            </a:xfrm>
            <a:custGeom>
              <a:avLst/>
              <a:gdLst>
                <a:gd name="T0" fmla="*/ 235 w 235"/>
                <a:gd name="T1" fmla="*/ 0 h 206"/>
                <a:gd name="T2" fmla="*/ 166 w 235"/>
                <a:gd name="T3" fmla="*/ 0 h 206"/>
                <a:gd name="T4" fmla="*/ 89 w 235"/>
                <a:gd name="T5" fmla="*/ 0 h 206"/>
                <a:gd name="T6" fmla="*/ 64 w 235"/>
                <a:gd name="T7" fmla="*/ 0 h 206"/>
                <a:gd name="T8" fmla="*/ 0 w 235"/>
                <a:gd name="T9" fmla="*/ 64 h 206"/>
                <a:gd name="T10" fmla="*/ 0 w 235"/>
                <a:gd name="T11" fmla="*/ 98 h 206"/>
                <a:gd name="T12" fmla="*/ 0 w 235"/>
                <a:gd name="T13" fmla="*/ 113 h 206"/>
                <a:gd name="T14" fmla="*/ 0 w 235"/>
                <a:gd name="T15" fmla="*/ 206 h 206"/>
                <a:gd name="T16" fmla="*/ 55 w 235"/>
                <a:gd name="T17" fmla="*/ 203 h 206"/>
                <a:gd name="T18" fmla="*/ 92 w 235"/>
                <a:gd name="T19" fmla="*/ 177 h 206"/>
                <a:gd name="T20" fmla="*/ 166 w 235"/>
                <a:gd name="T21" fmla="*/ 177 h 206"/>
                <a:gd name="T22" fmla="*/ 230 w 235"/>
                <a:gd name="T23" fmla="*/ 113 h 206"/>
                <a:gd name="T24" fmla="*/ 230 w 235"/>
                <a:gd name="T25" fmla="*/ 79 h 206"/>
                <a:gd name="T26" fmla="*/ 235 w 235"/>
                <a:gd name="T27" fmla="*/ 76 h 206"/>
                <a:gd name="T28" fmla="*/ 235 w 235"/>
                <a:gd name="T2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206">
                  <a:moveTo>
                    <a:pt x="235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201" y="177"/>
                    <a:pt x="230" y="148"/>
                    <a:pt x="230" y="113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5" y="76"/>
                    <a:pt x="235" y="76"/>
                    <a:pt x="235" y="7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56" name="Freeform 9857"/>
            <p:cNvSpPr/>
            <p:nvPr/>
          </p:nvSpPr>
          <p:spPr bwMode="auto">
            <a:xfrm>
              <a:off x="4816510" y="1400181"/>
              <a:ext cx="795344" cy="644527"/>
            </a:xfrm>
            <a:custGeom>
              <a:avLst/>
              <a:gdLst>
                <a:gd name="T0" fmla="*/ 353 w 418"/>
                <a:gd name="T1" fmla="*/ 0 h 338"/>
                <a:gd name="T2" fmla="*/ 64 w 418"/>
                <a:gd name="T3" fmla="*/ 0 h 338"/>
                <a:gd name="T4" fmla="*/ 0 w 418"/>
                <a:gd name="T5" fmla="*/ 64 h 338"/>
                <a:gd name="T6" fmla="*/ 0 w 418"/>
                <a:gd name="T7" fmla="*/ 198 h 338"/>
                <a:gd name="T8" fmla="*/ 64 w 418"/>
                <a:gd name="T9" fmla="*/ 262 h 338"/>
                <a:gd name="T10" fmla="*/ 96 w 418"/>
                <a:gd name="T11" fmla="*/ 262 h 338"/>
                <a:gd name="T12" fmla="*/ 200 w 418"/>
                <a:gd name="T13" fmla="*/ 338 h 338"/>
                <a:gd name="T14" fmla="*/ 163 w 418"/>
                <a:gd name="T15" fmla="*/ 262 h 338"/>
                <a:gd name="T16" fmla="*/ 353 w 418"/>
                <a:gd name="T17" fmla="*/ 262 h 338"/>
                <a:gd name="T18" fmla="*/ 418 w 418"/>
                <a:gd name="T19" fmla="*/ 198 h 338"/>
                <a:gd name="T20" fmla="*/ 418 w 418"/>
                <a:gd name="T21" fmla="*/ 64 h 338"/>
                <a:gd name="T22" fmla="*/ 353 w 418"/>
                <a:gd name="T2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338">
                  <a:moveTo>
                    <a:pt x="353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3"/>
                    <a:pt x="28" y="262"/>
                    <a:pt x="64" y="262"/>
                  </a:cubicBezTo>
                  <a:cubicBezTo>
                    <a:pt x="96" y="262"/>
                    <a:pt x="96" y="262"/>
                    <a:pt x="96" y="262"/>
                  </a:cubicBezTo>
                  <a:cubicBezTo>
                    <a:pt x="200" y="338"/>
                    <a:pt x="200" y="338"/>
                    <a:pt x="200" y="338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353" y="262"/>
                    <a:pt x="353" y="262"/>
                    <a:pt x="353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57" name="Oval 9858"/>
            <p:cNvSpPr>
              <a:spLocks noChangeArrowheads="1"/>
            </p:cNvSpPr>
            <p:nvPr/>
          </p:nvSpPr>
          <p:spPr bwMode="auto">
            <a:xfrm>
              <a:off x="5027650" y="1689107"/>
              <a:ext cx="103188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58" name="Oval 9859"/>
            <p:cNvSpPr>
              <a:spLocks noChangeArrowheads="1"/>
            </p:cNvSpPr>
            <p:nvPr/>
          </p:nvSpPr>
          <p:spPr bwMode="auto">
            <a:xfrm>
              <a:off x="5183226" y="1689107"/>
              <a:ext cx="101601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59" name="Oval 9860"/>
            <p:cNvSpPr>
              <a:spLocks noChangeArrowheads="1"/>
            </p:cNvSpPr>
            <p:nvPr/>
          </p:nvSpPr>
          <p:spPr bwMode="auto">
            <a:xfrm>
              <a:off x="5341977" y="1689107"/>
              <a:ext cx="100013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60" name="Freeform 9861"/>
            <p:cNvSpPr>
              <a:spLocks noEditPoints="1"/>
            </p:cNvSpPr>
            <p:nvPr/>
          </p:nvSpPr>
          <p:spPr bwMode="auto">
            <a:xfrm>
              <a:off x="6497686" y="1755782"/>
              <a:ext cx="77788" cy="142875"/>
            </a:xfrm>
            <a:custGeom>
              <a:avLst/>
              <a:gdLst>
                <a:gd name="T0" fmla="*/ 49 w 49"/>
                <a:gd name="T1" fmla="*/ 90 h 90"/>
                <a:gd name="T2" fmla="*/ 36 w 49"/>
                <a:gd name="T3" fmla="*/ 90 h 90"/>
                <a:gd name="T4" fmla="*/ 33 w 49"/>
                <a:gd name="T5" fmla="*/ 74 h 90"/>
                <a:gd name="T6" fmla="*/ 15 w 49"/>
                <a:gd name="T7" fmla="*/ 74 h 90"/>
                <a:gd name="T8" fmla="*/ 13 w 49"/>
                <a:gd name="T9" fmla="*/ 90 h 90"/>
                <a:gd name="T10" fmla="*/ 0 w 49"/>
                <a:gd name="T11" fmla="*/ 90 h 90"/>
                <a:gd name="T12" fmla="*/ 14 w 49"/>
                <a:gd name="T13" fmla="*/ 0 h 90"/>
                <a:gd name="T14" fmla="*/ 35 w 49"/>
                <a:gd name="T15" fmla="*/ 0 h 90"/>
                <a:gd name="T16" fmla="*/ 49 w 49"/>
                <a:gd name="T17" fmla="*/ 90 h 90"/>
                <a:gd name="T18" fmla="*/ 18 w 49"/>
                <a:gd name="T19" fmla="*/ 62 h 90"/>
                <a:gd name="T20" fmla="*/ 31 w 49"/>
                <a:gd name="T21" fmla="*/ 62 h 90"/>
                <a:gd name="T22" fmla="*/ 24 w 49"/>
                <a:gd name="T23" fmla="*/ 16 h 90"/>
                <a:gd name="T24" fmla="*/ 24 w 49"/>
                <a:gd name="T25" fmla="*/ 16 h 90"/>
                <a:gd name="T26" fmla="*/ 18 w 49"/>
                <a:gd name="T27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90">
                  <a:moveTo>
                    <a:pt x="49" y="90"/>
                  </a:moveTo>
                  <a:lnTo>
                    <a:pt x="36" y="90"/>
                  </a:lnTo>
                  <a:lnTo>
                    <a:pt x="33" y="74"/>
                  </a:lnTo>
                  <a:lnTo>
                    <a:pt x="15" y="74"/>
                  </a:lnTo>
                  <a:lnTo>
                    <a:pt x="13" y="90"/>
                  </a:lnTo>
                  <a:lnTo>
                    <a:pt x="0" y="90"/>
                  </a:lnTo>
                  <a:lnTo>
                    <a:pt x="14" y="0"/>
                  </a:lnTo>
                  <a:lnTo>
                    <a:pt x="35" y="0"/>
                  </a:lnTo>
                  <a:lnTo>
                    <a:pt x="49" y="90"/>
                  </a:lnTo>
                  <a:close/>
                  <a:moveTo>
                    <a:pt x="18" y="62"/>
                  </a:moveTo>
                  <a:lnTo>
                    <a:pt x="31" y="6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8" y="6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61" name="Freeform 9862"/>
            <p:cNvSpPr>
              <a:spLocks noEditPoints="1"/>
            </p:cNvSpPr>
            <p:nvPr/>
          </p:nvSpPr>
          <p:spPr bwMode="auto">
            <a:xfrm>
              <a:off x="6611987" y="1755782"/>
              <a:ext cx="68263" cy="142875"/>
            </a:xfrm>
            <a:custGeom>
              <a:avLst/>
              <a:gdLst>
                <a:gd name="T0" fmla="*/ 35 w 36"/>
                <a:gd name="T1" fmla="*/ 17 h 75"/>
                <a:gd name="T2" fmla="*/ 35 w 36"/>
                <a:gd name="T3" fmla="*/ 20 h 75"/>
                <a:gd name="T4" fmla="*/ 27 w 36"/>
                <a:gd name="T5" fmla="*/ 35 h 75"/>
                <a:gd name="T6" fmla="*/ 27 w 36"/>
                <a:gd name="T7" fmla="*/ 35 h 75"/>
                <a:gd name="T8" fmla="*/ 36 w 36"/>
                <a:gd name="T9" fmla="*/ 51 h 75"/>
                <a:gd name="T10" fmla="*/ 36 w 36"/>
                <a:gd name="T11" fmla="*/ 57 h 75"/>
                <a:gd name="T12" fmla="*/ 18 w 36"/>
                <a:gd name="T13" fmla="*/ 75 h 75"/>
                <a:gd name="T14" fmla="*/ 0 w 36"/>
                <a:gd name="T15" fmla="*/ 75 h 75"/>
                <a:gd name="T16" fmla="*/ 0 w 36"/>
                <a:gd name="T17" fmla="*/ 0 h 75"/>
                <a:gd name="T18" fmla="*/ 17 w 36"/>
                <a:gd name="T19" fmla="*/ 0 h 75"/>
                <a:gd name="T20" fmla="*/ 35 w 36"/>
                <a:gd name="T21" fmla="*/ 17 h 75"/>
                <a:gd name="T22" fmla="*/ 11 w 36"/>
                <a:gd name="T23" fmla="*/ 11 h 75"/>
                <a:gd name="T24" fmla="*/ 11 w 36"/>
                <a:gd name="T25" fmla="*/ 30 h 75"/>
                <a:gd name="T26" fmla="*/ 16 w 36"/>
                <a:gd name="T27" fmla="*/ 30 h 75"/>
                <a:gd name="T28" fmla="*/ 23 w 36"/>
                <a:gd name="T29" fmla="*/ 22 h 75"/>
                <a:gd name="T30" fmla="*/ 23 w 36"/>
                <a:gd name="T31" fmla="*/ 18 h 75"/>
                <a:gd name="T32" fmla="*/ 17 w 36"/>
                <a:gd name="T33" fmla="*/ 11 h 75"/>
                <a:gd name="T34" fmla="*/ 11 w 36"/>
                <a:gd name="T35" fmla="*/ 11 h 75"/>
                <a:gd name="T36" fmla="*/ 11 w 36"/>
                <a:gd name="T37" fmla="*/ 41 h 75"/>
                <a:gd name="T38" fmla="*/ 11 w 36"/>
                <a:gd name="T39" fmla="*/ 64 h 75"/>
                <a:gd name="T40" fmla="*/ 18 w 36"/>
                <a:gd name="T41" fmla="*/ 64 h 75"/>
                <a:gd name="T42" fmla="*/ 24 w 36"/>
                <a:gd name="T43" fmla="*/ 57 h 75"/>
                <a:gd name="T44" fmla="*/ 24 w 36"/>
                <a:gd name="T45" fmla="*/ 50 h 75"/>
                <a:gd name="T46" fmla="*/ 17 w 36"/>
                <a:gd name="T47" fmla="*/ 41 h 75"/>
                <a:gd name="T48" fmla="*/ 11 w 36"/>
                <a:gd name="T49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75">
                  <a:moveTo>
                    <a:pt x="35" y="17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7"/>
                    <a:pt x="32" y="32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34" y="37"/>
                    <a:pt x="36" y="43"/>
                    <a:pt x="36" y="51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68"/>
                    <a:pt x="30" y="75"/>
                    <a:pt x="1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0" y="0"/>
                    <a:pt x="35" y="6"/>
                    <a:pt x="35" y="17"/>
                  </a:cubicBezTo>
                  <a:close/>
                  <a:moveTo>
                    <a:pt x="11" y="11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0"/>
                    <a:pt x="23" y="28"/>
                    <a:pt x="23" y="2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3"/>
                    <a:pt x="21" y="11"/>
                    <a:pt x="17" y="11"/>
                  </a:cubicBezTo>
                  <a:lnTo>
                    <a:pt x="11" y="11"/>
                  </a:lnTo>
                  <a:close/>
                  <a:moveTo>
                    <a:pt x="11" y="41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2" y="64"/>
                    <a:pt x="24" y="62"/>
                    <a:pt x="24" y="5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43"/>
                    <a:pt x="22" y="41"/>
                    <a:pt x="17" y="41"/>
                  </a:cubicBezTo>
                  <a:lnTo>
                    <a:pt x="11" y="4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62" name="Freeform 9863"/>
            <p:cNvSpPr/>
            <p:nvPr/>
          </p:nvSpPr>
          <p:spPr bwMode="auto">
            <a:xfrm>
              <a:off x="6716763" y="1754194"/>
              <a:ext cx="66676" cy="147638"/>
            </a:xfrm>
            <a:custGeom>
              <a:avLst/>
              <a:gdLst>
                <a:gd name="T0" fmla="*/ 35 w 35"/>
                <a:gd name="T1" fmla="*/ 48 h 77"/>
                <a:gd name="T2" fmla="*/ 35 w 35"/>
                <a:gd name="T3" fmla="*/ 58 h 77"/>
                <a:gd name="T4" fmla="*/ 17 w 35"/>
                <a:gd name="T5" fmla="*/ 77 h 77"/>
                <a:gd name="T6" fmla="*/ 0 w 35"/>
                <a:gd name="T7" fmla="*/ 58 h 77"/>
                <a:gd name="T8" fmla="*/ 0 w 35"/>
                <a:gd name="T9" fmla="*/ 19 h 77"/>
                <a:gd name="T10" fmla="*/ 17 w 35"/>
                <a:gd name="T11" fmla="*/ 0 h 77"/>
                <a:gd name="T12" fmla="*/ 35 w 35"/>
                <a:gd name="T13" fmla="*/ 19 h 77"/>
                <a:gd name="T14" fmla="*/ 35 w 35"/>
                <a:gd name="T15" fmla="*/ 26 h 77"/>
                <a:gd name="T16" fmla="*/ 24 w 35"/>
                <a:gd name="T17" fmla="*/ 26 h 77"/>
                <a:gd name="T18" fmla="*/ 24 w 35"/>
                <a:gd name="T19" fmla="*/ 18 h 77"/>
                <a:gd name="T20" fmla="*/ 18 w 35"/>
                <a:gd name="T21" fmla="*/ 11 h 77"/>
                <a:gd name="T22" fmla="*/ 12 w 35"/>
                <a:gd name="T23" fmla="*/ 18 h 77"/>
                <a:gd name="T24" fmla="*/ 12 w 35"/>
                <a:gd name="T25" fmla="*/ 58 h 77"/>
                <a:gd name="T26" fmla="*/ 18 w 35"/>
                <a:gd name="T27" fmla="*/ 66 h 77"/>
                <a:gd name="T28" fmla="*/ 24 w 35"/>
                <a:gd name="T29" fmla="*/ 58 h 77"/>
                <a:gd name="T30" fmla="*/ 24 w 35"/>
                <a:gd name="T31" fmla="*/ 48 h 77"/>
                <a:gd name="T32" fmla="*/ 35 w 35"/>
                <a:gd name="T33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77">
                  <a:moveTo>
                    <a:pt x="35" y="48"/>
                  </a:moveTo>
                  <a:cubicBezTo>
                    <a:pt x="35" y="58"/>
                    <a:pt x="35" y="58"/>
                    <a:pt x="35" y="58"/>
                  </a:cubicBezTo>
                  <a:cubicBezTo>
                    <a:pt x="35" y="70"/>
                    <a:pt x="29" y="77"/>
                    <a:pt x="17" y="77"/>
                  </a:cubicBezTo>
                  <a:cubicBezTo>
                    <a:pt x="6" y="77"/>
                    <a:pt x="0" y="70"/>
                    <a:pt x="0" y="5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"/>
                    <a:pt x="6" y="0"/>
                    <a:pt x="17" y="0"/>
                  </a:cubicBezTo>
                  <a:cubicBezTo>
                    <a:pt x="29" y="0"/>
                    <a:pt x="35" y="7"/>
                    <a:pt x="35" y="1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3"/>
                    <a:pt x="21" y="11"/>
                    <a:pt x="18" y="11"/>
                  </a:cubicBezTo>
                  <a:cubicBezTo>
                    <a:pt x="14" y="11"/>
                    <a:pt x="12" y="13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64"/>
                    <a:pt x="14" y="66"/>
                    <a:pt x="18" y="66"/>
                  </a:cubicBezTo>
                  <a:cubicBezTo>
                    <a:pt x="21" y="66"/>
                    <a:pt x="24" y="64"/>
                    <a:pt x="24" y="5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35" y="4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63" name="Freeform 9864"/>
            <p:cNvSpPr/>
            <p:nvPr/>
          </p:nvSpPr>
          <p:spPr bwMode="auto">
            <a:xfrm>
              <a:off x="7493056" y="1430343"/>
              <a:ext cx="590555" cy="682627"/>
            </a:xfrm>
            <a:custGeom>
              <a:avLst/>
              <a:gdLst>
                <a:gd name="T0" fmla="*/ 203 w 310"/>
                <a:gd name="T1" fmla="*/ 258 h 358"/>
                <a:gd name="T2" fmla="*/ 270 w 310"/>
                <a:gd name="T3" fmla="*/ 211 h 358"/>
                <a:gd name="T4" fmla="*/ 245 w 310"/>
                <a:gd name="T5" fmla="*/ 39 h 358"/>
                <a:gd name="T6" fmla="*/ 75 w 310"/>
                <a:gd name="T7" fmla="*/ 69 h 358"/>
                <a:gd name="T8" fmla="*/ 50 w 310"/>
                <a:gd name="T9" fmla="*/ 143 h 358"/>
                <a:gd name="T10" fmla="*/ 50 w 310"/>
                <a:gd name="T11" fmla="*/ 143 h 358"/>
                <a:gd name="T12" fmla="*/ 50 w 310"/>
                <a:gd name="T13" fmla="*/ 143 h 358"/>
                <a:gd name="T14" fmla="*/ 56 w 310"/>
                <a:gd name="T15" fmla="*/ 179 h 358"/>
                <a:gd name="T16" fmla="*/ 46 w 310"/>
                <a:gd name="T17" fmla="*/ 250 h 358"/>
                <a:gd name="T18" fmla="*/ 7 w 310"/>
                <a:gd name="T19" fmla="*/ 302 h 358"/>
                <a:gd name="T20" fmla="*/ 12 w 310"/>
                <a:gd name="T21" fmla="*/ 333 h 358"/>
                <a:gd name="T22" fmla="*/ 37 w 310"/>
                <a:gd name="T23" fmla="*/ 351 h 358"/>
                <a:gd name="T24" fmla="*/ 68 w 310"/>
                <a:gd name="T25" fmla="*/ 346 h 358"/>
                <a:gd name="T26" fmla="*/ 110 w 310"/>
                <a:gd name="T27" fmla="*/ 288 h 358"/>
                <a:gd name="T28" fmla="*/ 175 w 310"/>
                <a:gd name="T29" fmla="*/ 263 h 358"/>
                <a:gd name="T30" fmla="*/ 201 w 310"/>
                <a:gd name="T31" fmla="*/ 259 h 358"/>
                <a:gd name="T32" fmla="*/ 203 w 310"/>
                <a:gd name="T33" fmla="*/ 2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358">
                  <a:moveTo>
                    <a:pt x="203" y="258"/>
                  </a:moveTo>
                  <a:cubicBezTo>
                    <a:pt x="228" y="251"/>
                    <a:pt x="252" y="234"/>
                    <a:pt x="270" y="211"/>
                  </a:cubicBezTo>
                  <a:cubicBezTo>
                    <a:pt x="310" y="155"/>
                    <a:pt x="299" y="78"/>
                    <a:pt x="245" y="39"/>
                  </a:cubicBezTo>
                  <a:cubicBezTo>
                    <a:pt x="192" y="0"/>
                    <a:pt x="115" y="13"/>
                    <a:pt x="75" y="69"/>
                  </a:cubicBezTo>
                  <a:cubicBezTo>
                    <a:pt x="58" y="91"/>
                    <a:pt x="51" y="117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55"/>
                    <a:pt x="52" y="168"/>
                    <a:pt x="56" y="179"/>
                  </a:cubicBezTo>
                  <a:cubicBezTo>
                    <a:pt x="58" y="204"/>
                    <a:pt x="57" y="234"/>
                    <a:pt x="46" y="250"/>
                  </a:cubicBezTo>
                  <a:cubicBezTo>
                    <a:pt x="7" y="302"/>
                    <a:pt x="7" y="302"/>
                    <a:pt x="7" y="302"/>
                  </a:cubicBezTo>
                  <a:cubicBezTo>
                    <a:pt x="0" y="312"/>
                    <a:pt x="2" y="326"/>
                    <a:pt x="12" y="333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47" y="358"/>
                    <a:pt x="61" y="356"/>
                    <a:pt x="68" y="346"/>
                  </a:cubicBezTo>
                  <a:cubicBezTo>
                    <a:pt x="110" y="288"/>
                    <a:pt x="110" y="288"/>
                    <a:pt x="110" y="288"/>
                  </a:cubicBezTo>
                  <a:cubicBezTo>
                    <a:pt x="126" y="275"/>
                    <a:pt x="154" y="267"/>
                    <a:pt x="175" y="263"/>
                  </a:cubicBezTo>
                  <a:cubicBezTo>
                    <a:pt x="184" y="262"/>
                    <a:pt x="192" y="261"/>
                    <a:pt x="201" y="259"/>
                  </a:cubicBezTo>
                  <a:cubicBezTo>
                    <a:pt x="202" y="258"/>
                    <a:pt x="203" y="258"/>
                    <a:pt x="203" y="25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64" name="Freeform 9865"/>
            <p:cNvSpPr/>
            <p:nvPr/>
          </p:nvSpPr>
          <p:spPr bwMode="auto">
            <a:xfrm>
              <a:off x="7540681" y="1504956"/>
              <a:ext cx="542929" cy="608015"/>
            </a:xfrm>
            <a:custGeom>
              <a:avLst/>
              <a:gdLst>
                <a:gd name="T0" fmla="*/ 245 w 285"/>
                <a:gd name="T1" fmla="*/ 172 h 319"/>
                <a:gd name="T2" fmla="*/ 220 w 285"/>
                <a:gd name="T3" fmla="*/ 0 h 319"/>
                <a:gd name="T4" fmla="*/ 0 w 285"/>
                <a:gd name="T5" fmla="*/ 303 h 319"/>
                <a:gd name="T6" fmla="*/ 12 w 285"/>
                <a:gd name="T7" fmla="*/ 312 h 319"/>
                <a:gd name="T8" fmla="*/ 43 w 285"/>
                <a:gd name="T9" fmla="*/ 307 h 319"/>
                <a:gd name="T10" fmla="*/ 85 w 285"/>
                <a:gd name="T11" fmla="*/ 249 h 319"/>
                <a:gd name="T12" fmla="*/ 150 w 285"/>
                <a:gd name="T13" fmla="*/ 224 h 319"/>
                <a:gd name="T14" fmla="*/ 176 w 285"/>
                <a:gd name="T15" fmla="*/ 220 h 319"/>
                <a:gd name="T16" fmla="*/ 178 w 285"/>
                <a:gd name="T17" fmla="*/ 219 h 319"/>
                <a:gd name="T18" fmla="*/ 178 w 285"/>
                <a:gd name="T19" fmla="*/ 219 h 319"/>
                <a:gd name="T20" fmla="*/ 245 w 285"/>
                <a:gd name="T21" fmla="*/ 17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19">
                  <a:moveTo>
                    <a:pt x="245" y="172"/>
                  </a:moveTo>
                  <a:cubicBezTo>
                    <a:pt x="285" y="116"/>
                    <a:pt x="274" y="39"/>
                    <a:pt x="22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22" y="319"/>
                    <a:pt x="36" y="317"/>
                    <a:pt x="43" y="307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101" y="236"/>
                    <a:pt x="129" y="228"/>
                    <a:pt x="150" y="224"/>
                  </a:cubicBezTo>
                  <a:cubicBezTo>
                    <a:pt x="159" y="223"/>
                    <a:pt x="167" y="222"/>
                    <a:pt x="176" y="220"/>
                  </a:cubicBezTo>
                  <a:cubicBezTo>
                    <a:pt x="177" y="219"/>
                    <a:pt x="178" y="219"/>
                    <a:pt x="178" y="219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203" y="212"/>
                    <a:pt x="227" y="195"/>
                    <a:pt x="245" y="172"/>
                  </a:cubicBezTo>
                  <a:close/>
                </a:path>
              </a:pathLst>
            </a:custGeom>
            <a:solidFill>
              <a:srgbClr val="EFB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65" name="Freeform 9866"/>
            <p:cNvSpPr/>
            <p:nvPr/>
          </p:nvSpPr>
          <p:spPr bwMode="auto">
            <a:xfrm>
              <a:off x="7605769" y="1739907"/>
              <a:ext cx="88901" cy="206376"/>
            </a:xfrm>
            <a:custGeom>
              <a:avLst/>
              <a:gdLst>
                <a:gd name="T0" fmla="*/ 56 w 56"/>
                <a:gd name="T1" fmla="*/ 0 h 130"/>
                <a:gd name="T2" fmla="*/ 0 w 56"/>
                <a:gd name="T3" fmla="*/ 130 h 130"/>
                <a:gd name="T4" fmla="*/ 56 w 56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0">
                  <a:moveTo>
                    <a:pt x="56" y="0"/>
                  </a:moveTo>
                  <a:lnTo>
                    <a:pt x="0" y="13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66" name="Line 9867"/>
            <p:cNvSpPr>
              <a:spLocks noChangeShapeType="1"/>
            </p:cNvSpPr>
            <p:nvPr/>
          </p:nvSpPr>
          <p:spPr bwMode="auto">
            <a:xfrm flipH="1">
              <a:off x="7605769" y="1739907"/>
              <a:ext cx="88901" cy="2063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67" name="Freeform 9868"/>
            <p:cNvSpPr/>
            <p:nvPr/>
          </p:nvSpPr>
          <p:spPr bwMode="auto">
            <a:xfrm>
              <a:off x="7594657" y="1725619"/>
              <a:ext cx="112713" cy="233363"/>
            </a:xfrm>
            <a:custGeom>
              <a:avLst/>
              <a:gdLst>
                <a:gd name="T0" fmla="*/ 2 w 59"/>
                <a:gd name="T1" fmla="*/ 121 h 122"/>
                <a:gd name="T2" fmla="*/ 1 w 59"/>
                <a:gd name="T3" fmla="*/ 114 h 122"/>
                <a:gd name="T4" fmla="*/ 48 w 59"/>
                <a:gd name="T5" fmla="*/ 4 h 122"/>
                <a:gd name="T6" fmla="*/ 55 w 59"/>
                <a:gd name="T7" fmla="*/ 2 h 122"/>
                <a:gd name="T8" fmla="*/ 58 w 59"/>
                <a:gd name="T9" fmla="*/ 9 h 122"/>
                <a:gd name="T10" fmla="*/ 11 w 59"/>
                <a:gd name="T11" fmla="*/ 118 h 122"/>
                <a:gd name="T12" fmla="*/ 4 w 59"/>
                <a:gd name="T13" fmla="*/ 121 h 122"/>
                <a:gd name="T14" fmla="*/ 2 w 59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2">
                  <a:moveTo>
                    <a:pt x="2" y="121"/>
                  </a:moveTo>
                  <a:cubicBezTo>
                    <a:pt x="0" y="119"/>
                    <a:pt x="0" y="116"/>
                    <a:pt x="1" y="11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2"/>
                    <a:pt x="52" y="0"/>
                    <a:pt x="55" y="2"/>
                  </a:cubicBezTo>
                  <a:cubicBezTo>
                    <a:pt x="58" y="3"/>
                    <a:pt x="59" y="6"/>
                    <a:pt x="58" y="9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0" y="121"/>
                    <a:pt x="6" y="122"/>
                    <a:pt x="4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68" name="Freeform 9869"/>
            <p:cNvSpPr/>
            <p:nvPr/>
          </p:nvSpPr>
          <p:spPr bwMode="auto">
            <a:xfrm>
              <a:off x="7694670" y="1736732"/>
              <a:ext cx="34925" cy="84138"/>
            </a:xfrm>
            <a:custGeom>
              <a:avLst/>
              <a:gdLst>
                <a:gd name="T0" fmla="*/ 0 w 22"/>
                <a:gd name="T1" fmla="*/ 0 h 53"/>
                <a:gd name="T2" fmla="*/ 22 w 22"/>
                <a:gd name="T3" fmla="*/ 53 h 53"/>
                <a:gd name="T4" fmla="*/ 0 w 22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3">
                  <a:moveTo>
                    <a:pt x="0" y="0"/>
                  </a:moveTo>
                  <a:lnTo>
                    <a:pt x="22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69" name="Line 9870"/>
            <p:cNvSpPr>
              <a:spLocks noChangeShapeType="1"/>
            </p:cNvSpPr>
            <p:nvPr/>
          </p:nvSpPr>
          <p:spPr bwMode="auto">
            <a:xfrm>
              <a:off x="7694670" y="1736732"/>
              <a:ext cx="34925" cy="84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70" name="Freeform 9871"/>
            <p:cNvSpPr/>
            <p:nvPr/>
          </p:nvSpPr>
          <p:spPr bwMode="auto">
            <a:xfrm>
              <a:off x="7681970" y="1725619"/>
              <a:ext cx="58738" cy="106363"/>
            </a:xfrm>
            <a:custGeom>
              <a:avLst/>
              <a:gdLst>
                <a:gd name="T0" fmla="*/ 22 w 31"/>
                <a:gd name="T1" fmla="*/ 55 h 56"/>
                <a:gd name="T2" fmla="*/ 20 w 31"/>
                <a:gd name="T3" fmla="*/ 52 h 56"/>
                <a:gd name="T4" fmla="*/ 2 w 31"/>
                <a:gd name="T5" fmla="*/ 8 h 56"/>
                <a:gd name="T6" fmla="*/ 5 w 31"/>
                <a:gd name="T7" fmla="*/ 1 h 56"/>
                <a:gd name="T8" fmla="*/ 12 w 31"/>
                <a:gd name="T9" fmla="*/ 4 h 56"/>
                <a:gd name="T10" fmla="*/ 30 w 31"/>
                <a:gd name="T11" fmla="*/ 48 h 56"/>
                <a:gd name="T12" fmla="*/ 27 w 31"/>
                <a:gd name="T13" fmla="*/ 55 h 56"/>
                <a:gd name="T14" fmla="*/ 22 w 31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6">
                  <a:moveTo>
                    <a:pt x="22" y="55"/>
                  </a:moveTo>
                  <a:cubicBezTo>
                    <a:pt x="21" y="54"/>
                    <a:pt x="20" y="53"/>
                    <a:pt x="20" y="5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51"/>
                    <a:pt x="30" y="54"/>
                    <a:pt x="27" y="55"/>
                  </a:cubicBezTo>
                  <a:cubicBezTo>
                    <a:pt x="25" y="56"/>
                    <a:pt x="23" y="56"/>
                    <a:pt x="2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71" name="Freeform 9872"/>
            <p:cNvSpPr/>
            <p:nvPr/>
          </p:nvSpPr>
          <p:spPr bwMode="auto">
            <a:xfrm>
              <a:off x="7650220" y="1828807"/>
              <a:ext cx="168276" cy="150813"/>
            </a:xfrm>
            <a:custGeom>
              <a:avLst/>
              <a:gdLst>
                <a:gd name="T0" fmla="*/ 106 w 106"/>
                <a:gd name="T1" fmla="*/ 0 h 95"/>
                <a:gd name="T2" fmla="*/ 0 w 106"/>
                <a:gd name="T3" fmla="*/ 95 h 95"/>
                <a:gd name="T4" fmla="*/ 106 w 106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106" y="0"/>
                  </a:moveTo>
                  <a:lnTo>
                    <a:pt x="0" y="9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72" name="Line 9873"/>
            <p:cNvSpPr>
              <a:spLocks noChangeShapeType="1"/>
            </p:cNvSpPr>
            <p:nvPr/>
          </p:nvSpPr>
          <p:spPr bwMode="auto">
            <a:xfrm flipH="1">
              <a:off x="7650220" y="1828807"/>
              <a:ext cx="168276" cy="1508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73" name="Freeform 9874"/>
            <p:cNvSpPr/>
            <p:nvPr/>
          </p:nvSpPr>
          <p:spPr bwMode="auto">
            <a:xfrm>
              <a:off x="7637520" y="1817695"/>
              <a:ext cx="193676" cy="173038"/>
            </a:xfrm>
            <a:custGeom>
              <a:avLst/>
              <a:gdLst>
                <a:gd name="T0" fmla="*/ 2 w 101"/>
                <a:gd name="T1" fmla="*/ 89 h 91"/>
                <a:gd name="T2" fmla="*/ 2 w 101"/>
                <a:gd name="T3" fmla="*/ 88 h 91"/>
                <a:gd name="T4" fmla="*/ 2 w 101"/>
                <a:gd name="T5" fmla="*/ 81 h 91"/>
                <a:gd name="T6" fmla="*/ 92 w 101"/>
                <a:gd name="T7" fmla="*/ 2 h 91"/>
                <a:gd name="T8" fmla="*/ 99 w 101"/>
                <a:gd name="T9" fmla="*/ 2 h 91"/>
                <a:gd name="T10" fmla="*/ 99 w 101"/>
                <a:gd name="T11" fmla="*/ 10 h 91"/>
                <a:gd name="T12" fmla="*/ 9 w 101"/>
                <a:gd name="T13" fmla="*/ 89 h 91"/>
                <a:gd name="T14" fmla="*/ 2 w 101"/>
                <a:gd name="T15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1">
                  <a:moveTo>
                    <a:pt x="2" y="89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0" y="86"/>
                    <a:pt x="0" y="83"/>
                    <a:pt x="2" y="81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4" y="0"/>
                    <a:pt x="97" y="0"/>
                    <a:pt x="99" y="2"/>
                  </a:cubicBezTo>
                  <a:cubicBezTo>
                    <a:pt x="101" y="5"/>
                    <a:pt x="101" y="8"/>
                    <a:pt x="99" y="10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7" y="91"/>
                    <a:pt x="4" y="91"/>
                    <a:pt x="2" y="8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74" name="Freeform 9875"/>
            <p:cNvSpPr/>
            <p:nvPr/>
          </p:nvSpPr>
          <p:spPr bwMode="auto">
            <a:xfrm>
              <a:off x="7729595" y="1820870"/>
              <a:ext cx="92076" cy="7938"/>
            </a:xfrm>
            <a:custGeom>
              <a:avLst/>
              <a:gdLst>
                <a:gd name="T0" fmla="*/ 58 w 58"/>
                <a:gd name="T1" fmla="*/ 5 h 5"/>
                <a:gd name="T2" fmla="*/ 0 w 58"/>
                <a:gd name="T3" fmla="*/ 0 h 5"/>
                <a:gd name="T4" fmla="*/ 58 w 5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5">
                  <a:moveTo>
                    <a:pt x="58" y="5"/>
                  </a:moveTo>
                  <a:lnTo>
                    <a:pt x="0" y="0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75" name="Line 9876"/>
            <p:cNvSpPr>
              <a:spLocks noChangeShapeType="1"/>
            </p:cNvSpPr>
            <p:nvPr/>
          </p:nvSpPr>
          <p:spPr bwMode="auto">
            <a:xfrm flipH="1" flipV="1">
              <a:off x="7729595" y="1820870"/>
              <a:ext cx="92076" cy="79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76" name="Freeform 9877"/>
            <p:cNvSpPr/>
            <p:nvPr/>
          </p:nvSpPr>
          <p:spPr bwMode="auto">
            <a:xfrm>
              <a:off x="7718483" y="1811345"/>
              <a:ext cx="112713" cy="28575"/>
            </a:xfrm>
            <a:custGeom>
              <a:avLst/>
              <a:gdLst>
                <a:gd name="T0" fmla="*/ 3 w 59"/>
                <a:gd name="T1" fmla="*/ 10 h 15"/>
                <a:gd name="T2" fmla="*/ 1 w 59"/>
                <a:gd name="T3" fmla="*/ 5 h 15"/>
                <a:gd name="T4" fmla="*/ 6 w 59"/>
                <a:gd name="T5" fmla="*/ 0 h 15"/>
                <a:gd name="T6" fmla="*/ 54 w 59"/>
                <a:gd name="T7" fmla="*/ 4 h 15"/>
                <a:gd name="T8" fmla="*/ 59 w 59"/>
                <a:gd name="T9" fmla="*/ 10 h 15"/>
                <a:gd name="T10" fmla="*/ 53 w 59"/>
                <a:gd name="T11" fmla="*/ 15 h 15"/>
                <a:gd name="T12" fmla="*/ 6 w 59"/>
                <a:gd name="T13" fmla="*/ 11 h 15"/>
                <a:gd name="T14" fmla="*/ 3 w 59"/>
                <a:gd name="T1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5">
                  <a:moveTo>
                    <a:pt x="3" y="10"/>
                  </a:moveTo>
                  <a:cubicBezTo>
                    <a:pt x="1" y="9"/>
                    <a:pt x="0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4"/>
                    <a:pt x="59" y="7"/>
                    <a:pt x="59" y="10"/>
                  </a:cubicBezTo>
                  <a:cubicBezTo>
                    <a:pt x="59" y="13"/>
                    <a:pt x="56" y="15"/>
                    <a:pt x="53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77" name="Freeform 9878"/>
            <p:cNvSpPr/>
            <p:nvPr/>
          </p:nvSpPr>
          <p:spPr bwMode="auto">
            <a:xfrm>
              <a:off x="7504169" y="1990733"/>
              <a:ext cx="130176" cy="103188"/>
            </a:xfrm>
            <a:custGeom>
              <a:avLst/>
              <a:gdLst>
                <a:gd name="T0" fmla="*/ 74 w 82"/>
                <a:gd name="T1" fmla="*/ 65 h 65"/>
                <a:gd name="T2" fmla="*/ 0 w 82"/>
                <a:gd name="T3" fmla="*/ 12 h 65"/>
                <a:gd name="T4" fmla="*/ 9 w 82"/>
                <a:gd name="T5" fmla="*/ 0 h 65"/>
                <a:gd name="T6" fmla="*/ 82 w 82"/>
                <a:gd name="T7" fmla="*/ 53 h 65"/>
                <a:gd name="T8" fmla="*/ 74 w 8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5">
                  <a:moveTo>
                    <a:pt x="74" y="65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2" y="53"/>
                  </a:lnTo>
                  <a:lnTo>
                    <a:pt x="74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78" name="Freeform 9879"/>
            <p:cNvSpPr/>
            <p:nvPr/>
          </p:nvSpPr>
          <p:spPr bwMode="auto">
            <a:xfrm>
              <a:off x="7521631" y="1968508"/>
              <a:ext cx="128588" cy="101600"/>
            </a:xfrm>
            <a:custGeom>
              <a:avLst/>
              <a:gdLst>
                <a:gd name="T0" fmla="*/ 73 w 81"/>
                <a:gd name="T1" fmla="*/ 64 h 64"/>
                <a:gd name="T2" fmla="*/ 0 w 81"/>
                <a:gd name="T3" fmla="*/ 12 h 64"/>
                <a:gd name="T4" fmla="*/ 9 w 81"/>
                <a:gd name="T5" fmla="*/ 0 h 64"/>
                <a:gd name="T6" fmla="*/ 81 w 81"/>
                <a:gd name="T7" fmla="*/ 52 h 64"/>
                <a:gd name="T8" fmla="*/ 73 w 8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4">
                  <a:moveTo>
                    <a:pt x="73" y="64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1" y="52"/>
                  </a:lnTo>
                  <a:lnTo>
                    <a:pt x="73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79" name="Freeform 9880"/>
            <p:cNvSpPr/>
            <p:nvPr/>
          </p:nvSpPr>
          <p:spPr bwMode="auto">
            <a:xfrm>
              <a:off x="7539094" y="1946283"/>
              <a:ext cx="127001" cy="101600"/>
            </a:xfrm>
            <a:custGeom>
              <a:avLst/>
              <a:gdLst>
                <a:gd name="T0" fmla="*/ 72 w 80"/>
                <a:gd name="T1" fmla="*/ 64 h 64"/>
                <a:gd name="T2" fmla="*/ 0 w 80"/>
                <a:gd name="T3" fmla="*/ 11 h 64"/>
                <a:gd name="T4" fmla="*/ 7 w 80"/>
                <a:gd name="T5" fmla="*/ 0 h 64"/>
                <a:gd name="T6" fmla="*/ 80 w 80"/>
                <a:gd name="T7" fmla="*/ 53 h 64"/>
                <a:gd name="T8" fmla="*/ 72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72" y="64"/>
                  </a:moveTo>
                  <a:lnTo>
                    <a:pt x="0" y="11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80" name="Freeform 9881"/>
            <p:cNvSpPr/>
            <p:nvPr/>
          </p:nvSpPr>
          <p:spPr bwMode="auto">
            <a:xfrm>
              <a:off x="7556556" y="1922470"/>
              <a:ext cx="127001" cy="103188"/>
            </a:xfrm>
            <a:custGeom>
              <a:avLst/>
              <a:gdLst>
                <a:gd name="T0" fmla="*/ 72 w 80"/>
                <a:gd name="T1" fmla="*/ 65 h 65"/>
                <a:gd name="T2" fmla="*/ 0 w 80"/>
                <a:gd name="T3" fmla="*/ 12 h 65"/>
                <a:gd name="T4" fmla="*/ 7 w 80"/>
                <a:gd name="T5" fmla="*/ 0 h 65"/>
                <a:gd name="T6" fmla="*/ 80 w 80"/>
                <a:gd name="T7" fmla="*/ 53 h 65"/>
                <a:gd name="T8" fmla="*/ 72 w 8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72" y="65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81" name="Freeform 9882"/>
            <p:cNvSpPr/>
            <p:nvPr/>
          </p:nvSpPr>
          <p:spPr bwMode="auto">
            <a:xfrm>
              <a:off x="7613707" y="1963745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82" name="Freeform 9883"/>
            <p:cNvSpPr/>
            <p:nvPr/>
          </p:nvSpPr>
          <p:spPr bwMode="auto">
            <a:xfrm>
              <a:off x="7596244" y="1989145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6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6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83" name="Freeform 9884"/>
            <p:cNvSpPr/>
            <p:nvPr/>
          </p:nvSpPr>
          <p:spPr bwMode="auto">
            <a:xfrm>
              <a:off x="7580369" y="2011370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5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5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84" name="Freeform 9885"/>
            <p:cNvSpPr/>
            <p:nvPr/>
          </p:nvSpPr>
          <p:spPr bwMode="auto">
            <a:xfrm>
              <a:off x="7564494" y="2032008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85" name="Freeform 9886"/>
            <p:cNvSpPr/>
            <p:nvPr/>
          </p:nvSpPr>
          <p:spPr bwMode="auto">
            <a:xfrm>
              <a:off x="8075673" y="1803407"/>
              <a:ext cx="71438" cy="25400"/>
            </a:xfrm>
            <a:custGeom>
              <a:avLst/>
              <a:gdLst>
                <a:gd name="T0" fmla="*/ 45 w 45"/>
                <a:gd name="T1" fmla="*/ 16 h 16"/>
                <a:gd name="T2" fmla="*/ 0 w 45"/>
                <a:gd name="T3" fmla="*/ 0 h 16"/>
                <a:gd name="T4" fmla="*/ 45 w 4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6">
                  <a:moveTo>
                    <a:pt x="45" y="16"/>
                  </a:moveTo>
                  <a:lnTo>
                    <a:pt x="0" y="0"/>
                  </a:lnTo>
                  <a:lnTo>
                    <a:pt x="45" y="16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86" name="Line 9887"/>
            <p:cNvSpPr>
              <a:spLocks noChangeShapeType="1"/>
            </p:cNvSpPr>
            <p:nvPr/>
          </p:nvSpPr>
          <p:spPr bwMode="auto">
            <a:xfrm flipH="1" flipV="1">
              <a:off x="8075673" y="1803407"/>
              <a:ext cx="71438" cy="25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87" name="Freeform 9888"/>
            <p:cNvSpPr/>
            <p:nvPr/>
          </p:nvSpPr>
          <p:spPr bwMode="auto">
            <a:xfrm>
              <a:off x="8066148" y="1790707"/>
              <a:ext cx="90488" cy="50800"/>
            </a:xfrm>
            <a:custGeom>
              <a:avLst/>
              <a:gdLst>
                <a:gd name="T0" fmla="*/ 1 w 47"/>
                <a:gd name="T1" fmla="*/ 8 h 27"/>
                <a:gd name="T2" fmla="*/ 1 w 47"/>
                <a:gd name="T3" fmla="*/ 4 h 27"/>
                <a:gd name="T4" fmla="*/ 7 w 47"/>
                <a:gd name="T5" fmla="*/ 1 h 27"/>
                <a:gd name="T6" fmla="*/ 43 w 47"/>
                <a:gd name="T7" fmla="*/ 17 h 27"/>
                <a:gd name="T8" fmla="*/ 46 w 47"/>
                <a:gd name="T9" fmla="*/ 23 h 27"/>
                <a:gd name="T10" fmla="*/ 40 w 47"/>
                <a:gd name="T11" fmla="*/ 26 h 27"/>
                <a:gd name="T12" fmla="*/ 3 w 47"/>
                <a:gd name="T13" fmla="*/ 10 h 27"/>
                <a:gd name="T14" fmla="*/ 1 w 47"/>
                <a:gd name="T15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7">
                  <a:moveTo>
                    <a:pt x="1" y="8"/>
                  </a:move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6" y="18"/>
                    <a:pt x="47" y="21"/>
                    <a:pt x="46" y="23"/>
                  </a:cubicBezTo>
                  <a:cubicBezTo>
                    <a:pt x="45" y="25"/>
                    <a:pt x="42" y="27"/>
                    <a:pt x="40" y="2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88" name="Freeform 9889"/>
            <p:cNvSpPr/>
            <p:nvPr/>
          </p:nvSpPr>
          <p:spPr bwMode="auto">
            <a:xfrm>
              <a:off x="8104248" y="1716094"/>
              <a:ext cx="74613" cy="19050"/>
            </a:xfrm>
            <a:custGeom>
              <a:avLst/>
              <a:gdLst>
                <a:gd name="T0" fmla="*/ 47 w 47"/>
                <a:gd name="T1" fmla="*/ 12 h 12"/>
                <a:gd name="T2" fmla="*/ 0 w 47"/>
                <a:gd name="T3" fmla="*/ 0 h 12"/>
                <a:gd name="T4" fmla="*/ 47 w 4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2">
                  <a:moveTo>
                    <a:pt x="47" y="12"/>
                  </a:moveTo>
                  <a:lnTo>
                    <a:pt x="0" y="0"/>
                  </a:lnTo>
                  <a:lnTo>
                    <a:pt x="47" y="12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89" name="Line 9890"/>
            <p:cNvSpPr>
              <a:spLocks noChangeShapeType="1"/>
            </p:cNvSpPr>
            <p:nvPr/>
          </p:nvSpPr>
          <p:spPr bwMode="auto">
            <a:xfrm flipH="1" flipV="1">
              <a:off x="8104248" y="1716094"/>
              <a:ext cx="74613" cy="19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90" name="Freeform 9891"/>
            <p:cNvSpPr/>
            <p:nvPr/>
          </p:nvSpPr>
          <p:spPr bwMode="auto">
            <a:xfrm>
              <a:off x="8094723" y="1706569"/>
              <a:ext cx="93663" cy="38100"/>
            </a:xfrm>
            <a:custGeom>
              <a:avLst/>
              <a:gdLst>
                <a:gd name="T0" fmla="*/ 2 w 49"/>
                <a:gd name="T1" fmla="*/ 8 h 20"/>
                <a:gd name="T2" fmla="*/ 1 w 49"/>
                <a:gd name="T3" fmla="*/ 4 h 20"/>
                <a:gd name="T4" fmla="*/ 6 w 49"/>
                <a:gd name="T5" fmla="*/ 1 h 20"/>
                <a:gd name="T6" fmla="*/ 45 w 49"/>
                <a:gd name="T7" fmla="*/ 10 h 20"/>
                <a:gd name="T8" fmla="*/ 48 w 49"/>
                <a:gd name="T9" fmla="*/ 16 h 20"/>
                <a:gd name="T10" fmla="*/ 42 w 49"/>
                <a:gd name="T11" fmla="*/ 19 h 20"/>
                <a:gd name="T12" fmla="*/ 4 w 49"/>
                <a:gd name="T13" fmla="*/ 10 h 20"/>
                <a:gd name="T14" fmla="*/ 2 w 49"/>
                <a:gd name="T1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0">
                  <a:moveTo>
                    <a:pt x="2" y="8"/>
                  </a:moveTo>
                  <a:cubicBezTo>
                    <a:pt x="1" y="7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1"/>
                    <a:pt x="49" y="13"/>
                    <a:pt x="48" y="16"/>
                  </a:cubicBezTo>
                  <a:cubicBezTo>
                    <a:pt x="47" y="18"/>
                    <a:pt x="45" y="20"/>
                    <a:pt x="4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0" name="Freeform 9893"/>
            <p:cNvSpPr/>
            <p:nvPr/>
          </p:nvSpPr>
          <p:spPr bwMode="auto">
            <a:xfrm>
              <a:off x="8099425" y="1619250"/>
              <a:ext cx="74613" cy="11113"/>
            </a:xfrm>
            <a:custGeom>
              <a:avLst/>
              <a:gdLst>
                <a:gd name="T0" fmla="*/ 47 w 47"/>
                <a:gd name="T1" fmla="*/ 0 h 7"/>
                <a:gd name="T2" fmla="*/ 0 w 47"/>
                <a:gd name="T3" fmla="*/ 7 h 7"/>
                <a:gd name="T4" fmla="*/ 47 w 4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7">
                  <a:moveTo>
                    <a:pt x="47" y="0"/>
                  </a:moveTo>
                  <a:lnTo>
                    <a:pt x="0" y="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1" name="Line 9894"/>
            <p:cNvSpPr>
              <a:spLocks noChangeShapeType="1"/>
            </p:cNvSpPr>
            <p:nvPr/>
          </p:nvSpPr>
          <p:spPr bwMode="auto">
            <a:xfrm flipH="1">
              <a:off x="8099425" y="1619250"/>
              <a:ext cx="74613" cy="111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2" name="Freeform 9895"/>
            <p:cNvSpPr/>
            <p:nvPr/>
          </p:nvSpPr>
          <p:spPr bwMode="auto">
            <a:xfrm>
              <a:off x="8089900" y="1609725"/>
              <a:ext cx="90488" cy="30163"/>
            </a:xfrm>
            <a:custGeom>
              <a:avLst/>
              <a:gdLst>
                <a:gd name="T0" fmla="*/ 3 w 48"/>
                <a:gd name="T1" fmla="*/ 15 h 16"/>
                <a:gd name="T2" fmla="*/ 0 w 48"/>
                <a:gd name="T3" fmla="*/ 12 h 16"/>
                <a:gd name="T4" fmla="*/ 4 w 48"/>
                <a:gd name="T5" fmla="*/ 7 h 16"/>
                <a:gd name="T6" fmla="*/ 43 w 48"/>
                <a:gd name="T7" fmla="*/ 0 h 16"/>
                <a:gd name="T8" fmla="*/ 48 w 48"/>
                <a:gd name="T9" fmla="*/ 4 h 16"/>
                <a:gd name="T10" fmla="*/ 44 w 48"/>
                <a:gd name="T11" fmla="*/ 9 h 16"/>
                <a:gd name="T12" fmla="*/ 5 w 48"/>
                <a:gd name="T13" fmla="*/ 16 h 16"/>
                <a:gd name="T14" fmla="*/ 3 w 48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">
                  <a:moveTo>
                    <a:pt x="3" y="15"/>
                  </a:moveTo>
                  <a:cubicBezTo>
                    <a:pt x="1" y="15"/>
                    <a:pt x="0" y="14"/>
                    <a:pt x="0" y="12"/>
                  </a:cubicBezTo>
                  <a:cubicBezTo>
                    <a:pt x="0" y="10"/>
                    <a:pt x="1" y="7"/>
                    <a:pt x="4" y="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8" y="1"/>
                    <a:pt x="48" y="4"/>
                  </a:cubicBezTo>
                  <a:cubicBezTo>
                    <a:pt x="48" y="6"/>
                    <a:pt x="47" y="9"/>
                    <a:pt x="44" y="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3" y="15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3" name="Freeform 9896"/>
            <p:cNvSpPr/>
            <p:nvPr/>
          </p:nvSpPr>
          <p:spPr bwMode="auto">
            <a:xfrm>
              <a:off x="8061325" y="1514475"/>
              <a:ext cx="68263" cy="30163"/>
            </a:xfrm>
            <a:custGeom>
              <a:avLst/>
              <a:gdLst>
                <a:gd name="T0" fmla="*/ 43 w 43"/>
                <a:gd name="T1" fmla="*/ 0 h 19"/>
                <a:gd name="T2" fmla="*/ 0 w 43"/>
                <a:gd name="T3" fmla="*/ 19 h 19"/>
                <a:gd name="T4" fmla="*/ 43 w 43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0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4" name="Line 9897"/>
            <p:cNvSpPr>
              <a:spLocks noChangeShapeType="1"/>
            </p:cNvSpPr>
            <p:nvPr/>
          </p:nvSpPr>
          <p:spPr bwMode="auto">
            <a:xfrm flipH="1">
              <a:off x="8061325" y="1514475"/>
              <a:ext cx="68263" cy="301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5" name="Freeform 9898"/>
            <p:cNvSpPr/>
            <p:nvPr/>
          </p:nvSpPr>
          <p:spPr bwMode="auto">
            <a:xfrm>
              <a:off x="8051800" y="1504950"/>
              <a:ext cx="87313" cy="49213"/>
            </a:xfrm>
            <a:custGeom>
              <a:avLst/>
              <a:gdLst>
                <a:gd name="T0" fmla="*/ 4 w 46"/>
                <a:gd name="T1" fmla="*/ 26 h 26"/>
                <a:gd name="T2" fmla="*/ 1 w 46"/>
                <a:gd name="T3" fmla="*/ 23 h 26"/>
                <a:gd name="T4" fmla="*/ 3 w 46"/>
                <a:gd name="T5" fmla="*/ 17 h 26"/>
                <a:gd name="T6" fmla="*/ 40 w 46"/>
                <a:gd name="T7" fmla="*/ 1 h 26"/>
                <a:gd name="T8" fmla="*/ 45 w 46"/>
                <a:gd name="T9" fmla="*/ 4 h 26"/>
                <a:gd name="T10" fmla="*/ 43 w 46"/>
                <a:gd name="T11" fmla="*/ 10 h 26"/>
                <a:gd name="T12" fmla="*/ 7 w 46"/>
                <a:gd name="T13" fmla="*/ 25 h 26"/>
                <a:gd name="T14" fmla="*/ 4 w 4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6">
                  <a:moveTo>
                    <a:pt x="4" y="26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1"/>
                    <a:pt x="1" y="18"/>
                    <a:pt x="3" y="1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0"/>
                    <a:pt x="44" y="1"/>
                    <a:pt x="45" y="4"/>
                  </a:cubicBezTo>
                  <a:cubicBezTo>
                    <a:pt x="46" y="6"/>
                    <a:pt x="45" y="9"/>
                    <a:pt x="43" y="1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6" name="Freeform 9899"/>
            <p:cNvSpPr/>
            <p:nvPr/>
          </p:nvSpPr>
          <p:spPr bwMode="auto">
            <a:xfrm>
              <a:off x="7605713" y="1435100"/>
              <a:ext cx="44450" cy="60325"/>
            </a:xfrm>
            <a:custGeom>
              <a:avLst/>
              <a:gdLst>
                <a:gd name="T0" fmla="*/ 0 w 28"/>
                <a:gd name="T1" fmla="*/ 0 h 38"/>
                <a:gd name="T2" fmla="*/ 28 w 28"/>
                <a:gd name="T3" fmla="*/ 38 h 38"/>
                <a:gd name="T4" fmla="*/ 0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0" y="0"/>
                  </a:moveTo>
                  <a:lnTo>
                    <a:pt x="28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7" name="Line 9900"/>
            <p:cNvSpPr>
              <a:spLocks noChangeShapeType="1"/>
            </p:cNvSpPr>
            <p:nvPr/>
          </p:nvSpPr>
          <p:spPr bwMode="auto">
            <a:xfrm>
              <a:off x="7605713" y="14351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8" name="Freeform 9901"/>
            <p:cNvSpPr/>
            <p:nvPr/>
          </p:nvSpPr>
          <p:spPr bwMode="auto">
            <a:xfrm>
              <a:off x="7593013" y="1427163"/>
              <a:ext cx="69850" cy="76200"/>
            </a:xfrm>
            <a:custGeom>
              <a:avLst/>
              <a:gdLst>
                <a:gd name="T0" fmla="*/ 30 w 37"/>
                <a:gd name="T1" fmla="*/ 39 h 40"/>
                <a:gd name="T2" fmla="*/ 35 w 37"/>
                <a:gd name="T3" fmla="*/ 38 h 40"/>
                <a:gd name="T4" fmla="*/ 35 w 37"/>
                <a:gd name="T5" fmla="*/ 32 h 40"/>
                <a:gd name="T6" fmla="*/ 9 w 37"/>
                <a:gd name="T7" fmla="*/ 2 h 40"/>
                <a:gd name="T8" fmla="*/ 2 w 37"/>
                <a:gd name="T9" fmla="*/ 2 h 40"/>
                <a:gd name="T10" fmla="*/ 2 w 37"/>
                <a:gd name="T11" fmla="*/ 8 h 40"/>
                <a:gd name="T12" fmla="*/ 28 w 37"/>
                <a:gd name="T13" fmla="*/ 38 h 40"/>
                <a:gd name="T14" fmla="*/ 30 w 3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0">
                  <a:moveTo>
                    <a:pt x="30" y="39"/>
                  </a:moveTo>
                  <a:cubicBezTo>
                    <a:pt x="32" y="40"/>
                    <a:pt x="33" y="39"/>
                    <a:pt x="35" y="38"/>
                  </a:cubicBezTo>
                  <a:cubicBezTo>
                    <a:pt x="37" y="36"/>
                    <a:pt x="37" y="34"/>
                    <a:pt x="35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9"/>
                    <a:pt x="30" y="39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19" name="Freeform 9902"/>
            <p:cNvSpPr/>
            <p:nvPr/>
          </p:nvSpPr>
          <p:spPr bwMode="auto">
            <a:xfrm>
              <a:off x="7683500" y="1374775"/>
              <a:ext cx="39688" cy="65088"/>
            </a:xfrm>
            <a:custGeom>
              <a:avLst/>
              <a:gdLst>
                <a:gd name="T0" fmla="*/ 0 w 25"/>
                <a:gd name="T1" fmla="*/ 0 h 41"/>
                <a:gd name="T2" fmla="*/ 25 w 25"/>
                <a:gd name="T3" fmla="*/ 41 h 41"/>
                <a:gd name="T4" fmla="*/ 0 w 2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1">
                  <a:moveTo>
                    <a:pt x="0" y="0"/>
                  </a:moveTo>
                  <a:lnTo>
                    <a:pt x="2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0" name="Line 9903"/>
            <p:cNvSpPr>
              <a:spLocks noChangeShapeType="1"/>
            </p:cNvSpPr>
            <p:nvPr/>
          </p:nvSpPr>
          <p:spPr bwMode="auto">
            <a:xfrm>
              <a:off x="7683500" y="1374775"/>
              <a:ext cx="39688" cy="65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1" name="Freeform 9904"/>
            <p:cNvSpPr/>
            <p:nvPr/>
          </p:nvSpPr>
          <p:spPr bwMode="auto">
            <a:xfrm>
              <a:off x="7673975" y="1365250"/>
              <a:ext cx="58738" cy="84138"/>
            </a:xfrm>
            <a:custGeom>
              <a:avLst/>
              <a:gdLst>
                <a:gd name="T0" fmla="*/ 24 w 31"/>
                <a:gd name="T1" fmla="*/ 43 h 44"/>
                <a:gd name="T2" fmla="*/ 29 w 31"/>
                <a:gd name="T3" fmla="*/ 43 h 44"/>
                <a:gd name="T4" fmla="*/ 30 w 31"/>
                <a:gd name="T5" fmla="*/ 36 h 44"/>
                <a:gd name="T6" fmla="*/ 9 w 31"/>
                <a:gd name="T7" fmla="*/ 3 h 44"/>
                <a:gd name="T8" fmla="*/ 3 w 31"/>
                <a:gd name="T9" fmla="*/ 1 h 44"/>
                <a:gd name="T10" fmla="*/ 1 w 31"/>
                <a:gd name="T11" fmla="*/ 8 h 44"/>
                <a:gd name="T12" fmla="*/ 22 w 31"/>
                <a:gd name="T13" fmla="*/ 41 h 44"/>
                <a:gd name="T14" fmla="*/ 24 w 31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4">
                  <a:moveTo>
                    <a:pt x="24" y="43"/>
                  </a:moveTo>
                  <a:cubicBezTo>
                    <a:pt x="26" y="44"/>
                    <a:pt x="27" y="44"/>
                    <a:pt x="29" y="43"/>
                  </a:cubicBezTo>
                  <a:cubicBezTo>
                    <a:pt x="31" y="41"/>
                    <a:pt x="31" y="39"/>
                    <a:pt x="30" y="36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3" y="1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2"/>
                    <a:pt x="23" y="42"/>
                    <a:pt x="24" y="43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2" name="Freeform 9905"/>
            <p:cNvSpPr/>
            <p:nvPr/>
          </p:nvSpPr>
          <p:spPr bwMode="auto">
            <a:xfrm>
              <a:off x="7796213" y="1344613"/>
              <a:ext cx="11113" cy="74613"/>
            </a:xfrm>
            <a:custGeom>
              <a:avLst/>
              <a:gdLst>
                <a:gd name="T0" fmla="*/ 0 w 7"/>
                <a:gd name="T1" fmla="*/ 0 h 47"/>
                <a:gd name="T2" fmla="*/ 7 w 7"/>
                <a:gd name="T3" fmla="*/ 47 h 47"/>
                <a:gd name="T4" fmla="*/ 0 w 7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7">
                  <a:moveTo>
                    <a:pt x="0" y="0"/>
                  </a:moveTo>
                  <a:lnTo>
                    <a:pt x="7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23" name="Line 9906"/>
            <p:cNvSpPr>
              <a:spLocks noChangeShapeType="1"/>
            </p:cNvSpPr>
            <p:nvPr/>
          </p:nvSpPr>
          <p:spPr bwMode="auto">
            <a:xfrm>
              <a:off x="7796213" y="1344613"/>
              <a:ext cx="11113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72" name="Freeform 9907"/>
            <p:cNvSpPr/>
            <p:nvPr/>
          </p:nvSpPr>
          <p:spPr bwMode="auto">
            <a:xfrm>
              <a:off x="7788275" y="1335088"/>
              <a:ext cx="28575" cy="93663"/>
            </a:xfrm>
            <a:custGeom>
              <a:avLst/>
              <a:gdLst>
                <a:gd name="T0" fmla="*/ 7 w 15"/>
                <a:gd name="T1" fmla="*/ 47 h 49"/>
                <a:gd name="T2" fmla="*/ 11 w 15"/>
                <a:gd name="T3" fmla="*/ 49 h 49"/>
                <a:gd name="T4" fmla="*/ 15 w 15"/>
                <a:gd name="T5" fmla="*/ 44 h 49"/>
                <a:gd name="T6" fmla="*/ 9 w 15"/>
                <a:gd name="T7" fmla="*/ 5 h 49"/>
                <a:gd name="T8" fmla="*/ 4 w 15"/>
                <a:gd name="T9" fmla="*/ 1 h 49"/>
                <a:gd name="T10" fmla="*/ 0 w 15"/>
                <a:gd name="T11" fmla="*/ 6 h 49"/>
                <a:gd name="T12" fmla="*/ 6 w 15"/>
                <a:gd name="T13" fmla="*/ 45 h 49"/>
                <a:gd name="T14" fmla="*/ 7 w 15"/>
                <a:gd name="T15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9">
                  <a:moveTo>
                    <a:pt x="7" y="47"/>
                  </a:moveTo>
                  <a:cubicBezTo>
                    <a:pt x="8" y="48"/>
                    <a:pt x="9" y="49"/>
                    <a:pt x="11" y="49"/>
                  </a:cubicBezTo>
                  <a:cubicBezTo>
                    <a:pt x="13" y="49"/>
                    <a:pt x="15" y="46"/>
                    <a:pt x="15" y="4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6" y="0"/>
                    <a:pt x="4" y="1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7" y="4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73" name="Freeform 9908"/>
            <p:cNvSpPr/>
            <p:nvPr/>
          </p:nvSpPr>
          <p:spPr bwMode="auto">
            <a:xfrm>
              <a:off x="7900988" y="1354138"/>
              <a:ext cx="7938" cy="74613"/>
            </a:xfrm>
            <a:custGeom>
              <a:avLst/>
              <a:gdLst>
                <a:gd name="T0" fmla="*/ 5 w 5"/>
                <a:gd name="T1" fmla="*/ 0 h 47"/>
                <a:gd name="T2" fmla="*/ 0 w 5"/>
                <a:gd name="T3" fmla="*/ 47 h 47"/>
                <a:gd name="T4" fmla="*/ 5 w 5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7">
                  <a:moveTo>
                    <a:pt x="5" y="0"/>
                  </a:moveTo>
                  <a:lnTo>
                    <a:pt x="0" y="4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74" name="Line 9909"/>
            <p:cNvSpPr>
              <a:spLocks noChangeShapeType="1"/>
            </p:cNvSpPr>
            <p:nvPr/>
          </p:nvSpPr>
          <p:spPr bwMode="auto">
            <a:xfrm flipH="1">
              <a:off x="7900988" y="1354138"/>
              <a:ext cx="7938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75" name="Freeform 9910"/>
            <p:cNvSpPr/>
            <p:nvPr/>
          </p:nvSpPr>
          <p:spPr bwMode="auto">
            <a:xfrm>
              <a:off x="7891463" y="1344613"/>
              <a:ext cx="26988" cy="93663"/>
            </a:xfrm>
            <a:custGeom>
              <a:avLst/>
              <a:gdLst>
                <a:gd name="T0" fmla="*/ 1 w 14"/>
                <a:gd name="T1" fmla="*/ 46 h 49"/>
                <a:gd name="T2" fmla="*/ 5 w 14"/>
                <a:gd name="T3" fmla="*/ 49 h 49"/>
                <a:gd name="T4" fmla="*/ 10 w 14"/>
                <a:gd name="T5" fmla="*/ 44 h 49"/>
                <a:gd name="T6" fmla="*/ 13 w 14"/>
                <a:gd name="T7" fmla="*/ 5 h 49"/>
                <a:gd name="T8" fmla="*/ 9 w 14"/>
                <a:gd name="T9" fmla="*/ 0 h 49"/>
                <a:gd name="T10" fmla="*/ 4 w 14"/>
                <a:gd name="T11" fmla="*/ 4 h 49"/>
                <a:gd name="T12" fmla="*/ 1 w 14"/>
                <a:gd name="T13" fmla="*/ 44 h 49"/>
                <a:gd name="T14" fmla="*/ 1 w 14"/>
                <a:gd name="T1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9">
                  <a:moveTo>
                    <a:pt x="1" y="46"/>
                  </a:moveTo>
                  <a:cubicBezTo>
                    <a:pt x="2" y="47"/>
                    <a:pt x="3" y="48"/>
                    <a:pt x="5" y="49"/>
                  </a:cubicBezTo>
                  <a:cubicBezTo>
                    <a:pt x="7" y="49"/>
                    <a:pt x="9" y="47"/>
                    <a:pt x="10" y="4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7" y="0"/>
                    <a:pt x="4" y="2"/>
                    <a:pt x="4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5"/>
                    <a:pt x="1" y="4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76" name="Freeform 9911"/>
            <p:cNvSpPr/>
            <p:nvPr/>
          </p:nvSpPr>
          <p:spPr bwMode="auto">
            <a:xfrm>
              <a:off x="7986713" y="1409700"/>
              <a:ext cx="44450" cy="60325"/>
            </a:xfrm>
            <a:custGeom>
              <a:avLst/>
              <a:gdLst>
                <a:gd name="T0" fmla="*/ 28 w 28"/>
                <a:gd name="T1" fmla="*/ 0 h 38"/>
                <a:gd name="T2" fmla="*/ 0 w 28"/>
                <a:gd name="T3" fmla="*/ 38 h 38"/>
                <a:gd name="T4" fmla="*/ 28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28" y="0"/>
                  </a:moveTo>
                  <a:lnTo>
                    <a:pt x="0" y="3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77" name="Line 9912"/>
            <p:cNvSpPr>
              <a:spLocks noChangeShapeType="1"/>
            </p:cNvSpPr>
            <p:nvPr/>
          </p:nvSpPr>
          <p:spPr bwMode="auto">
            <a:xfrm flipH="1">
              <a:off x="7986713" y="14097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78" name="Freeform 9913"/>
            <p:cNvSpPr/>
            <p:nvPr/>
          </p:nvSpPr>
          <p:spPr bwMode="auto">
            <a:xfrm>
              <a:off x="7977188" y="1398588"/>
              <a:ext cx="63500" cy="80963"/>
            </a:xfrm>
            <a:custGeom>
              <a:avLst/>
              <a:gdLst>
                <a:gd name="T0" fmla="*/ 1 w 33"/>
                <a:gd name="T1" fmla="*/ 37 h 43"/>
                <a:gd name="T2" fmla="*/ 2 w 33"/>
                <a:gd name="T3" fmla="*/ 41 h 43"/>
                <a:gd name="T4" fmla="*/ 9 w 33"/>
                <a:gd name="T5" fmla="*/ 40 h 43"/>
                <a:gd name="T6" fmla="*/ 32 w 33"/>
                <a:gd name="T7" fmla="*/ 8 h 43"/>
                <a:gd name="T8" fmla="*/ 31 w 33"/>
                <a:gd name="T9" fmla="*/ 2 h 43"/>
                <a:gd name="T10" fmla="*/ 24 w 33"/>
                <a:gd name="T11" fmla="*/ 3 h 43"/>
                <a:gd name="T12" fmla="*/ 1 w 33"/>
                <a:gd name="T13" fmla="*/ 35 h 43"/>
                <a:gd name="T14" fmla="*/ 1 w 33"/>
                <a:gd name="T15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3">
                  <a:moveTo>
                    <a:pt x="1" y="37"/>
                  </a:moveTo>
                  <a:cubicBezTo>
                    <a:pt x="0" y="39"/>
                    <a:pt x="1" y="40"/>
                    <a:pt x="2" y="41"/>
                  </a:cubicBezTo>
                  <a:cubicBezTo>
                    <a:pt x="4" y="43"/>
                    <a:pt x="7" y="42"/>
                    <a:pt x="9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3" y="3"/>
                    <a:pt x="31" y="2"/>
                  </a:cubicBezTo>
                  <a:cubicBezTo>
                    <a:pt x="29" y="0"/>
                    <a:pt x="26" y="1"/>
                    <a:pt x="24" y="3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1" y="37"/>
                    <a:pt x="1" y="3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79" name="Freeform 9914"/>
            <p:cNvSpPr/>
            <p:nvPr/>
          </p:nvSpPr>
          <p:spPr bwMode="auto">
            <a:xfrm>
              <a:off x="4075113" y="1960563"/>
              <a:ext cx="114300" cy="115888"/>
            </a:xfrm>
            <a:custGeom>
              <a:avLst/>
              <a:gdLst>
                <a:gd name="T0" fmla="*/ 43 w 72"/>
                <a:gd name="T1" fmla="*/ 29 h 73"/>
                <a:gd name="T2" fmla="*/ 72 w 72"/>
                <a:gd name="T3" fmla="*/ 29 h 73"/>
                <a:gd name="T4" fmla="*/ 72 w 72"/>
                <a:gd name="T5" fmla="*/ 44 h 73"/>
                <a:gd name="T6" fmla="*/ 43 w 72"/>
                <a:gd name="T7" fmla="*/ 44 h 73"/>
                <a:gd name="T8" fmla="*/ 43 w 72"/>
                <a:gd name="T9" fmla="*/ 73 h 73"/>
                <a:gd name="T10" fmla="*/ 28 w 72"/>
                <a:gd name="T11" fmla="*/ 73 h 73"/>
                <a:gd name="T12" fmla="*/ 28 w 72"/>
                <a:gd name="T13" fmla="*/ 44 h 73"/>
                <a:gd name="T14" fmla="*/ 0 w 72"/>
                <a:gd name="T15" fmla="*/ 44 h 73"/>
                <a:gd name="T16" fmla="*/ 0 w 72"/>
                <a:gd name="T17" fmla="*/ 29 h 73"/>
                <a:gd name="T18" fmla="*/ 28 w 72"/>
                <a:gd name="T19" fmla="*/ 29 h 73"/>
                <a:gd name="T20" fmla="*/ 28 w 72"/>
                <a:gd name="T21" fmla="*/ 0 h 73"/>
                <a:gd name="T22" fmla="*/ 43 w 72"/>
                <a:gd name="T23" fmla="*/ 0 h 73"/>
                <a:gd name="T24" fmla="*/ 43 w 72"/>
                <a:gd name="T2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3">
                  <a:moveTo>
                    <a:pt x="43" y="29"/>
                  </a:moveTo>
                  <a:lnTo>
                    <a:pt x="72" y="29"/>
                  </a:lnTo>
                  <a:lnTo>
                    <a:pt x="72" y="44"/>
                  </a:lnTo>
                  <a:lnTo>
                    <a:pt x="43" y="44"/>
                  </a:lnTo>
                  <a:lnTo>
                    <a:pt x="43" y="73"/>
                  </a:lnTo>
                  <a:lnTo>
                    <a:pt x="28" y="73"/>
                  </a:lnTo>
                  <a:lnTo>
                    <a:pt x="28" y="4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43" y="0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80" name="Freeform 9915"/>
            <p:cNvSpPr/>
            <p:nvPr/>
          </p:nvSpPr>
          <p:spPr bwMode="auto">
            <a:xfrm>
              <a:off x="5791200" y="3568700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81" name="Freeform 9916"/>
            <p:cNvSpPr/>
            <p:nvPr/>
          </p:nvSpPr>
          <p:spPr bwMode="auto">
            <a:xfrm>
              <a:off x="6405563" y="4106863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82" name="Freeform 9917"/>
            <p:cNvSpPr/>
            <p:nvPr/>
          </p:nvSpPr>
          <p:spPr bwMode="auto">
            <a:xfrm>
              <a:off x="6308725" y="3721100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83" name="Freeform 9918"/>
            <p:cNvSpPr/>
            <p:nvPr/>
          </p:nvSpPr>
          <p:spPr bwMode="auto">
            <a:xfrm>
              <a:off x="6805613" y="3721100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84" name="Freeform 9919"/>
            <p:cNvSpPr/>
            <p:nvPr/>
          </p:nvSpPr>
          <p:spPr bwMode="auto">
            <a:xfrm>
              <a:off x="5789613" y="3551238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85" name="Freeform 9920"/>
            <p:cNvSpPr/>
            <p:nvPr/>
          </p:nvSpPr>
          <p:spPr bwMode="auto">
            <a:xfrm>
              <a:off x="7259638" y="3535363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86" name="Freeform 9921"/>
            <p:cNvSpPr/>
            <p:nvPr/>
          </p:nvSpPr>
          <p:spPr bwMode="auto">
            <a:xfrm>
              <a:off x="7526338" y="3763963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87" name="Freeform 9922"/>
            <p:cNvSpPr/>
            <p:nvPr/>
          </p:nvSpPr>
          <p:spPr bwMode="auto">
            <a:xfrm>
              <a:off x="7491413" y="3811588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88" name="Freeform 9923"/>
            <p:cNvSpPr/>
            <p:nvPr/>
          </p:nvSpPr>
          <p:spPr bwMode="auto">
            <a:xfrm>
              <a:off x="7559675" y="3849688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89" name="Freeform 9924"/>
            <p:cNvSpPr/>
            <p:nvPr/>
          </p:nvSpPr>
          <p:spPr bwMode="auto">
            <a:xfrm>
              <a:off x="7673975" y="4098925"/>
              <a:ext cx="38100" cy="57150"/>
            </a:xfrm>
            <a:custGeom>
              <a:avLst/>
              <a:gdLst>
                <a:gd name="T0" fmla="*/ 12 w 20"/>
                <a:gd name="T1" fmla="*/ 30 h 30"/>
                <a:gd name="T2" fmla="*/ 0 w 20"/>
                <a:gd name="T3" fmla="*/ 0 h 30"/>
                <a:gd name="T4" fmla="*/ 20 w 20"/>
                <a:gd name="T5" fmla="*/ 28 h 30"/>
                <a:gd name="T6" fmla="*/ 12 w 2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0">
                  <a:moveTo>
                    <a:pt x="1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17" y="30"/>
                    <a:pt x="12" y="30"/>
                  </a:cubicBezTo>
                  <a:close/>
                </a:path>
              </a:pathLst>
            </a:custGeom>
            <a:solidFill>
              <a:srgbClr val="EA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90" name="Freeform 9925"/>
            <p:cNvSpPr/>
            <p:nvPr/>
          </p:nvSpPr>
          <p:spPr bwMode="auto">
            <a:xfrm>
              <a:off x="7181850" y="3535363"/>
              <a:ext cx="82550" cy="19050"/>
            </a:xfrm>
            <a:custGeom>
              <a:avLst/>
              <a:gdLst>
                <a:gd name="T0" fmla="*/ 0 w 44"/>
                <a:gd name="T1" fmla="*/ 10 h 10"/>
                <a:gd name="T2" fmla="*/ 41 w 44"/>
                <a:gd name="T3" fmla="*/ 0 h 10"/>
                <a:gd name="T4" fmla="*/ 44 w 44"/>
                <a:gd name="T5" fmla="*/ 5 h 10"/>
                <a:gd name="T6" fmla="*/ 41 w 44"/>
                <a:gd name="T7" fmla="*/ 10 h 10"/>
                <a:gd name="T8" fmla="*/ 0 w 4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">
                  <a:moveTo>
                    <a:pt x="0" y="10"/>
                  </a:moveTo>
                  <a:cubicBezTo>
                    <a:pt x="0" y="10"/>
                    <a:pt x="26" y="0"/>
                    <a:pt x="41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1" name="副标题 2"/>
          <p:cNvSpPr>
            <a:spLocks noGrp="1"/>
          </p:cNvSpPr>
          <p:nvPr>
            <p:ph type="subTitle" idx="1"/>
          </p:nvPr>
        </p:nvSpPr>
        <p:spPr>
          <a:xfrm>
            <a:off x="3412752" y="4762295"/>
            <a:ext cx="535706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242" name="标题 1"/>
          <p:cNvSpPr>
            <a:spLocks noGrp="1"/>
          </p:cNvSpPr>
          <p:nvPr>
            <p:ph type="ctrTitle"/>
          </p:nvPr>
        </p:nvSpPr>
        <p:spPr>
          <a:xfrm>
            <a:off x="3412752" y="3628815"/>
            <a:ext cx="5357061" cy="125793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43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19815" y="5605258"/>
            <a:ext cx="535706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24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319815" y="5923194"/>
            <a:ext cx="535706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165838" y="3021964"/>
            <a:ext cx="7860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 rot="735193">
            <a:off x="4431671" y="1558262"/>
            <a:ext cx="3328658" cy="1384194"/>
            <a:chOff x="7954986" y="1750061"/>
            <a:chExt cx="2084388" cy="866775"/>
          </a:xfrm>
        </p:grpSpPr>
        <p:sp>
          <p:nvSpPr>
            <p:cNvPr id="345" name="Freeform 9915"/>
            <p:cNvSpPr/>
            <p:nvPr/>
          </p:nvSpPr>
          <p:spPr bwMode="auto">
            <a:xfrm>
              <a:off x="7956573" y="1783398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9916"/>
            <p:cNvSpPr/>
            <p:nvPr/>
          </p:nvSpPr>
          <p:spPr bwMode="auto">
            <a:xfrm>
              <a:off x="8570936" y="2321561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9917"/>
            <p:cNvSpPr/>
            <p:nvPr/>
          </p:nvSpPr>
          <p:spPr bwMode="auto">
            <a:xfrm>
              <a:off x="8474098" y="1935798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9918"/>
            <p:cNvSpPr/>
            <p:nvPr/>
          </p:nvSpPr>
          <p:spPr bwMode="auto">
            <a:xfrm>
              <a:off x="8970986" y="1935798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Freeform 9919"/>
            <p:cNvSpPr/>
            <p:nvPr/>
          </p:nvSpPr>
          <p:spPr bwMode="auto">
            <a:xfrm>
              <a:off x="7954986" y="1765936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Freeform 9920"/>
            <p:cNvSpPr/>
            <p:nvPr/>
          </p:nvSpPr>
          <p:spPr bwMode="auto">
            <a:xfrm>
              <a:off x="9425011" y="1750061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Freeform 9921"/>
            <p:cNvSpPr/>
            <p:nvPr/>
          </p:nvSpPr>
          <p:spPr bwMode="auto">
            <a:xfrm>
              <a:off x="9691711" y="1978661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9922"/>
            <p:cNvSpPr/>
            <p:nvPr/>
          </p:nvSpPr>
          <p:spPr bwMode="auto">
            <a:xfrm>
              <a:off x="9656786" y="2026286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9923"/>
            <p:cNvSpPr/>
            <p:nvPr/>
          </p:nvSpPr>
          <p:spPr bwMode="auto">
            <a:xfrm>
              <a:off x="9725048" y="2064386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95325" y="6240463"/>
            <a:ext cx="4114800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886075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3386407" y="2876456"/>
            <a:ext cx="5419185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3387523" y="3771806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9692"/>
          <p:cNvSpPr>
            <a:spLocks noChangeArrowheads="1"/>
          </p:cNvSpPr>
          <p:nvPr userDrawn="1"/>
        </p:nvSpPr>
        <p:spPr bwMode="auto">
          <a:xfrm>
            <a:off x="-1589" y="1"/>
            <a:ext cx="12187331" cy="6858023"/>
          </a:xfrm>
          <a:prstGeom prst="rect">
            <a:avLst/>
          </a:prstGeom>
          <a:solidFill>
            <a:srgbClr val="113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4" name="组合 193"/>
          <p:cNvGrpSpPr/>
          <p:nvPr/>
        </p:nvGrpSpPr>
        <p:grpSpPr>
          <a:xfrm>
            <a:off x="4399264" y="1219201"/>
            <a:ext cx="3387212" cy="2586586"/>
            <a:chOff x="3997354" y="1250955"/>
            <a:chExt cx="4191032" cy="3200411"/>
          </a:xfrm>
        </p:grpSpPr>
        <p:sp>
          <p:nvSpPr>
            <p:cNvPr id="195" name="Freeform 9696"/>
            <p:cNvSpPr/>
            <p:nvPr/>
          </p:nvSpPr>
          <p:spPr bwMode="auto">
            <a:xfrm>
              <a:off x="6962827" y="1554169"/>
              <a:ext cx="911232" cy="852490"/>
            </a:xfrm>
            <a:custGeom>
              <a:avLst/>
              <a:gdLst>
                <a:gd name="T0" fmla="*/ 197 w 479"/>
                <a:gd name="T1" fmla="*/ 0 h 447"/>
                <a:gd name="T2" fmla="*/ 14 w 479"/>
                <a:gd name="T3" fmla="*/ 96 h 447"/>
                <a:gd name="T4" fmla="*/ 6 w 479"/>
                <a:gd name="T5" fmla="*/ 123 h 447"/>
                <a:gd name="T6" fmla="*/ 165 w 479"/>
                <a:gd name="T7" fmla="*/ 426 h 447"/>
                <a:gd name="T8" fmla="*/ 230 w 479"/>
                <a:gd name="T9" fmla="*/ 447 h 447"/>
                <a:gd name="T10" fmla="*/ 465 w 479"/>
                <a:gd name="T11" fmla="*/ 323 h 447"/>
                <a:gd name="T12" fmla="*/ 474 w 479"/>
                <a:gd name="T13" fmla="*/ 295 h 447"/>
                <a:gd name="T14" fmla="*/ 338 w 479"/>
                <a:gd name="T15" fmla="*/ 37 h 447"/>
                <a:gd name="T16" fmla="*/ 197 w 479"/>
                <a:gd name="T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447">
                  <a:moveTo>
                    <a:pt x="197" y="0"/>
                  </a:moveTo>
                  <a:cubicBezTo>
                    <a:pt x="14" y="96"/>
                    <a:pt x="14" y="96"/>
                    <a:pt x="14" y="96"/>
                  </a:cubicBezTo>
                  <a:cubicBezTo>
                    <a:pt x="4" y="101"/>
                    <a:pt x="0" y="114"/>
                    <a:pt x="6" y="123"/>
                  </a:cubicBezTo>
                  <a:cubicBezTo>
                    <a:pt x="165" y="426"/>
                    <a:pt x="165" y="426"/>
                    <a:pt x="165" y="42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465" y="323"/>
                    <a:pt x="465" y="323"/>
                    <a:pt x="465" y="323"/>
                  </a:cubicBezTo>
                  <a:cubicBezTo>
                    <a:pt x="475" y="317"/>
                    <a:pt x="479" y="305"/>
                    <a:pt x="474" y="295"/>
                  </a:cubicBezTo>
                  <a:cubicBezTo>
                    <a:pt x="338" y="37"/>
                    <a:pt x="338" y="37"/>
                    <a:pt x="338" y="37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9697"/>
            <p:cNvSpPr/>
            <p:nvPr/>
          </p:nvSpPr>
          <p:spPr bwMode="auto">
            <a:xfrm>
              <a:off x="7235879" y="1554169"/>
              <a:ext cx="638180" cy="744540"/>
            </a:xfrm>
            <a:custGeom>
              <a:avLst/>
              <a:gdLst>
                <a:gd name="T0" fmla="*/ 53 w 335"/>
                <a:gd name="T1" fmla="*/ 0 h 391"/>
                <a:gd name="T2" fmla="*/ 0 w 335"/>
                <a:gd name="T3" fmla="*/ 28 h 391"/>
                <a:gd name="T4" fmla="*/ 191 w 335"/>
                <a:gd name="T5" fmla="*/ 391 h 391"/>
                <a:gd name="T6" fmla="*/ 321 w 335"/>
                <a:gd name="T7" fmla="*/ 323 h 391"/>
                <a:gd name="T8" fmla="*/ 330 w 335"/>
                <a:gd name="T9" fmla="*/ 295 h 391"/>
                <a:gd name="T10" fmla="*/ 194 w 335"/>
                <a:gd name="T11" fmla="*/ 37 h 391"/>
                <a:gd name="T12" fmla="*/ 53 w 335"/>
                <a:gd name="T1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391">
                  <a:moveTo>
                    <a:pt x="53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321" y="323"/>
                    <a:pt x="321" y="323"/>
                    <a:pt x="321" y="323"/>
                  </a:cubicBezTo>
                  <a:cubicBezTo>
                    <a:pt x="331" y="317"/>
                    <a:pt x="335" y="305"/>
                    <a:pt x="330" y="295"/>
                  </a:cubicBezTo>
                  <a:cubicBezTo>
                    <a:pt x="194" y="37"/>
                    <a:pt x="194" y="37"/>
                    <a:pt x="194" y="3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9698"/>
            <p:cNvSpPr/>
            <p:nvPr/>
          </p:nvSpPr>
          <p:spPr bwMode="auto">
            <a:xfrm>
              <a:off x="7053315" y="1704982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9699"/>
            <p:cNvSpPr/>
            <p:nvPr/>
          </p:nvSpPr>
          <p:spPr bwMode="auto">
            <a:xfrm>
              <a:off x="7081890" y="1760544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9700"/>
            <p:cNvSpPr/>
            <p:nvPr/>
          </p:nvSpPr>
          <p:spPr bwMode="auto">
            <a:xfrm>
              <a:off x="7110466" y="1812932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9701"/>
            <p:cNvSpPr/>
            <p:nvPr/>
          </p:nvSpPr>
          <p:spPr bwMode="auto">
            <a:xfrm>
              <a:off x="7139041" y="1868495"/>
              <a:ext cx="227014" cy="141288"/>
            </a:xfrm>
            <a:custGeom>
              <a:avLst/>
              <a:gdLst>
                <a:gd name="T0" fmla="*/ 143 w 143"/>
                <a:gd name="T1" fmla="*/ 19 h 89"/>
                <a:gd name="T2" fmla="*/ 11 w 143"/>
                <a:gd name="T3" fmla="*/ 89 h 89"/>
                <a:gd name="T4" fmla="*/ 0 w 143"/>
                <a:gd name="T5" fmla="*/ 69 h 89"/>
                <a:gd name="T6" fmla="*/ 132 w 143"/>
                <a:gd name="T7" fmla="*/ 0 h 89"/>
                <a:gd name="T8" fmla="*/ 143 w 143"/>
                <a:gd name="T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19"/>
                  </a:moveTo>
                  <a:lnTo>
                    <a:pt x="11" y="89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9702"/>
            <p:cNvSpPr/>
            <p:nvPr/>
          </p:nvSpPr>
          <p:spPr bwMode="auto">
            <a:xfrm>
              <a:off x="7167616" y="1922470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9703"/>
            <p:cNvSpPr/>
            <p:nvPr/>
          </p:nvSpPr>
          <p:spPr bwMode="auto">
            <a:xfrm>
              <a:off x="7196191" y="197803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9704"/>
            <p:cNvSpPr/>
            <p:nvPr/>
          </p:nvSpPr>
          <p:spPr bwMode="auto">
            <a:xfrm>
              <a:off x="7226354" y="2035183"/>
              <a:ext cx="227014" cy="139700"/>
            </a:xfrm>
            <a:custGeom>
              <a:avLst/>
              <a:gdLst>
                <a:gd name="T0" fmla="*/ 143 w 143"/>
                <a:gd name="T1" fmla="*/ 19 h 88"/>
                <a:gd name="T2" fmla="*/ 11 w 143"/>
                <a:gd name="T3" fmla="*/ 88 h 88"/>
                <a:gd name="T4" fmla="*/ 0 w 143"/>
                <a:gd name="T5" fmla="*/ 68 h 88"/>
                <a:gd name="T6" fmla="*/ 132 w 143"/>
                <a:gd name="T7" fmla="*/ 0 h 88"/>
                <a:gd name="T8" fmla="*/ 143 w 143"/>
                <a:gd name="T9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19"/>
                  </a:moveTo>
                  <a:lnTo>
                    <a:pt x="11" y="88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9705"/>
            <p:cNvSpPr/>
            <p:nvPr/>
          </p:nvSpPr>
          <p:spPr bwMode="auto">
            <a:xfrm>
              <a:off x="7253342" y="2085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9706"/>
            <p:cNvSpPr/>
            <p:nvPr/>
          </p:nvSpPr>
          <p:spPr bwMode="auto">
            <a:xfrm>
              <a:off x="7281917" y="2139958"/>
              <a:ext cx="227014" cy="139700"/>
            </a:xfrm>
            <a:custGeom>
              <a:avLst/>
              <a:gdLst>
                <a:gd name="T0" fmla="*/ 143 w 143"/>
                <a:gd name="T1" fmla="*/ 20 h 88"/>
                <a:gd name="T2" fmla="*/ 11 w 143"/>
                <a:gd name="T3" fmla="*/ 88 h 88"/>
                <a:gd name="T4" fmla="*/ 0 w 143"/>
                <a:gd name="T5" fmla="*/ 69 h 88"/>
                <a:gd name="T6" fmla="*/ 132 w 143"/>
                <a:gd name="T7" fmla="*/ 0 h 88"/>
                <a:gd name="T8" fmla="*/ 143 w 143"/>
                <a:gd name="T9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20"/>
                  </a:moveTo>
                  <a:lnTo>
                    <a:pt x="11" y="88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707"/>
            <p:cNvSpPr/>
            <p:nvPr/>
          </p:nvSpPr>
          <p:spPr bwMode="auto">
            <a:xfrm>
              <a:off x="7308905" y="2190758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9708"/>
            <p:cNvSpPr/>
            <p:nvPr/>
          </p:nvSpPr>
          <p:spPr bwMode="auto">
            <a:xfrm>
              <a:off x="7300967" y="1598619"/>
              <a:ext cx="188914" cy="122238"/>
            </a:xfrm>
            <a:custGeom>
              <a:avLst/>
              <a:gdLst>
                <a:gd name="T0" fmla="*/ 119 w 119"/>
                <a:gd name="T1" fmla="*/ 20 h 77"/>
                <a:gd name="T2" fmla="*/ 11 w 119"/>
                <a:gd name="T3" fmla="*/ 77 h 77"/>
                <a:gd name="T4" fmla="*/ 0 w 119"/>
                <a:gd name="T5" fmla="*/ 56 h 77"/>
                <a:gd name="T6" fmla="*/ 108 w 119"/>
                <a:gd name="T7" fmla="*/ 0 h 77"/>
                <a:gd name="T8" fmla="*/ 119 w 119"/>
                <a:gd name="T9" fmla="*/ 2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7">
                  <a:moveTo>
                    <a:pt x="119" y="20"/>
                  </a:moveTo>
                  <a:lnTo>
                    <a:pt x="11" y="77"/>
                  </a:lnTo>
                  <a:lnTo>
                    <a:pt x="0" y="56"/>
                  </a:lnTo>
                  <a:lnTo>
                    <a:pt x="108" y="0"/>
                  </a:lnTo>
                  <a:lnTo>
                    <a:pt x="119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9709"/>
            <p:cNvSpPr/>
            <p:nvPr/>
          </p:nvSpPr>
          <p:spPr bwMode="auto">
            <a:xfrm>
              <a:off x="7331130" y="1631956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9710"/>
            <p:cNvSpPr/>
            <p:nvPr/>
          </p:nvSpPr>
          <p:spPr bwMode="auto">
            <a:xfrm>
              <a:off x="7359705" y="1687519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9711"/>
            <p:cNvSpPr/>
            <p:nvPr/>
          </p:nvSpPr>
          <p:spPr bwMode="auto">
            <a:xfrm>
              <a:off x="7388280" y="1741494"/>
              <a:ext cx="225427" cy="142875"/>
            </a:xfrm>
            <a:custGeom>
              <a:avLst/>
              <a:gdLst>
                <a:gd name="T0" fmla="*/ 142 w 142"/>
                <a:gd name="T1" fmla="*/ 20 h 90"/>
                <a:gd name="T2" fmla="*/ 10 w 142"/>
                <a:gd name="T3" fmla="*/ 90 h 90"/>
                <a:gd name="T4" fmla="*/ 0 w 142"/>
                <a:gd name="T5" fmla="*/ 69 h 90"/>
                <a:gd name="T6" fmla="*/ 132 w 142"/>
                <a:gd name="T7" fmla="*/ 0 h 90"/>
                <a:gd name="T8" fmla="*/ 142 w 142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2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9712"/>
            <p:cNvSpPr/>
            <p:nvPr/>
          </p:nvSpPr>
          <p:spPr bwMode="auto">
            <a:xfrm>
              <a:off x="7416855" y="1793882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9713"/>
            <p:cNvSpPr/>
            <p:nvPr/>
          </p:nvSpPr>
          <p:spPr bwMode="auto">
            <a:xfrm>
              <a:off x="7445431" y="184944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9714"/>
            <p:cNvSpPr/>
            <p:nvPr/>
          </p:nvSpPr>
          <p:spPr bwMode="auto">
            <a:xfrm>
              <a:off x="7474006" y="190659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9715"/>
            <p:cNvSpPr/>
            <p:nvPr/>
          </p:nvSpPr>
          <p:spPr bwMode="auto">
            <a:xfrm>
              <a:off x="7502581" y="1958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9716"/>
            <p:cNvSpPr/>
            <p:nvPr/>
          </p:nvSpPr>
          <p:spPr bwMode="auto">
            <a:xfrm>
              <a:off x="7529569" y="2011370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9717"/>
            <p:cNvSpPr/>
            <p:nvPr/>
          </p:nvSpPr>
          <p:spPr bwMode="auto">
            <a:xfrm>
              <a:off x="7558144" y="2063758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0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9718"/>
            <p:cNvSpPr/>
            <p:nvPr/>
          </p:nvSpPr>
          <p:spPr bwMode="auto">
            <a:xfrm>
              <a:off x="7389868" y="1606556"/>
              <a:ext cx="215902" cy="153988"/>
            </a:xfrm>
            <a:custGeom>
              <a:avLst/>
              <a:gdLst>
                <a:gd name="T0" fmla="*/ 0 w 113"/>
                <a:gd name="T1" fmla="*/ 0 h 81"/>
                <a:gd name="T2" fmla="*/ 23 w 113"/>
                <a:gd name="T3" fmla="*/ 50 h 81"/>
                <a:gd name="T4" fmla="*/ 60 w 113"/>
                <a:gd name="T5" fmla="*/ 60 h 81"/>
                <a:gd name="T6" fmla="*/ 113 w 113"/>
                <a:gd name="T7" fmla="*/ 10 h 81"/>
                <a:gd name="T8" fmla="*/ 0 w 113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1">
                  <a:moveTo>
                    <a:pt x="0" y="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31" y="81"/>
                    <a:pt x="60" y="60"/>
                  </a:cubicBezTo>
                  <a:cubicBezTo>
                    <a:pt x="113" y="10"/>
                    <a:pt x="113" y="10"/>
                    <a:pt x="113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9719"/>
            <p:cNvSpPr/>
            <p:nvPr/>
          </p:nvSpPr>
          <p:spPr bwMode="auto">
            <a:xfrm>
              <a:off x="7337480" y="1554169"/>
              <a:ext cx="268290" cy="192088"/>
            </a:xfrm>
            <a:custGeom>
              <a:avLst/>
              <a:gdLst>
                <a:gd name="T0" fmla="*/ 0 w 141"/>
                <a:gd name="T1" fmla="*/ 0 h 101"/>
                <a:gd name="T2" fmla="*/ 22 w 141"/>
                <a:gd name="T3" fmla="*/ 65 h 101"/>
                <a:gd name="T4" fmla="*/ 68 w 141"/>
                <a:gd name="T5" fmla="*/ 81 h 101"/>
                <a:gd name="T6" fmla="*/ 141 w 141"/>
                <a:gd name="T7" fmla="*/ 37 h 101"/>
                <a:gd name="T8" fmla="*/ 0 w 14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01">
                  <a:moveTo>
                    <a:pt x="0" y="0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31" y="101"/>
                    <a:pt x="68" y="81"/>
                  </a:cubicBezTo>
                  <a:cubicBezTo>
                    <a:pt x="141" y="37"/>
                    <a:pt x="141" y="37"/>
                    <a:pt x="141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9720"/>
            <p:cNvSpPr/>
            <p:nvPr/>
          </p:nvSpPr>
          <p:spPr bwMode="auto">
            <a:xfrm>
              <a:off x="7342242" y="2314584"/>
              <a:ext cx="57150" cy="92075"/>
            </a:xfrm>
            <a:custGeom>
              <a:avLst/>
              <a:gdLst>
                <a:gd name="T0" fmla="*/ 1 w 30"/>
                <a:gd name="T1" fmla="*/ 11 h 48"/>
                <a:gd name="T2" fmla="*/ 25 w 30"/>
                <a:gd name="T3" fmla="*/ 14 h 48"/>
                <a:gd name="T4" fmla="*/ 30 w 30"/>
                <a:gd name="T5" fmla="*/ 48 h 48"/>
                <a:gd name="T6" fmla="*/ 0 w 30"/>
                <a:gd name="T7" fmla="*/ 26 h 48"/>
                <a:gd name="T8" fmla="*/ 1 w 30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1" y="11"/>
                  </a:moveTo>
                  <a:cubicBezTo>
                    <a:pt x="1" y="11"/>
                    <a:pt x="21" y="0"/>
                    <a:pt x="25" y="1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9721"/>
            <p:cNvSpPr/>
            <p:nvPr/>
          </p:nvSpPr>
          <p:spPr bwMode="auto">
            <a:xfrm>
              <a:off x="7277154" y="2316171"/>
              <a:ext cx="122238" cy="90488"/>
            </a:xfrm>
            <a:custGeom>
              <a:avLst/>
              <a:gdLst>
                <a:gd name="T0" fmla="*/ 0 w 65"/>
                <a:gd name="T1" fmla="*/ 26 h 47"/>
                <a:gd name="T2" fmla="*/ 29 w 65"/>
                <a:gd name="T3" fmla="*/ 8 h 47"/>
                <a:gd name="T4" fmla="*/ 50 w 65"/>
                <a:gd name="T5" fmla="*/ 15 h 47"/>
                <a:gd name="T6" fmla="*/ 65 w 65"/>
                <a:gd name="T7" fmla="*/ 47 h 47"/>
                <a:gd name="T8" fmla="*/ 0 w 65"/>
                <a:gd name="T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7">
                  <a:moveTo>
                    <a:pt x="0" y="26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43" y="0"/>
                    <a:pt x="50" y="15"/>
                  </a:cubicBezTo>
                  <a:cubicBezTo>
                    <a:pt x="65" y="47"/>
                    <a:pt x="65" y="47"/>
                    <a:pt x="65" y="47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9722"/>
            <p:cNvSpPr/>
            <p:nvPr/>
          </p:nvSpPr>
          <p:spPr bwMode="auto">
            <a:xfrm>
              <a:off x="4545046" y="2173296"/>
              <a:ext cx="3273450" cy="2278070"/>
            </a:xfrm>
            <a:custGeom>
              <a:avLst/>
              <a:gdLst>
                <a:gd name="T0" fmla="*/ 951 w 1719"/>
                <a:gd name="T1" fmla="*/ 0 h 1196"/>
                <a:gd name="T2" fmla="*/ 868 w 1719"/>
                <a:gd name="T3" fmla="*/ 176 h 1196"/>
                <a:gd name="T4" fmla="*/ 735 w 1719"/>
                <a:gd name="T5" fmla="*/ 0 h 1196"/>
                <a:gd name="T6" fmla="*/ 0 w 1719"/>
                <a:gd name="T7" fmla="*/ 0 h 1196"/>
                <a:gd name="T8" fmla="*/ 0 w 1719"/>
                <a:gd name="T9" fmla="*/ 1196 h 1196"/>
                <a:gd name="T10" fmla="*/ 1719 w 1719"/>
                <a:gd name="T11" fmla="*/ 1196 h 1196"/>
                <a:gd name="T12" fmla="*/ 1719 w 1719"/>
                <a:gd name="T13" fmla="*/ 0 h 1196"/>
                <a:gd name="T14" fmla="*/ 951 w 1719"/>
                <a:gd name="T1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9" h="1196">
                  <a:moveTo>
                    <a:pt x="951" y="0"/>
                  </a:moveTo>
                  <a:cubicBezTo>
                    <a:pt x="868" y="176"/>
                    <a:pt x="868" y="176"/>
                    <a:pt x="868" y="176"/>
                  </a:cubicBezTo>
                  <a:cubicBezTo>
                    <a:pt x="868" y="176"/>
                    <a:pt x="785" y="64"/>
                    <a:pt x="7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1719" y="1196"/>
                    <a:pt x="1719" y="1196"/>
                    <a:pt x="1719" y="1196"/>
                  </a:cubicBezTo>
                  <a:cubicBezTo>
                    <a:pt x="1719" y="0"/>
                    <a:pt x="1719" y="0"/>
                    <a:pt x="1719" y="0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9723"/>
            <p:cNvSpPr/>
            <p:nvPr/>
          </p:nvSpPr>
          <p:spPr bwMode="auto">
            <a:xfrm>
              <a:off x="4583146" y="2136783"/>
              <a:ext cx="3192487" cy="2284420"/>
            </a:xfrm>
            <a:custGeom>
              <a:avLst/>
              <a:gdLst>
                <a:gd name="T0" fmla="*/ 42 w 2011"/>
                <a:gd name="T1" fmla="*/ 0 h 1439"/>
                <a:gd name="T2" fmla="*/ 0 w 2011"/>
                <a:gd name="T3" fmla="*/ 42 h 1439"/>
                <a:gd name="T4" fmla="*/ 0 w 2011"/>
                <a:gd name="T5" fmla="*/ 1439 h 1439"/>
                <a:gd name="T6" fmla="*/ 2011 w 2011"/>
                <a:gd name="T7" fmla="*/ 1439 h 1439"/>
                <a:gd name="T8" fmla="*/ 2011 w 2011"/>
                <a:gd name="T9" fmla="*/ 64 h 1439"/>
                <a:gd name="T10" fmla="*/ 1964 w 2011"/>
                <a:gd name="T11" fmla="*/ 0 h 1439"/>
                <a:gd name="T12" fmla="*/ 1008 w 2011"/>
                <a:gd name="T13" fmla="*/ 252 h 1439"/>
                <a:gd name="T14" fmla="*/ 42 w 2011"/>
                <a:gd name="T1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1" h="1439">
                  <a:moveTo>
                    <a:pt x="42" y="0"/>
                  </a:moveTo>
                  <a:lnTo>
                    <a:pt x="0" y="42"/>
                  </a:lnTo>
                  <a:lnTo>
                    <a:pt x="0" y="1439"/>
                  </a:lnTo>
                  <a:lnTo>
                    <a:pt x="2011" y="1439"/>
                  </a:lnTo>
                  <a:lnTo>
                    <a:pt x="2011" y="64"/>
                  </a:lnTo>
                  <a:lnTo>
                    <a:pt x="1964" y="0"/>
                  </a:lnTo>
                  <a:lnTo>
                    <a:pt x="1008" y="25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9724"/>
            <p:cNvSpPr/>
            <p:nvPr/>
          </p:nvSpPr>
          <p:spPr bwMode="auto">
            <a:xfrm>
              <a:off x="4649822" y="2136783"/>
              <a:ext cx="3051198" cy="2236795"/>
            </a:xfrm>
            <a:custGeom>
              <a:avLst/>
              <a:gdLst>
                <a:gd name="T0" fmla="*/ 913 w 1602"/>
                <a:gd name="T1" fmla="*/ 0 h 1174"/>
                <a:gd name="T2" fmla="*/ 801 w 1602"/>
                <a:gd name="T3" fmla="*/ 145 h 1174"/>
                <a:gd name="T4" fmla="*/ 650 w 1602"/>
                <a:gd name="T5" fmla="*/ 0 h 1174"/>
                <a:gd name="T6" fmla="*/ 0 w 1602"/>
                <a:gd name="T7" fmla="*/ 0 h 1174"/>
                <a:gd name="T8" fmla="*/ 0 w 1602"/>
                <a:gd name="T9" fmla="*/ 1174 h 1174"/>
                <a:gd name="T10" fmla="*/ 1602 w 1602"/>
                <a:gd name="T11" fmla="*/ 1174 h 1174"/>
                <a:gd name="T12" fmla="*/ 1602 w 1602"/>
                <a:gd name="T13" fmla="*/ 0 h 1174"/>
                <a:gd name="T14" fmla="*/ 913 w 1602"/>
                <a:gd name="T15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2" h="1174">
                  <a:moveTo>
                    <a:pt x="913" y="0"/>
                  </a:moveTo>
                  <a:cubicBezTo>
                    <a:pt x="803" y="0"/>
                    <a:pt x="801" y="145"/>
                    <a:pt x="801" y="145"/>
                  </a:cubicBezTo>
                  <a:cubicBezTo>
                    <a:pt x="799" y="10"/>
                    <a:pt x="650" y="0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74"/>
                    <a:pt x="0" y="1174"/>
                    <a:pt x="0" y="1174"/>
                  </a:cubicBezTo>
                  <a:cubicBezTo>
                    <a:pt x="1602" y="1174"/>
                    <a:pt x="1602" y="1174"/>
                    <a:pt x="1602" y="1174"/>
                  </a:cubicBezTo>
                  <a:cubicBezTo>
                    <a:pt x="1602" y="0"/>
                    <a:pt x="1602" y="0"/>
                    <a:pt x="1602" y="0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9725"/>
            <p:cNvSpPr>
              <a:spLocks noChangeArrowheads="1"/>
            </p:cNvSpPr>
            <p:nvPr/>
          </p:nvSpPr>
          <p:spPr bwMode="auto">
            <a:xfrm>
              <a:off x="4737135" y="2244734"/>
              <a:ext cx="555629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9726"/>
            <p:cNvSpPr>
              <a:spLocks noChangeArrowheads="1"/>
            </p:cNvSpPr>
            <p:nvPr/>
          </p:nvSpPr>
          <p:spPr bwMode="auto">
            <a:xfrm>
              <a:off x="4737135" y="2354271"/>
              <a:ext cx="555629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9727"/>
            <p:cNvSpPr>
              <a:spLocks noChangeArrowheads="1"/>
            </p:cNvSpPr>
            <p:nvPr/>
          </p:nvSpPr>
          <p:spPr bwMode="auto">
            <a:xfrm>
              <a:off x="4737135" y="2927361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9728"/>
            <p:cNvSpPr>
              <a:spLocks noChangeArrowheads="1"/>
            </p:cNvSpPr>
            <p:nvPr/>
          </p:nvSpPr>
          <p:spPr bwMode="auto">
            <a:xfrm>
              <a:off x="4737135" y="3038486"/>
              <a:ext cx="48895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9729"/>
            <p:cNvSpPr>
              <a:spLocks noChangeArrowheads="1"/>
            </p:cNvSpPr>
            <p:nvPr/>
          </p:nvSpPr>
          <p:spPr bwMode="auto">
            <a:xfrm>
              <a:off x="4737135" y="3144849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9730"/>
            <p:cNvSpPr>
              <a:spLocks noChangeArrowheads="1"/>
            </p:cNvSpPr>
            <p:nvPr/>
          </p:nvSpPr>
          <p:spPr bwMode="auto">
            <a:xfrm>
              <a:off x="4737135" y="3249624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9731"/>
            <p:cNvSpPr>
              <a:spLocks noChangeArrowheads="1"/>
            </p:cNvSpPr>
            <p:nvPr/>
          </p:nvSpPr>
          <p:spPr bwMode="auto">
            <a:xfrm>
              <a:off x="4737135" y="246063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9732"/>
            <p:cNvSpPr>
              <a:spLocks noChangeArrowheads="1"/>
            </p:cNvSpPr>
            <p:nvPr/>
          </p:nvSpPr>
          <p:spPr bwMode="auto">
            <a:xfrm>
              <a:off x="4737135" y="25685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9733"/>
            <p:cNvSpPr>
              <a:spLocks noChangeArrowheads="1"/>
            </p:cNvSpPr>
            <p:nvPr/>
          </p:nvSpPr>
          <p:spPr bwMode="auto">
            <a:xfrm>
              <a:off x="4737135" y="267018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9734"/>
            <p:cNvSpPr>
              <a:spLocks noChangeArrowheads="1"/>
            </p:cNvSpPr>
            <p:nvPr/>
          </p:nvSpPr>
          <p:spPr bwMode="auto">
            <a:xfrm>
              <a:off x="4737135" y="27717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9735"/>
            <p:cNvSpPr>
              <a:spLocks noChangeArrowheads="1"/>
            </p:cNvSpPr>
            <p:nvPr/>
          </p:nvSpPr>
          <p:spPr bwMode="auto">
            <a:xfrm>
              <a:off x="4737135" y="3384562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9736"/>
            <p:cNvSpPr>
              <a:spLocks noChangeArrowheads="1"/>
            </p:cNvSpPr>
            <p:nvPr/>
          </p:nvSpPr>
          <p:spPr bwMode="auto">
            <a:xfrm>
              <a:off x="4737135" y="349727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9737"/>
            <p:cNvSpPr>
              <a:spLocks noChangeArrowheads="1"/>
            </p:cNvSpPr>
            <p:nvPr/>
          </p:nvSpPr>
          <p:spPr bwMode="auto">
            <a:xfrm>
              <a:off x="4737135" y="360205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9738"/>
            <p:cNvSpPr>
              <a:spLocks noChangeArrowheads="1"/>
            </p:cNvSpPr>
            <p:nvPr/>
          </p:nvSpPr>
          <p:spPr bwMode="auto">
            <a:xfrm>
              <a:off x="4981612" y="3711588"/>
              <a:ext cx="86519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9739"/>
            <p:cNvSpPr>
              <a:spLocks noChangeArrowheads="1"/>
            </p:cNvSpPr>
            <p:nvPr/>
          </p:nvSpPr>
          <p:spPr bwMode="auto">
            <a:xfrm>
              <a:off x="4737135" y="381160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9740"/>
            <p:cNvSpPr>
              <a:spLocks noChangeArrowheads="1"/>
            </p:cNvSpPr>
            <p:nvPr/>
          </p:nvSpPr>
          <p:spPr bwMode="auto">
            <a:xfrm>
              <a:off x="4737135" y="391796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9741"/>
            <p:cNvSpPr>
              <a:spLocks noChangeArrowheads="1"/>
            </p:cNvSpPr>
            <p:nvPr/>
          </p:nvSpPr>
          <p:spPr bwMode="auto">
            <a:xfrm>
              <a:off x="4737135" y="4022739"/>
              <a:ext cx="88424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9742"/>
            <p:cNvSpPr>
              <a:spLocks noChangeArrowheads="1"/>
            </p:cNvSpPr>
            <p:nvPr/>
          </p:nvSpPr>
          <p:spPr bwMode="auto">
            <a:xfrm>
              <a:off x="4737135" y="4132277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9743"/>
            <p:cNvSpPr>
              <a:spLocks noChangeArrowheads="1"/>
            </p:cNvSpPr>
            <p:nvPr/>
          </p:nvSpPr>
          <p:spPr bwMode="auto">
            <a:xfrm>
              <a:off x="4737135" y="4232290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9744"/>
            <p:cNvSpPr>
              <a:spLocks noChangeArrowheads="1"/>
            </p:cNvSpPr>
            <p:nvPr/>
          </p:nvSpPr>
          <p:spPr bwMode="auto">
            <a:xfrm>
              <a:off x="5292764" y="2908311"/>
              <a:ext cx="554042" cy="40322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9745"/>
            <p:cNvSpPr>
              <a:spLocks noChangeArrowheads="1"/>
            </p:cNvSpPr>
            <p:nvPr/>
          </p:nvSpPr>
          <p:spPr bwMode="auto">
            <a:xfrm>
              <a:off x="6496098" y="2266959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9746"/>
            <p:cNvSpPr>
              <a:spLocks noChangeArrowheads="1"/>
            </p:cNvSpPr>
            <p:nvPr/>
          </p:nvSpPr>
          <p:spPr bwMode="auto">
            <a:xfrm>
              <a:off x="6496098" y="2379671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9747"/>
            <p:cNvSpPr>
              <a:spLocks noChangeArrowheads="1"/>
            </p:cNvSpPr>
            <p:nvPr/>
          </p:nvSpPr>
          <p:spPr bwMode="auto">
            <a:xfrm>
              <a:off x="6496098" y="2484447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9748"/>
            <p:cNvSpPr>
              <a:spLocks noChangeArrowheads="1"/>
            </p:cNvSpPr>
            <p:nvPr/>
          </p:nvSpPr>
          <p:spPr bwMode="auto">
            <a:xfrm>
              <a:off x="6496098" y="2592397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9749"/>
            <p:cNvSpPr>
              <a:spLocks noChangeArrowheads="1"/>
            </p:cNvSpPr>
            <p:nvPr/>
          </p:nvSpPr>
          <p:spPr bwMode="auto">
            <a:xfrm>
              <a:off x="6496098" y="269399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9750"/>
            <p:cNvSpPr>
              <a:spLocks noChangeArrowheads="1"/>
            </p:cNvSpPr>
            <p:nvPr/>
          </p:nvSpPr>
          <p:spPr bwMode="auto">
            <a:xfrm>
              <a:off x="6496098" y="2797185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751"/>
            <p:cNvSpPr>
              <a:spLocks noChangeArrowheads="1"/>
            </p:cNvSpPr>
            <p:nvPr/>
          </p:nvSpPr>
          <p:spPr bwMode="auto">
            <a:xfrm>
              <a:off x="6496098" y="3409962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752"/>
            <p:cNvSpPr>
              <a:spLocks noChangeArrowheads="1"/>
            </p:cNvSpPr>
            <p:nvPr/>
          </p:nvSpPr>
          <p:spPr bwMode="auto">
            <a:xfrm>
              <a:off x="6496098" y="352108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753"/>
            <p:cNvSpPr>
              <a:spLocks noChangeArrowheads="1"/>
            </p:cNvSpPr>
            <p:nvPr/>
          </p:nvSpPr>
          <p:spPr bwMode="auto">
            <a:xfrm>
              <a:off x="6496098" y="3627451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754"/>
            <p:cNvSpPr>
              <a:spLocks noChangeArrowheads="1"/>
            </p:cNvSpPr>
            <p:nvPr/>
          </p:nvSpPr>
          <p:spPr bwMode="auto">
            <a:xfrm>
              <a:off x="6496098" y="4046552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755"/>
            <p:cNvSpPr>
              <a:spLocks noChangeArrowheads="1"/>
            </p:cNvSpPr>
            <p:nvPr/>
          </p:nvSpPr>
          <p:spPr bwMode="auto">
            <a:xfrm>
              <a:off x="6496098" y="4154502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756"/>
            <p:cNvSpPr>
              <a:spLocks noChangeArrowheads="1"/>
            </p:cNvSpPr>
            <p:nvPr/>
          </p:nvSpPr>
          <p:spPr bwMode="auto">
            <a:xfrm>
              <a:off x="6496098" y="4257690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757"/>
            <p:cNvSpPr>
              <a:spLocks noChangeArrowheads="1"/>
            </p:cNvSpPr>
            <p:nvPr/>
          </p:nvSpPr>
          <p:spPr bwMode="auto">
            <a:xfrm>
              <a:off x="7086653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58"/>
            <p:cNvSpPr>
              <a:spLocks noChangeArrowheads="1"/>
            </p:cNvSpPr>
            <p:nvPr/>
          </p:nvSpPr>
          <p:spPr bwMode="auto">
            <a:xfrm>
              <a:off x="6496098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759"/>
            <p:cNvSpPr>
              <a:spLocks noChangeArrowheads="1"/>
            </p:cNvSpPr>
            <p:nvPr/>
          </p:nvSpPr>
          <p:spPr bwMode="auto">
            <a:xfrm>
              <a:off x="6496098" y="3740164"/>
              <a:ext cx="425453" cy="26987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760"/>
            <p:cNvSpPr>
              <a:spLocks noChangeArrowheads="1"/>
            </p:cNvSpPr>
            <p:nvPr/>
          </p:nvSpPr>
          <p:spPr bwMode="auto">
            <a:xfrm>
              <a:off x="6967589" y="3740164"/>
              <a:ext cx="630242" cy="268288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9761"/>
            <p:cNvSpPr>
              <a:spLocks noChangeArrowheads="1"/>
            </p:cNvSpPr>
            <p:nvPr/>
          </p:nvSpPr>
          <p:spPr bwMode="auto">
            <a:xfrm>
              <a:off x="4002117" y="2265371"/>
              <a:ext cx="361953" cy="209550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9762"/>
            <p:cNvSpPr>
              <a:spLocks noChangeArrowheads="1"/>
            </p:cNvSpPr>
            <p:nvPr/>
          </p:nvSpPr>
          <p:spPr bwMode="auto">
            <a:xfrm>
              <a:off x="3997354" y="2265371"/>
              <a:ext cx="138114" cy="209550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9763"/>
            <p:cNvSpPr>
              <a:spLocks noChangeArrowheads="1"/>
            </p:cNvSpPr>
            <p:nvPr/>
          </p:nvSpPr>
          <p:spPr bwMode="auto">
            <a:xfrm>
              <a:off x="4238656" y="230505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9764"/>
            <p:cNvSpPr>
              <a:spLocks noChangeArrowheads="1"/>
            </p:cNvSpPr>
            <p:nvPr/>
          </p:nvSpPr>
          <p:spPr bwMode="auto">
            <a:xfrm>
              <a:off x="4297394" y="233045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9765"/>
            <p:cNvSpPr>
              <a:spLocks noChangeArrowheads="1"/>
            </p:cNvSpPr>
            <p:nvPr/>
          </p:nvSpPr>
          <p:spPr bwMode="auto">
            <a:xfrm>
              <a:off x="4297394" y="23526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9766"/>
            <p:cNvSpPr>
              <a:spLocks noChangeArrowheads="1"/>
            </p:cNvSpPr>
            <p:nvPr/>
          </p:nvSpPr>
          <p:spPr bwMode="auto">
            <a:xfrm>
              <a:off x="4297394" y="23780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9767"/>
            <p:cNvSpPr>
              <a:spLocks noChangeArrowheads="1"/>
            </p:cNvSpPr>
            <p:nvPr/>
          </p:nvSpPr>
          <p:spPr bwMode="auto">
            <a:xfrm>
              <a:off x="4297394" y="240030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9768"/>
            <p:cNvSpPr>
              <a:spLocks noChangeArrowheads="1"/>
            </p:cNvSpPr>
            <p:nvPr/>
          </p:nvSpPr>
          <p:spPr bwMode="auto">
            <a:xfrm>
              <a:off x="4238656" y="242253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9769"/>
            <p:cNvSpPr>
              <a:spLocks noChangeArrowheads="1"/>
            </p:cNvSpPr>
            <p:nvPr/>
          </p:nvSpPr>
          <p:spPr bwMode="auto">
            <a:xfrm>
              <a:off x="4297394" y="244634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9770"/>
            <p:cNvSpPr>
              <a:spLocks noChangeArrowheads="1"/>
            </p:cNvSpPr>
            <p:nvPr/>
          </p:nvSpPr>
          <p:spPr bwMode="auto">
            <a:xfrm>
              <a:off x="4297394" y="2470159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9771"/>
            <p:cNvSpPr>
              <a:spLocks noChangeArrowheads="1"/>
            </p:cNvSpPr>
            <p:nvPr/>
          </p:nvSpPr>
          <p:spPr bwMode="auto">
            <a:xfrm>
              <a:off x="4297394" y="249397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9772"/>
            <p:cNvSpPr>
              <a:spLocks noChangeArrowheads="1"/>
            </p:cNvSpPr>
            <p:nvPr/>
          </p:nvSpPr>
          <p:spPr bwMode="auto">
            <a:xfrm>
              <a:off x="4297394" y="2517784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9773"/>
            <p:cNvSpPr>
              <a:spLocks noChangeArrowheads="1"/>
            </p:cNvSpPr>
            <p:nvPr/>
          </p:nvSpPr>
          <p:spPr bwMode="auto">
            <a:xfrm>
              <a:off x="4238656" y="2541597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9774"/>
            <p:cNvSpPr>
              <a:spLocks noChangeArrowheads="1"/>
            </p:cNvSpPr>
            <p:nvPr/>
          </p:nvSpPr>
          <p:spPr bwMode="auto">
            <a:xfrm>
              <a:off x="4297394" y="256382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9775"/>
            <p:cNvSpPr>
              <a:spLocks noChangeArrowheads="1"/>
            </p:cNvSpPr>
            <p:nvPr/>
          </p:nvSpPr>
          <p:spPr bwMode="auto">
            <a:xfrm>
              <a:off x="4297394" y="2587635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9776"/>
            <p:cNvSpPr>
              <a:spLocks noChangeArrowheads="1"/>
            </p:cNvSpPr>
            <p:nvPr/>
          </p:nvSpPr>
          <p:spPr bwMode="auto">
            <a:xfrm>
              <a:off x="4297394" y="261144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9777"/>
            <p:cNvSpPr>
              <a:spLocks noChangeArrowheads="1"/>
            </p:cNvSpPr>
            <p:nvPr/>
          </p:nvSpPr>
          <p:spPr bwMode="auto">
            <a:xfrm>
              <a:off x="4297394" y="2635260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9778"/>
            <p:cNvSpPr>
              <a:spLocks noChangeArrowheads="1"/>
            </p:cNvSpPr>
            <p:nvPr/>
          </p:nvSpPr>
          <p:spPr bwMode="auto">
            <a:xfrm>
              <a:off x="4240244" y="265748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9779"/>
            <p:cNvSpPr>
              <a:spLocks noChangeArrowheads="1"/>
            </p:cNvSpPr>
            <p:nvPr/>
          </p:nvSpPr>
          <p:spPr bwMode="auto">
            <a:xfrm>
              <a:off x="4297394" y="268288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9780"/>
            <p:cNvSpPr>
              <a:spLocks noChangeArrowheads="1"/>
            </p:cNvSpPr>
            <p:nvPr/>
          </p:nvSpPr>
          <p:spPr bwMode="auto">
            <a:xfrm>
              <a:off x="4297394" y="270511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9781"/>
            <p:cNvSpPr>
              <a:spLocks noChangeArrowheads="1"/>
            </p:cNvSpPr>
            <p:nvPr/>
          </p:nvSpPr>
          <p:spPr bwMode="auto">
            <a:xfrm>
              <a:off x="4297394" y="2730510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9782"/>
            <p:cNvSpPr>
              <a:spLocks noChangeArrowheads="1"/>
            </p:cNvSpPr>
            <p:nvPr/>
          </p:nvSpPr>
          <p:spPr bwMode="auto">
            <a:xfrm>
              <a:off x="4297394" y="275273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9783"/>
            <p:cNvSpPr>
              <a:spLocks noChangeArrowheads="1"/>
            </p:cNvSpPr>
            <p:nvPr/>
          </p:nvSpPr>
          <p:spPr bwMode="auto">
            <a:xfrm>
              <a:off x="4238656" y="2774960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9784"/>
            <p:cNvSpPr>
              <a:spLocks noChangeArrowheads="1"/>
            </p:cNvSpPr>
            <p:nvPr/>
          </p:nvSpPr>
          <p:spPr bwMode="auto">
            <a:xfrm>
              <a:off x="4297394" y="279877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9785"/>
            <p:cNvSpPr>
              <a:spLocks noChangeArrowheads="1"/>
            </p:cNvSpPr>
            <p:nvPr/>
          </p:nvSpPr>
          <p:spPr bwMode="auto">
            <a:xfrm>
              <a:off x="4297394" y="2820998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9786"/>
            <p:cNvSpPr>
              <a:spLocks noChangeArrowheads="1"/>
            </p:cNvSpPr>
            <p:nvPr/>
          </p:nvSpPr>
          <p:spPr bwMode="auto">
            <a:xfrm>
              <a:off x="4297394" y="2844811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9787"/>
            <p:cNvSpPr>
              <a:spLocks noChangeArrowheads="1"/>
            </p:cNvSpPr>
            <p:nvPr/>
          </p:nvSpPr>
          <p:spPr bwMode="auto">
            <a:xfrm>
              <a:off x="4297394" y="286862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9788"/>
            <p:cNvSpPr>
              <a:spLocks noChangeArrowheads="1"/>
            </p:cNvSpPr>
            <p:nvPr/>
          </p:nvSpPr>
          <p:spPr bwMode="auto">
            <a:xfrm>
              <a:off x="4238656" y="2892436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9789"/>
            <p:cNvSpPr>
              <a:spLocks noChangeArrowheads="1"/>
            </p:cNvSpPr>
            <p:nvPr/>
          </p:nvSpPr>
          <p:spPr bwMode="auto">
            <a:xfrm>
              <a:off x="4297394" y="291466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9790"/>
            <p:cNvSpPr>
              <a:spLocks noChangeArrowheads="1"/>
            </p:cNvSpPr>
            <p:nvPr/>
          </p:nvSpPr>
          <p:spPr bwMode="auto">
            <a:xfrm>
              <a:off x="4297394" y="2940061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9791"/>
            <p:cNvSpPr>
              <a:spLocks noChangeArrowheads="1"/>
            </p:cNvSpPr>
            <p:nvPr/>
          </p:nvSpPr>
          <p:spPr bwMode="auto">
            <a:xfrm>
              <a:off x="4297394" y="296228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9792"/>
            <p:cNvSpPr>
              <a:spLocks noChangeArrowheads="1"/>
            </p:cNvSpPr>
            <p:nvPr/>
          </p:nvSpPr>
          <p:spPr bwMode="auto">
            <a:xfrm>
              <a:off x="4297394" y="2984511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9793"/>
            <p:cNvSpPr>
              <a:spLocks noChangeArrowheads="1"/>
            </p:cNvSpPr>
            <p:nvPr/>
          </p:nvSpPr>
          <p:spPr bwMode="auto">
            <a:xfrm>
              <a:off x="4240244" y="3008324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9794"/>
            <p:cNvSpPr>
              <a:spLocks noChangeArrowheads="1"/>
            </p:cNvSpPr>
            <p:nvPr/>
          </p:nvSpPr>
          <p:spPr bwMode="auto">
            <a:xfrm>
              <a:off x="4297394" y="3032136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9795"/>
            <p:cNvSpPr>
              <a:spLocks noChangeArrowheads="1"/>
            </p:cNvSpPr>
            <p:nvPr/>
          </p:nvSpPr>
          <p:spPr bwMode="auto">
            <a:xfrm>
              <a:off x="4297394" y="30559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9796"/>
            <p:cNvSpPr>
              <a:spLocks noChangeArrowheads="1"/>
            </p:cNvSpPr>
            <p:nvPr/>
          </p:nvSpPr>
          <p:spPr bwMode="auto">
            <a:xfrm>
              <a:off x="4297394" y="3079761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9797"/>
            <p:cNvSpPr>
              <a:spLocks noChangeArrowheads="1"/>
            </p:cNvSpPr>
            <p:nvPr/>
          </p:nvSpPr>
          <p:spPr bwMode="auto">
            <a:xfrm>
              <a:off x="4297394" y="31035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9798"/>
            <p:cNvSpPr>
              <a:spLocks noChangeArrowheads="1"/>
            </p:cNvSpPr>
            <p:nvPr/>
          </p:nvSpPr>
          <p:spPr bwMode="auto">
            <a:xfrm>
              <a:off x="4238656" y="312579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9799"/>
            <p:cNvSpPr>
              <a:spLocks noChangeArrowheads="1"/>
            </p:cNvSpPr>
            <p:nvPr/>
          </p:nvSpPr>
          <p:spPr bwMode="auto">
            <a:xfrm>
              <a:off x="4297394" y="3146437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9800"/>
            <p:cNvSpPr>
              <a:spLocks noChangeArrowheads="1"/>
            </p:cNvSpPr>
            <p:nvPr/>
          </p:nvSpPr>
          <p:spPr bwMode="auto">
            <a:xfrm>
              <a:off x="4297394" y="31702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9801"/>
            <p:cNvSpPr>
              <a:spLocks noChangeArrowheads="1"/>
            </p:cNvSpPr>
            <p:nvPr/>
          </p:nvSpPr>
          <p:spPr bwMode="auto">
            <a:xfrm>
              <a:off x="4297394" y="3194062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9802"/>
            <p:cNvSpPr>
              <a:spLocks noChangeArrowheads="1"/>
            </p:cNvSpPr>
            <p:nvPr/>
          </p:nvSpPr>
          <p:spPr bwMode="auto">
            <a:xfrm>
              <a:off x="4297394" y="32178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9803"/>
            <p:cNvSpPr>
              <a:spLocks noChangeArrowheads="1"/>
            </p:cNvSpPr>
            <p:nvPr/>
          </p:nvSpPr>
          <p:spPr bwMode="auto">
            <a:xfrm>
              <a:off x="4240244" y="3240099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9804"/>
            <p:cNvSpPr>
              <a:spLocks noChangeArrowheads="1"/>
            </p:cNvSpPr>
            <p:nvPr/>
          </p:nvSpPr>
          <p:spPr bwMode="auto">
            <a:xfrm>
              <a:off x="4297394" y="326391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9805"/>
            <p:cNvSpPr>
              <a:spLocks noChangeArrowheads="1"/>
            </p:cNvSpPr>
            <p:nvPr/>
          </p:nvSpPr>
          <p:spPr bwMode="auto">
            <a:xfrm>
              <a:off x="4297394" y="328613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9806"/>
            <p:cNvSpPr>
              <a:spLocks noChangeArrowheads="1"/>
            </p:cNvSpPr>
            <p:nvPr/>
          </p:nvSpPr>
          <p:spPr bwMode="auto">
            <a:xfrm>
              <a:off x="4297394" y="3311537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9807"/>
            <p:cNvSpPr>
              <a:spLocks noChangeArrowheads="1"/>
            </p:cNvSpPr>
            <p:nvPr/>
          </p:nvSpPr>
          <p:spPr bwMode="auto">
            <a:xfrm>
              <a:off x="4297394" y="333376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9808"/>
            <p:cNvSpPr>
              <a:spLocks noChangeArrowheads="1"/>
            </p:cNvSpPr>
            <p:nvPr/>
          </p:nvSpPr>
          <p:spPr bwMode="auto">
            <a:xfrm>
              <a:off x="4240244" y="3355987"/>
              <a:ext cx="117476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9809"/>
            <p:cNvSpPr>
              <a:spLocks noChangeArrowheads="1"/>
            </p:cNvSpPr>
            <p:nvPr/>
          </p:nvSpPr>
          <p:spPr bwMode="auto">
            <a:xfrm>
              <a:off x="4300569" y="3381387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9810"/>
            <p:cNvSpPr>
              <a:spLocks noChangeArrowheads="1"/>
            </p:cNvSpPr>
            <p:nvPr/>
          </p:nvSpPr>
          <p:spPr bwMode="auto">
            <a:xfrm>
              <a:off x="4300569" y="3403612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9811"/>
            <p:cNvSpPr>
              <a:spLocks noChangeArrowheads="1"/>
            </p:cNvSpPr>
            <p:nvPr/>
          </p:nvSpPr>
          <p:spPr bwMode="auto">
            <a:xfrm>
              <a:off x="4300569" y="3427425"/>
              <a:ext cx="58738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9812"/>
            <p:cNvSpPr>
              <a:spLocks noChangeArrowheads="1"/>
            </p:cNvSpPr>
            <p:nvPr/>
          </p:nvSpPr>
          <p:spPr bwMode="auto">
            <a:xfrm>
              <a:off x="4300569" y="3451238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9813"/>
            <p:cNvSpPr>
              <a:spLocks noChangeArrowheads="1"/>
            </p:cNvSpPr>
            <p:nvPr/>
          </p:nvSpPr>
          <p:spPr bwMode="auto">
            <a:xfrm>
              <a:off x="4240244" y="3475050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9814"/>
            <p:cNvSpPr>
              <a:spLocks noChangeArrowheads="1"/>
            </p:cNvSpPr>
            <p:nvPr/>
          </p:nvSpPr>
          <p:spPr bwMode="auto">
            <a:xfrm>
              <a:off x="4297394" y="349727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9815"/>
            <p:cNvSpPr>
              <a:spLocks noChangeArrowheads="1"/>
            </p:cNvSpPr>
            <p:nvPr/>
          </p:nvSpPr>
          <p:spPr bwMode="auto">
            <a:xfrm>
              <a:off x="4297394" y="352267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9816"/>
            <p:cNvSpPr>
              <a:spLocks noChangeArrowheads="1"/>
            </p:cNvSpPr>
            <p:nvPr/>
          </p:nvSpPr>
          <p:spPr bwMode="auto">
            <a:xfrm>
              <a:off x="4297394" y="354490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9817"/>
            <p:cNvSpPr>
              <a:spLocks noChangeArrowheads="1"/>
            </p:cNvSpPr>
            <p:nvPr/>
          </p:nvSpPr>
          <p:spPr bwMode="auto">
            <a:xfrm>
              <a:off x="4297394" y="3568713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9818"/>
            <p:cNvSpPr>
              <a:spLocks noChangeArrowheads="1"/>
            </p:cNvSpPr>
            <p:nvPr/>
          </p:nvSpPr>
          <p:spPr bwMode="auto">
            <a:xfrm>
              <a:off x="4240244" y="3590938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9819"/>
            <p:cNvSpPr>
              <a:spLocks noChangeArrowheads="1"/>
            </p:cNvSpPr>
            <p:nvPr/>
          </p:nvSpPr>
          <p:spPr bwMode="auto">
            <a:xfrm>
              <a:off x="4295806" y="361157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9820"/>
            <p:cNvSpPr>
              <a:spLocks noChangeArrowheads="1"/>
            </p:cNvSpPr>
            <p:nvPr/>
          </p:nvSpPr>
          <p:spPr bwMode="auto">
            <a:xfrm>
              <a:off x="4295806" y="3636976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9821"/>
            <p:cNvSpPr>
              <a:spLocks noChangeArrowheads="1"/>
            </p:cNvSpPr>
            <p:nvPr/>
          </p:nvSpPr>
          <p:spPr bwMode="auto">
            <a:xfrm>
              <a:off x="4295806" y="365920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9822"/>
            <p:cNvSpPr>
              <a:spLocks noChangeArrowheads="1"/>
            </p:cNvSpPr>
            <p:nvPr/>
          </p:nvSpPr>
          <p:spPr bwMode="auto">
            <a:xfrm>
              <a:off x="4295806" y="368301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9823"/>
            <p:cNvSpPr>
              <a:spLocks noChangeArrowheads="1"/>
            </p:cNvSpPr>
            <p:nvPr/>
          </p:nvSpPr>
          <p:spPr bwMode="auto">
            <a:xfrm>
              <a:off x="4238656" y="3705238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9824"/>
            <p:cNvSpPr>
              <a:spLocks noChangeArrowheads="1"/>
            </p:cNvSpPr>
            <p:nvPr/>
          </p:nvSpPr>
          <p:spPr bwMode="auto">
            <a:xfrm>
              <a:off x="4297394" y="37306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9825"/>
            <p:cNvSpPr>
              <a:spLocks noChangeArrowheads="1"/>
            </p:cNvSpPr>
            <p:nvPr/>
          </p:nvSpPr>
          <p:spPr bwMode="auto">
            <a:xfrm>
              <a:off x="4297394" y="37528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9826"/>
            <p:cNvSpPr>
              <a:spLocks noChangeArrowheads="1"/>
            </p:cNvSpPr>
            <p:nvPr/>
          </p:nvSpPr>
          <p:spPr bwMode="auto">
            <a:xfrm>
              <a:off x="4297394" y="37782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9827"/>
            <p:cNvSpPr>
              <a:spLocks noChangeArrowheads="1"/>
            </p:cNvSpPr>
            <p:nvPr/>
          </p:nvSpPr>
          <p:spPr bwMode="auto">
            <a:xfrm>
              <a:off x="4297394" y="380048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9828"/>
            <p:cNvSpPr>
              <a:spLocks noChangeArrowheads="1"/>
            </p:cNvSpPr>
            <p:nvPr/>
          </p:nvSpPr>
          <p:spPr bwMode="auto">
            <a:xfrm>
              <a:off x="4240244" y="382271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9829"/>
            <p:cNvSpPr>
              <a:spLocks noChangeArrowheads="1"/>
            </p:cNvSpPr>
            <p:nvPr/>
          </p:nvSpPr>
          <p:spPr bwMode="auto">
            <a:xfrm>
              <a:off x="4295806" y="38481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9830"/>
            <p:cNvSpPr>
              <a:spLocks noChangeArrowheads="1"/>
            </p:cNvSpPr>
            <p:nvPr/>
          </p:nvSpPr>
          <p:spPr bwMode="auto">
            <a:xfrm>
              <a:off x="4295806" y="3870339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9831"/>
            <p:cNvSpPr>
              <a:spLocks noChangeArrowheads="1"/>
            </p:cNvSpPr>
            <p:nvPr/>
          </p:nvSpPr>
          <p:spPr bwMode="auto">
            <a:xfrm>
              <a:off x="4295806" y="3895739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9832"/>
            <p:cNvSpPr>
              <a:spLocks noChangeArrowheads="1"/>
            </p:cNvSpPr>
            <p:nvPr/>
          </p:nvSpPr>
          <p:spPr bwMode="auto">
            <a:xfrm>
              <a:off x="4295806" y="3917964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9833"/>
            <p:cNvSpPr>
              <a:spLocks noChangeArrowheads="1"/>
            </p:cNvSpPr>
            <p:nvPr/>
          </p:nvSpPr>
          <p:spPr bwMode="auto">
            <a:xfrm>
              <a:off x="4238656" y="3941777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9834"/>
            <p:cNvSpPr>
              <a:spLocks noChangeArrowheads="1"/>
            </p:cNvSpPr>
            <p:nvPr/>
          </p:nvSpPr>
          <p:spPr bwMode="auto">
            <a:xfrm>
              <a:off x="4295806" y="396241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9835"/>
            <p:cNvSpPr>
              <a:spLocks noChangeArrowheads="1"/>
            </p:cNvSpPr>
            <p:nvPr/>
          </p:nvSpPr>
          <p:spPr bwMode="auto">
            <a:xfrm>
              <a:off x="4295806" y="39878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9836"/>
            <p:cNvSpPr>
              <a:spLocks noChangeArrowheads="1"/>
            </p:cNvSpPr>
            <p:nvPr/>
          </p:nvSpPr>
          <p:spPr bwMode="auto">
            <a:xfrm>
              <a:off x="4295806" y="40100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9837"/>
            <p:cNvSpPr>
              <a:spLocks noChangeArrowheads="1"/>
            </p:cNvSpPr>
            <p:nvPr/>
          </p:nvSpPr>
          <p:spPr bwMode="auto">
            <a:xfrm>
              <a:off x="4295806" y="4035440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9838"/>
            <p:cNvSpPr>
              <a:spLocks noChangeArrowheads="1"/>
            </p:cNvSpPr>
            <p:nvPr/>
          </p:nvSpPr>
          <p:spPr bwMode="auto">
            <a:xfrm>
              <a:off x="4238656" y="4057665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9839"/>
            <p:cNvSpPr>
              <a:spLocks noChangeArrowheads="1"/>
            </p:cNvSpPr>
            <p:nvPr/>
          </p:nvSpPr>
          <p:spPr bwMode="auto">
            <a:xfrm>
              <a:off x="4297394" y="4079890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9840"/>
            <p:cNvSpPr>
              <a:spLocks noChangeArrowheads="1"/>
            </p:cNvSpPr>
            <p:nvPr/>
          </p:nvSpPr>
          <p:spPr bwMode="auto">
            <a:xfrm>
              <a:off x="4297394" y="410370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9841"/>
            <p:cNvSpPr>
              <a:spLocks noChangeArrowheads="1"/>
            </p:cNvSpPr>
            <p:nvPr/>
          </p:nvSpPr>
          <p:spPr bwMode="auto">
            <a:xfrm>
              <a:off x="4297394" y="4127515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9842"/>
            <p:cNvSpPr>
              <a:spLocks noChangeArrowheads="1"/>
            </p:cNvSpPr>
            <p:nvPr/>
          </p:nvSpPr>
          <p:spPr bwMode="auto">
            <a:xfrm>
              <a:off x="4297394" y="415132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9843"/>
            <p:cNvSpPr>
              <a:spLocks noChangeArrowheads="1"/>
            </p:cNvSpPr>
            <p:nvPr/>
          </p:nvSpPr>
          <p:spPr bwMode="auto">
            <a:xfrm>
              <a:off x="4240244" y="4173552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9844"/>
            <p:cNvSpPr>
              <a:spLocks noChangeArrowheads="1"/>
            </p:cNvSpPr>
            <p:nvPr/>
          </p:nvSpPr>
          <p:spPr bwMode="auto">
            <a:xfrm>
              <a:off x="4295806" y="419895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9845"/>
            <p:cNvSpPr>
              <a:spLocks noChangeArrowheads="1"/>
            </p:cNvSpPr>
            <p:nvPr/>
          </p:nvSpPr>
          <p:spPr bwMode="auto">
            <a:xfrm>
              <a:off x="4295806" y="4221178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9846"/>
            <p:cNvSpPr>
              <a:spLocks noChangeArrowheads="1"/>
            </p:cNvSpPr>
            <p:nvPr/>
          </p:nvSpPr>
          <p:spPr bwMode="auto">
            <a:xfrm>
              <a:off x="4295806" y="4246578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9847"/>
            <p:cNvSpPr>
              <a:spLocks noChangeArrowheads="1"/>
            </p:cNvSpPr>
            <p:nvPr/>
          </p:nvSpPr>
          <p:spPr bwMode="auto">
            <a:xfrm>
              <a:off x="4295806" y="426880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9848"/>
            <p:cNvSpPr>
              <a:spLocks noChangeArrowheads="1"/>
            </p:cNvSpPr>
            <p:nvPr/>
          </p:nvSpPr>
          <p:spPr bwMode="auto">
            <a:xfrm>
              <a:off x="4238656" y="429261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9849"/>
            <p:cNvSpPr>
              <a:spLocks noChangeArrowheads="1"/>
            </p:cNvSpPr>
            <p:nvPr/>
          </p:nvSpPr>
          <p:spPr bwMode="auto">
            <a:xfrm>
              <a:off x="7996297" y="2236796"/>
              <a:ext cx="133351" cy="12541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9850"/>
            <p:cNvSpPr>
              <a:spLocks noChangeArrowheads="1"/>
            </p:cNvSpPr>
            <p:nvPr/>
          </p:nvSpPr>
          <p:spPr bwMode="auto">
            <a:xfrm>
              <a:off x="7996297" y="2306646"/>
              <a:ext cx="133351" cy="42863"/>
            </a:xfrm>
            <a:prstGeom prst="rect">
              <a:avLst/>
            </a:prstGeom>
            <a:solidFill>
              <a:srgbClr val="E57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9851"/>
            <p:cNvSpPr>
              <a:spLocks noChangeArrowheads="1"/>
            </p:cNvSpPr>
            <p:nvPr/>
          </p:nvSpPr>
          <p:spPr bwMode="auto">
            <a:xfrm>
              <a:off x="7996297" y="2332046"/>
              <a:ext cx="133351" cy="1714506"/>
            </a:xfrm>
            <a:prstGeom prst="rect">
              <a:avLst/>
            </a:pr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Freeform 9852"/>
            <p:cNvSpPr/>
            <p:nvPr/>
          </p:nvSpPr>
          <p:spPr bwMode="auto">
            <a:xfrm>
              <a:off x="7996297" y="4046552"/>
              <a:ext cx="133351" cy="195263"/>
            </a:xfrm>
            <a:custGeom>
              <a:avLst/>
              <a:gdLst>
                <a:gd name="T0" fmla="*/ 84 w 84"/>
                <a:gd name="T1" fmla="*/ 0 h 123"/>
                <a:gd name="T2" fmla="*/ 42 w 84"/>
                <a:gd name="T3" fmla="*/ 123 h 123"/>
                <a:gd name="T4" fmla="*/ 0 w 84"/>
                <a:gd name="T5" fmla="*/ 0 h 123"/>
                <a:gd name="T6" fmla="*/ 84 w 84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3">
                  <a:moveTo>
                    <a:pt x="84" y="0"/>
                  </a:moveTo>
                  <a:lnTo>
                    <a:pt x="42" y="123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9853"/>
            <p:cNvSpPr/>
            <p:nvPr/>
          </p:nvSpPr>
          <p:spPr bwMode="auto">
            <a:xfrm>
              <a:off x="8042335" y="4179903"/>
              <a:ext cx="41275" cy="61913"/>
            </a:xfrm>
            <a:custGeom>
              <a:avLst/>
              <a:gdLst>
                <a:gd name="T0" fmla="*/ 26 w 26"/>
                <a:gd name="T1" fmla="*/ 0 h 39"/>
                <a:gd name="T2" fmla="*/ 0 w 26"/>
                <a:gd name="T3" fmla="*/ 0 h 39"/>
                <a:gd name="T4" fmla="*/ 13 w 26"/>
                <a:gd name="T5" fmla="*/ 39 h 39"/>
                <a:gd name="T6" fmla="*/ 26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0"/>
                  </a:moveTo>
                  <a:lnTo>
                    <a:pt x="0" y="0"/>
                  </a:lnTo>
                  <a:lnTo>
                    <a:pt x="13" y="3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Oval 9854"/>
            <p:cNvSpPr>
              <a:spLocks noChangeArrowheads="1"/>
            </p:cNvSpPr>
            <p:nvPr/>
          </p:nvSpPr>
          <p:spPr bwMode="auto">
            <a:xfrm>
              <a:off x="7994710" y="2168533"/>
              <a:ext cx="134939" cy="134938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9855"/>
            <p:cNvSpPr/>
            <p:nvPr/>
          </p:nvSpPr>
          <p:spPr bwMode="auto">
            <a:xfrm>
              <a:off x="4418045" y="1250955"/>
              <a:ext cx="795344" cy="647702"/>
            </a:xfrm>
            <a:custGeom>
              <a:avLst/>
              <a:gdLst>
                <a:gd name="T0" fmla="*/ 354 w 418"/>
                <a:gd name="T1" fmla="*/ 0 h 340"/>
                <a:gd name="T2" fmla="*/ 64 w 418"/>
                <a:gd name="T3" fmla="*/ 0 h 340"/>
                <a:gd name="T4" fmla="*/ 0 w 418"/>
                <a:gd name="T5" fmla="*/ 64 h 340"/>
                <a:gd name="T6" fmla="*/ 0 w 418"/>
                <a:gd name="T7" fmla="*/ 198 h 340"/>
                <a:gd name="T8" fmla="*/ 61 w 418"/>
                <a:gd name="T9" fmla="*/ 261 h 340"/>
                <a:gd name="T10" fmla="*/ 23 w 418"/>
                <a:gd name="T11" fmla="*/ 340 h 340"/>
                <a:gd name="T12" fmla="*/ 130 w 418"/>
                <a:gd name="T13" fmla="*/ 262 h 340"/>
                <a:gd name="T14" fmla="*/ 354 w 418"/>
                <a:gd name="T15" fmla="*/ 262 h 340"/>
                <a:gd name="T16" fmla="*/ 418 w 418"/>
                <a:gd name="T17" fmla="*/ 198 h 340"/>
                <a:gd name="T18" fmla="*/ 418 w 418"/>
                <a:gd name="T19" fmla="*/ 64 h 340"/>
                <a:gd name="T20" fmla="*/ 354 w 418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340">
                  <a:moveTo>
                    <a:pt x="3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2"/>
                    <a:pt x="27" y="260"/>
                    <a:pt x="61" y="261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354" y="262"/>
                    <a:pt x="354" y="262"/>
                    <a:pt x="354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4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Freeform 9856"/>
            <p:cNvSpPr/>
            <p:nvPr/>
          </p:nvSpPr>
          <p:spPr bwMode="auto">
            <a:xfrm>
              <a:off x="4764123" y="1358906"/>
              <a:ext cx="447678" cy="392114"/>
            </a:xfrm>
            <a:custGeom>
              <a:avLst/>
              <a:gdLst>
                <a:gd name="T0" fmla="*/ 235 w 235"/>
                <a:gd name="T1" fmla="*/ 0 h 206"/>
                <a:gd name="T2" fmla="*/ 166 w 235"/>
                <a:gd name="T3" fmla="*/ 0 h 206"/>
                <a:gd name="T4" fmla="*/ 89 w 235"/>
                <a:gd name="T5" fmla="*/ 0 h 206"/>
                <a:gd name="T6" fmla="*/ 64 w 235"/>
                <a:gd name="T7" fmla="*/ 0 h 206"/>
                <a:gd name="T8" fmla="*/ 0 w 235"/>
                <a:gd name="T9" fmla="*/ 64 h 206"/>
                <a:gd name="T10" fmla="*/ 0 w 235"/>
                <a:gd name="T11" fmla="*/ 98 h 206"/>
                <a:gd name="T12" fmla="*/ 0 w 235"/>
                <a:gd name="T13" fmla="*/ 113 h 206"/>
                <a:gd name="T14" fmla="*/ 0 w 235"/>
                <a:gd name="T15" fmla="*/ 206 h 206"/>
                <a:gd name="T16" fmla="*/ 55 w 235"/>
                <a:gd name="T17" fmla="*/ 203 h 206"/>
                <a:gd name="T18" fmla="*/ 92 w 235"/>
                <a:gd name="T19" fmla="*/ 177 h 206"/>
                <a:gd name="T20" fmla="*/ 166 w 235"/>
                <a:gd name="T21" fmla="*/ 177 h 206"/>
                <a:gd name="T22" fmla="*/ 230 w 235"/>
                <a:gd name="T23" fmla="*/ 113 h 206"/>
                <a:gd name="T24" fmla="*/ 230 w 235"/>
                <a:gd name="T25" fmla="*/ 79 h 206"/>
                <a:gd name="T26" fmla="*/ 235 w 235"/>
                <a:gd name="T27" fmla="*/ 76 h 206"/>
                <a:gd name="T28" fmla="*/ 235 w 235"/>
                <a:gd name="T2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206">
                  <a:moveTo>
                    <a:pt x="235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201" y="177"/>
                    <a:pt x="230" y="148"/>
                    <a:pt x="230" y="113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5" y="76"/>
                    <a:pt x="235" y="76"/>
                    <a:pt x="235" y="7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9857"/>
            <p:cNvSpPr/>
            <p:nvPr/>
          </p:nvSpPr>
          <p:spPr bwMode="auto">
            <a:xfrm>
              <a:off x="4816510" y="1400181"/>
              <a:ext cx="795344" cy="644527"/>
            </a:xfrm>
            <a:custGeom>
              <a:avLst/>
              <a:gdLst>
                <a:gd name="T0" fmla="*/ 353 w 418"/>
                <a:gd name="T1" fmla="*/ 0 h 338"/>
                <a:gd name="T2" fmla="*/ 64 w 418"/>
                <a:gd name="T3" fmla="*/ 0 h 338"/>
                <a:gd name="T4" fmla="*/ 0 w 418"/>
                <a:gd name="T5" fmla="*/ 64 h 338"/>
                <a:gd name="T6" fmla="*/ 0 w 418"/>
                <a:gd name="T7" fmla="*/ 198 h 338"/>
                <a:gd name="T8" fmla="*/ 64 w 418"/>
                <a:gd name="T9" fmla="*/ 262 h 338"/>
                <a:gd name="T10" fmla="*/ 96 w 418"/>
                <a:gd name="T11" fmla="*/ 262 h 338"/>
                <a:gd name="T12" fmla="*/ 200 w 418"/>
                <a:gd name="T13" fmla="*/ 338 h 338"/>
                <a:gd name="T14" fmla="*/ 163 w 418"/>
                <a:gd name="T15" fmla="*/ 262 h 338"/>
                <a:gd name="T16" fmla="*/ 353 w 418"/>
                <a:gd name="T17" fmla="*/ 262 h 338"/>
                <a:gd name="T18" fmla="*/ 418 w 418"/>
                <a:gd name="T19" fmla="*/ 198 h 338"/>
                <a:gd name="T20" fmla="*/ 418 w 418"/>
                <a:gd name="T21" fmla="*/ 64 h 338"/>
                <a:gd name="T22" fmla="*/ 353 w 418"/>
                <a:gd name="T2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338">
                  <a:moveTo>
                    <a:pt x="353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3"/>
                    <a:pt x="28" y="262"/>
                    <a:pt x="64" y="262"/>
                  </a:cubicBezTo>
                  <a:cubicBezTo>
                    <a:pt x="96" y="262"/>
                    <a:pt x="96" y="262"/>
                    <a:pt x="96" y="262"/>
                  </a:cubicBezTo>
                  <a:cubicBezTo>
                    <a:pt x="200" y="338"/>
                    <a:pt x="200" y="338"/>
                    <a:pt x="200" y="338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353" y="262"/>
                    <a:pt x="353" y="262"/>
                    <a:pt x="353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Oval 9858"/>
            <p:cNvSpPr>
              <a:spLocks noChangeArrowheads="1"/>
            </p:cNvSpPr>
            <p:nvPr/>
          </p:nvSpPr>
          <p:spPr bwMode="auto">
            <a:xfrm>
              <a:off x="5027650" y="1689107"/>
              <a:ext cx="103188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Oval 9859"/>
            <p:cNvSpPr>
              <a:spLocks noChangeArrowheads="1"/>
            </p:cNvSpPr>
            <p:nvPr/>
          </p:nvSpPr>
          <p:spPr bwMode="auto">
            <a:xfrm>
              <a:off x="5183226" y="1689107"/>
              <a:ext cx="101601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Oval 9860"/>
            <p:cNvSpPr>
              <a:spLocks noChangeArrowheads="1"/>
            </p:cNvSpPr>
            <p:nvPr/>
          </p:nvSpPr>
          <p:spPr bwMode="auto">
            <a:xfrm>
              <a:off x="5341977" y="1689107"/>
              <a:ext cx="100013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9861"/>
            <p:cNvSpPr>
              <a:spLocks noEditPoints="1"/>
            </p:cNvSpPr>
            <p:nvPr/>
          </p:nvSpPr>
          <p:spPr bwMode="auto">
            <a:xfrm>
              <a:off x="6497686" y="1755782"/>
              <a:ext cx="77788" cy="142875"/>
            </a:xfrm>
            <a:custGeom>
              <a:avLst/>
              <a:gdLst>
                <a:gd name="T0" fmla="*/ 49 w 49"/>
                <a:gd name="T1" fmla="*/ 90 h 90"/>
                <a:gd name="T2" fmla="*/ 36 w 49"/>
                <a:gd name="T3" fmla="*/ 90 h 90"/>
                <a:gd name="T4" fmla="*/ 33 w 49"/>
                <a:gd name="T5" fmla="*/ 74 h 90"/>
                <a:gd name="T6" fmla="*/ 15 w 49"/>
                <a:gd name="T7" fmla="*/ 74 h 90"/>
                <a:gd name="T8" fmla="*/ 13 w 49"/>
                <a:gd name="T9" fmla="*/ 90 h 90"/>
                <a:gd name="T10" fmla="*/ 0 w 49"/>
                <a:gd name="T11" fmla="*/ 90 h 90"/>
                <a:gd name="T12" fmla="*/ 14 w 49"/>
                <a:gd name="T13" fmla="*/ 0 h 90"/>
                <a:gd name="T14" fmla="*/ 35 w 49"/>
                <a:gd name="T15" fmla="*/ 0 h 90"/>
                <a:gd name="T16" fmla="*/ 49 w 49"/>
                <a:gd name="T17" fmla="*/ 90 h 90"/>
                <a:gd name="T18" fmla="*/ 18 w 49"/>
                <a:gd name="T19" fmla="*/ 62 h 90"/>
                <a:gd name="T20" fmla="*/ 31 w 49"/>
                <a:gd name="T21" fmla="*/ 62 h 90"/>
                <a:gd name="T22" fmla="*/ 24 w 49"/>
                <a:gd name="T23" fmla="*/ 16 h 90"/>
                <a:gd name="T24" fmla="*/ 24 w 49"/>
                <a:gd name="T25" fmla="*/ 16 h 90"/>
                <a:gd name="T26" fmla="*/ 18 w 49"/>
                <a:gd name="T27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90">
                  <a:moveTo>
                    <a:pt x="49" y="90"/>
                  </a:moveTo>
                  <a:lnTo>
                    <a:pt x="36" y="90"/>
                  </a:lnTo>
                  <a:lnTo>
                    <a:pt x="33" y="74"/>
                  </a:lnTo>
                  <a:lnTo>
                    <a:pt x="15" y="74"/>
                  </a:lnTo>
                  <a:lnTo>
                    <a:pt x="13" y="90"/>
                  </a:lnTo>
                  <a:lnTo>
                    <a:pt x="0" y="90"/>
                  </a:lnTo>
                  <a:lnTo>
                    <a:pt x="14" y="0"/>
                  </a:lnTo>
                  <a:lnTo>
                    <a:pt x="35" y="0"/>
                  </a:lnTo>
                  <a:lnTo>
                    <a:pt x="49" y="90"/>
                  </a:lnTo>
                  <a:close/>
                  <a:moveTo>
                    <a:pt x="18" y="62"/>
                  </a:moveTo>
                  <a:lnTo>
                    <a:pt x="31" y="6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8" y="6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9862"/>
            <p:cNvSpPr>
              <a:spLocks noEditPoints="1"/>
            </p:cNvSpPr>
            <p:nvPr/>
          </p:nvSpPr>
          <p:spPr bwMode="auto">
            <a:xfrm>
              <a:off x="6611987" y="1755782"/>
              <a:ext cx="68263" cy="142875"/>
            </a:xfrm>
            <a:custGeom>
              <a:avLst/>
              <a:gdLst>
                <a:gd name="T0" fmla="*/ 35 w 36"/>
                <a:gd name="T1" fmla="*/ 17 h 75"/>
                <a:gd name="T2" fmla="*/ 35 w 36"/>
                <a:gd name="T3" fmla="*/ 20 h 75"/>
                <a:gd name="T4" fmla="*/ 27 w 36"/>
                <a:gd name="T5" fmla="*/ 35 h 75"/>
                <a:gd name="T6" fmla="*/ 27 w 36"/>
                <a:gd name="T7" fmla="*/ 35 h 75"/>
                <a:gd name="T8" fmla="*/ 36 w 36"/>
                <a:gd name="T9" fmla="*/ 51 h 75"/>
                <a:gd name="T10" fmla="*/ 36 w 36"/>
                <a:gd name="T11" fmla="*/ 57 h 75"/>
                <a:gd name="T12" fmla="*/ 18 w 36"/>
                <a:gd name="T13" fmla="*/ 75 h 75"/>
                <a:gd name="T14" fmla="*/ 0 w 36"/>
                <a:gd name="T15" fmla="*/ 75 h 75"/>
                <a:gd name="T16" fmla="*/ 0 w 36"/>
                <a:gd name="T17" fmla="*/ 0 h 75"/>
                <a:gd name="T18" fmla="*/ 17 w 36"/>
                <a:gd name="T19" fmla="*/ 0 h 75"/>
                <a:gd name="T20" fmla="*/ 35 w 36"/>
                <a:gd name="T21" fmla="*/ 17 h 75"/>
                <a:gd name="T22" fmla="*/ 11 w 36"/>
                <a:gd name="T23" fmla="*/ 11 h 75"/>
                <a:gd name="T24" fmla="*/ 11 w 36"/>
                <a:gd name="T25" fmla="*/ 30 h 75"/>
                <a:gd name="T26" fmla="*/ 16 w 36"/>
                <a:gd name="T27" fmla="*/ 30 h 75"/>
                <a:gd name="T28" fmla="*/ 23 w 36"/>
                <a:gd name="T29" fmla="*/ 22 h 75"/>
                <a:gd name="T30" fmla="*/ 23 w 36"/>
                <a:gd name="T31" fmla="*/ 18 h 75"/>
                <a:gd name="T32" fmla="*/ 17 w 36"/>
                <a:gd name="T33" fmla="*/ 11 h 75"/>
                <a:gd name="T34" fmla="*/ 11 w 36"/>
                <a:gd name="T35" fmla="*/ 11 h 75"/>
                <a:gd name="T36" fmla="*/ 11 w 36"/>
                <a:gd name="T37" fmla="*/ 41 h 75"/>
                <a:gd name="T38" fmla="*/ 11 w 36"/>
                <a:gd name="T39" fmla="*/ 64 h 75"/>
                <a:gd name="T40" fmla="*/ 18 w 36"/>
                <a:gd name="T41" fmla="*/ 64 h 75"/>
                <a:gd name="T42" fmla="*/ 24 w 36"/>
                <a:gd name="T43" fmla="*/ 57 h 75"/>
                <a:gd name="T44" fmla="*/ 24 w 36"/>
                <a:gd name="T45" fmla="*/ 50 h 75"/>
                <a:gd name="T46" fmla="*/ 17 w 36"/>
                <a:gd name="T47" fmla="*/ 41 h 75"/>
                <a:gd name="T48" fmla="*/ 11 w 36"/>
                <a:gd name="T49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75">
                  <a:moveTo>
                    <a:pt x="35" y="17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7"/>
                    <a:pt x="32" y="32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34" y="37"/>
                    <a:pt x="36" y="43"/>
                    <a:pt x="36" y="51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68"/>
                    <a:pt x="30" y="75"/>
                    <a:pt x="1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0" y="0"/>
                    <a:pt x="35" y="6"/>
                    <a:pt x="35" y="17"/>
                  </a:cubicBezTo>
                  <a:close/>
                  <a:moveTo>
                    <a:pt x="11" y="11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0"/>
                    <a:pt x="23" y="28"/>
                    <a:pt x="23" y="2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3"/>
                    <a:pt x="21" y="11"/>
                    <a:pt x="17" y="11"/>
                  </a:cubicBezTo>
                  <a:lnTo>
                    <a:pt x="11" y="11"/>
                  </a:lnTo>
                  <a:close/>
                  <a:moveTo>
                    <a:pt x="11" y="41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2" y="64"/>
                    <a:pt x="24" y="62"/>
                    <a:pt x="24" y="5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43"/>
                    <a:pt x="22" y="41"/>
                    <a:pt x="17" y="41"/>
                  </a:cubicBezTo>
                  <a:lnTo>
                    <a:pt x="11" y="4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9863"/>
            <p:cNvSpPr/>
            <p:nvPr/>
          </p:nvSpPr>
          <p:spPr bwMode="auto">
            <a:xfrm>
              <a:off x="6716763" y="1754194"/>
              <a:ext cx="66676" cy="147638"/>
            </a:xfrm>
            <a:custGeom>
              <a:avLst/>
              <a:gdLst>
                <a:gd name="T0" fmla="*/ 35 w 35"/>
                <a:gd name="T1" fmla="*/ 48 h 77"/>
                <a:gd name="T2" fmla="*/ 35 w 35"/>
                <a:gd name="T3" fmla="*/ 58 h 77"/>
                <a:gd name="T4" fmla="*/ 17 w 35"/>
                <a:gd name="T5" fmla="*/ 77 h 77"/>
                <a:gd name="T6" fmla="*/ 0 w 35"/>
                <a:gd name="T7" fmla="*/ 58 h 77"/>
                <a:gd name="T8" fmla="*/ 0 w 35"/>
                <a:gd name="T9" fmla="*/ 19 h 77"/>
                <a:gd name="T10" fmla="*/ 17 w 35"/>
                <a:gd name="T11" fmla="*/ 0 h 77"/>
                <a:gd name="T12" fmla="*/ 35 w 35"/>
                <a:gd name="T13" fmla="*/ 19 h 77"/>
                <a:gd name="T14" fmla="*/ 35 w 35"/>
                <a:gd name="T15" fmla="*/ 26 h 77"/>
                <a:gd name="T16" fmla="*/ 24 w 35"/>
                <a:gd name="T17" fmla="*/ 26 h 77"/>
                <a:gd name="T18" fmla="*/ 24 w 35"/>
                <a:gd name="T19" fmla="*/ 18 h 77"/>
                <a:gd name="T20" fmla="*/ 18 w 35"/>
                <a:gd name="T21" fmla="*/ 11 h 77"/>
                <a:gd name="T22" fmla="*/ 12 w 35"/>
                <a:gd name="T23" fmla="*/ 18 h 77"/>
                <a:gd name="T24" fmla="*/ 12 w 35"/>
                <a:gd name="T25" fmla="*/ 58 h 77"/>
                <a:gd name="T26" fmla="*/ 18 w 35"/>
                <a:gd name="T27" fmla="*/ 66 h 77"/>
                <a:gd name="T28" fmla="*/ 24 w 35"/>
                <a:gd name="T29" fmla="*/ 58 h 77"/>
                <a:gd name="T30" fmla="*/ 24 w 35"/>
                <a:gd name="T31" fmla="*/ 48 h 77"/>
                <a:gd name="T32" fmla="*/ 35 w 35"/>
                <a:gd name="T33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77">
                  <a:moveTo>
                    <a:pt x="35" y="48"/>
                  </a:moveTo>
                  <a:cubicBezTo>
                    <a:pt x="35" y="58"/>
                    <a:pt x="35" y="58"/>
                    <a:pt x="35" y="58"/>
                  </a:cubicBezTo>
                  <a:cubicBezTo>
                    <a:pt x="35" y="70"/>
                    <a:pt x="29" y="77"/>
                    <a:pt x="17" y="77"/>
                  </a:cubicBezTo>
                  <a:cubicBezTo>
                    <a:pt x="6" y="77"/>
                    <a:pt x="0" y="70"/>
                    <a:pt x="0" y="5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"/>
                    <a:pt x="6" y="0"/>
                    <a:pt x="17" y="0"/>
                  </a:cubicBezTo>
                  <a:cubicBezTo>
                    <a:pt x="29" y="0"/>
                    <a:pt x="35" y="7"/>
                    <a:pt x="35" y="1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3"/>
                    <a:pt x="21" y="11"/>
                    <a:pt x="18" y="11"/>
                  </a:cubicBezTo>
                  <a:cubicBezTo>
                    <a:pt x="14" y="11"/>
                    <a:pt x="12" y="13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64"/>
                    <a:pt x="14" y="66"/>
                    <a:pt x="18" y="66"/>
                  </a:cubicBezTo>
                  <a:cubicBezTo>
                    <a:pt x="21" y="66"/>
                    <a:pt x="24" y="64"/>
                    <a:pt x="24" y="5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35" y="4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9864"/>
            <p:cNvSpPr/>
            <p:nvPr/>
          </p:nvSpPr>
          <p:spPr bwMode="auto">
            <a:xfrm>
              <a:off x="7493056" y="1430343"/>
              <a:ext cx="590555" cy="682627"/>
            </a:xfrm>
            <a:custGeom>
              <a:avLst/>
              <a:gdLst>
                <a:gd name="T0" fmla="*/ 203 w 310"/>
                <a:gd name="T1" fmla="*/ 258 h 358"/>
                <a:gd name="T2" fmla="*/ 270 w 310"/>
                <a:gd name="T3" fmla="*/ 211 h 358"/>
                <a:gd name="T4" fmla="*/ 245 w 310"/>
                <a:gd name="T5" fmla="*/ 39 h 358"/>
                <a:gd name="T6" fmla="*/ 75 w 310"/>
                <a:gd name="T7" fmla="*/ 69 h 358"/>
                <a:gd name="T8" fmla="*/ 50 w 310"/>
                <a:gd name="T9" fmla="*/ 143 h 358"/>
                <a:gd name="T10" fmla="*/ 50 w 310"/>
                <a:gd name="T11" fmla="*/ 143 h 358"/>
                <a:gd name="T12" fmla="*/ 50 w 310"/>
                <a:gd name="T13" fmla="*/ 143 h 358"/>
                <a:gd name="T14" fmla="*/ 56 w 310"/>
                <a:gd name="T15" fmla="*/ 179 h 358"/>
                <a:gd name="T16" fmla="*/ 46 w 310"/>
                <a:gd name="T17" fmla="*/ 250 h 358"/>
                <a:gd name="T18" fmla="*/ 7 w 310"/>
                <a:gd name="T19" fmla="*/ 302 h 358"/>
                <a:gd name="T20" fmla="*/ 12 w 310"/>
                <a:gd name="T21" fmla="*/ 333 h 358"/>
                <a:gd name="T22" fmla="*/ 37 w 310"/>
                <a:gd name="T23" fmla="*/ 351 h 358"/>
                <a:gd name="T24" fmla="*/ 68 w 310"/>
                <a:gd name="T25" fmla="*/ 346 h 358"/>
                <a:gd name="T26" fmla="*/ 110 w 310"/>
                <a:gd name="T27" fmla="*/ 288 h 358"/>
                <a:gd name="T28" fmla="*/ 175 w 310"/>
                <a:gd name="T29" fmla="*/ 263 h 358"/>
                <a:gd name="T30" fmla="*/ 201 w 310"/>
                <a:gd name="T31" fmla="*/ 259 h 358"/>
                <a:gd name="T32" fmla="*/ 203 w 310"/>
                <a:gd name="T33" fmla="*/ 2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358">
                  <a:moveTo>
                    <a:pt x="203" y="258"/>
                  </a:moveTo>
                  <a:cubicBezTo>
                    <a:pt x="228" y="251"/>
                    <a:pt x="252" y="234"/>
                    <a:pt x="270" y="211"/>
                  </a:cubicBezTo>
                  <a:cubicBezTo>
                    <a:pt x="310" y="155"/>
                    <a:pt x="299" y="78"/>
                    <a:pt x="245" y="39"/>
                  </a:cubicBezTo>
                  <a:cubicBezTo>
                    <a:pt x="192" y="0"/>
                    <a:pt x="115" y="13"/>
                    <a:pt x="75" y="69"/>
                  </a:cubicBezTo>
                  <a:cubicBezTo>
                    <a:pt x="58" y="91"/>
                    <a:pt x="51" y="117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55"/>
                    <a:pt x="52" y="168"/>
                    <a:pt x="56" y="179"/>
                  </a:cubicBezTo>
                  <a:cubicBezTo>
                    <a:pt x="58" y="204"/>
                    <a:pt x="57" y="234"/>
                    <a:pt x="46" y="250"/>
                  </a:cubicBezTo>
                  <a:cubicBezTo>
                    <a:pt x="7" y="302"/>
                    <a:pt x="7" y="302"/>
                    <a:pt x="7" y="302"/>
                  </a:cubicBezTo>
                  <a:cubicBezTo>
                    <a:pt x="0" y="312"/>
                    <a:pt x="2" y="326"/>
                    <a:pt x="12" y="333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47" y="358"/>
                    <a:pt x="61" y="356"/>
                    <a:pt x="68" y="346"/>
                  </a:cubicBezTo>
                  <a:cubicBezTo>
                    <a:pt x="110" y="288"/>
                    <a:pt x="110" y="288"/>
                    <a:pt x="110" y="288"/>
                  </a:cubicBezTo>
                  <a:cubicBezTo>
                    <a:pt x="126" y="275"/>
                    <a:pt x="154" y="267"/>
                    <a:pt x="175" y="263"/>
                  </a:cubicBezTo>
                  <a:cubicBezTo>
                    <a:pt x="184" y="262"/>
                    <a:pt x="192" y="261"/>
                    <a:pt x="201" y="259"/>
                  </a:cubicBezTo>
                  <a:cubicBezTo>
                    <a:pt x="202" y="258"/>
                    <a:pt x="203" y="258"/>
                    <a:pt x="203" y="25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9865"/>
            <p:cNvSpPr/>
            <p:nvPr/>
          </p:nvSpPr>
          <p:spPr bwMode="auto">
            <a:xfrm>
              <a:off x="7540681" y="1504956"/>
              <a:ext cx="542929" cy="608015"/>
            </a:xfrm>
            <a:custGeom>
              <a:avLst/>
              <a:gdLst>
                <a:gd name="T0" fmla="*/ 245 w 285"/>
                <a:gd name="T1" fmla="*/ 172 h 319"/>
                <a:gd name="T2" fmla="*/ 220 w 285"/>
                <a:gd name="T3" fmla="*/ 0 h 319"/>
                <a:gd name="T4" fmla="*/ 0 w 285"/>
                <a:gd name="T5" fmla="*/ 303 h 319"/>
                <a:gd name="T6" fmla="*/ 12 w 285"/>
                <a:gd name="T7" fmla="*/ 312 h 319"/>
                <a:gd name="T8" fmla="*/ 43 w 285"/>
                <a:gd name="T9" fmla="*/ 307 h 319"/>
                <a:gd name="T10" fmla="*/ 85 w 285"/>
                <a:gd name="T11" fmla="*/ 249 h 319"/>
                <a:gd name="T12" fmla="*/ 150 w 285"/>
                <a:gd name="T13" fmla="*/ 224 h 319"/>
                <a:gd name="T14" fmla="*/ 176 w 285"/>
                <a:gd name="T15" fmla="*/ 220 h 319"/>
                <a:gd name="T16" fmla="*/ 178 w 285"/>
                <a:gd name="T17" fmla="*/ 219 h 319"/>
                <a:gd name="T18" fmla="*/ 178 w 285"/>
                <a:gd name="T19" fmla="*/ 219 h 319"/>
                <a:gd name="T20" fmla="*/ 245 w 285"/>
                <a:gd name="T21" fmla="*/ 17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19">
                  <a:moveTo>
                    <a:pt x="245" y="172"/>
                  </a:moveTo>
                  <a:cubicBezTo>
                    <a:pt x="285" y="116"/>
                    <a:pt x="274" y="39"/>
                    <a:pt x="22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22" y="319"/>
                    <a:pt x="36" y="317"/>
                    <a:pt x="43" y="307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101" y="236"/>
                    <a:pt x="129" y="228"/>
                    <a:pt x="150" y="224"/>
                  </a:cubicBezTo>
                  <a:cubicBezTo>
                    <a:pt x="159" y="223"/>
                    <a:pt x="167" y="222"/>
                    <a:pt x="176" y="220"/>
                  </a:cubicBezTo>
                  <a:cubicBezTo>
                    <a:pt x="177" y="219"/>
                    <a:pt x="178" y="219"/>
                    <a:pt x="178" y="219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203" y="212"/>
                    <a:pt x="227" y="195"/>
                    <a:pt x="245" y="172"/>
                  </a:cubicBezTo>
                  <a:close/>
                </a:path>
              </a:pathLst>
            </a:custGeom>
            <a:solidFill>
              <a:srgbClr val="EFB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9866"/>
            <p:cNvSpPr/>
            <p:nvPr/>
          </p:nvSpPr>
          <p:spPr bwMode="auto">
            <a:xfrm>
              <a:off x="7605769" y="1739907"/>
              <a:ext cx="88901" cy="206376"/>
            </a:xfrm>
            <a:custGeom>
              <a:avLst/>
              <a:gdLst>
                <a:gd name="T0" fmla="*/ 56 w 56"/>
                <a:gd name="T1" fmla="*/ 0 h 130"/>
                <a:gd name="T2" fmla="*/ 0 w 56"/>
                <a:gd name="T3" fmla="*/ 130 h 130"/>
                <a:gd name="T4" fmla="*/ 56 w 56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0">
                  <a:moveTo>
                    <a:pt x="56" y="0"/>
                  </a:moveTo>
                  <a:lnTo>
                    <a:pt x="0" y="13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Line 9867"/>
            <p:cNvSpPr>
              <a:spLocks noChangeShapeType="1"/>
            </p:cNvSpPr>
            <p:nvPr/>
          </p:nvSpPr>
          <p:spPr bwMode="auto">
            <a:xfrm flipH="1">
              <a:off x="7605769" y="1739907"/>
              <a:ext cx="88901" cy="2063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9868"/>
            <p:cNvSpPr/>
            <p:nvPr/>
          </p:nvSpPr>
          <p:spPr bwMode="auto">
            <a:xfrm>
              <a:off x="7594657" y="1725619"/>
              <a:ext cx="112713" cy="233363"/>
            </a:xfrm>
            <a:custGeom>
              <a:avLst/>
              <a:gdLst>
                <a:gd name="T0" fmla="*/ 2 w 59"/>
                <a:gd name="T1" fmla="*/ 121 h 122"/>
                <a:gd name="T2" fmla="*/ 1 w 59"/>
                <a:gd name="T3" fmla="*/ 114 h 122"/>
                <a:gd name="T4" fmla="*/ 48 w 59"/>
                <a:gd name="T5" fmla="*/ 4 h 122"/>
                <a:gd name="T6" fmla="*/ 55 w 59"/>
                <a:gd name="T7" fmla="*/ 2 h 122"/>
                <a:gd name="T8" fmla="*/ 58 w 59"/>
                <a:gd name="T9" fmla="*/ 9 h 122"/>
                <a:gd name="T10" fmla="*/ 11 w 59"/>
                <a:gd name="T11" fmla="*/ 118 h 122"/>
                <a:gd name="T12" fmla="*/ 4 w 59"/>
                <a:gd name="T13" fmla="*/ 121 h 122"/>
                <a:gd name="T14" fmla="*/ 2 w 59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2">
                  <a:moveTo>
                    <a:pt x="2" y="121"/>
                  </a:moveTo>
                  <a:cubicBezTo>
                    <a:pt x="0" y="119"/>
                    <a:pt x="0" y="116"/>
                    <a:pt x="1" y="11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2"/>
                    <a:pt x="52" y="0"/>
                    <a:pt x="55" y="2"/>
                  </a:cubicBezTo>
                  <a:cubicBezTo>
                    <a:pt x="58" y="3"/>
                    <a:pt x="59" y="6"/>
                    <a:pt x="58" y="9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0" y="121"/>
                    <a:pt x="6" y="122"/>
                    <a:pt x="4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9869"/>
            <p:cNvSpPr/>
            <p:nvPr/>
          </p:nvSpPr>
          <p:spPr bwMode="auto">
            <a:xfrm>
              <a:off x="7694670" y="1736732"/>
              <a:ext cx="34925" cy="84138"/>
            </a:xfrm>
            <a:custGeom>
              <a:avLst/>
              <a:gdLst>
                <a:gd name="T0" fmla="*/ 0 w 22"/>
                <a:gd name="T1" fmla="*/ 0 h 53"/>
                <a:gd name="T2" fmla="*/ 22 w 22"/>
                <a:gd name="T3" fmla="*/ 53 h 53"/>
                <a:gd name="T4" fmla="*/ 0 w 22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3">
                  <a:moveTo>
                    <a:pt x="0" y="0"/>
                  </a:moveTo>
                  <a:lnTo>
                    <a:pt x="22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Line 9870"/>
            <p:cNvSpPr>
              <a:spLocks noChangeShapeType="1"/>
            </p:cNvSpPr>
            <p:nvPr/>
          </p:nvSpPr>
          <p:spPr bwMode="auto">
            <a:xfrm>
              <a:off x="7694670" y="1736732"/>
              <a:ext cx="34925" cy="84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Freeform 9871"/>
            <p:cNvSpPr/>
            <p:nvPr/>
          </p:nvSpPr>
          <p:spPr bwMode="auto">
            <a:xfrm>
              <a:off x="7681970" y="1725619"/>
              <a:ext cx="58738" cy="106363"/>
            </a:xfrm>
            <a:custGeom>
              <a:avLst/>
              <a:gdLst>
                <a:gd name="T0" fmla="*/ 22 w 31"/>
                <a:gd name="T1" fmla="*/ 55 h 56"/>
                <a:gd name="T2" fmla="*/ 20 w 31"/>
                <a:gd name="T3" fmla="*/ 52 h 56"/>
                <a:gd name="T4" fmla="*/ 2 w 31"/>
                <a:gd name="T5" fmla="*/ 8 h 56"/>
                <a:gd name="T6" fmla="*/ 5 w 31"/>
                <a:gd name="T7" fmla="*/ 1 h 56"/>
                <a:gd name="T8" fmla="*/ 12 w 31"/>
                <a:gd name="T9" fmla="*/ 4 h 56"/>
                <a:gd name="T10" fmla="*/ 30 w 31"/>
                <a:gd name="T11" fmla="*/ 48 h 56"/>
                <a:gd name="T12" fmla="*/ 27 w 31"/>
                <a:gd name="T13" fmla="*/ 55 h 56"/>
                <a:gd name="T14" fmla="*/ 22 w 31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6">
                  <a:moveTo>
                    <a:pt x="22" y="55"/>
                  </a:moveTo>
                  <a:cubicBezTo>
                    <a:pt x="21" y="54"/>
                    <a:pt x="20" y="53"/>
                    <a:pt x="20" y="5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51"/>
                    <a:pt x="30" y="54"/>
                    <a:pt x="27" y="55"/>
                  </a:cubicBezTo>
                  <a:cubicBezTo>
                    <a:pt x="25" y="56"/>
                    <a:pt x="23" y="56"/>
                    <a:pt x="2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9872"/>
            <p:cNvSpPr/>
            <p:nvPr/>
          </p:nvSpPr>
          <p:spPr bwMode="auto">
            <a:xfrm>
              <a:off x="7650220" y="1828807"/>
              <a:ext cx="168276" cy="150813"/>
            </a:xfrm>
            <a:custGeom>
              <a:avLst/>
              <a:gdLst>
                <a:gd name="T0" fmla="*/ 106 w 106"/>
                <a:gd name="T1" fmla="*/ 0 h 95"/>
                <a:gd name="T2" fmla="*/ 0 w 106"/>
                <a:gd name="T3" fmla="*/ 95 h 95"/>
                <a:gd name="T4" fmla="*/ 106 w 106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106" y="0"/>
                  </a:moveTo>
                  <a:lnTo>
                    <a:pt x="0" y="9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Line 9873"/>
            <p:cNvSpPr>
              <a:spLocks noChangeShapeType="1"/>
            </p:cNvSpPr>
            <p:nvPr/>
          </p:nvSpPr>
          <p:spPr bwMode="auto">
            <a:xfrm flipH="1">
              <a:off x="7650220" y="1828807"/>
              <a:ext cx="168276" cy="1508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Freeform 9874"/>
            <p:cNvSpPr/>
            <p:nvPr/>
          </p:nvSpPr>
          <p:spPr bwMode="auto">
            <a:xfrm>
              <a:off x="7637520" y="1817695"/>
              <a:ext cx="193676" cy="173038"/>
            </a:xfrm>
            <a:custGeom>
              <a:avLst/>
              <a:gdLst>
                <a:gd name="T0" fmla="*/ 2 w 101"/>
                <a:gd name="T1" fmla="*/ 89 h 91"/>
                <a:gd name="T2" fmla="*/ 2 w 101"/>
                <a:gd name="T3" fmla="*/ 88 h 91"/>
                <a:gd name="T4" fmla="*/ 2 w 101"/>
                <a:gd name="T5" fmla="*/ 81 h 91"/>
                <a:gd name="T6" fmla="*/ 92 w 101"/>
                <a:gd name="T7" fmla="*/ 2 h 91"/>
                <a:gd name="T8" fmla="*/ 99 w 101"/>
                <a:gd name="T9" fmla="*/ 2 h 91"/>
                <a:gd name="T10" fmla="*/ 99 w 101"/>
                <a:gd name="T11" fmla="*/ 10 h 91"/>
                <a:gd name="T12" fmla="*/ 9 w 101"/>
                <a:gd name="T13" fmla="*/ 89 h 91"/>
                <a:gd name="T14" fmla="*/ 2 w 101"/>
                <a:gd name="T15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1">
                  <a:moveTo>
                    <a:pt x="2" y="89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0" y="86"/>
                    <a:pt x="0" y="83"/>
                    <a:pt x="2" y="81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4" y="0"/>
                    <a:pt x="97" y="0"/>
                    <a:pt x="99" y="2"/>
                  </a:cubicBezTo>
                  <a:cubicBezTo>
                    <a:pt x="101" y="5"/>
                    <a:pt x="101" y="8"/>
                    <a:pt x="99" y="10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7" y="91"/>
                    <a:pt x="4" y="91"/>
                    <a:pt x="2" y="8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9875"/>
            <p:cNvSpPr/>
            <p:nvPr/>
          </p:nvSpPr>
          <p:spPr bwMode="auto">
            <a:xfrm>
              <a:off x="7729595" y="1820870"/>
              <a:ext cx="92076" cy="7938"/>
            </a:xfrm>
            <a:custGeom>
              <a:avLst/>
              <a:gdLst>
                <a:gd name="T0" fmla="*/ 58 w 58"/>
                <a:gd name="T1" fmla="*/ 5 h 5"/>
                <a:gd name="T2" fmla="*/ 0 w 58"/>
                <a:gd name="T3" fmla="*/ 0 h 5"/>
                <a:gd name="T4" fmla="*/ 58 w 5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5">
                  <a:moveTo>
                    <a:pt x="58" y="5"/>
                  </a:moveTo>
                  <a:lnTo>
                    <a:pt x="0" y="0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Line 9876"/>
            <p:cNvSpPr>
              <a:spLocks noChangeShapeType="1"/>
            </p:cNvSpPr>
            <p:nvPr/>
          </p:nvSpPr>
          <p:spPr bwMode="auto">
            <a:xfrm flipH="1" flipV="1">
              <a:off x="7729595" y="1820870"/>
              <a:ext cx="92076" cy="79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9877"/>
            <p:cNvSpPr/>
            <p:nvPr/>
          </p:nvSpPr>
          <p:spPr bwMode="auto">
            <a:xfrm>
              <a:off x="7718483" y="1811345"/>
              <a:ext cx="112713" cy="28575"/>
            </a:xfrm>
            <a:custGeom>
              <a:avLst/>
              <a:gdLst>
                <a:gd name="T0" fmla="*/ 3 w 59"/>
                <a:gd name="T1" fmla="*/ 10 h 15"/>
                <a:gd name="T2" fmla="*/ 1 w 59"/>
                <a:gd name="T3" fmla="*/ 5 h 15"/>
                <a:gd name="T4" fmla="*/ 6 w 59"/>
                <a:gd name="T5" fmla="*/ 0 h 15"/>
                <a:gd name="T6" fmla="*/ 54 w 59"/>
                <a:gd name="T7" fmla="*/ 4 h 15"/>
                <a:gd name="T8" fmla="*/ 59 w 59"/>
                <a:gd name="T9" fmla="*/ 10 h 15"/>
                <a:gd name="T10" fmla="*/ 53 w 59"/>
                <a:gd name="T11" fmla="*/ 15 h 15"/>
                <a:gd name="T12" fmla="*/ 6 w 59"/>
                <a:gd name="T13" fmla="*/ 11 h 15"/>
                <a:gd name="T14" fmla="*/ 3 w 59"/>
                <a:gd name="T1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5">
                  <a:moveTo>
                    <a:pt x="3" y="10"/>
                  </a:moveTo>
                  <a:cubicBezTo>
                    <a:pt x="1" y="9"/>
                    <a:pt x="0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4"/>
                    <a:pt x="59" y="7"/>
                    <a:pt x="59" y="10"/>
                  </a:cubicBezTo>
                  <a:cubicBezTo>
                    <a:pt x="59" y="13"/>
                    <a:pt x="56" y="15"/>
                    <a:pt x="53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9878"/>
            <p:cNvSpPr/>
            <p:nvPr/>
          </p:nvSpPr>
          <p:spPr bwMode="auto">
            <a:xfrm>
              <a:off x="7504169" y="1990733"/>
              <a:ext cx="130176" cy="103188"/>
            </a:xfrm>
            <a:custGeom>
              <a:avLst/>
              <a:gdLst>
                <a:gd name="T0" fmla="*/ 74 w 82"/>
                <a:gd name="T1" fmla="*/ 65 h 65"/>
                <a:gd name="T2" fmla="*/ 0 w 82"/>
                <a:gd name="T3" fmla="*/ 12 h 65"/>
                <a:gd name="T4" fmla="*/ 9 w 82"/>
                <a:gd name="T5" fmla="*/ 0 h 65"/>
                <a:gd name="T6" fmla="*/ 82 w 82"/>
                <a:gd name="T7" fmla="*/ 53 h 65"/>
                <a:gd name="T8" fmla="*/ 74 w 8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5">
                  <a:moveTo>
                    <a:pt x="74" y="65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2" y="53"/>
                  </a:lnTo>
                  <a:lnTo>
                    <a:pt x="74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9879"/>
            <p:cNvSpPr/>
            <p:nvPr/>
          </p:nvSpPr>
          <p:spPr bwMode="auto">
            <a:xfrm>
              <a:off x="7521631" y="1968508"/>
              <a:ext cx="128588" cy="101600"/>
            </a:xfrm>
            <a:custGeom>
              <a:avLst/>
              <a:gdLst>
                <a:gd name="T0" fmla="*/ 73 w 81"/>
                <a:gd name="T1" fmla="*/ 64 h 64"/>
                <a:gd name="T2" fmla="*/ 0 w 81"/>
                <a:gd name="T3" fmla="*/ 12 h 64"/>
                <a:gd name="T4" fmla="*/ 9 w 81"/>
                <a:gd name="T5" fmla="*/ 0 h 64"/>
                <a:gd name="T6" fmla="*/ 81 w 81"/>
                <a:gd name="T7" fmla="*/ 52 h 64"/>
                <a:gd name="T8" fmla="*/ 73 w 8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4">
                  <a:moveTo>
                    <a:pt x="73" y="64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1" y="52"/>
                  </a:lnTo>
                  <a:lnTo>
                    <a:pt x="73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9880"/>
            <p:cNvSpPr/>
            <p:nvPr/>
          </p:nvSpPr>
          <p:spPr bwMode="auto">
            <a:xfrm>
              <a:off x="7539094" y="1946283"/>
              <a:ext cx="127001" cy="101600"/>
            </a:xfrm>
            <a:custGeom>
              <a:avLst/>
              <a:gdLst>
                <a:gd name="T0" fmla="*/ 72 w 80"/>
                <a:gd name="T1" fmla="*/ 64 h 64"/>
                <a:gd name="T2" fmla="*/ 0 w 80"/>
                <a:gd name="T3" fmla="*/ 11 h 64"/>
                <a:gd name="T4" fmla="*/ 7 w 80"/>
                <a:gd name="T5" fmla="*/ 0 h 64"/>
                <a:gd name="T6" fmla="*/ 80 w 80"/>
                <a:gd name="T7" fmla="*/ 53 h 64"/>
                <a:gd name="T8" fmla="*/ 72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72" y="64"/>
                  </a:moveTo>
                  <a:lnTo>
                    <a:pt x="0" y="11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9881"/>
            <p:cNvSpPr/>
            <p:nvPr/>
          </p:nvSpPr>
          <p:spPr bwMode="auto">
            <a:xfrm>
              <a:off x="7556556" y="1922470"/>
              <a:ext cx="127001" cy="103188"/>
            </a:xfrm>
            <a:custGeom>
              <a:avLst/>
              <a:gdLst>
                <a:gd name="T0" fmla="*/ 72 w 80"/>
                <a:gd name="T1" fmla="*/ 65 h 65"/>
                <a:gd name="T2" fmla="*/ 0 w 80"/>
                <a:gd name="T3" fmla="*/ 12 h 65"/>
                <a:gd name="T4" fmla="*/ 7 w 80"/>
                <a:gd name="T5" fmla="*/ 0 h 65"/>
                <a:gd name="T6" fmla="*/ 80 w 80"/>
                <a:gd name="T7" fmla="*/ 53 h 65"/>
                <a:gd name="T8" fmla="*/ 72 w 8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72" y="65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9882"/>
            <p:cNvSpPr/>
            <p:nvPr/>
          </p:nvSpPr>
          <p:spPr bwMode="auto">
            <a:xfrm>
              <a:off x="7613707" y="1963745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9883"/>
            <p:cNvSpPr/>
            <p:nvPr/>
          </p:nvSpPr>
          <p:spPr bwMode="auto">
            <a:xfrm>
              <a:off x="7596244" y="1989145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6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6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9884"/>
            <p:cNvSpPr/>
            <p:nvPr/>
          </p:nvSpPr>
          <p:spPr bwMode="auto">
            <a:xfrm>
              <a:off x="7580369" y="2011370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5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5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9885"/>
            <p:cNvSpPr/>
            <p:nvPr/>
          </p:nvSpPr>
          <p:spPr bwMode="auto">
            <a:xfrm>
              <a:off x="7564494" y="2032008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9886"/>
            <p:cNvSpPr/>
            <p:nvPr/>
          </p:nvSpPr>
          <p:spPr bwMode="auto">
            <a:xfrm>
              <a:off x="8075673" y="1803407"/>
              <a:ext cx="71438" cy="25400"/>
            </a:xfrm>
            <a:custGeom>
              <a:avLst/>
              <a:gdLst>
                <a:gd name="T0" fmla="*/ 45 w 45"/>
                <a:gd name="T1" fmla="*/ 16 h 16"/>
                <a:gd name="T2" fmla="*/ 0 w 45"/>
                <a:gd name="T3" fmla="*/ 0 h 16"/>
                <a:gd name="T4" fmla="*/ 45 w 4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6">
                  <a:moveTo>
                    <a:pt x="45" y="16"/>
                  </a:moveTo>
                  <a:lnTo>
                    <a:pt x="0" y="0"/>
                  </a:lnTo>
                  <a:lnTo>
                    <a:pt x="45" y="16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Line 9887"/>
            <p:cNvSpPr>
              <a:spLocks noChangeShapeType="1"/>
            </p:cNvSpPr>
            <p:nvPr/>
          </p:nvSpPr>
          <p:spPr bwMode="auto">
            <a:xfrm flipH="1" flipV="1">
              <a:off x="8075673" y="1803407"/>
              <a:ext cx="71438" cy="25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9888"/>
            <p:cNvSpPr/>
            <p:nvPr/>
          </p:nvSpPr>
          <p:spPr bwMode="auto">
            <a:xfrm>
              <a:off x="8066148" y="1790707"/>
              <a:ext cx="90488" cy="50800"/>
            </a:xfrm>
            <a:custGeom>
              <a:avLst/>
              <a:gdLst>
                <a:gd name="T0" fmla="*/ 1 w 47"/>
                <a:gd name="T1" fmla="*/ 8 h 27"/>
                <a:gd name="T2" fmla="*/ 1 w 47"/>
                <a:gd name="T3" fmla="*/ 4 h 27"/>
                <a:gd name="T4" fmla="*/ 7 w 47"/>
                <a:gd name="T5" fmla="*/ 1 h 27"/>
                <a:gd name="T6" fmla="*/ 43 w 47"/>
                <a:gd name="T7" fmla="*/ 17 h 27"/>
                <a:gd name="T8" fmla="*/ 46 w 47"/>
                <a:gd name="T9" fmla="*/ 23 h 27"/>
                <a:gd name="T10" fmla="*/ 40 w 47"/>
                <a:gd name="T11" fmla="*/ 26 h 27"/>
                <a:gd name="T12" fmla="*/ 3 w 47"/>
                <a:gd name="T13" fmla="*/ 10 h 27"/>
                <a:gd name="T14" fmla="*/ 1 w 47"/>
                <a:gd name="T15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7">
                  <a:moveTo>
                    <a:pt x="1" y="8"/>
                  </a:move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6" y="18"/>
                    <a:pt x="47" y="21"/>
                    <a:pt x="46" y="23"/>
                  </a:cubicBezTo>
                  <a:cubicBezTo>
                    <a:pt x="45" y="25"/>
                    <a:pt x="42" y="27"/>
                    <a:pt x="40" y="2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9889"/>
            <p:cNvSpPr/>
            <p:nvPr/>
          </p:nvSpPr>
          <p:spPr bwMode="auto">
            <a:xfrm>
              <a:off x="8104248" y="1716094"/>
              <a:ext cx="74613" cy="19050"/>
            </a:xfrm>
            <a:custGeom>
              <a:avLst/>
              <a:gdLst>
                <a:gd name="T0" fmla="*/ 47 w 47"/>
                <a:gd name="T1" fmla="*/ 12 h 12"/>
                <a:gd name="T2" fmla="*/ 0 w 47"/>
                <a:gd name="T3" fmla="*/ 0 h 12"/>
                <a:gd name="T4" fmla="*/ 47 w 4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2">
                  <a:moveTo>
                    <a:pt x="47" y="12"/>
                  </a:moveTo>
                  <a:lnTo>
                    <a:pt x="0" y="0"/>
                  </a:lnTo>
                  <a:lnTo>
                    <a:pt x="47" y="12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Line 9890"/>
            <p:cNvSpPr>
              <a:spLocks noChangeShapeType="1"/>
            </p:cNvSpPr>
            <p:nvPr/>
          </p:nvSpPr>
          <p:spPr bwMode="auto">
            <a:xfrm flipH="1" flipV="1">
              <a:off x="8104248" y="1716094"/>
              <a:ext cx="74613" cy="19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9891"/>
            <p:cNvSpPr/>
            <p:nvPr/>
          </p:nvSpPr>
          <p:spPr bwMode="auto">
            <a:xfrm>
              <a:off x="8094723" y="1706569"/>
              <a:ext cx="93663" cy="38100"/>
            </a:xfrm>
            <a:custGeom>
              <a:avLst/>
              <a:gdLst>
                <a:gd name="T0" fmla="*/ 2 w 49"/>
                <a:gd name="T1" fmla="*/ 8 h 20"/>
                <a:gd name="T2" fmla="*/ 1 w 49"/>
                <a:gd name="T3" fmla="*/ 4 h 20"/>
                <a:gd name="T4" fmla="*/ 6 w 49"/>
                <a:gd name="T5" fmla="*/ 1 h 20"/>
                <a:gd name="T6" fmla="*/ 45 w 49"/>
                <a:gd name="T7" fmla="*/ 10 h 20"/>
                <a:gd name="T8" fmla="*/ 48 w 49"/>
                <a:gd name="T9" fmla="*/ 16 h 20"/>
                <a:gd name="T10" fmla="*/ 42 w 49"/>
                <a:gd name="T11" fmla="*/ 19 h 20"/>
                <a:gd name="T12" fmla="*/ 4 w 49"/>
                <a:gd name="T13" fmla="*/ 10 h 20"/>
                <a:gd name="T14" fmla="*/ 2 w 49"/>
                <a:gd name="T1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0">
                  <a:moveTo>
                    <a:pt x="2" y="8"/>
                  </a:moveTo>
                  <a:cubicBezTo>
                    <a:pt x="1" y="7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1"/>
                    <a:pt x="49" y="13"/>
                    <a:pt x="48" y="16"/>
                  </a:cubicBezTo>
                  <a:cubicBezTo>
                    <a:pt x="47" y="18"/>
                    <a:pt x="45" y="20"/>
                    <a:pt x="4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9893"/>
            <p:cNvSpPr/>
            <p:nvPr/>
          </p:nvSpPr>
          <p:spPr bwMode="auto">
            <a:xfrm>
              <a:off x="8099425" y="1619250"/>
              <a:ext cx="74613" cy="11113"/>
            </a:xfrm>
            <a:custGeom>
              <a:avLst/>
              <a:gdLst>
                <a:gd name="T0" fmla="*/ 47 w 47"/>
                <a:gd name="T1" fmla="*/ 0 h 7"/>
                <a:gd name="T2" fmla="*/ 0 w 47"/>
                <a:gd name="T3" fmla="*/ 7 h 7"/>
                <a:gd name="T4" fmla="*/ 47 w 4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7">
                  <a:moveTo>
                    <a:pt x="47" y="0"/>
                  </a:moveTo>
                  <a:lnTo>
                    <a:pt x="0" y="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Line 9894"/>
            <p:cNvSpPr>
              <a:spLocks noChangeShapeType="1"/>
            </p:cNvSpPr>
            <p:nvPr/>
          </p:nvSpPr>
          <p:spPr bwMode="auto">
            <a:xfrm flipH="1">
              <a:off x="8099425" y="1619250"/>
              <a:ext cx="74613" cy="111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9895"/>
            <p:cNvSpPr/>
            <p:nvPr/>
          </p:nvSpPr>
          <p:spPr bwMode="auto">
            <a:xfrm>
              <a:off x="8089900" y="1609725"/>
              <a:ext cx="90488" cy="30163"/>
            </a:xfrm>
            <a:custGeom>
              <a:avLst/>
              <a:gdLst>
                <a:gd name="T0" fmla="*/ 3 w 48"/>
                <a:gd name="T1" fmla="*/ 15 h 16"/>
                <a:gd name="T2" fmla="*/ 0 w 48"/>
                <a:gd name="T3" fmla="*/ 12 h 16"/>
                <a:gd name="T4" fmla="*/ 4 w 48"/>
                <a:gd name="T5" fmla="*/ 7 h 16"/>
                <a:gd name="T6" fmla="*/ 43 w 48"/>
                <a:gd name="T7" fmla="*/ 0 h 16"/>
                <a:gd name="T8" fmla="*/ 48 w 48"/>
                <a:gd name="T9" fmla="*/ 4 h 16"/>
                <a:gd name="T10" fmla="*/ 44 w 48"/>
                <a:gd name="T11" fmla="*/ 9 h 16"/>
                <a:gd name="T12" fmla="*/ 5 w 48"/>
                <a:gd name="T13" fmla="*/ 16 h 16"/>
                <a:gd name="T14" fmla="*/ 3 w 48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">
                  <a:moveTo>
                    <a:pt x="3" y="15"/>
                  </a:moveTo>
                  <a:cubicBezTo>
                    <a:pt x="1" y="15"/>
                    <a:pt x="0" y="14"/>
                    <a:pt x="0" y="12"/>
                  </a:cubicBezTo>
                  <a:cubicBezTo>
                    <a:pt x="0" y="10"/>
                    <a:pt x="1" y="7"/>
                    <a:pt x="4" y="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8" y="1"/>
                    <a:pt x="48" y="4"/>
                  </a:cubicBezTo>
                  <a:cubicBezTo>
                    <a:pt x="48" y="6"/>
                    <a:pt x="47" y="9"/>
                    <a:pt x="44" y="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3" y="15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9896"/>
            <p:cNvSpPr/>
            <p:nvPr/>
          </p:nvSpPr>
          <p:spPr bwMode="auto">
            <a:xfrm>
              <a:off x="8061325" y="1514475"/>
              <a:ext cx="68263" cy="30163"/>
            </a:xfrm>
            <a:custGeom>
              <a:avLst/>
              <a:gdLst>
                <a:gd name="T0" fmla="*/ 43 w 43"/>
                <a:gd name="T1" fmla="*/ 0 h 19"/>
                <a:gd name="T2" fmla="*/ 0 w 43"/>
                <a:gd name="T3" fmla="*/ 19 h 19"/>
                <a:gd name="T4" fmla="*/ 43 w 43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0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Line 9897"/>
            <p:cNvSpPr>
              <a:spLocks noChangeShapeType="1"/>
            </p:cNvSpPr>
            <p:nvPr/>
          </p:nvSpPr>
          <p:spPr bwMode="auto">
            <a:xfrm flipH="1">
              <a:off x="8061325" y="1514475"/>
              <a:ext cx="68263" cy="301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9898"/>
            <p:cNvSpPr/>
            <p:nvPr/>
          </p:nvSpPr>
          <p:spPr bwMode="auto">
            <a:xfrm>
              <a:off x="8051800" y="1504950"/>
              <a:ext cx="87313" cy="49213"/>
            </a:xfrm>
            <a:custGeom>
              <a:avLst/>
              <a:gdLst>
                <a:gd name="T0" fmla="*/ 4 w 46"/>
                <a:gd name="T1" fmla="*/ 26 h 26"/>
                <a:gd name="T2" fmla="*/ 1 w 46"/>
                <a:gd name="T3" fmla="*/ 23 h 26"/>
                <a:gd name="T4" fmla="*/ 3 w 46"/>
                <a:gd name="T5" fmla="*/ 17 h 26"/>
                <a:gd name="T6" fmla="*/ 40 w 46"/>
                <a:gd name="T7" fmla="*/ 1 h 26"/>
                <a:gd name="T8" fmla="*/ 45 w 46"/>
                <a:gd name="T9" fmla="*/ 4 h 26"/>
                <a:gd name="T10" fmla="*/ 43 w 46"/>
                <a:gd name="T11" fmla="*/ 10 h 26"/>
                <a:gd name="T12" fmla="*/ 7 w 46"/>
                <a:gd name="T13" fmla="*/ 25 h 26"/>
                <a:gd name="T14" fmla="*/ 4 w 4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6">
                  <a:moveTo>
                    <a:pt x="4" y="26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1"/>
                    <a:pt x="1" y="18"/>
                    <a:pt x="3" y="1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0"/>
                    <a:pt x="44" y="1"/>
                    <a:pt x="45" y="4"/>
                  </a:cubicBezTo>
                  <a:cubicBezTo>
                    <a:pt x="46" y="6"/>
                    <a:pt x="45" y="9"/>
                    <a:pt x="43" y="1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9899"/>
            <p:cNvSpPr/>
            <p:nvPr/>
          </p:nvSpPr>
          <p:spPr bwMode="auto">
            <a:xfrm>
              <a:off x="7605713" y="1435100"/>
              <a:ext cx="44450" cy="60325"/>
            </a:xfrm>
            <a:custGeom>
              <a:avLst/>
              <a:gdLst>
                <a:gd name="T0" fmla="*/ 0 w 28"/>
                <a:gd name="T1" fmla="*/ 0 h 38"/>
                <a:gd name="T2" fmla="*/ 28 w 28"/>
                <a:gd name="T3" fmla="*/ 38 h 38"/>
                <a:gd name="T4" fmla="*/ 0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0" y="0"/>
                  </a:moveTo>
                  <a:lnTo>
                    <a:pt x="28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Line 9900"/>
            <p:cNvSpPr>
              <a:spLocks noChangeShapeType="1"/>
            </p:cNvSpPr>
            <p:nvPr/>
          </p:nvSpPr>
          <p:spPr bwMode="auto">
            <a:xfrm>
              <a:off x="7605713" y="14351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Freeform 9901"/>
            <p:cNvSpPr/>
            <p:nvPr/>
          </p:nvSpPr>
          <p:spPr bwMode="auto">
            <a:xfrm>
              <a:off x="7593013" y="1427163"/>
              <a:ext cx="69850" cy="76200"/>
            </a:xfrm>
            <a:custGeom>
              <a:avLst/>
              <a:gdLst>
                <a:gd name="T0" fmla="*/ 30 w 37"/>
                <a:gd name="T1" fmla="*/ 39 h 40"/>
                <a:gd name="T2" fmla="*/ 35 w 37"/>
                <a:gd name="T3" fmla="*/ 38 h 40"/>
                <a:gd name="T4" fmla="*/ 35 w 37"/>
                <a:gd name="T5" fmla="*/ 32 h 40"/>
                <a:gd name="T6" fmla="*/ 9 w 37"/>
                <a:gd name="T7" fmla="*/ 2 h 40"/>
                <a:gd name="T8" fmla="*/ 2 w 37"/>
                <a:gd name="T9" fmla="*/ 2 h 40"/>
                <a:gd name="T10" fmla="*/ 2 w 37"/>
                <a:gd name="T11" fmla="*/ 8 h 40"/>
                <a:gd name="T12" fmla="*/ 28 w 37"/>
                <a:gd name="T13" fmla="*/ 38 h 40"/>
                <a:gd name="T14" fmla="*/ 30 w 3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0">
                  <a:moveTo>
                    <a:pt x="30" y="39"/>
                  </a:moveTo>
                  <a:cubicBezTo>
                    <a:pt x="32" y="40"/>
                    <a:pt x="33" y="39"/>
                    <a:pt x="35" y="38"/>
                  </a:cubicBezTo>
                  <a:cubicBezTo>
                    <a:pt x="37" y="36"/>
                    <a:pt x="37" y="34"/>
                    <a:pt x="35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9"/>
                    <a:pt x="30" y="39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9902"/>
            <p:cNvSpPr/>
            <p:nvPr/>
          </p:nvSpPr>
          <p:spPr bwMode="auto">
            <a:xfrm>
              <a:off x="7683500" y="1374775"/>
              <a:ext cx="39688" cy="65088"/>
            </a:xfrm>
            <a:custGeom>
              <a:avLst/>
              <a:gdLst>
                <a:gd name="T0" fmla="*/ 0 w 25"/>
                <a:gd name="T1" fmla="*/ 0 h 41"/>
                <a:gd name="T2" fmla="*/ 25 w 25"/>
                <a:gd name="T3" fmla="*/ 41 h 41"/>
                <a:gd name="T4" fmla="*/ 0 w 2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1">
                  <a:moveTo>
                    <a:pt x="0" y="0"/>
                  </a:moveTo>
                  <a:lnTo>
                    <a:pt x="2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Line 9903"/>
            <p:cNvSpPr>
              <a:spLocks noChangeShapeType="1"/>
            </p:cNvSpPr>
            <p:nvPr/>
          </p:nvSpPr>
          <p:spPr bwMode="auto">
            <a:xfrm>
              <a:off x="7683500" y="1374775"/>
              <a:ext cx="39688" cy="65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Freeform 9904"/>
            <p:cNvSpPr/>
            <p:nvPr/>
          </p:nvSpPr>
          <p:spPr bwMode="auto">
            <a:xfrm>
              <a:off x="7673975" y="1365250"/>
              <a:ext cx="58738" cy="84138"/>
            </a:xfrm>
            <a:custGeom>
              <a:avLst/>
              <a:gdLst>
                <a:gd name="T0" fmla="*/ 24 w 31"/>
                <a:gd name="T1" fmla="*/ 43 h 44"/>
                <a:gd name="T2" fmla="*/ 29 w 31"/>
                <a:gd name="T3" fmla="*/ 43 h 44"/>
                <a:gd name="T4" fmla="*/ 30 w 31"/>
                <a:gd name="T5" fmla="*/ 36 h 44"/>
                <a:gd name="T6" fmla="*/ 9 w 31"/>
                <a:gd name="T7" fmla="*/ 3 h 44"/>
                <a:gd name="T8" fmla="*/ 3 w 31"/>
                <a:gd name="T9" fmla="*/ 1 h 44"/>
                <a:gd name="T10" fmla="*/ 1 w 31"/>
                <a:gd name="T11" fmla="*/ 8 h 44"/>
                <a:gd name="T12" fmla="*/ 22 w 31"/>
                <a:gd name="T13" fmla="*/ 41 h 44"/>
                <a:gd name="T14" fmla="*/ 24 w 31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4">
                  <a:moveTo>
                    <a:pt x="24" y="43"/>
                  </a:moveTo>
                  <a:cubicBezTo>
                    <a:pt x="26" y="44"/>
                    <a:pt x="27" y="44"/>
                    <a:pt x="29" y="43"/>
                  </a:cubicBezTo>
                  <a:cubicBezTo>
                    <a:pt x="31" y="41"/>
                    <a:pt x="31" y="39"/>
                    <a:pt x="30" y="36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3" y="1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2"/>
                    <a:pt x="23" y="42"/>
                    <a:pt x="24" y="43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Freeform 9905"/>
            <p:cNvSpPr/>
            <p:nvPr/>
          </p:nvSpPr>
          <p:spPr bwMode="auto">
            <a:xfrm>
              <a:off x="7796213" y="1344613"/>
              <a:ext cx="11113" cy="74613"/>
            </a:xfrm>
            <a:custGeom>
              <a:avLst/>
              <a:gdLst>
                <a:gd name="T0" fmla="*/ 0 w 7"/>
                <a:gd name="T1" fmla="*/ 0 h 47"/>
                <a:gd name="T2" fmla="*/ 7 w 7"/>
                <a:gd name="T3" fmla="*/ 47 h 47"/>
                <a:gd name="T4" fmla="*/ 0 w 7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7">
                  <a:moveTo>
                    <a:pt x="0" y="0"/>
                  </a:moveTo>
                  <a:lnTo>
                    <a:pt x="7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Line 9906"/>
            <p:cNvSpPr>
              <a:spLocks noChangeShapeType="1"/>
            </p:cNvSpPr>
            <p:nvPr/>
          </p:nvSpPr>
          <p:spPr bwMode="auto">
            <a:xfrm>
              <a:off x="7796213" y="1344613"/>
              <a:ext cx="11113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Freeform 9907"/>
            <p:cNvSpPr/>
            <p:nvPr/>
          </p:nvSpPr>
          <p:spPr bwMode="auto">
            <a:xfrm>
              <a:off x="7788275" y="1335088"/>
              <a:ext cx="28575" cy="93663"/>
            </a:xfrm>
            <a:custGeom>
              <a:avLst/>
              <a:gdLst>
                <a:gd name="T0" fmla="*/ 7 w 15"/>
                <a:gd name="T1" fmla="*/ 47 h 49"/>
                <a:gd name="T2" fmla="*/ 11 w 15"/>
                <a:gd name="T3" fmla="*/ 49 h 49"/>
                <a:gd name="T4" fmla="*/ 15 w 15"/>
                <a:gd name="T5" fmla="*/ 44 h 49"/>
                <a:gd name="T6" fmla="*/ 9 w 15"/>
                <a:gd name="T7" fmla="*/ 5 h 49"/>
                <a:gd name="T8" fmla="*/ 4 w 15"/>
                <a:gd name="T9" fmla="*/ 1 h 49"/>
                <a:gd name="T10" fmla="*/ 0 w 15"/>
                <a:gd name="T11" fmla="*/ 6 h 49"/>
                <a:gd name="T12" fmla="*/ 6 w 15"/>
                <a:gd name="T13" fmla="*/ 45 h 49"/>
                <a:gd name="T14" fmla="*/ 7 w 15"/>
                <a:gd name="T15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9">
                  <a:moveTo>
                    <a:pt x="7" y="47"/>
                  </a:moveTo>
                  <a:cubicBezTo>
                    <a:pt x="8" y="48"/>
                    <a:pt x="9" y="49"/>
                    <a:pt x="11" y="49"/>
                  </a:cubicBezTo>
                  <a:cubicBezTo>
                    <a:pt x="13" y="49"/>
                    <a:pt x="15" y="46"/>
                    <a:pt x="15" y="4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6" y="0"/>
                    <a:pt x="4" y="1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7" y="4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Freeform 9908"/>
            <p:cNvSpPr/>
            <p:nvPr/>
          </p:nvSpPr>
          <p:spPr bwMode="auto">
            <a:xfrm>
              <a:off x="7900988" y="1354138"/>
              <a:ext cx="7938" cy="74613"/>
            </a:xfrm>
            <a:custGeom>
              <a:avLst/>
              <a:gdLst>
                <a:gd name="T0" fmla="*/ 5 w 5"/>
                <a:gd name="T1" fmla="*/ 0 h 47"/>
                <a:gd name="T2" fmla="*/ 0 w 5"/>
                <a:gd name="T3" fmla="*/ 47 h 47"/>
                <a:gd name="T4" fmla="*/ 5 w 5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7">
                  <a:moveTo>
                    <a:pt x="5" y="0"/>
                  </a:moveTo>
                  <a:lnTo>
                    <a:pt x="0" y="4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Line 9909"/>
            <p:cNvSpPr>
              <a:spLocks noChangeShapeType="1"/>
            </p:cNvSpPr>
            <p:nvPr/>
          </p:nvSpPr>
          <p:spPr bwMode="auto">
            <a:xfrm flipH="1">
              <a:off x="7900988" y="1354138"/>
              <a:ext cx="7938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Freeform 9910"/>
            <p:cNvSpPr/>
            <p:nvPr/>
          </p:nvSpPr>
          <p:spPr bwMode="auto">
            <a:xfrm>
              <a:off x="7891463" y="1344613"/>
              <a:ext cx="26988" cy="93663"/>
            </a:xfrm>
            <a:custGeom>
              <a:avLst/>
              <a:gdLst>
                <a:gd name="T0" fmla="*/ 1 w 14"/>
                <a:gd name="T1" fmla="*/ 46 h 49"/>
                <a:gd name="T2" fmla="*/ 5 w 14"/>
                <a:gd name="T3" fmla="*/ 49 h 49"/>
                <a:gd name="T4" fmla="*/ 10 w 14"/>
                <a:gd name="T5" fmla="*/ 44 h 49"/>
                <a:gd name="T6" fmla="*/ 13 w 14"/>
                <a:gd name="T7" fmla="*/ 5 h 49"/>
                <a:gd name="T8" fmla="*/ 9 w 14"/>
                <a:gd name="T9" fmla="*/ 0 h 49"/>
                <a:gd name="T10" fmla="*/ 4 w 14"/>
                <a:gd name="T11" fmla="*/ 4 h 49"/>
                <a:gd name="T12" fmla="*/ 1 w 14"/>
                <a:gd name="T13" fmla="*/ 44 h 49"/>
                <a:gd name="T14" fmla="*/ 1 w 14"/>
                <a:gd name="T1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9">
                  <a:moveTo>
                    <a:pt x="1" y="46"/>
                  </a:moveTo>
                  <a:cubicBezTo>
                    <a:pt x="2" y="47"/>
                    <a:pt x="3" y="48"/>
                    <a:pt x="5" y="49"/>
                  </a:cubicBezTo>
                  <a:cubicBezTo>
                    <a:pt x="7" y="49"/>
                    <a:pt x="9" y="47"/>
                    <a:pt x="10" y="4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7" y="0"/>
                    <a:pt x="4" y="2"/>
                    <a:pt x="4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5"/>
                    <a:pt x="1" y="4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Freeform 9911"/>
            <p:cNvSpPr/>
            <p:nvPr/>
          </p:nvSpPr>
          <p:spPr bwMode="auto">
            <a:xfrm>
              <a:off x="7986713" y="1409700"/>
              <a:ext cx="44450" cy="60325"/>
            </a:xfrm>
            <a:custGeom>
              <a:avLst/>
              <a:gdLst>
                <a:gd name="T0" fmla="*/ 28 w 28"/>
                <a:gd name="T1" fmla="*/ 0 h 38"/>
                <a:gd name="T2" fmla="*/ 0 w 28"/>
                <a:gd name="T3" fmla="*/ 38 h 38"/>
                <a:gd name="T4" fmla="*/ 28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28" y="0"/>
                  </a:moveTo>
                  <a:lnTo>
                    <a:pt x="0" y="3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Line 9912"/>
            <p:cNvSpPr>
              <a:spLocks noChangeShapeType="1"/>
            </p:cNvSpPr>
            <p:nvPr/>
          </p:nvSpPr>
          <p:spPr bwMode="auto">
            <a:xfrm flipH="1">
              <a:off x="7986713" y="14097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Freeform 9913"/>
            <p:cNvSpPr/>
            <p:nvPr/>
          </p:nvSpPr>
          <p:spPr bwMode="auto">
            <a:xfrm>
              <a:off x="7977188" y="1398588"/>
              <a:ext cx="63500" cy="80963"/>
            </a:xfrm>
            <a:custGeom>
              <a:avLst/>
              <a:gdLst>
                <a:gd name="T0" fmla="*/ 1 w 33"/>
                <a:gd name="T1" fmla="*/ 37 h 43"/>
                <a:gd name="T2" fmla="*/ 2 w 33"/>
                <a:gd name="T3" fmla="*/ 41 h 43"/>
                <a:gd name="T4" fmla="*/ 9 w 33"/>
                <a:gd name="T5" fmla="*/ 40 h 43"/>
                <a:gd name="T6" fmla="*/ 32 w 33"/>
                <a:gd name="T7" fmla="*/ 8 h 43"/>
                <a:gd name="T8" fmla="*/ 31 w 33"/>
                <a:gd name="T9" fmla="*/ 2 h 43"/>
                <a:gd name="T10" fmla="*/ 24 w 33"/>
                <a:gd name="T11" fmla="*/ 3 h 43"/>
                <a:gd name="T12" fmla="*/ 1 w 33"/>
                <a:gd name="T13" fmla="*/ 35 h 43"/>
                <a:gd name="T14" fmla="*/ 1 w 33"/>
                <a:gd name="T15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3">
                  <a:moveTo>
                    <a:pt x="1" y="37"/>
                  </a:moveTo>
                  <a:cubicBezTo>
                    <a:pt x="0" y="39"/>
                    <a:pt x="1" y="40"/>
                    <a:pt x="2" y="41"/>
                  </a:cubicBezTo>
                  <a:cubicBezTo>
                    <a:pt x="4" y="43"/>
                    <a:pt x="7" y="42"/>
                    <a:pt x="9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3" y="3"/>
                    <a:pt x="31" y="2"/>
                  </a:cubicBezTo>
                  <a:cubicBezTo>
                    <a:pt x="29" y="0"/>
                    <a:pt x="26" y="1"/>
                    <a:pt x="24" y="3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1" y="37"/>
                    <a:pt x="1" y="3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Freeform 9914"/>
            <p:cNvSpPr/>
            <p:nvPr/>
          </p:nvSpPr>
          <p:spPr bwMode="auto">
            <a:xfrm>
              <a:off x="4075113" y="1960563"/>
              <a:ext cx="114300" cy="115888"/>
            </a:xfrm>
            <a:custGeom>
              <a:avLst/>
              <a:gdLst>
                <a:gd name="T0" fmla="*/ 43 w 72"/>
                <a:gd name="T1" fmla="*/ 29 h 73"/>
                <a:gd name="T2" fmla="*/ 72 w 72"/>
                <a:gd name="T3" fmla="*/ 29 h 73"/>
                <a:gd name="T4" fmla="*/ 72 w 72"/>
                <a:gd name="T5" fmla="*/ 44 h 73"/>
                <a:gd name="T6" fmla="*/ 43 w 72"/>
                <a:gd name="T7" fmla="*/ 44 h 73"/>
                <a:gd name="T8" fmla="*/ 43 w 72"/>
                <a:gd name="T9" fmla="*/ 73 h 73"/>
                <a:gd name="T10" fmla="*/ 28 w 72"/>
                <a:gd name="T11" fmla="*/ 73 h 73"/>
                <a:gd name="T12" fmla="*/ 28 w 72"/>
                <a:gd name="T13" fmla="*/ 44 h 73"/>
                <a:gd name="T14" fmla="*/ 0 w 72"/>
                <a:gd name="T15" fmla="*/ 44 h 73"/>
                <a:gd name="T16" fmla="*/ 0 w 72"/>
                <a:gd name="T17" fmla="*/ 29 h 73"/>
                <a:gd name="T18" fmla="*/ 28 w 72"/>
                <a:gd name="T19" fmla="*/ 29 h 73"/>
                <a:gd name="T20" fmla="*/ 28 w 72"/>
                <a:gd name="T21" fmla="*/ 0 h 73"/>
                <a:gd name="T22" fmla="*/ 43 w 72"/>
                <a:gd name="T23" fmla="*/ 0 h 73"/>
                <a:gd name="T24" fmla="*/ 43 w 72"/>
                <a:gd name="T2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3">
                  <a:moveTo>
                    <a:pt x="43" y="29"/>
                  </a:moveTo>
                  <a:lnTo>
                    <a:pt x="72" y="29"/>
                  </a:lnTo>
                  <a:lnTo>
                    <a:pt x="72" y="44"/>
                  </a:lnTo>
                  <a:lnTo>
                    <a:pt x="43" y="44"/>
                  </a:lnTo>
                  <a:lnTo>
                    <a:pt x="43" y="73"/>
                  </a:lnTo>
                  <a:lnTo>
                    <a:pt x="28" y="73"/>
                  </a:lnTo>
                  <a:lnTo>
                    <a:pt x="28" y="4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43" y="0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Freeform 9915"/>
            <p:cNvSpPr/>
            <p:nvPr/>
          </p:nvSpPr>
          <p:spPr bwMode="auto">
            <a:xfrm>
              <a:off x="5791200" y="3568700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Freeform 9916"/>
            <p:cNvSpPr/>
            <p:nvPr/>
          </p:nvSpPr>
          <p:spPr bwMode="auto">
            <a:xfrm>
              <a:off x="6405563" y="4106863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Freeform 9917"/>
            <p:cNvSpPr/>
            <p:nvPr/>
          </p:nvSpPr>
          <p:spPr bwMode="auto">
            <a:xfrm>
              <a:off x="6308725" y="3721100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Freeform 9918"/>
            <p:cNvSpPr/>
            <p:nvPr/>
          </p:nvSpPr>
          <p:spPr bwMode="auto">
            <a:xfrm>
              <a:off x="6805613" y="3721100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Freeform 9919"/>
            <p:cNvSpPr/>
            <p:nvPr/>
          </p:nvSpPr>
          <p:spPr bwMode="auto">
            <a:xfrm>
              <a:off x="5789613" y="3551238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Freeform 9920"/>
            <p:cNvSpPr/>
            <p:nvPr/>
          </p:nvSpPr>
          <p:spPr bwMode="auto">
            <a:xfrm>
              <a:off x="7259638" y="3535363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Freeform 9921"/>
            <p:cNvSpPr/>
            <p:nvPr/>
          </p:nvSpPr>
          <p:spPr bwMode="auto">
            <a:xfrm>
              <a:off x="7526338" y="3763963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Freeform 9922"/>
            <p:cNvSpPr/>
            <p:nvPr/>
          </p:nvSpPr>
          <p:spPr bwMode="auto">
            <a:xfrm>
              <a:off x="7491413" y="3811588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Freeform 9923"/>
            <p:cNvSpPr/>
            <p:nvPr/>
          </p:nvSpPr>
          <p:spPr bwMode="auto">
            <a:xfrm>
              <a:off x="7559675" y="3849688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Freeform 9924"/>
            <p:cNvSpPr/>
            <p:nvPr/>
          </p:nvSpPr>
          <p:spPr bwMode="auto">
            <a:xfrm>
              <a:off x="7673975" y="4098925"/>
              <a:ext cx="38100" cy="57150"/>
            </a:xfrm>
            <a:custGeom>
              <a:avLst/>
              <a:gdLst>
                <a:gd name="T0" fmla="*/ 12 w 20"/>
                <a:gd name="T1" fmla="*/ 30 h 30"/>
                <a:gd name="T2" fmla="*/ 0 w 20"/>
                <a:gd name="T3" fmla="*/ 0 h 30"/>
                <a:gd name="T4" fmla="*/ 20 w 20"/>
                <a:gd name="T5" fmla="*/ 28 h 30"/>
                <a:gd name="T6" fmla="*/ 12 w 2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0">
                  <a:moveTo>
                    <a:pt x="1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17" y="30"/>
                    <a:pt x="12" y="30"/>
                  </a:cubicBezTo>
                  <a:close/>
                </a:path>
              </a:pathLst>
            </a:custGeom>
            <a:solidFill>
              <a:srgbClr val="EA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Freeform 9925"/>
            <p:cNvSpPr/>
            <p:nvPr/>
          </p:nvSpPr>
          <p:spPr bwMode="auto">
            <a:xfrm>
              <a:off x="7181850" y="3535363"/>
              <a:ext cx="82550" cy="19050"/>
            </a:xfrm>
            <a:custGeom>
              <a:avLst/>
              <a:gdLst>
                <a:gd name="T0" fmla="*/ 0 w 44"/>
                <a:gd name="T1" fmla="*/ 10 h 10"/>
                <a:gd name="T2" fmla="*/ 41 w 44"/>
                <a:gd name="T3" fmla="*/ 0 h 10"/>
                <a:gd name="T4" fmla="*/ 44 w 44"/>
                <a:gd name="T5" fmla="*/ 5 h 10"/>
                <a:gd name="T6" fmla="*/ 41 w 44"/>
                <a:gd name="T7" fmla="*/ 10 h 10"/>
                <a:gd name="T8" fmla="*/ 0 w 4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">
                  <a:moveTo>
                    <a:pt x="0" y="10"/>
                  </a:moveTo>
                  <a:cubicBezTo>
                    <a:pt x="0" y="10"/>
                    <a:pt x="26" y="0"/>
                    <a:pt x="41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30" name="标题 1"/>
          <p:cNvSpPr>
            <a:spLocks noGrp="1"/>
          </p:cNvSpPr>
          <p:nvPr>
            <p:ph type="ctrTitle" hasCustomPrompt="1"/>
          </p:nvPr>
        </p:nvSpPr>
        <p:spPr>
          <a:xfrm>
            <a:off x="3352412" y="3287281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31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352412" y="559351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43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52413" y="5297246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5"/>
          <p:cNvSpPr/>
          <p:nvPr userDrawn="1"/>
        </p:nvSpPr>
        <p:spPr>
          <a:xfrm>
            <a:off x="-600" y="0"/>
            <a:ext cx="12192600" cy="10443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9" name="组合 78"/>
          <p:cNvGrpSpPr/>
          <p:nvPr userDrawn="1"/>
        </p:nvGrpSpPr>
        <p:grpSpPr>
          <a:xfrm>
            <a:off x="10034912" y="150654"/>
            <a:ext cx="1275731" cy="848222"/>
            <a:chOff x="2321735" y="1523999"/>
            <a:chExt cx="1193809" cy="793753"/>
          </a:xfrm>
        </p:grpSpPr>
        <p:sp>
          <p:nvSpPr>
            <p:cNvPr id="80" name="Freeform 9855"/>
            <p:cNvSpPr/>
            <p:nvPr/>
          </p:nvSpPr>
          <p:spPr bwMode="auto">
            <a:xfrm>
              <a:off x="2321735" y="1523999"/>
              <a:ext cx="795344" cy="647702"/>
            </a:xfrm>
            <a:custGeom>
              <a:avLst/>
              <a:gdLst>
                <a:gd name="T0" fmla="*/ 354 w 418"/>
                <a:gd name="T1" fmla="*/ 0 h 340"/>
                <a:gd name="T2" fmla="*/ 64 w 418"/>
                <a:gd name="T3" fmla="*/ 0 h 340"/>
                <a:gd name="T4" fmla="*/ 0 w 418"/>
                <a:gd name="T5" fmla="*/ 64 h 340"/>
                <a:gd name="T6" fmla="*/ 0 w 418"/>
                <a:gd name="T7" fmla="*/ 198 h 340"/>
                <a:gd name="T8" fmla="*/ 61 w 418"/>
                <a:gd name="T9" fmla="*/ 261 h 340"/>
                <a:gd name="T10" fmla="*/ 23 w 418"/>
                <a:gd name="T11" fmla="*/ 340 h 340"/>
                <a:gd name="T12" fmla="*/ 130 w 418"/>
                <a:gd name="T13" fmla="*/ 262 h 340"/>
                <a:gd name="T14" fmla="*/ 354 w 418"/>
                <a:gd name="T15" fmla="*/ 262 h 340"/>
                <a:gd name="T16" fmla="*/ 418 w 418"/>
                <a:gd name="T17" fmla="*/ 198 h 340"/>
                <a:gd name="T18" fmla="*/ 418 w 418"/>
                <a:gd name="T19" fmla="*/ 64 h 340"/>
                <a:gd name="T20" fmla="*/ 354 w 418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340">
                  <a:moveTo>
                    <a:pt x="3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2"/>
                    <a:pt x="27" y="260"/>
                    <a:pt x="61" y="261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354" y="262"/>
                    <a:pt x="354" y="262"/>
                    <a:pt x="354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4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9856"/>
            <p:cNvSpPr/>
            <p:nvPr/>
          </p:nvSpPr>
          <p:spPr bwMode="auto">
            <a:xfrm>
              <a:off x="2667813" y="1631950"/>
              <a:ext cx="447678" cy="392114"/>
            </a:xfrm>
            <a:custGeom>
              <a:avLst/>
              <a:gdLst>
                <a:gd name="T0" fmla="*/ 235 w 235"/>
                <a:gd name="T1" fmla="*/ 0 h 206"/>
                <a:gd name="T2" fmla="*/ 166 w 235"/>
                <a:gd name="T3" fmla="*/ 0 h 206"/>
                <a:gd name="T4" fmla="*/ 89 w 235"/>
                <a:gd name="T5" fmla="*/ 0 h 206"/>
                <a:gd name="T6" fmla="*/ 64 w 235"/>
                <a:gd name="T7" fmla="*/ 0 h 206"/>
                <a:gd name="T8" fmla="*/ 0 w 235"/>
                <a:gd name="T9" fmla="*/ 64 h 206"/>
                <a:gd name="T10" fmla="*/ 0 w 235"/>
                <a:gd name="T11" fmla="*/ 98 h 206"/>
                <a:gd name="T12" fmla="*/ 0 w 235"/>
                <a:gd name="T13" fmla="*/ 113 h 206"/>
                <a:gd name="T14" fmla="*/ 0 w 235"/>
                <a:gd name="T15" fmla="*/ 206 h 206"/>
                <a:gd name="T16" fmla="*/ 55 w 235"/>
                <a:gd name="T17" fmla="*/ 203 h 206"/>
                <a:gd name="T18" fmla="*/ 92 w 235"/>
                <a:gd name="T19" fmla="*/ 177 h 206"/>
                <a:gd name="T20" fmla="*/ 166 w 235"/>
                <a:gd name="T21" fmla="*/ 177 h 206"/>
                <a:gd name="T22" fmla="*/ 230 w 235"/>
                <a:gd name="T23" fmla="*/ 113 h 206"/>
                <a:gd name="T24" fmla="*/ 230 w 235"/>
                <a:gd name="T25" fmla="*/ 79 h 206"/>
                <a:gd name="T26" fmla="*/ 235 w 235"/>
                <a:gd name="T27" fmla="*/ 76 h 206"/>
                <a:gd name="T28" fmla="*/ 235 w 235"/>
                <a:gd name="T2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206">
                  <a:moveTo>
                    <a:pt x="235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201" y="177"/>
                    <a:pt x="230" y="148"/>
                    <a:pt x="230" y="113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5" y="76"/>
                    <a:pt x="235" y="76"/>
                    <a:pt x="235" y="7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9857"/>
            <p:cNvSpPr/>
            <p:nvPr/>
          </p:nvSpPr>
          <p:spPr bwMode="auto">
            <a:xfrm>
              <a:off x="2720200" y="1673225"/>
              <a:ext cx="795344" cy="644527"/>
            </a:xfrm>
            <a:custGeom>
              <a:avLst/>
              <a:gdLst>
                <a:gd name="T0" fmla="*/ 353 w 418"/>
                <a:gd name="T1" fmla="*/ 0 h 338"/>
                <a:gd name="T2" fmla="*/ 64 w 418"/>
                <a:gd name="T3" fmla="*/ 0 h 338"/>
                <a:gd name="T4" fmla="*/ 0 w 418"/>
                <a:gd name="T5" fmla="*/ 64 h 338"/>
                <a:gd name="T6" fmla="*/ 0 w 418"/>
                <a:gd name="T7" fmla="*/ 198 h 338"/>
                <a:gd name="T8" fmla="*/ 64 w 418"/>
                <a:gd name="T9" fmla="*/ 262 h 338"/>
                <a:gd name="T10" fmla="*/ 96 w 418"/>
                <a:gd name="T11" fmla="*/ 262 h 338"/>
                <a:gd name="T12" fmla="*/ 200 w 418"/>
                <a:gd name="T13" fmla="*/ 338 h 338"/>
                <a:gd name="T14" fmla="*/ 163 w 418"/>
                <a:gd name="T15" fmla="*/ 262 h 338"/>
                <a:gd name="T16" fmla="*/ 353 w 418"/>
                <a:gd name="T17" fmla="*/ 262 h 338"/>
                <a:gd name="T18" fmla="*/ 418 w 418"/>
                <a:gd name="T19" fmla="*/ 198 h 338"/>
                <a:gd name="T20" fmla="*/ 418 w 418"/>
                <a:gd name="T21" fmla="*/ 64 h 338"/>
                <a:gd name="T22" fmla="*/ 353 w 418"/>
                <a:gd name="T2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338">
                  <a:moveTo>
                    <a:pt x="353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3"/>
                    <a:pt x="28" y="262"/>
                    <a:pt x="64" y="262"/>
                  </a:cubicBezTo>
                  <a:cubicBezTo>
                    <a:pt x="96" y="262"/>
                    <a:pt x="96" y="262"/>
                    <a:pt x="96" y="262"/>
                  </a:cubicBezTo>
                  <a:cubicBezTo>
                    <a:pt x="200" y="338"/>
                    <a:pt x="200" y="338"/>
                    <a:pt x="200" y="338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353" y="262"/>
                    <a:pt x="353" y="262"/>
                    <a:pt x="353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Oval 9858"/>
            <p:cNvSpPr>
              <a:spLocks noChangeArrowheads="1"/>
            </p:cNvSpPr>
            <p:nvPr/>
          </p:nvSpPr>
          <p:spPr bwMode="auto">
            <a:xfrm>
              <a:off x="2931340" y="1962151"/>
              <a:ext cx="103188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Oval 9859"/>
            <p:cNvSpPr>
              <a:spLocks noChangeArrowheads="1"/>
            </p:cNvSpPr>
            <p:nvPr/>
          </p:nvSpPr>
          <p:spPr bwMode="auto">
            <a:xfrm>
              <a:off x="3086916" y="1962151"/>
              <a:ext cx="101601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Oval 9860"/>
            <p:cNvSpPr>
              <a:spLocks noChangeArrowheads="1"/>
            </p:cNvSpPr>
            <p:nvPr/>
          </p:nvSpPr>
          <p:spPr bwMode="auto">
            <a:xfrm>
              <a:off x="3245667" y="1962151"/>
              <a:ext cx="100013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2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tags" Target="../tags/tag3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答辩人：梁达昌      指导老师：彭敏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结合浅层语义特征的深度学习答案选择算法研究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zh-CN" altLang="en-US" dirty="0"/>
              <a:t>研究内容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2" name="ïṩ1ïḋé"/>
          <p:cNvSpPr txBox="1"/>
          <p:nvPr/>
        </p:nvSpPr>
        <p:spPr>
          <a:xfrm>
            <a:off x="1897439" y="1130299"/>
            <a:ext cx="8397123" cy="5819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Examples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240" y="2491105"/>
            <a:ext cx="5067300" cy="22002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455" y="1805305"/>
            <a:ext cx="5295900" cy="3248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zh-CN" altLang="en-US" dirty="0"/>
              <a:t>研究内容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2" name="ïṩ1ïḋé"/>
          <p:cNvSpPr txBox="1"/>
          <p:nvPr/>
        </p:nvSpPr>
        <p:spPr>
          <a:xfrm>
            <a:off x="1897439" y="1130299"/>
            <a:ext cx="8397123" cy="5819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Examples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2480945"/>
            <a:ext cx="5023485" cy="1960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695" y="2032635"/>
            <a:ext cx="5502910" cy="3184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0710" y="997585"/>
            <a:ext cx="6276975" cy="55530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zh-CN" altLang="en-US" dirty="0"/>
              <a:t>研究内容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2" name="ïṩ1ïḋé"/>
          <p:cNvSpPr txBox="1"/>
          <p:nvPr/>
        </p:nvSpPr>
        <p:spPr>
          <a:xfrm>
            <a:off x="1896804" y="1015999"/>
            <a:ext cx="8397123" cy="5819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structures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实验方法</a:t>
            </a:r>
            <a:endParaRPr lang="zh-CN" altLang="en-US" sz="36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600" dirty="0"/>
              <a:t>Experiments</a:t>
            </a:r>
            <a:endParaRPr 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5754851" y="2012628"/>
            <a:ext cx="682295" cy="69618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zh-CN" altLang="en-US" dirty="0"/>
              <a:t>实验方法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2" name="ïṩ1ïḋé"/>
          <p:cNvSpPr txBox="1"/>
          <p:nvPr/>
        </p:nvSpPr>
        <p:spPr>
          <a:xfrm>
            <a:off x="1896804" y="1015999"/>
            <a:ext cx="8397123" cy="5819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wikiqa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数据集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564515" y="2259330"/>
          <a:ext cx="523684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05"/>
                <a:gridCol w="1308735"/>
                <a:gridCol w="1309370"/>
                <a:gridCol w="13087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问题数目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句子数目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答案数目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训练集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18808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1039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测试集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5905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291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6377305" y="2259330"/>
          <a:ext cx="6824980" cy="116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996"/>
                <a:gridCol w="1364996"/>
                <a:gridCol w="1364996"/>
                <a:gridCol w="1364996"/>
              </a:tblGrid>
              <a:tr h="3981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问题最长长度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问题平均长度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句子平均长度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训练集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22.7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测试集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22.7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640" y="4210050"/>
            <a:ext cx="1292225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实验方法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8e2e458c-895f-4d37-9dfe-c2c1347eb3d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227567"/>
            <a:ext cx="10858500" cy="6423080"/>
            <a:chOff x="660400" y="1227567"/>
            <a:chExt cx="10858500" cy="6423080"/>
          </a:xfrm>
        </p:grpSpPr>
        <p:grpSp>
          <p:nvGrpSpPr>
            <p:cNvPr id="6" name="iṥlíḋè"/>
            <p:cNvGrpSpPr/>
            <p:nvPr/>
          </p:nvGrpSpPr>
          <p:grpSpPr>
            <a:xfrm>
              <a:off x="4851066" y="3487848"/>
              <a:ext cx="2489868" cy="2646252"/>
              <a:chOff x="4972680" y="3324366"/>
              <a:chExt cx="2489868" cy="2646252"/>
            </a:xfrm>
          </p:grpSpPr>
          <p:grpSp>
            <p:nvGrpSpPr>
              <p:cNvPr id="18" name="ïšḷîďé"/>
              <p:cNvGrpSpPr/>
              <p:nvPr/>
            </p:nvGrpSpPr>
            <p:grpSpPr>
              <a:xfrm>
                <a:off x="4972680" y="3324366"/>
                <a:ext cx="2489868" cy="2203166"/>
                <a:chOff x="4972680" y="3324366"/>
                <a:chExt cx="2489868" cy="2203166"/>
              </a:xfrm>
            </p:grpSpPr>
            <p:sp>
              <p:nvSpPr>
                <p:cNvPr id="65" name="iŝļidé"/>
                <p:cNvSpPr/>
                <p:nvPr/>
              </p:nvSpPr>
              <p:spPr bwMode="auto">
                <a:xfrm flipV="1">
                  <a:off x="6208415" y="4575433"/>
                  <a:ext cx="0" cy="722124"/>
                </a:xfrm>
                <a:prstGeom prst="line">
                  <a:avLst/>
                </a:prstGeom>
                <a:noFill/>
                <a:ln w="85725" cap="rnd">
                  <a:solidFill>
                    <a:srgbClr val="3F3A3C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ïṥḷiďè"/>
                <p:cNvSpPr/>
                <p:nvPr/>
              </p:nvSpPr>
              <p:spPr bwMode="auto">
                <a:xfrm>
                  <a:off x="5348306" y="3324366"/>
                  <a:ext cx="1747814" cy="1962458"/>
                </a:xfrm>
                <a:custGeom>
                  <a:avLst/>
                  <a:gdLst>
                    <a:gd name="T0" fmla="*/ 668 w 668"/>
                    <a:gd name="T1" fmla="*/ 334 h 751"/>
                    <a:gd name="T2" fmla="*/ 334 w 668"/>
                    <a:gd name="T3" fmla="*/ 0 h 751"/>
                    <a:gd name="T4" fmla="*/ 0 w 668"/>
                    <a:gd name="T5" fmla="*/ 334 h 751"/>
                    <a:gd name="T6" fmla="*/ 193 w 668"/>
                    <a:gd name="T7" fmla="*/ 637 h 751"/>
                    <a:gd name="T8" fmla="*/ 193 w 668"/>
                    <a:gd name="T9" fmla="*/ 705 h 751"/>
                    <a:gd name="T10" fmla="*/ 251 w 668"/>
                    <a:gd name="T11" fmla="*/ 751 h 751"/>
                    <a:gd name="T12" fmla="*/ 415 w 668"/>
                    <a:gd name="T13" fmla="*/ 751 h 751"/>
                    <a:gd name="T14" fmla="*/ 473 w 668"/>
                    <a:gd name="T15" fmla="*/ 705 h 751"/>
                    <a:gd name="T16" fmla="*/ 473 w 668"/>
                    <a:gd name="T17" fmla="*/ 639 h 751"/>
                    <a:gd name="T18" fmla="*/ 668 w 668"/>
                    <a:gd name="T19" fmla="*/ 33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68" h="751">
                      <a:moveTo>
                        <a:pt x="668" y="334"/>
                      </a:moveTo>
                      <a:cubicBezTo>
                        <a:pt x="668" y="150"/>
                        <a:pt x="518" y="0"/>
                        <a:pt x="334" y="0"/>
                      </a:cubicBezTo>
                      <a:cubicBezTo>
                        <a:pt x="149" y="0"/>
                        <a:pt x="0" y="150"/>
                        <a:pt x="0" y="334"/>
                      </a:cubicBezTo>
                      <a:cubicBezTo>
                        <a:pt x="0" y="468"/>
                        <a:pt x="77" y="583"/>
                        <a:pt x="193" y="637"/>
                      </a:cubicBezTo>
                      <a:cubicBezTo>
                        <a:pt x="193" y="705"/>
                        <a:pt x="193" y="705"/>
                        <a:pt x="193" y="705"/>
                      </a:cubicBezTo>
                      <a:cubicBezTo>
                        <a:pt x="193" y="730"/>
                        <a:pt x="219" y="751"/>
                        <a:pt x="251" y="751"/>
                      </a:cubicBezTo>
                      <a:cubicBezTo>
                        <a:pt x="415" y="751"/>
                        <a:pt x="415" y="751"/>
                        <a:pt x="415" y="751"/>
                      </a:cubicBezTo>
                      <a:cubicBezTo>
                        <a:pt x="447" y="751"/>
                        <a:pt x="473" y="730"/>
                        <a:pt x="473" y="705"/>
                      </a:cubicBezTo>
                      <a:cubicBezTo>
                        <a:pt x="473" y="639"/>
                        <a:pt x="473" y="639"/>
                        <a:pt x="473" y="639"/>
                      </a:cubicBezTo>
                      <a:cubicBezTo>
                        <a:pt x="585" y="586"/>
                        <a:pt x="668" y="470"/>
                        <a:pt x="668" y="33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5725" cap="rnd">
                  <a:solidFill>
                    <a:schemeClr val="accent1"/>
                  </a:solidFill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îṩ1ïḑé"/>
                <p:cNvSpPr/>
                <p:nvPr/>
              </p:nvSpPr>
              <p:spPr bwMode="auto">
                <a:xfrm>
                  <a:off x="5993772" y="5305222"/>
                  <a:ext cx="453819" cy="222310"/>
                </a:xfrm>
                <a:custGeom>
                  <a:avLst/>
                  <a:gdLst>
                    <a:gd name="T0" fmla="*/ 0 w 173"/>
                    <a:gd name="T1" fmla="*/ 0 h 85"/>
                    <a:gd name="T2" fmla="*/ 86 w 173"/>
                    <a:gd name="T3" fmla="*/ 85 h 85"/>
                    <a:gd name="T4" fmla="*/ 173 w 173"/>
                    <a:gd name="T5" fmla="*/ 0 h 85"/>
                    <a:gd name="T6" fmla="*/ 0 w 173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3" h="85">
                      <a:moveTo>
                        <a:pt x="0" y="0"/>
                      </a:moveTo>
                      <a:cubicBezTo>
                        <a:pt x="0" y="47"/>
                        <a:pt x="39" y="85"/>
                        <a:pt x="86" y="85"/>
                      </a:cubicBezTo>
                      <a:cubicBezTo>
                        <a:pt x="133" y="85"/>
                        <a:pt x="172" y="47"/>
                        <a:pt x="17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>
                  <a:solidFill>
                    <a:schemeClr val="bg1"/>
                  </a:solidFill>
                  <a:round/>
                </a:ln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ïsḷíḓè"/>
                <p:cNvSpPr/>
                <p:nvPr/>
              </p:nvSpPr>
              <p:spPr bwMode="auto">
                <a:xfrm flipV="1">
                  <a:off x="7054725" y="3413290"/>
                  <a:ext cx="151785" cy="88924"/>
                </a:xfrm>
                <a:prstGeom prst="line">
                  <a:avLst/>
                </a:prstGeom>
                <a:noFill/>
                <a:ln w="82550" cap="rnd">
                  <a:solidFill>
                    <a:schemeClr val="accent1"/>
                  </a:solidFill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" name="ïşḻiďê"/>
                <p:cNvSpPr/>
                <p:nvPr/>
              </p:nvSpPr>
              <p:spPr bwMode="auto">
                <a:xfrm flipV="1">
                  <a:off x="7226440" y="3776651"/>
                  <a:ext cx="170182" cy="33730"/>
                </a:xfrm>
                <a:prstGeom prst="line">
                  <a:avLst/>
                </a:prstGeom>
                <a:noFill/>
                <a:ln w="82550" cap="rnd">
                  <a:solidFill>
                    <a:schemeClr val="accent1"/>
                  </a:solidFill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" name="iṧḻïḑé"/>
                <p:cNvSpPr/>
                <p:nvPr/>
              </p:nvSpPr>
              <p:spPr bwMode="auto">
                <a:xfrm>
                  <a:off x="7289299" y="4159944"/>
                  <a:ext cx="173249" cy="21464"/>
                </a:xfrm>
                <a:prstGeom prst="line">
                  <a:avLst/>
                </a:prstGeom>
                <a:noFill/>
                <a:ln w="82550" cap="rnd">
                  <a:solidFill>
                    <a:schemeClr val="accent1"/>
                  </a:solidFill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" name="îśḻïḍé"/>
                <p:cNvSpPr/>
                <p:nvPr/>
              </p:nvSpPr>
              <p:spPr bwMode="auto">
                <a:xfrm>
                  <a:off x="7237171" y="4507973"/>
                  <a:ext cx="157917" cy="75126"/>
                </a:xfrm>
                <a:prstGeom prst="line">
                  <a:avLst/>
                </a:prstGeom>
                <a:noFill/>
                <a:ln w="82550" cap="rnd">
                  <a:solidFill>
                    <a:schemeClr val="accent1"/>
                  </a:solidFill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" name="íṣḷíḋè"/>
                <p:cNvSpPr/>
                <p:nvPr/>
              </p:nvSpPr>
              <p:spPr bwMode="auto">
                <a:xfrm flipH="1" flipV="1">
                  <a:off x="5231785" y="3413290"/>
                  <a:ext cx="150251" cy="88924"/>
                </a:xfrm>
                <a:prstGeom prst="line">
                  <a:avLst/>
                </a:prstGeom>
                <a:noFill/>
                <a:ln w="82550" cap="rnd">
                  <a:solidFill>
                    <a:schemeClr val="accent1"/>
                  </a:solidFill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3" name="îṥļîḍè"/>
                <p:cNvSpPr/>
                <p:nvPr/>
              </p:nvSpPr>
              <p:spPr bwMode="auto">
                <a:xfrm flipH="1" flipV="1">
                  <a:off x="5038606" y="3776651"/>
                  <a:ext cx="173249" cy="33730"/>
                </a:xfrm>
                <a:prstGeom prst="line">
                  <a:avLst/>
                </a:prstGeom>
                <a:noFill/>
                <a:ln w="82550" cap="rnd">
                  <a:solidFill>
                    <a:schemeClr val="accent1"/>
                  </a:solidFill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ïṧḻiḍe"/>
                <p:cNvSpPr/>
                <p:nvPr/>
              </p:nvSpPr>
              <p:spPr bwMode="auto">
                <a:xfrm flipH="1">
                  <a:off x="4972680" y="4159944"/>
                  <a:ext cx="176315" cy="21464"/>
                </a:xfrm>
                <a:prstGeom prst="line">
                  <a:avLst/>
                </a:prstGeom>
                <a:noFill/>
                <a:ln w="82550" cap="rnd">
                  <a:solidFill>
                    <a:schemeClr val="accent1"/>
                  </a:solidFill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îṧḷiďe"/>
                <p:cNvSpPr/>
                <p:nvPr/>
              </p:nvSpPr>
              <p:spPr bwMode="auto">
                <a:xfrm flipH="1">
                  <a:off x="5041672" y="4507973"/>
                  <a:ext cx="156383" cy="75126"/>
                </a:xfrm>
                <a:prstGeom prst="line">
                  <a:avLst/>
                </a:prstGeom>
                <a:noFill/>
                <a:ln w="82550" cap="rnd">
                  <a:solidFill>
                    <a:schemeClr val="accent1"/>
                  </a:solidFill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9" name="ïṩḷíde"/>
              <p:cNvGrpSpPr/>
              <p:nvPr/>
            </p:nvGrpSpPr>
            <p:grpSpPr>
              <a:xfrm>
                <a:off x="5483225" y="3650932"/>
                <a:ext cx="1500973" cy="1053287"/>
                <a:chOff x="5483225" y="3650932"/>
                <a:chExt cx="1500973" cy="1053287"/>
              </a:xfrm>
            </p:grpSpPr>
            <p:sp>
              <p:nvSpPr>
                <p:cNvPr id="31" name="íŝḷíḋè"/>
                <p:cNvSpPr/>
                <p:nvPr/>
              </p:nvSpPr>
              <p:spPr bwMode="auto">
                <a:xfrm>
                  <a:off x="6527314" y="4043424"/>
                  <a:ext cx="438486" cy="430821"/>
                </a:xfrm>
                <a:custGeom>
                  <a:avLst/>
                  <a:gdLst>
                    <a:gd name="T0" fmla="*/ 85 w 167"/>
                    <a:gd name="T1" fmla="*/ 165 h 165"/>
                    <a:gd name="T2" fmla="*/ 63 w 167"/>
                    <a:gd name="T3" fmla="*/ 162 h 165"/>
                    <a:gd name="T4" fmla="*/ 63 w 167"/>
                    <a:gd name="T5" fmla="*/ 162 h 165"/>
                    <a:gd name="T6" fmla="*/ 56 w 167"/>
                    <a:gd name="T7" fmla="*/ 159 h 165"/>
                    <a:gd name="T8" fmla="*/ 24 w 167"/>
                    <a:gd name="T9" fmla="*/ 140 h 165"/>
                    <a:gd name="T10" fmla="*/ 0 w 167"/>
                    <a:gd name="T11" fmla="*/ 82 h 165"/>
                    <a:gd name="T12" fmla="*/ 24 w 167"/>
                    <a:gd name="T13" fmla="*/ 24 h 165"/>
                    <a:gd name="T14" fmla="*/ 24 w 167"/>
                    <a:gd name="T15" fmla="*/ 24 h 165"/>
                    <a:gd name="T16" fmla="*/ 40 w 167"/>
                    <a:gd name="T17" fmla="*/ 12 h 165"/>
                    <a:gd name="T18" fmla="*/ 40 w 167"/>
                    <a:gd name="T19" fmla="*/ 11 h 165"/>
                    <a:gd name="T20" fmla="*/ 82 w 167"/>
                    <a:gd name="T21" fmla="*/ 0 h 165"/>
                    <a:gd name="T22" fmla="*/ 82 w 167"/>
                    <a:gd name="T23" fmla="*/ 0 h 165"/>
                    <a:gd name="T24" fmla="*/ 82 w 167"/>
                    <a:gd name="T25" fmla="*/ 0 h 165"/>
                    <a:gd name="T26" fmla="*/ 124 w 167"/>
                    <a:gd name="T27" fmla="*/ 12 h 165"/>
                    <a:gd name="T28" fmla="*/ 155 w 167"/>
                    <a:gd name="T29" fmla="*/ 43 h 165"/>
                    <a:gd name="T30" fmla="*/ 163 w 167"/>
                    <a:gd name="T31" fmla="*/ 62 h 165"/>
                    <a:gd name="T32" fmla="*/ 163 w 167"/>
                    <a:gd name="T33" fmla="*/ 62 h 165"/>
                    <a:gd name="T34" fmla="*/ 163 w 167"/>
                    <a:gd name="T35" fmla="*/ 105 h 165"/>
                    <a:gd name="T36" fmla="*/ 126 w 167"/>
                    <a:gd name="T37" fmla="*/ 154 h 165"/>
                    <a:gd name="T38" fmla="*/ 85 w 167"/>
                    <a:gd name="T39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7" h="165">
                      <a:moveTo>
                        <a:pt x="85" y="165"/>
                      </a:moveTo>
                      <a:cubicBezTo>
                        <a:pt x="78" y="165"/>
                        <a:pt x="70" y="164"/>
                        <a:pt x="63" y="162"/>
                      </a:cubicBezTo>
                      <a:cubicBezTo>
                        <a:pt x="63" y="162"/>
                        <a:pt x="63" y="162"/>
                        <a:pt x="63" y="162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44" y="155"/>
                        <a:pt x="33" y="149"/>
                        <a:pt x="24" y="140"/>
                      </a:cubicBezTo>
                      <a:cubicBezTo>
                        <a:pt x="9" y="124"/>
                        <a:pt x="0" y="103"/>
                        <a:pt x="0" y="82"/>
                      </a:cubicBezTo>
                      <a:cubicBezTo>
                        <a:pt x="0" y="60"/>
                        <a:pt x="9" y="39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ubicBezTo>
                        <a:pt x="53" y="4"/>
                        <a:pt x="67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99" y="2"/>
                        <a:pt x="109" y="3"/>
                        <a:pt x="124" y="12"/>
                      </a:cubicBezTo>
                      <a:cubicBezTo>
                        <a:pt x="135" y="18"/>
                        <a:pt x="149" y="30"/>
                        <a:pt x="155" y="43"/>
                      </a:cubicBezTo>
                      <a:cubicBezTo>
                        <a:pt x="163" y="62"/>
                        <a:pt x="163" y="62"/>
                        <a:pt x="163" y="62"/>
                      </a:cubicBezTo>
                      <a:cubicBezTo>
                        <a:pt x="163" y="62"/>
                        <a:pt x="163" y="62"/>
                        <a:pt x="163" y="62"/>
                      </a:cubicBezTo>
                      <a:cubicBezTo>
                        <a:pt x="167" y="77"/>
                        <a:pt x="167" y="91"/>
                        <a:pt x="163" y="105"/>
                      </a:cubicBezTo>
                      <a:cubicBezTo>
                        <a:pt x="158" y="126"/>
                        <a:pt x="144" y="143"/>
                        <a:pt x="126" y="154"/>
                      </a:cubicBezTo>
                      <a:cubicBezTo>
                        <a:pt x="114" y="161"/>
                        <a:pt x="99" y="165"/>
                        <a:pt x="85" y="165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ïSḷiďe"/>
                <p:cNvSpPr/>
                <p:nvPr/>
              </p:nvSpPr>
              <p:spPr bwMode="auto">
                <a:xfrm>
                  <a:off x="6511982" y="4026558"/>
                  <a:ext cx="472216" cy="466084"/>
                </a:xfrm>
                <a:custGeom>
                  <a:avLst/>
                  <a:gdLst>
                    <a:gd name="T0" fmla="*/ 88 w 180"/>
                    <a:gd name="T1" fmla="*/ 13 h 178"/>
                    <a:gd name="T2" fmla="*/ 127 w 180"/>
                    <a:gd name="T3" fmla="*/ 23 h 178"/>
                    <a:gd name="T4" fmla="*/ 156 w 180"/>
                    <a:gd name="T5" fmla="*/ 52 h 178"/>
                    <a:gd name="T6" fmla="*/ 163 w 180"/>
                    <a:gd name="T7" fmla="*/ 70 h 178"/>
                    <a:gd name="T8" fmla="*/ 163 w 180"/>
                    <a:gd name="T9" fmla="*/ 110 h 178"/>
                    <a:gd name="T10" fmla="*/ 129 w 180"/>
                    <a:gd name="T11" fmla="*/ 155 h 178"/>
                    <a:gd name="T12" fmla="*/ 91 w 180"/>
                    <a:gd name="T13" fmla="*/ 165 h 178"/>
                    <a:gd name="T14" fmla="*/ 71 w 180"/>
                    <a:gd name="T15" fmla="*/ 162 h 178"/>
                    <a:gd name="T16" fmla="*/ 64 w 180"/>
                    <a:gd name="T17" fmla="*/ 159 h 178"/>
                    <a:gd name="T18" fmla="*/ 34 w 180"/>
                    <a:gd name="T19" fmla="*/ 141 h 178"/>
                    <a:gd name="T20" fmla="*/ 12 w 180"/>
                    <a:gd name="T21" fmla="*/ 88 h 178"/>
                    <a:gd name="T22" fmla="*/ 34 w 180"/>
                    <a:gd name="T23" fmla="*/ 35 h 178"/>
                    <a:gd name="T24" fmla="*/ 50 w 180"/>
                    <a:gd name="T25" fmla="*/ 23 h 178"/>
                    <a:gd name="T26" fmla="*/ 88 w 180"/>
                    <a:gd name="T27" fmla="*/ 13 h 178"/>
                    <a:gd name="T28" fmla="*/ 88 w 180"/>
                    <a:gd name="T29" fmla="*/ 0 h 178"/>
                    <a:gd name="T30" fmla="*/ 88 w 180"/>
                    <a:gd name="T31" fmla="*/ 0 h 178"/>
                    <a:gd name="T32" fmla="*/ 43 w 180"/>
                    <a:gd name="T33" fmla="*/ 12 h 178"/>
                    <a:gd name="T34" fmla="*/ 42 w 180"/>
                    <a:gd name="T35" fmla="*/ 12 h 178"/>
                    <a:gd name="T36" fmla="*/ 42 w 180"/>
                    <a:gd name="T37" fmla="*/ 13 h 178"/>
                    <a:gd name="T38" fmla="*/ 27 w 180"/>
                    <a:gd name="T39" fmla="*/ 24 h 178"/>
                    <a:gd name="T40" fmla="*/ 26 w 180"/>
                    <a:gd name="T41" fmla="*/ 25 h 178"/>
                    <a:gd name="T42" fmla="*/ 25 w 180"/>
                    <a:gd name="T43" fmla="*/ 26 h 178"/>
                    <a:gd name="T44" fmla="*/ 0 w 180"/>
                    <a:gd name="T45" fmla="*/ 88 h 178"/>
                    <a:gd name="T46" fmla="*/ 25 w 180"/>
                    <a:gd name="T47" fmla="*/ 150 h 178"/>
                    <a:gd name="T48" fmla="*/ 60 w 180"/>
                    <a:gd name="T49" fmla="*/ 171 h 178"/>
                    <a:gd name="T50" fmla="*/ 62 w 180"/>
                    <a:gd name="T51" fmla="*/ 172 h 178"/>
                    <a:gd name="T52" fmla="*/ 66 w 180"/>
                    <a:gd name="T53" fmla="*/ 174 h 178"/>
                    <a:gd name="T54" fmla="*/ 67 w 180"/>
                    <a:gd name="T55" fmla="*/ 174 h 178"/>
                    <a:gd name="T56" fmla="*/ 68 w 180"/>
                    <a:gd name="T57" fmla="*/ 174 h 178"/>
                    <a:gd name="T58" fmla="*/ 91 w 180"/>
                    <a:gd name="T59" fmla="*/ 178 h 178"/>
                    <a:gd name="T60" fmla="*/ 135 w 180"/>
                    <a:gd name="T61" fmla="*/ 166 h 178"/>
                    <a:gd name="T62" fmla="*/ 176 w 180"/>
                    <a:gd name="T63" fmla="*/ 113 h 178"/>
                    <a:gd name="T64" fmla="*/ 176 w 180"/>
                    <a:gd name="T65" fmla="*/ 67 h 178"/>
                    <a:gd name="T66" fmla="*/ 175 w 180"/>
                    <a:gd name="T67" fmla="*/ 66 h 178"/>
                    <a:gd name="T68" fmla="*/ 175 w 180"/>
                    <a:gd name="T69" fmla="*/ 65 h 178"/>
                    <a:gd name="T70" fmla="*/ 167 w 180"/>
                    <a:gd name="T71" fmla="*/ 47 h 178"/>
                    <a:gd name="T72" fmla="*/ 167 w 180"/>
                    <a:gd name="T73" fmla="*/ 47 h 178"/>
                    <a:gd name="T74" fmla="*/ 167 w 180"/>
                    <a:gd name="T75" fmla="*/ 47 h 178"/>
                    <a:gd name="T76" fmla="*/ 134 w 180"/>
                    <a:gd name="T77" fmla="*/ 12 h 178"/>
                    <a:gd name="T78" fmla="*/ 89 w 180"/>
                    <a:gd name="T79" fmla="*/ 0 h 178"/>
                    <a:gd name="T80" fmla="*/ 88 w 180"/>
                    <a:gd name="T81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80" h="178">
                      <a:moveTo>
                        <a:pt x="88" y="13"/>
                      </a:moveTo>
                      <a:cubicBezTo>
                        <a:pt x="104" y="14"/>
                        <a:pt x="113" y="15"/>
                        <a:pt x="127" y="23"/>
                      </a:cubicBezTo>
                      <a:cubicBezTo>
                        <a:pt x="137" y="29"/>
                        <a:pt x="150" y="41"/>
                        <a:pt x="156" y="52"/>
                      </a:cubicBezTo>
                      <a:cubicBezTo>
                        <a:pt x="158" y="58"/>
                        <a:pt x="161" y="64"/>
                        <a:pt x="163" y="70"/>
                      </a:cubicBezTo>
                      <a:cubicBezTo>
                        <a:pt x="167" y="83"/>
                        <a:pt x="167" y="97"/>
                        <a:pt x="163" y="110"/>
                      </a:cubicBezTo>
                      <a:cubicBezTo>
                        <a:pt x="158" y="129"/>
                        <a:pt x="145" y="145"/>
                        <a:pt x="129" y="155"/>
                      </a:cubicBezTo>
                      <a:cubicBezTo>
                        <a:pt x="117" y="161"/>
                        <a:pt x="104" y="165"/>
                        <a:pt x="91" y="165"/>
                      </a:cubicBezTo>
                      <a:cubicBezTo>
                        <a:pt x="84" y="165"/>
                        <a:pt x="78" y="164"/>
                        <a:pt x="71" y="162"/>
                      </a:cubicBezTo>
                      <a:cubicBezTo>
                        <a:pt x="69" y="161"/>
                        <a:pt x="67" y="160"/>
                        <a:pt x="64" y="159"/>
                      </a:cubicBezTo>
                      <a:cubicBezTo>
                        <a:pt x="53" y="156"/>
                        <a:pt x="43" y="149"/>
                        <a:pt x="34" y="141"/>
                      </a:cubicBezTo>
                      <a:cubicBezTo>
                        <a:pt x="20" y="127"/>
                        <a:pt x="12" y="108"/>
                        <a:pt x="12" y="88"/>
                      </a:cubicBezTo>
                      <a:cubicBezTo>
                        <a:pt x="12" y="68"/>
                        <a:pt x="20" y="49"/>
                        <a:pt x="34" y="35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1" y="16"/>
                        <a:pt x="74" y="13"/>
                        <a:pt x="88" y="13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72" y="0"/>
                        <a:pt x="57" y="4"/>
                        <a:pt x="43" y="12"/>
                      </a:cubicBezTo>
                      <a:cubicBezTo>
                        <a:pt x="42" y="12"/>
                        <a:pt x="42" y="12"/>
                        <a:pt x="42" y="12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27" y="24"/>
                        <a:pt x="27" y="24"/>
                        <a:pt x="27" y="24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9" y="42"/>
                        <a:pt x="0" y="65"/>
                        <a:pt x="0" y="88"/>
                      </a:cubicBezTo>
                      <a:cubicBezTo>
                        <a:pt x="0" y="111"/>
                        <a:pt x="9" y="134"/>
                        <a:pt x="25" y="150"/>
                      </a:cubicBezTo>
                      <a:cubicBezTo>
                        <a:pt x="35" y="160"/>
                        <a:pt x="47" y="167"/>
                        <a:pt x="60" y="171"/>
                      </a:cubicBezTo>
                      <a:cubicBezTo>
                        <a:pt x="62" y="172"/>
                        <a:pt x="62" y="172"/>
                        <a:pt x="62" y="172"/>
                      </a:cubicBezTo>
                      <a:cubicBezTo>
                        <a:pt x="66" y="174"/>
                        <a:pt x="66" y="174"/>
                        <a:pt x="66" y="174"/>
                      </a:cubicBezTo>
                      <a:cubicBezTo>
                        <a:pt x="67" y="174"/>
                        <a:pt x="67" y="174"/>
                        <a:pt x="67" y="174"/>
                      </a:cubicBezTo>
                      <a:cubicBezTo>
                        <a:pt x="68" y="174"/>
                        <a:pt x="68" y="174"/>
                        <a:pt x="68" y="174"/>
                      </a:cubicBezTo>
                      <a:cubicBezTo>
                        <a:pt x="75" y="177"/>
                        <a:pt x="83" y="178"/>
                        <a:pt x="91" y="178"/>
                      </a:cubicBezTo>
                      <a:cubicBezTo>
                        <a:pt x="106" y="178"/>
                        <a:pt x="122" y="173"/>
                        <a:pt x="135" y="166"/>
                      </a:cubicBezTo>
                      <a:cubicBezTo>
                        <a:pt x="155" y="154"/>
                        <a:pt x="170" y="135"/>
                        <a:pt x="176" y="113"/>
                      </a:cubicBezTo>
                      <a:cubicBezTo>
                        <a:pt x="180" y="98"/>
                        <a:pt x="180" y="82"/>
                        <a:pt x="176" y="67"/>
                      </a:cubicBezTo>
                      <a:cubicBezTo>
                        <a:pt x="175" y="66"/>
                        <a:pt x="175" y="66"/>
                        <a:pt x="175" y="66"/>
                      </a:cubicBezTo>
                      <a:cubicBezTo>
                        <a:pt x="175" y="65"/>
                        <a:pt x="175" y="65"/>
                        <a:pt x="175" y="65"/>
                      </a:cubicBezTo>
                      <a:cubicBezTo>
                        <a:pt x="167" y="47"/>
                        <a:pt x="167" y="47"/>
                        <a:pt x="167" y="47"/>
                      </a:cubicBezTo>
                      <a:cubicBezTo>
                        <a:pt x="167" y="47"/>
                        <a:pt x="167" y="47"/>
                        <a:pt x="167" y="47"/>
                      </a:cubicBezTo>
                      <a:cubicBezTo>
                        <a:pt x="167" y="47"/>
                        <a:pt x="167" y="47"/>
                        <a:pt x="167" y="47"/>
                      </a:cubicBezTo>
                      <a:cubicBezTo>
                        <a:pt x="160" y="32"/>
                        <a:pt x="145" y="19"/>
                        <a:pt x="134" y="12"/>
                      </a:cubicBezTo>
                      <a:cubicBezTo>
                        <a:pt x="117" y="3"/>
                        <a:pt x="106" y="1"/>
                        <a:pt x="89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îṡḷíḍè"/>
                <p:cNvSpPr/>
                <p:nvPr/>
              </p:nvSpPr>
              <p:spPr bwMode="auto">
                <a:xfrm>
                  <a:off x="5973840" y="3980563"/>
                  <a:ext cx="436954" cy="430821"/>
                </a:xfrm>
                <a:custGeom>
                  <a:avLst/>
                  <a:gdLst>
                    <a:gd name="T0" fmla="*/ 85 w 167"/>
                    <a:gd name="T1" fmla="*/ 165 h 165"/>
                    <a:gd name="T2" fmla="*/ 64 w 167"/>
                    <a:gd name="T3" fmla="*/ 162 h 165"/>
                    <a:gd name="T4" fmla="*/ 63 w 167"/>
                    <a:gd name="T5" fmla="*/ 162 h 165"/>
                    <a:gd name="T6" fmla="*/ 56 w 167"/>
                    <a:gd name="T7" fmla="*/ 159 h 165"/>
                    <a:gd name="T8" fmla="*/ 24 w 167"/>
                    <a:gd name="T9" fmla="*/ 140 h 165"/>
                    <a:gd name="T10" fmla="*/ 0 w 167"/>
                    <a:gd name="T11" fmla="*/ 82 h 165"/>
                    <a:gd name="T12" fmla="*/ 24 w 167"/>
                    <a:gd name="T13" fmla="*/ 24 h 165"/>
                    <a:gd name="T14" fmla="*/ 24 w 167"/>
                    <a:gd name="T15" fmla="*/ 24 h 165"/>
                    <a:gd name="T16" fmla="*/ 40 w 167"/>
                    <a:gd name="T17" fmla="*/ 12 h 165"/>
                    <a:gd name="T18" fmla="*/ 41 w 167"/>
                    <a:gd name="T19" fmla="*/ 11 h 165"/>
                    <a:gd name="T20" fmla="*/ 82 w 167"/>
                    <a:gd name="T21" fmla="*/ 0 h 165"/>
                    <a:gd name="T22" fmla="*/ 82 w 167"/>
                    <a:gd name="T23" fmla="*/ 0 h 165"/>
                    <a:gd name="T24" fmla="*/ 82 w 167"/>
                    <a:gd name="T25" fmla="*/ 0 h 165"/>
                    <a:gd name="T26" fmla="*/ 125 w 167"/>
                    <a:gd name="T27" fmla="*/ 12 h 165"/>
                    <a:gd name="T28" fmla="*/ 156 w 167"/>
                    <a:gd name="T29" fmla="*/ 43 h 165"/>
                    <a:gd name="T30" fmla="*/ 163 w 167"/>
                    <a:gd name="T31" fmla="*/ 62 h 165"/>
                    <a:gd name="T32" fmla="*/ 164 w 167"/>
                    <a:gd name="T33" fmla="*/ 62 h 165"/>
                    <a:gd name="T34" fmla="*/ 164 w 167"/>
                    <a:gd name="T35" fmla="*/ 106 h 165"/>
                    <a:gd name="T36" fmla="*/ 126 w 167"/>
                    <a:gd name="T37" fmla="*/ 154 h 165"/>
                    <a:gd name="T38" fmla="*/ 85 w 167"/>
                    <a:gd name="T39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7" h="165">
                      <a:moveTo>
                        <a:pt x="85" y="165"/>
                      </a:moveTo>
                      <a:cubicBezTo>
                        <a:pt x="78" y="165"/>
                        <a:pt x="71" y="164"/>
                        <a:pt x="64" y="162"/>
                      </a:cubicBezTo>
                      <a:cubicBezTo>
                        <a:pt x="63" y="162"/>
                        <a:pt x="63" y="162"/>
                        <a:pt x="63" y="162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44" y="155"/>
                        <a:pt x="33" y="149"/>
                        <a:pt x="24" y="140"/>
                      </a:cubicBezTo>
                      <a:cubicBezTo>
                        <a:pt x="9" y="124"/>
                        <a:pt x="0" y="103"/>
                        <a:pt x="0" y="82"/>
                      </a:cubicBezTo>
                      <a:cubicBezTo>
                        <a:pt x="0" y="60"/>
                        <a:pt x="9" y="39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41" y="11"/>
                        <a:pt x="41" y="11"/>
                        <a:pt x="41" y="11"/>
                      </a:cubicBezTo>
                      <a:cubicBezTo>
                        <a:pt x="53" y="4"/>
                        <a:pt x="67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99" y="2"/>
                        <a:pt x="109" y="3"/>
                        <a:pt x="125" y="12"/>
                      </a:cubicBezTo>
                      <a:cubicBezTo>
                        <a:pt x="135" y="18"/>
                        <a:pt x="149" y="30"/>
                        <a:pt x="156" y="43"/>
                      </a:cubicBezTo>
                      <a:cubicBezTo>
                        <a:pt x="163" y="62"/>
                        <a:pt x="163" y="62"/>
                        <a:pt x="163" y="62"/>
                      </a:cubicBezTo>
                      <a:cubicBezTo>
                        <a:pt x="164" y="62"/>
                        <a:pt x="164" y="62"/>
                        <a:pt x="164" y="62"/>
                      </a:cubicBezTo>
                      <a:cubicBezTo>
                        <a:pt x="167" y="77"/>
                        <a:pt x="167" y="91"/>
                        <a:pt x="164" y="106"/>
                      </a:cubicBezTo>
                      <a:cubicBezTo>
                        <a:pt x="158" y="126"/>
                        <a:pt x="144" y="144"/>
                        <a:pt x="126" y="154"/>
                      </a:cubicBezTo>
                      <a:cubicBezTo>
                        <a:pt x="114" y="161"/>
                        <a:pt x="100" y="165"/>
                        <a:pt x="85" y="165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" name="iṣľîḋê"/>
                <p:cNvSpPr/>
                <p:nvPr/>
              </p:nvSpPr>
              <p:spPr bwMode="auto">
                <a:xfrm>
                  <a:off x="5956975" y="3965231"/>
                  <a:ext cx="472216" cy="464551"/>
                </a:xfrm>
                <a:custGeom>
                  <a:avLst/>
                  <a:gdLst>
                    <a:gd name="T0" fmla="*/ 88 w 180"/>
                    <a:gd name="T1" fmla="*/ 13 h 178"/>
                    <a:gd name="T2" fmla="*/ 127 w 180"/>
                    <a:gd name="T3" fmla="*/ 23 h 178"/>
                    <a:gd name="T4" fmla="*/ 156 w 180"/>
                    <a:gd name="T5" fmla="*/ 52 h 178"/>
                    <a:gd name="T6" fmla="*/ 163 w 180"/>
                    <a:gd name="T7" fmla="*/ 70 h 178"/>
                    <a:gd name="T8" fmla="*/ 163 w 180"/>
                    <a:gd name="T9" fmla="*/ 110 h 178"/>
                    <a:gd name="T10" fmla="*/ 129 w 180"/>
                    <a:gd name="T11" fmla="*/ 155 h 178"/>
                    <a:gd name="T12" fmla="*/ 91 w 180"/>
                    <a:gd name="T13" fmla="*/ 165 h 178"/>
                    <a:gd name="T14" fmla="*/ 71 w 180"/>
                    <a:gd name="T15" fmla="*/ 162 h 178"/>
                    <a:gd name="T16" fmla="*/ 65 w 180"/>
                    <a:gd name="T17" fmla="*/ 159 h 178"/>
                    <a:gd name="T18" fmla="*/ 35 w 180"/>
                    <a:gd name="T19" fmla="*/ 141 h 178"/>
                    <a:gd name="T20" fmla="*/ 13 w 180"/>
                    <a:gd name="T21" fmla="*/ 88 h 178"/>
                    <a:gd name="T22" fmla="*/ 35 w 180"/>
                    <a:gd name="T23" fmla="*/ 35 h 178"/>
                    <a:gd name="T24" fmla="*/ 50 w 180"/>
                    <a:gd name="T25" fmla="*/ 23 h 178"/>
                    <a:gd name="T26" fmla="*/ 88 w 180"/>
                    <a:gd name="T27" fmla="*/ 13 h 178"/>
                    <a:gd name="T28" fmla="*/ 88 w 180"/>
                    <a:gd name="T29" fmla="*/ 0 h 178"/>
                    <a:gd name="T30" fmla="*/ 88 w 180"/>
                    <a:gd name="T31" fmla="*/ 0 h 178"/>
                    <a:gd name="T32" fmla="*/ 43 w 180"/>
                    <a:gd name="T33" fmla="*/ 12 h 178"/>
                    <a:gd name="T34" fmla="*/ 43 w 180"/>
                    <a:gd name="T35" fmla="*/ 12 h 178"/>
                    <a:gd name="T36" fmla="*/ 42 w 180"/>
                    <a:gd name="T37" fmla="*/ 13 h 178"/>
                    <a:gd name="T38" fmla="*/ 27 w 180"/>
                    <a:gd name="T39" fmla="*/ 24 h 178"/>
                    <a:gd name="T40" fmla="*/ 26 w 180"/>
                    <a:gd name="T41" fmla="*/ 25 h 178"/>
                    <a:gd name="T42" fmla="*/ 26 w 180"/>
                    <a:gd name="T43" fmla="*/ 26 h 178"/>
                    <a:gd name="T44" fmla="*/ 0 w 180"/>
                    <a:gd name="T45" fmla="*/ 88 h 178"/>
                    <a:gd name="T46" fmla="*/ 26 w 180"/>
                    <a:gd name="T47" fmla="*/ 150 h 178"/>
                    <a:gd name="T48" fmla="*/ 60 w 180"/>
                    <a:gd name="T49" fmla="*/ 171 h 178"/>
                    <a:gd name="T50" fmla="*/ 66 w 180"/>
                    <a:gd name="T51" fmla="*/ 174 h 178"/>
                    <a:gd name="T52" fmla="*/ 67 w 180"/>
                    <a:gd name="T53" fmla="*/ 174 h 178"/>
                    <a:gd name="T54" fmla="*/ 68 w 180"/>
                    <a:gd name="T55" fmla="*/ 175 h 178"/>
                    <a:gd name="T56" fmla="*/ 91 w 180"/>
                    <a:gd name="T57" fmla="*/ 178 h 178"/>
                    <a:gd name="T58" fmla="*/ 135 w 180"/>
                    <a:gd name="T59" fmla="*/ 166 h 178"/>
                    <a:gd name="T60" fmla="*/ 176 w 180"/>
                    <a:gd name="T61" fmla="*/ 113 h 178"/>
                    <a:gd name="T62" fmla="*/ 176 w 180"/>
                    <a:gd name="T63" fmla="*/ 67 h 178"/>
                    <a:gd name="T64" fmla="*/ 176 w 180"/>
                    <a:gd name="T65" fmla="*/ 66 h 178"/>
                    <a:gd name="T66" fmla="*/ 175 w 180"/>
                    <a:gd name="T67" fmla="*/ 65 h 178"/>
                    <a:gd name="T68" fmla="*/ 173 w 180"/>
                    <a:gd name="T69" fmla="*/ 60 h 178"/>
                    <a:gd name="T70" fmla="*/ 168 w 180"/>
                    <a:gd name="T71" fmla="*/ 47 h 178"/>
                    <a:gd name="T72" fmla="*/ 168 w 180"/>
                    <a:gd name="T73" fmla="*/ 47 h 178"/>
                    <a:gd name="T74" fmla="*/ 167 w 180"/>
                    <a:gd name="T75" fmla="*/ 47 h 178"/>
                    <a:gd name="T76" fmla="*/ 134 w 180"/>
                    <a:gd name="T77" fmla="*/ 12 h 178"/>
                    <a:gd name="T78" fmla="*/ 89 w 180"/>
                    <a:gd name="T79" fmla="*/ 0 h 178"/>
                    <a:gd name="T80" fmla="*/ 88 w 180"/>
                    <a:gd name="T81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80" h="178">
                      <a:moveTo>
                        <a:pt x="88" y="13"/>
                      </a:moveTo>
                      <a:cubicBezTo>
                        <a:pt x="104" y="14"/>
                        <a:pt x="113" y="15"/>
                        <a:pt x="127" y="23"/>
                      </a:cubicBezTo>
                      <a:cubicBezTo>
                        <a:pt x="138" y="29"/>
                        <a:pt x="150" y="41"/>
                        <a:pt x="156" y="52"/>
                      </a:cubicBezTo>
                      <a:cubicBezTo>
                        <a:pt x="158" y="58"/>
                        <a:pt x="161" y="64"/>
                        <a:pt x="163" y="70"/>
                      </a:cubicBezTo>
                      <a:cubicBezTo>
                        <a:pt x="167" y="83"/>
                        <a:pt x="167" y="97"/>
                        <a:pt x="163" y="110"/>
                      </a:cubicBezTo>
                      <a:cubicBezTo>
                        <a:pt x="158" y="129"/>
                        <a:pt x="146" y="145"/>
                        <a:pt x="129" y="155"/>
                      </a:cubicBezTo>
                      <a:cubicBezTo>
                        <a:pt x="117" y="161"/>
                        <a:pt x="104" y="165"/>
                        <a:pt x="91" y="165"/>
                      </a:cubicBezTo>
                      <a:cubicBezTo>
                        <a:pt x="84" y="165"/>
                        <a:pt x="78" y="164"/>
                        <a:pt x="71" y="162"/>
                      </a:cubicBezTo>
                      <a:cubicBezTo>
                        <a:pt x="69" y="161"/>
                        <a:pt x="67" y="160"/>
                        <a:pt x="65" y="159"/>
                      </a:cubicBezTo>
                      <a:cubicBezTo>
                        <a:pt x="53" y="156"/>
                        <a:pt x="43" y="150"/>
                        <a:pt x="35" y="141"/>
                      </a:cubicBezTo>
                      <a:cubicBezTo>
                        <a:pt x="21" y="127"/>
                        <a:pt x="13" y="108"/>
                        <a:pt x="13" y="88"/>
                      </a:cubicBezTo>
                      <a:cubicBezTo>
                        <a:pt x="13" y="68"/>
                        <a:pt x="21" y="49"/>
                        <a:pt x="35" y="35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2" y="16"/>
                        <a:pt x="74" y="13"/>
                        <a:pt x="88" y="13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72" y="0"/>
                        <a:pt x="57" y="4"/>
                        <a:pt x="43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27" y="24"/>
                        <a:pt x="27" y="24"/>
                        <a:pt x="27" y="24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9" y="42"/>
                        <a:pt x="0" y="65"/>
                        <a:pt x="0" y="88"/>
                      </a:cubicBezTo>
                      <a:cubicBezTo>
                        <a:pt x="0" y="111"/>
                        <a:pt x="9" y="134"/>
                        <a:pt x="26" y="150"/>
                      </a:cubicBezTo>
                      <a:cubicBezTo>
                        <a:pt x="35" y="160"/>
                        <a:pt x="47" y="167"/>
                        <a:pt x="60" y="171"/>
                      </a:cubicBezTo>
                      <a:cubicBezTo>
                        <a:pt x="62" y="172"/>
                        <a:pt x="64" y="173"/>
                        <a:pt x="66" y="174"/>
                      </a:cubicBezTo>
                      <a:cubicBezTo>
                        <a:pt x="67" y="174"/>
                        <a:pt x="67" y="174"/>
                        <a:pt x="67" y="174"/>
                      </a:cubicBezTo>
                      <a:cubicBezTo>
                        <a:pt x="68" y="175"/>
                        <a:pt x="68" y="175"/>
                        <a:pt x="68" y="175"/>
                      </a:cubicBezTo>
                      <a:cubicBezTo>
                        <a:pt x="75" y="177"/>
                        <a:pt x="83" y="178"/>
                        <a:pt x="91" y="178"/>
                      </a:cubicBezTo>
                      <a:cubicBezTo>
                        <a:pt x="107" y="178"/>
                        <a:pt x="122" y="174"/>
                        <a:pt x="135" y="166"/>
                      </a:cubicBezTo>
                      <a:cubicBezTo>
                        <a:pt x="155" y="154"/>
                        <a:pt x="170" y="135"/>
                        <a:pt x="176" y="113"/>
                      </a:cubicBezTo>
                      <a:cubicBezTo>
                        <a:pt x="180" y="98"/>
                        <a:pt x="180" y="82"/>
                        <a:pt x="176" y="67"/>
                      </a:cubicBezTo>
                      <a:cubicBezTo>
                        <a:pt x="176" y="66"/>
                        <a:pt x="176" y="66"/>
                        <a:pt x="176" y="66"/>
                      </a:cubicBezTo>
                      <a:cubicBezTo>
                        <a:pt x="175" y="65"/>
                        <a:pt x="175" y="65"/>
                        <a:pt x="175" y="65"/>
                      </a:cubicBezTo>
                      <a:cubicBezTo>
                        <a:pt x="173" y="60"/>
                        <a:pt x="173" y="60"/>
                        <a:pt x="173" y="60"/>
                      </a:cubicBezTo>
                      <a:cubicBezTo>
                        <a:pt x="168" y="47"/>
                        <a:pt x="168" y="47"/>
                        <a:pt x="168" y="47"/>
                      </a:cubicBezTo>
                      <a:cubicBezTo>
                        <a:pt x="168" y="47"/>
                        <a:pt x="168" y="47"/>
                        <a:pt x="168" y="47"/>
                      </a:cubicBezTo>
                      <a:cubicBezTo>
                        <a:pt x="167" y="47"/>
                        <a:pt x="167" y="47"/>
                        <a:pt x="167" y="47"/>
                      </a:cubicBezTo>
                      <a:cubicBezTo>
                        <a:pt x="160" y="32"/>
                        <a:pt x="145" y="19"/>
                        <a:pt x="134" y="12"/>
                      </a:cubicBezTo>
                      <a:cubicBezTo>
                        <a:pt x="117" y="3"/>
                        <a:pt x="106" y="1"/>
                        <a:pt x="89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" name="îṩḻîḋé"/>
                <p:cNvSpPr/>
                <p:nvPr/>
              </p:nvSpPr>
              <p:spPr bwMode="auto">
                <a:xfrm>
                  <a:off x="5501623" y="4058755"/>
                  <a:ext cx="668462" cy="620934"/>
                </a:xfrm>
                <a:custGeom>
                  <a:avLst/>
                  <a:gdLst>
                    <a:gd name="T0" fmla="*/ 185 w 255"/>
                    <a:gd name="T1" fmla="*/ 238 h 238"/>
                    <a:gd name="T2" fmla="*/ 135 w 255"/>
                    <a:gd name="T3" fmla="*/ 218 h 238"/>
                    <a:gd name="T4" fmla="*/ 125 w 255"/>
                    <a:gd name="T5" fmla="*/ 206 h 238"/>
                    <a:gd name="T6" fmla="*/ 91 w 255"/>
                    <a:gd name="T7" fmla="*/ 219 h 238"/>
                    <a:gd name="T8" fmla="*/ 36 w 255"/>
                    <a:gd name="T9" fmla="*/ 164 h 238"/>
                    <a:gd name="T10" fmla="*/ 41 w 255"/>
                    <a:gd name="T11" fmla="*/ 143 h 238"/>
                    <a:gd name="T12" fmla="*/ 24 w 255"/>
                    <a:gd name="T13" fmla="*/ 130 h 238"/>
                    <a:gd name="T14" fmla="*/ 6 w 255"/>
                    <a:gd name="T15" fmla="*/ 59 h 238"/>
                    <a:gd name="T16" fmla="*/ 56 w 255"/>
                    <a:gd name="T17" fmla="*/ 9 h 238"/>
                    <a:gd name="T18" fmla="*/ 72 w 255"/>
                    <a:gd name="T19" fmla="*/ 3 h 238"/>
                    <a:gd name="T20" fmla="*/ 98 w 255"/>
                    <a:gd name="T21" fmla="*/ 0 h 238"/>
                    <a:gd name="T22" fmla="*/ 133 w 255"/>
                    <a:gd name="T23" fmla="*/ 6 h 238"/>
                    <a:gd name="T24" fmla="*/ 142 w 255"/>
                    <a:gd name="T25" fmla="*/ 10 h 238"/>
                    <a:gd name="T26" fmla="*/ 156 w 255"/>
                    <a:gd name="T27" fmla="*/ 16 h 238"/>
                    <a:gd name="T28" fmla="*/ 177 w 255"/>
                    <a:gd name="T29" fmla="*/ 30 h 238"/>
                    <a:gd name="T30" fmla="*/ 180 w 255"/>
                    <a:gd name="T31" fmla="*/ 32 h 238"/>
                    <a:gd name="T32" fmla="*/ 208 w 255"/>
                    <a:gd name="T33" fmla="*/ 75 h 238"/>
                    <a:gd name="T34" fmla="*/ 217 w 255"/>
                    <a:gd name="T35" fmla="*/ 105 h 238"/>
                    <a:gd name="T36" fmla="*/ 234 w 255"/>
                    <a:gd name="T37" fmla="*/ 118 h 238"/>
                    <a:gd name="T38" fmla="*/ 255 w 255"/>
                    <a:gd name="T39" fmla="*/ 168 h 238"/>
                    <a:gd name="T40" fmla="*/ 234 w 255"/>
                    <a:gd name="T41" fmla="*/ 218 h 238"/>
                    <a:gd name="T42" fmla="*/ 185 w 255"/>
                    <a:gd name="T43" fmla="*/ 238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5" h="238">
                      <a:moveTo>
                        <a:pt x="185" y="238"/>
                      </a:moveTo>
                      <a:cubicBezTo>
                        <a:pt x="166" y="238"/>
                        <a:pt x="148" y="231"/>
                        <a:pt x="135" y="218"/>
                      </a:cubicBezTo>
                      <a:cubicBezTo>
                        <a:pt x="131" y="214"/>
                        <a:pt x="128" y="210"/>
                        <a:pt x="125" y="206"/>
                      </a:cubicBezTo>
                      <a:cubicBezTo>
                        <a:pt x="116" y="214"/>
                        <a:pt x="103" y="219"/>
                        <a:pt x="91" y="219"/>
                      </a:cubicBezTo>
                      <a:cubicBezTo>
                        <a:pt x="61" y="219"/>
                        <a:pt x="36" y="194"/>
                        <a:pt x="36" y="164"/>
                      </a:cubicBezTo>
                      <a:cubicBezTo>
                        <a:pt x="36" y="157"/>
                        <a:pt x="38" y="149"/>
                        <a:pt x="41" y="143"/>
                      </a:cubicBezTo>
                      <a:cubicBezTo>
                        <a:pt x="34" y="139"/>
                        <a:pt x="29" y="135"/>
                        <a:pt x="24" y="130"/>
                      </a:cubicBezTo>
                      <a:cubicBezTo>
                        <a:pt x="6" y="112"/>
                        <a:pt x="0" y="89"/>
                        <a:pt x="6" y="59"/>
                      </a:cubicBezTo>
                      <a:cubicBezTo>
                        <a:pt x="10" y="33"/>
                        <a:pt x="34" y="15"/>
                        <a:pt x="56" y="9"/>
                      </a:cubicBezTo>
                      <a:cubicBezTo>
                        <a:pt x="61" y="7"/>
                        <a:pt x="66" y="5"/>
                        <a:pt x="72" y="3"/>
                      </a:cubicBezTo>
                      <a:cubicBezTo>
                        <a:pt x="80" y="1"/>
                        <a:pt x="89" y="0"/>
                        <a:pt x="98" y="0"/>
                      </a:cubicBezTo>
                      <a:cubicBezTo>
                        <a:pt x="111" y="0"/>
                        <a:pt x="123" y="2"/>
                        <a:pt x="133" y="6"/>
                      </a:cubicBezTo>
                      <a:cubicBezTo>
                        <a:pt x="136" y="8"/>
                        <a:pt x="139" y="9"/>
                        <a:pt x="142" y="10"/>
                      </a:cubicBezTo>
                      <a:cubicBezTo>
                        <a:pt x="146" y="12"/>
                        <a:pt x="151" y="13"/>
                        <a:pt x="156" y="16"/>
                      </a:cubicBezTo>
                      <a:cubicBezTo>
                        <a:pt x="164" y="20"/>
                        <a:pt x="171" y="25"/>
                        <a:pt x="177" y="30"/>
                      </a:cubicBezTo>
                      <a:cubicBezTo>
                        <a:pt x="180" y="32"/>
                        <a:pt x="180" y="32"/>
                        <a:pt x="180" y="32"/>
                      </a:cubicBezTo>
                      <a:cubicBezTo>
                        <a:pt x="192" y="42"/>
                        <a:pt x="201" y="56"/>
                        <a:pt x="208" y="75"/>
                      </a:cubicBezTo>
                      <a:cubicBezTo>
                        <a:pt x="213" y="86"/>
                        <a:pt x="216" y="96"/>
                        <a:pt x="217" y="105"/>
                      </a:cubicBezTo>
                      <a:cubicBezTo>
                        <a:pt x="223" y="109"/>
                        <a:pt x="229" y="113"/>
                        <a:pt x="234" y="118"/>
                      </a:cubicBezTo>
                      <a:cubicBezTo>
                        <a:pt x="247" y="131"/>
                        <a:pt x="255" y="149"/>
                        <a:pt x="255" y="168"/>
                      </a:cubicBezTo>
                      <a:cubicBezTo>
                        <a:pt x="255" y="186"/>
                        <a:pt x="247" y="205"/>
                        <a:pt x="234" y="218"/>
                      </a:cubicBezTo>
                      <a:cubicBezTo>
                        <a:pt x="221" y="231"/>
                        <a:pt x="203" y="238"/>
                        <a:pt x="185" y="238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ïśḷîdé"/>
                <p:cNvSpPr/>
                <p:nvPr/>
              </p:nvSpPr>
              <p:spPr bwMode="auto">
                <a:xfrm>
                  <a:off x="5483225" y="4043424"/>
                  <a:ext cx="702192" cy="654664"/>
                </a:xfrm>
                <a:custGeom>
                  <a:avLst/>
                  <a:gdLst>
                    <a:gd name="T0" fmla="*/ 105 w 268"/>
                    <a:gd name="T1" fmla="*/ 13 h 251"/>
                    <a:gd name="T2" fmla="*/ 137 w 268"/>
                    <a:gd name="T3" fmla="*/ 18 h 251"/>
                    <a:gd name="T4" fmla="*/ 160 w 268"/>
                    <a:gd name="T5" fmla="*/ 28 h 251"/>
                    <a:gd name="T6" fmla="*/ 183 w 268"/>
                    <a:gd name="T7" fmla="*/ 43 h 251"/>
                    <a:gd name="T8" fmla="*/ 209 w 268"/>
                    <a:gd name="T9" fmla="*/ 83 h 251"/>
                    <a:gd name="T10" fmla="*/ 218 w 268"/>
                    <a:gd name="T11" fmla="*/ 116 h 251"/>
                    <a:gd name="T12" fmla="*/ 237 w 268"/>
                    <a:gd name="T13" fmla="*/ 129 h 251"/>
                    <a:gd name="T14" fmla="*/ 256 w 268"/>
                    <a:gd name="T15" fmla="*/ 174 h 251"/>
                    <a:gd name="T16" fmla="*/ 237 w 268"/>
                    <a:gd name="T17" fmla="*/ 219 h 251"/>
                    <a:gd name="T18" fmla="*/ 192 w 268"/>
                    <a:gd name="T19" fmla="*/ 238 h 251"/>
                    <a:gd name="T20" fmla="*/ 146 w 268"/>
                    <a:gd name="T21" fmla="*/ 219 h 251"/>
                    <a:gd name="T22" fmla="*/ 134 w 268"/>
                    <a:gd name="T23" fmla="*/ 202 h 251"/>
                    <a:gd name="T24" fmla="*/ 98 w 268"/>
                    <a:gd name="T25" fmla="*/ 218 h 251"/>
                    <a:gd name="T26" fmla="*/ 50 w 268"/>
                    <a:gd name="T27" fmla="*/ 170 h 251"/>
                    <a:gd name="T28" fmla="*/ 56 w 268"/>
                    <a:gd name="T29" fmla="*/ 146 h 251"/>
                    <a:gd name="T30" fmla="*/ 35 w 268"/>
                    <a:gd name="T31" fmla="*/ 131 h 251"/>
                    <a:gd name="T32" fmla="*/ 19 w 268"/>
                    <a:gd name="T33" fmla="*/ 66 h 251"/>
                    <a:gd name="T34" fmla="*/ 65 w 268"/>
                    <a:gd name="T35" fmla="*/ 21 h 251"/>
                    <a:gd name="T36" fmla="*/ 81 w 268"/>
                    <a:gd name="T37" fmla="*/ 16 h 251"/>
                    <a:gd name="T38" fmla="*/ 105 w 268"/>
                    <a:gd name="T39" fmla="*/ 13 h 251"/>
                    <a:gd name="T40" fmla="*/ 105 w 268"/>
                    <a:gd name="T41" fmla="*/ 0 h 251"/>
                    <a:gd name="T42" fmla="*/ 105 w 268"/>
                    <a:gd name="T43" fmla="*/ 0 h 251"/>
                    <a:gd name="T44" fmla="*/ 77 w 268"/>
                    <a:gd name="T45" fmla="*/ 3 h 251"/>
                    <a:gd name="T46" fmla="*/ 60 w 268"/>
                    <a:gd name="T47" fmla="*/ 9 h 251"/>
                    <a:gd name="T48" fmla="*/ 6 w 268"/>
                    <a:gd name="T49" fmla="*/ 64 h 251"/>
                    <a:gd name="T50" fmla="*/ 26 w 268"/>
                    <a:gd name="T51" fmla="*/ 141 h 251"/>
                    <a:gd name="T52" fmla="*/ 40 w 268"/>
                    <a:gd name="T53" fmla="*/ 151 h 251"/>
                    <a:gd name="T54" fmla="*/ 37 w 268"/>
                    <a:gd name="T55" fmla="*/ 170 h 251"/>
                    <a:gd name="T56" fmla="*/ 98 w 268"/>
                    <a:gd name="T57" fmla="*/ 231 h 251"/>
                    <a:gd name="T58" fmla="*/ 131 w 268"/>
                    <a:gd name="T59" fmla="*/ 221 h 251"/>
                    <a:gd name="T60" fmla="*/ 137 w 268"/>
                    <a:gd name="T61" fmla="*/ 228 h 251"/>
                    <a:gd name="T62" fmla="*/ 192 w 268"/>
                    <a:gd name="T63" fmla="*/ 251 h 251"/>
                    <a:gd name="T64" fmla="*/ 246 w 268"/>
                    <a:gd name="T65" fmla="*/ 228 h 251"/>
                    <a:gd name="T66" fmla="*/ 268 w 268"/>
                    <a:gd name="T67" fmla="*/ 174 h 251"/>
                    <a:gd name="T68" fmla="*/ 246 w 268"/>
                    <a:gd name="T69" fmla="*/ 120 h 251"/>
                    <a:gd name="T70" fmla="*/ 230 w 268"/>
                    <a:gd name="T71" fmla="*/ 107 h 251"/>
                    <a:gd name="T72" fmla="*/ 221 w 268"/>
                    <a:gd name="T73" fmla="*/ 78 h 251"/>
                    <a:gd name="T74" fmla="*/ 191 w 268"/>
                    <a:gd name="T75" fmla="*/ 33 h 251"/>
                    <a:gd name="T76" fmla="*/ 188 w 268"/>
                    <a:gd name="T77" fmla="*/ 31 h 251"/>
                    <a:gd name="T78" fmla="*/ 166 w 268"/>
                    <a:gd name="T79" fmla="*/ 16 h 251"/>
                    <a:gd name="T80" fmla="*/ 151 w 268"/>
                    <a:gd name="T81" fmla="*/ 10 h 251"/>
                    <a:gd name="T82" fmla="*/ 142 w 268"/>
                    <a:gd name="T83" fmla="*/ 6 h 251"/>
                    <a:gd name="T84" fmla="*/ 105 w 268"/>
                    <a:gd name="T85" fmla="*/ 0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68" h="251">
                      <a:moveTo>
                        <a:pt x="105" y="13"/>
                      </a:moveTo>
                      <a:cubicBezTo>
                        <a:pt x="116" y="13"/>
                        <a:pt x="128" y="14"/>
                        <a:pt x="137" y="18"/>
                      </a:cubicBezTo>
                      <a:cubicBezTo>
                        <a:pt x="145" y="22"/>
                        <a:pt x="152" y="24"/>
                        <a:pt x="160" y="28"/>
                      </a:cubicBezTo>
                      <a:cubicBezTo>
                        <a:pt x="169" y="32"/>
                        <a:pt x="175" y="37"/>
                        <a:pt x="183" y="43"/>
                      </a:cubicBezTo>
                      <a:cubicBezTo>
                        <a:pt x="195" y="53"/>
                        <a:pt x="203" y="68"/>
                        <a:pt x="209" y="83"/>
                      </a:cubicBezTo>
                      <a:cubicBezTo>
                        <a:pt x="214" y="94"/>
                        <a:pt x="217" y="105"/>
                        <a:pt x="218" y="116"/>
                      </a:cubicBezTo>
                      <a:cubicBezTo>
                        <a:pt x="225" y="119"/>
                        <a:pt x="231" y="123"/>
                        <a:pt x="237" y="129"/>
                      </a:cubicBezTo>
                      <a:cubicBezTo>
                        <a:pt x="249" y="141"/>
                        <a:pt x="256" y="157"/>
                        <a:pt x="256" y="174"/>
                      </a:cubicBezTo>
                      <a:cubicBezTo>
                        <a:pt x="256" y="191"/>
                        <a:pt x="249" y="207"/>
                        <a:pt x="237" y="219"/>
                      </a:cubicBezTo>
                      <a:cubicBezTo>
                        <a:pt x="225" y="231"/>
                        <a:pt x="208" y="238"/>
                        <a:pt x="192" y="238"/>
                      </a:cubicBezTo>
                      <a:cubicBezTo>
                        <a:pt x="175" y="238"/>
                        <a:pt x="158" y="231"/>
                        <a:pt x="146" y="219"/>
                      </a:cubicBezTo>
                      <a:cubicBezTo>
                        <a:pt x="141" y="214"/>
                        <a:pt x="137" y="208"/>
                        <a:pt x="134" y="202"/>
                      </a:cubicBezTo>
                      <a:cubicBezTo>
                        <a:pt x="125" y="212"/>
                        <a:pt x="112" y="218"/>
                        <a:pt x="98" y="218"/>
                      </a:cubicBezTo>
                      <a:cubicBezTo>
                        <a:pt x="71" y="218"/>
                        <a:pt x="50" y="196"/>
                        <a:pt x="50" y="170"/>
                      </a:cubicBezTo>
                      <a:cubicBezTo>
                        <a:pt x="50" y="161"/>
                        <a:pt x="52" y="153"/>
                        <a:pt x="56" y="146"/>
                      </a:cubicBezTo>
                      <a:cubicBezTo>
                        <a:pt x="48" y="142"/>
                        <a:pt x="41" y="137"/>
                        <a:pt x="35" y="131"/>
                      </a:cubicBezTo>
                      <a:cubicBezTo>
                        <a:pt x="17" y="113"/>
                        <a:pt x="15" y="91"/>
                        <a:pt x="19" y="66"/>
                      </a:cubicBezTo>
                      <a:cubicBezTo>
                        <a:pt x="23" y="44"/>
                        <a:pt x="43" y="27"/>
                        <a:pt x="65" y="21"/>
                      </a:cubicBezTo>
                      <a:cubicBezTo>
                        <a:pt x="70" y="19"/>
                        <a:pt x="75" y="17"/>
                        <a:pt x="81" y="16"/>
                      </a:cubicBezTo>
                      <a:cubicBezTo>
                        <a:pt x="88" y="14"/>
                        <a:pt x="97" y="13"/>
                        <a:pt x="105" y="13"/>
                      </a:cubicBezTo>
                      <a:moveTo>
                        <a:pt x="105" y="0"/>
                      </a:move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96" y="0"/>
                        <a:pt x="86" y="1"/>
                        <a:pt x="77" y="3"/>
                      </a:cubicBezTo>
                      <a:cubicBezTo>
                        <a:pt x="71" y="5"/>
                        <a:pt x="66" y="7"/>
                        <a:pt x="60" y="9"/>
                      </a:cubicBezTo>
                      <a:cubicBezTo>
                        <a:pt x="37" y="16"/>
                        <a:pt x="11" y="35"/>
                        <a:pt x="6" y="64"/>
                      </a:cubicBezTo>
                      <a:cubicBezTo>
                        <a:pt x="0" y="96"/>
                        <a:pt x="7" y="121"/>
                        <a:pt x="26" y="141"/>
                      </a:cubicBezTo>
                      <a:cubicBezTo>
                        <a:pt x="30" y="145"/>
                        <a:pt x="35" y="148"/>
                        <a:pt x="40" y="151"/>
                      </a:cubicBezTo>
                      <a:cubicBezTo>
                        <a:pt x="38" y="157"/>
                        <a:pt x="37" y="164"/>
                        <a:pt x="37" y="170"/>
                      </a:cubicBezTo>
                      <a:cubicBezTo>
                        <a:pt x="37" y="203"/>
                        <a:pt x="65" y="231"/>
                        <a:pt x="98" y="231"/>
                      </a:cubicBezTo>
                      <a:cubicBezTo>
                        <a:pt x="110" y="231"/>
                        <a:pt x="121" y="228"/>
                        <a:pt x="131" y="221"/>
                      </a:cubicBezTo>
                      <a:cubicBezTo>
                        <a:pt x="133" y="224"/>
                        <a:pt x="135" y="226"/>
                        <a:pt x="137" y="228"/>
                      </a:cubicBezTo>
                      <a:cubicBezTo>
                        <a:pt x="152" y="242"/>
                        <a:pt x="171" y="251"/>
                        <a:pt x="192" y="251"/>
                      </a:cubicBezTo>
                      <a:cubicBezTo>
                        <a:pt x="212" y="251"/>
                        <a:pt x="232" y="242"/>
                        <a:pt x="246" y="228"/>
                      </a:cubicBezTo>
                      <a:cubicBezTo>
                        <a:pt x="260" y="214"/>
                        <a:pt x="268" y="194"/>
                        <a:pt x="268" y="174"/>
                      </a:cubicBezTo>
                      <a:cubicBezTo>
                        <a:pt x="268" y="154"/>
                        <a:pt x="260" y="134"/>
                        <a:pt x="246" y="120"/>
                      </a:cubicBezTo>
                      <a:cubicBezTo>
                        <a:pt x="241" y="115"/>
                        <a:pt x="236" y="111"/>
                        <a:pt x="230" y="107"/>
                      </a:cubicBezTo>
                      <a:cubicBezTo>
                        <a:pt x="228" y="98"/>
                        <a:pt x="226" y="89"/>
                        <a:pt x="221" y="78"/>
                      </a:cubicBezTo>
                      <a:cubicBezTo>
                        <a:pt x="214" y="58"/>
                        <a:pt x="204" y="43"/>
                        <a:pt x="191" y="33"/>
                      </a:cubicBezTo>
                      <a:cubicBezTo>
                        <a:pt x="188" y="31"/>
                        <a:pt x="188" y="31"/>
                        <a:pt x="188" y="31"/>
                      </a:cubicBezTo>
                      <a:cubicBezTo>
                        <a:pt x="182" y="26"/>
                        <a:pt x="175" y="20"/>
                        <a:pt x="166" y="16"/>
                      </a:cubicBezTo>
                      <a:cubicBezTo>
                        <a:pt x="161" y="14"/>
                        <a:pt x="156" y="12"/>
                        <a:pt x="151" y="10"/>
                      </a:cubicBezTo>
                      <a:cubicBezTo>
                        <a:pt x="148" y="9"/>
                        <a:pt x="145" y="8"/>
                        <a:pt x="142" y="6"/>
                      </a:cubicBezTo>
                      <a:cubicBezTo>
                        <a:pt x="132" y="2"/>
                        <a:pt x="119" y="0"/>
                        <a:pt x="1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îsľiďè"/>
                <p:cNvSpPr/>
                <p:nvPr/>
              </p:nvSpPr>
              <p:spPr bwMode="auto">
                <a:xfrm>
                  <a:off x="6352533" y="3755187"/>
                  <a:ext cx="502880" cy="386359"/>
                </a:xfrm>
                <a:custGeom>
                  <a:avLst/>
                  <a:gdLst>
                    <a:gd name="T0" fmla="*/ 132 w 192"/>
                    <a:gd name="T1" fmla="*/ 148 h 148"/>
                    <a:gd name="T2" fmla="*/ 90 w 192"/>
                    <a:gd name="T3" fmla="*/ 131 h 148"/>
                    <a:gd name="T4" fmla="*/ 80 w 192"/>
                    <a:gd name="T5" fmla="*/ 116 h 148"/>
                    <a:gd name="T6" fmla="*/ 76 w 192"/>
                    <a:gd name="T7" fmla="*/ 117 h 148"/>
                    <a:gd name="T8" fmla="*/ 60 w 192"/>
                    <a:gd name="T9" fmla="*/ 120 h 148"/>
                    <a:gd name="T10" fmla="*/ 44 w 192"/>
                    <a:gd name="T11" fmla="*/ 118 h 148"/>
                    <a:gd name="T12" fmla="*/ 18 w 192"/>
                    <a:gd name="T13" fmla="*/ 102 h 148"/>
                    <a:gd name="T14" fmla="*/ 3 w 192"/>
                    <a:gd name="T15" fmla="*/ 76 h 148"/>
                    <a:gd name="T16" fmla="*/ 2 w 192"/>
                    <a:gd name="T17" fmla="*/ 76 h 148"/>
                    <a:gd name="T18" fmla="*/ 2 w 192"/>
                    <a:gd name="T19" fmla="*/ 75 h 148"/>
                    <a:gd name="T20" fmla="*/ 2 w 192"/>
                    <a:gd name="T21" fmla="*/ 44 h 148"/>
                    <a:gd name="T22" fmla="*/ 18 w 192"/>
                    <a:gd name="T23" fmla="*/ 17 h 148"/>
                    <a:gd name="T24" fmla="*/ 60 w 192"/>
                    <a:gd name="T25" fmla="*/ 0 h 148"/>
                    <a:gd name="T26" fmla="*/ 76 w 192"/>
                    <a:gd name="T27" fmla="*/ 2 h 148"/>
                    <a:gd name="T28" fmla="*/ 114 w 192"/>
                    <a:gd name="T29" fmla="*/ 32 h 148"/>
                    <a:gd name="T30" fmla="*/ 132 w 192"/>
                    <a:gd name="T31" fmla="*/ 29 h 148"/>
                    <a:gd name="T32" fmla="*/ 174 w 192"/>
                    <a:gd name="T33" fmla="*/ 47 h 148"/>
                    <a:gd name="T34" fmla="*/ 192 w 192"/>
                    <a:gd name="T35" fmla="*/ 89 h 148"/>
                    <a:gd name="T36" fmla="*/ 174 w 192"/>
                    <a:gd name="T37" fmla="*/ 131 h 148"/>
                    <a:gd name="T38" fmla="*/ 132 w 192"/>
                    <a:gd name="T39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2" h="148">
                      <a:moveTo>
                        <a:pt x="132" y="148"/>
                      </a:moveTo>
                      <a:cubicBezTo>
                        <a:pt x="116" y="148"/>
                        <a:pt x="101" y="142"/>
                        <a:pt x="90" y="131"/>
                      </a:cubicBezTo>
                      <a:cubicBezTo>
                        <a:pt x="86" y="126"/>
                        <a:pt x="82" y="122"/>
                        <a:pt x="80" y="116"/>
                      </a:cubicBezTo>
                      <a:cubicBezTo>
                        <a:pt x="78" y="117"/>
                        <a:pt x="77" y="117"/>
                        <a:pt x="76" y="117"/>
                      </a:cubicBezTo>
                      <a:cubicBezTo>
                        <a:pt x="71" y="119"/>
                        <a:pt x="65" y="120"/>
                        <a:pt x="60" y="120"/>
                      </a:cubicBezTo>
                      <a:cubicBezTo>
                        <a:pt x="55" y="120"/>
                        <a:pt x="50" y="119"/>
                        <a:pt x="44" y="118"/>
                      </a:cubicBezTo>
                      <a:cubicBezTo>
                        <a:pt x="34" y="115"/>
                        <a:pt x="25" y="109"/>
                        <a:pt x="18" y="102"/>
                      </a:cubicBezTo>
                      <a:cubicBezTo>
                        <a:pt x="11" y="95"/>
                        <a:pt x="5" y="86"/>
                        <a:pt x="3" y="76"/>
                      </a:cubicBezTo>
                      <a:cubicBezTo>
                        <a:pt x="2" y="76"/>
                        <a:pt x="2" y="76"/>
                        <a:pt x="2" y="76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0" y="65"/>
                        <a:pt x="0" y="54"/>
                        <a:pt x="2" y="44"/>
                      </a:cubicBezTo>
                      <a:cubicBezTo>
                        <a:pt x="5" y="34"/>
                        <a:pt x="10" y="25"/>
                        <a:pt x="18" y="17"/>
                      </a:cubicBezTo>
                      <a:cubicBezTo>
                        <a:pt x="29" y="6"/>
                        <a:pt x="45" y="0"/>
                        <a:pt x="60" y="0"/>
                      </a:cubicBezTo>
                      <a:cubicBezTo>
                        <a:pt x="66" y="0"/>
                        <a:pt x="71" y="0"/>
                        <a:pt x="76" y="2"/>
                      </a:cubicBezTo>
                      <a:cubicBezTo>
                        <a:pt x="92" y="6"/>
                        <a:pt x="106" y="17"/>
                        <a:pt x="114" y="32"/>
                      </a:cubicBezTo>
                      <a:cubicBezTo>
                        <a:pt x="120" y="30"/>
                        <a:pt x="126" y="29"/>
                        <a:pt x="132" y="29"/>
                      </a:cubicBezTo>
                      <a:cubicBezTo>
                        <a:pt x="148" y="29"/>
                        <a:pt x="163" y="36"/>
                        <a:pt x="174" y="47"/>
                      </a:cubicBezTo>
                      <a:cubicBezTo>
                        <a:pt x="185" y="58"/>
                        <a:pt x="192" y="73"/>
                        <a:pt x="192" y="89"/>
                      </a:cubicBezTo>
                      <a:cubicBezTo>
                        <a:pt x="192" y="104"/>
                        <a:pt x="185" y="120"/>
                        <a:pt x="174" y="131"/>
                      </a:cubicBezTo>
                      <a:cubicBezTo>
                        <a:pt x="163" y="142"/>
                        <a:pt x="148" y="148"/>
                        <a:pt x="132" y="148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" name="îṣḷïḍe"/>
                <p:cNvSpPr/>
                <p:nvPr/>
              </p:nvSpPr>
              <p:spPr bwMode="auto">
                <a:xfrm>
                  <a:off x="6334135" y="3736789"/>
                  <a:ext cx="536610" cy="423155"/>
                </a:xfrm>
                <a:custGeom>
                  <a:avLst/>
                  <a:gdLst>
                    <a:gd name="T0" fmla="*/ 67 w 205"/>
                    <a:gd name="T1" fmla="*/ 13 h 162"/>
                    <a:gd name="T2" fmla="*/ 81 w 205"/>
                    <a:gd name="T3" fmla="*/ 15 h 162"/>
                    <a:gd name="T4" fmla="*/ 117 w 205"/>
                    <a:gd name="T5" fmla="*/ 47 h 162"/>
                    <a:gd name="T6" fmla="*/ 139 w 205"/>
                    <a:gd name="T7" fmla="*/ 43 h 162"/>
                    <a:gd name="T8" fmla="*/ 177 w 205"/>
                    <a:gd name="T9" fmla="*/ 58 h 162"/>
                    <a:gd name="T10" fmla="*/ 192 w 205"/>
                    <a:gd name="T11" fmla="*/ 96 h 162"/>
                    <a:gd name="T12" fmla="*/ 177 w 205"/>
                    <a:gd name="T13" fmla="*/ 133 h 162"/>
                    <a:gd name="T14" fmla="*/ 139 w 205"/>
                    <a:gd name="T15" fmla="*/ 149 h 162"/>
                    <a:gd name="T16" fmla="*/ 102 w 205"/>
                    <a:gd name="T17" fmla="*/ 133 h 162"/>
                    <a:gd name="T18" fmla="*/ 90 w 205"/>
                    <a:gd name="T19" fmla="*/ 115 h 162"/>
                    <a:gd name="T20" fmla="*/ 81 w 205"/>
                    <a:gd name="T21" fmla="*/ 118 h 162"/>
                    <a:gd name="T22" fmla="*/ 67 w 205"/>
                    <a:gd name="T23" fmla="*/ 120 h 162"/>
                    <a:gd name="T24" fmla="*/ 53 w 205"/>
                    <a:gd name="T25" fmla="*/ 118 h 162"/>
                    <a:gd name="T26" fmla="*/ 29 w 205"/>
                    <a:gd name="T27" fmla="*/ 105 h 162"/>
                    <a:gd name="T28" fmla="*/ 16 w 205"/>
                    <a:gd name="T29" fmla="*/ 81 h 162"/>
                    <a:gd name="T30" fmla="*/ 16 w 205"/>
                    <a:gd name="T31" fmla="*/ 81 h 162"/>
                    <a:gd name="T32" fmla="*/ 16 w 205"/>
                    <a:gd name="T33" fmla="*/ 52 h 162"/>
                    <a:gd name="T34" fmla="*/ 29 w 205"/>
                    <a:gd name="T35" fmla="*/ 29 h 162"/>
                    <a:gd name="T36" fmla="*/ 67 w 205"/>
                    <a:gd name="T37" fmla="*/ 13 h 162"/>
                    <a:gd name="T38" fmla="*/ 67 w 205"/>
                    <a:gd name="T39" fmla="*/ 0 h 162"/>
                    <a:gd name="T40" fmla="*/ 67 w 205"/>
                    <a:gd name="T41" fmla="*/ 0 h 162"/>
                    <a:gd name="T42" fmla="*/ 20 w 205"/>
                    <a:gd name="T43" fmla="*/ 20 h 162"/>
                    <a:gd name="T44" fmla="*/ 3 w 205"/>
                    <a:gd name="T45" fmla="*/ 49 h 162"/>
                    <a:gd name="T46" fmla="*/ 3 w 205"/>
                    <a:gd name="T47" fmla="*/ 84 h 162"/>
                    <a:gd name="T48" fmla="*/ 3 w 205"/>
                    <a:gd name="T49" fmla="*/ 85 h 162"/>
                    <a:gd name="T50" fmla="*/ 3 w 205"/>
                    <a:gd name="T51" fmla="*/ 85 h 162"/>
                    <a:gd name="T52" fmla="*/ 20 w 205"/>
                    <a:gd name="T53" fmla="*/ 114 h 162"/>
                    <a:gd name="T54" fmla="*/ 50 w 205"/>
                    <a:gd name="T55" fmla="*/ 131 h 162"/>
                    <a:gd name="T56" fmla="*/ 67 w 205"/>
                    <a:gd name="T57" fmla="*/ 133 h 162"/>
                    <a:gd name="T58" fmla="*/ 83 w 205"/>
                    <a:gd name="T59" fmla="*/ 131 h 162"/>
                    <a:gd name="T60" fmla="*/ 92 w 205"/>
                    <a:gd name="T61" fmla="*/ 142 h 162"/>
                    <a:gd name="T62" fmla="*/ 139 w 205"/>
                    <a:gd name="T63" fmla="*/ 162 h 162"/>
                    <a:gd name="T64" fmla="*/ 186 w 205"/>
                    <a:gd name="T65" fmla="*/ 142 h 162"/>
                    <a:gd name="T66" fmla="*/ 205 w 205"/>
                    <a:gd name="T67" fmla="*/ 96 h 162"/>
                    <a:gd name="T68" fmla="*/ 186 w 205"/>
                    <a:gd name="T69" fmla="*/ 49 h 162"/>
                    <a:gd name="T70" fmla="*/ 139 w 205"/>
                    <a:gd name="T71" fmla="*/ 30 h 162"/>
                    <a:gd name="T72" fmla="*/ 124 w 205"/>
                    <a:gd name="T73" fmla="*/ 32 h 162"/>
                    <a:gd name="T74" fmla="*/ 85 w 205"/>
                    <a:gd name="T75" fmla="*/ 3 h 162"/>
                    <a:gd name="T76" fmla="*/ 67 w 205"/>
                    <a:gd name="T77" fmla="*/ 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05" h="162">
                      <a:moveTo>
                        <a:pt x="67" y="13"/>
                      </a:moveTo>
                      <a:cubicBezTo>
                        <a:pt x="72" y="13"/>
                        <a:pt x="77" y="14"/>
                        <a:pt x="81" y="15"/>
                      </a:cubicBezTo>
                      <a:cubicBezTo>
                        <a:pt x="98" y="19"/>
                        <a:pt x="111" y="32"/>
                        <a:pt x="117" y="47"/>
                      </a:cubicBezTo>
                      <a:cubicBezTo>
                        <a:pt x="124" y="44"/>
                        <a:pt x="131" y="43"/>
                        <a:pt x="139" y="43"/>
                      </a:cubicBezTo>
                      <a:cubicBezTo>
                        <a:pt x="153" y="43"/>
                        <a:pt x="167" y="48"/>
                        <a:pt x="177" y="58"/>
                      </a:cubicBezTo>
                      <a:cubicBezTo>
                        <a:pt x="186" y="68"/>
                        <a:pt x="192" y="82"/>
                        <a:pt x="192" y="96"/>
                      </a:cubicBezTo>
                      <a:cubicBezTo>
                        <a:pt x="192" y="110"/>
                        <a:pt x="186" y="123"/>
                        <a:pt x="177" y="133"/>
                      </a:cubicBezTo>
                      <a:cubicBezTo>
                        <a:pt x="167" y="143"/>
                        <a:pt x="153" y="149"/>
                        <a:pt x="139" y="149"/>
                      </a:cubicBezTo>
                      <a:cubicBezTo>
                        <a:pt x="125" y="149"/>
                        <a:pt x="112" y="143"/>
                        <a:pt x="102" y="133"/>
                      </a:cubicBezTo>
                      <a:cubicBezTo>
                        <a:pt x="96" y="128"/>
                        <a:pt x="92" y="122"/>
                        <a:pt x="90" y="115"/>
                      </a:cubicBezTo>
                      <a:cubicBezTo>
                        <a:pt x="87" y="116"/>
                        <a:pt x="84" y="117"/>
                        <a:pt x="81" y="118"/>
                      </a:cubicBezTo>
                      <a:cubicBezTo>
                        <a:pt x="77" y="120"/>
                        <a:pt x="72" y="120"/>
                        <a:pt x="67" y="120"/>
                      </a:cubicBezTo>
                      <a:cubicBezTo>
                        <a:pt x="62" y="120"/>
                        <a:pt x="58" y="120"/>
                        <a:pt x="53" y="118"/>
                      </a:cubicBezTo>
                      <a:cubicBezTo>
                        <a:pt x="44" y="116"/>
                        <a:pt x="36" y="111"/>
                        <a:pt x="29" y="105"/>
                      </a:cubicBezTo>
                      <a:cubicBezTo>
                        <a:pt x="23" y="98"/>
                        <a:pt x="18" y="90"/>
                        <a:pt x="16" y="81"/>
                      </a:cubicBezTo>
                      <a:cubicBezTo>
                        <a:pt x="16" y="81"/>
                        <a:pt x="16" y="81"/>
                        <a:pt x="16" y="81"/>
                      </a:cubicBezTo>
                      <a:cubicBezTo>
                        <a:pt x="13" y="71"/>
                        <a:pt x="13" y="62"/>
                        <a:pt x="16" y="52"/>
                      </a:cubicBezTo>
                      <a:cubicBezTo>
                        <a:pt x="18" y="43"/>
                        <a:pt x="23" y="35"/>
                        <a:pt x="29" y="29"/>
                      </a:cubicBezTo>
                      <a:cubicBezTo>
                        <a:pt x="40" y="19"/>
                        <a:pt x="53" y="13"/>
                        <a:pt x="67" y="13"/>
                      </a:cubicBezTo>
                      <a:moveTo>
                        <a:pt x="67" y="0"/>
                      </a:move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0" y="0"/>
                        <a:pt x="33" y="7"/>
                        <a:pt x="20" y="20"/>
                      </a:cubicBezTo>
                      <a:cubicBezTo>
                        <a:pt x="12" y="28"/>
                        <a:pt x="6" y="38"/>
                        <a:pt x="3" y="49"/>
                      </a:cubicBezTo>
                      <a:cubicBezTo>
                        <a:pt x="0" y="61"/>
                        <a:pt x="0" y="72"/>
                        <a:pt x="3" y="84"/>
                      </a:cubicBezTo>
                      <a:cubicBezTo>
                        <a:pt x="3" y="85"/>
                        <a:pt x="3" y="85"/>
                        <a:pt x="3" y="85"/>
                      </a:cubicBezTo>
                      <a:cubicBezTo>
                        <a:pt x="3" y="85"/>
                        <a:pt x="3" y="85"/>
                        <a:pt x="3" y="85"/>
                      </a:cubicBezTo>
                      <a:cubicBezTo>
                        <a:pt x="7" y="96"/>
                        <a:pt x="12" y="106"/>
                        <a:pt x="20" y="114"/>
                      </a:cubicBezTo>
                      <a:cubicBezTo>
                        <a:pt x="29" y="122"/>
                        <a:pt x="38" y="128"/>
                        <a:pt x="50" y="131"/>
                      </a:cubicBezTo>
                      <a:cubicBezTo>
                        <a:pt x="55" y="132"/>
                        <a:pt x="61" y="133"/>
                        <a:pt x="67" y="133"/>
                      </a:cubicBezTo>
                      <a:cubicBezTo>
                        <a:pt x="73" y="133"/>
                        <a:pt x="78" y="132"/>
                        <a:pt x="83" y="131"/>
                      </a:cubicBezTo>
                      <a:cubicBezTo>
                        <a:pt x="86" y="135"/>
                        <a:pt x="89" y="139"/>
                        <a:pt x="92" y="142"/>
                      </a:cubicBezTo>
                      <a:cubicBezTo>
                        <a:pt x="105" y="155"/>
                        <a:pt x="122" y="162"/>
                        <a:pt x="139" y="162"/>
                      </a:cubicBezTo>
                      <a:cubicBezTo>
                        <a:pt x="156" y="162"/>
                        <a:pt x="173" y="155"/>
                        <a:pt x="186" y="142"/>
                      </a:cubicBezTo>
                      <a:cubicBezTo>
                        <a:pt x="198" y="130"/>
                        <a:pt x="205" y="113"/>
                        <a:pt x="205" y="96"/>
                      </a:cubicBezTo>
                      <a:cubicBezTo>
                        <a:pt x="205" y="78"/>
                        <a:pt x="198" y="61"/>
                        <a:pt x="186" y="49"/>
                      </a:cubicBezTo>
                      <a:cubicBezTo>
                        <a:pt x="173" y="37"/>
                        <a:pt x="156" y="30"/>
                        <a:pt x="139" y="30"/>
                      </a:cubicBezTo>
                      <a:cubicBezTo>
                        <a:pt x="134" y="30"/>
                        <a:pt x="129" y="30"/>
                        <a:pt x="124" y="32"/>
                      </a:cubicBezTo>
                      <a:cubicBezTo>
                        <a:pt x="115" y="18"/>
                        <a:pt x="101" y="7"/>
                        <a:pt x="85" y="3"/>
                      </a:cubicBezTo>
                      <a:cubicBezTo>
                        <a:pt x="79" y="1"/>
                        <a:pt x="73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" name="íSlíďè"/>
                <p:cNvSpPr/>
                <p:nvPr/>
              </p:nvSpPr>
              <p:spPr bwMode="auto">
                <a:xfrm>
                  <a:off x="6001437" y="3669330"/>
                  <a:ext cx="436954" cy="430821"/>
                </a:xfrm>
                <a:custGeom>
                  <a:avLst/>
                  <a:gdLst>
                    <a:gd name="T0" fmla="*/ 85 w 167"/>
                    <a:gd name="T1" fmla="*/ 165 h 165"/>
                    <a:gd name="T2" fmla="*/ 64 w 167"/>
                    <a:gd name="T3" fmla="*/ 162 h 165"/>
                    <a:gd name="T4" fmla="*/ 63 w 167"/>
                    <a:gd name="T5" fmla="*/ 162 h 165"/>
                    <a:gd name="T6" fmla="*/ 56 w 167"/>
                    <a:gd name="T7" fmla="*/ 159 h 165"/>
                    <a:gd name="T8" fmla="*/ 24 w 167"/>
                    <a:gd name="T9" fmla="*/ 139 h 165"/>
                    <a:gd name="T10" fmla="*/ 0 w 167"/>
                    <a:gd name="T11" fmla="*/ 81 h 165"/>
                    <a:gd name="T12" fmla="*/ 24 w 167"/>
                    <a:gd name="T13" fmla="*/ 23 h 165"/>
                    <a:gd name="T14" fmla="*/ 24 w 167"/>
                    <a:gd name="T15" fmla="*/ 23 h 165"/>
                    <a:gd name="T16" fmla="*/ 40 w 167"/>
                    <a:gd name="T17" fmla="*/ 11 h 165"/>
                    <a:gd name="T18" fmla="*/ 41 w 167"/>
                    <a:gd name="T19" fmla="*/ 11 h 165"/>
                    <a:gd name="T20" fmla="*/ 82 w 167"/>
                    <a:gd name="T21" fmla="*/ 0 h 165"/>
                    <a:gd name="T22" fmla="*/ 82 w 167"/>
                    <a:gd name="T23" fmla="*/ 0 h 165"/>
                    <a:gd name="T24" fmla="*/ 82 w 167"/>
                    <a:gd name="T25" fmla="*/ 0 h 165"/>
                    <a:gd name="T26" fmla="*/ 125 w 167"/>
                    <a:gd name="T27" fmla="*/ 11 h 165"/>
                    <a:gd name="T28" fmla="*/ 156 w 167"/>
                    <a:gd name="T29" fmla="*/ 43 h 165"/>
                    <a:gd name="T30" fmla="*/ 163 w 167"/>
                    <a:gd name="T31" fmla="*/ 61 h 165"/>
                    <a:gd name="T32" fmla="*/ 164 w 167"/>
                    <a:gd name="T33" fmla="*/ 62 h 165"/>
                    <a:gd name="T34" fmla="*/ 164 w 167"/>
                    <a:gd name="T35" fmla="*/ 105 h 165"/>
                    <a:gd name="T36" fmla="*/ 126 w 167"/>
                    <a:gd name="T37" fmla="*/ 153 h 165"/>
                    <a:gd name="T38" fmla="*/ 85 w 167"/>
                    <a:gd name="T39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7" h="165">
                      <a:moveTo>
                        <a:pt x="85" y="165"/>
                      </a:moveTo>
                      <a:cubicBezTo>
                        <a:pt x="78" y="165"/>
                        <a:pt x="71" y="164"/>
                        <a:pt x="64" y="162"/>
                      </a:cubicBezTo>
                      <a:cubicBezTo>
                        <a:pt x="63" y="162"/>
                        <a:pt x="63" y="162"/>
                        <a:pt x="63" y="162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44" y="155"/>
                        <a:pt x="33" y="148"/>
                        <a:pt x="24" y="139"/>
                      </a:cubicBezTo>
                      <a:cubicBezTo>
                        <a:pt x="9" y="124"/>
                        <a:pt x="0" y="103"/>
                        <a:pt x="0" y="81"/>
                      </a:cubicBezTo>
                      <a:cubicBezTo>
                        <a:pt x="0" y="60"/>
                        <a:pt x="9" y="39"/>
                        <a:pt x="24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ubicBezTo>
                        <a:pt x="41" y="11"/>
                        <a:pt x="41" y="11"/>
                        <a:pt x="41" y="11"/>
                      </a:cubicBezTo>
                      <a:cubicBezTo>
                        <a:pt x="53" y="3"/>
                        <a:pt x="67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100" y="1"/>
                        <a:pt x="109" y="2"/>
                        <a:pt x="125" y="11"/>
                      </a:cubicBezTo>
                      <a:cubicBezTo>
                        <a:pt x="135" y="17"/>
                        <a:pt x="149" y="30"/>
                        <a:pt x="156" y="43"/>
                      </a:cubicBezTo>
                      <a:cubicBezTo>
                        <a:pt x="163" y="61"/>
                        <a:pt x="163" y="61"/>
                        <a:pt x="163" y="61"/>
                      </a:cubicBezTo>
                      <a:cubicBezTo>
                        <a:pt x="164" y="62"/>
                        <a:pt x="164" y="62"/>
                        <a:pt x="164" y="62"/>
                      </a:cubicBezTo>
                      <a:cubicBezTo>
                        <a:pt x="167" y="76"/>
                        <a:pt x="167" y="91"/>
                        <a:pt x="164" y="105"/>
                      </a:cubicBezTo>
                      <a:cubicBezTo>
                        <a:pt x="158" y="125"/>
                        <a:pt x="144" y="143"/>
                        <a:pt x="126" y="153"/>
                      </a:cubicBezTo>
                      <a:cubicBezTo>
                        <a:pt x="114" y="161"/>
                        <a:pt x="100" y="165"/>
                        <a:pt x="85" y="165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" name="îŝļïḓé"/>
                <p:cNvSpPr/>
                <p:nvPr/>
              </p:nvSpPr>
              <p:spPr bwMode="auto">
                <a:xfrm>
                  <a:off x="5986105" y="3650932"/>
                  <a:ext cx="470683" cy="464551"/>
                </a:xfrm>
                <a:custGeom>
                  <a:avLst/>
                  <a:gdLst>
                    <a:gd name="T0" fmla="*/ 88 w 180"/>
                    <a:gd name="T1" fmla="*/ 13 h 178"/>
                    <a:gd name="T2" fmla="*/ 127 w 180"/>
                    <a:gd name="T3" fmla="*/ 24 h 178"/>
                    <a:gd name="T4" fmla="*/ 156 w 180"/>
                    <a:gd name="T5" fmla="*/ 53 h 178"/>
                    <a:gd name="T6" fmla="*/ 163 w 180"/>
                    <a:gd name="T7" fmla="*/ 70 h 178"/>
                    <a:gd name="T8" fmla="*/ 163 w 180"/>
                    <a:gd name="T9" fmla="*/ 110 h 178"/>
                    <a:gd name="T10" fmla="*/ 129 w 180"/>
                    <a:gd name="T11" fmla="*/ 155 h 178"/>
                    <a:gd name="T12" fmla="*/ 91 w 180"/>
                    <a:gd name="T13" fmla="*/ 165 h 178"/>
                    <a:gd name="T14" fmla="*/ 71 w 180"/>
                    <a:gd name="T15" fmla="*/ 162 h 178"/>
                    <a:gd name="T16" fmla="*/ 65 w 180"/>
                    <a:gd name="T17" fmla="*/ 160 h 178"/>
                    <a:gd name="T18" fmla="*/ 35 w 180"/>
                    <a:gd name="T19" fmla="*/ 141 h 178"/>
                    <a:gd name="T20" fmla="*/ 13 w 180"/>
                    <a:gd name="T21" fmla="*/ 88 h 178"/>
                    <a:gd name="T22" fmla="*/ 35 w 180"/>
                    <a:gd name="T23" fmla="*/ 35 h 178"/>
                    <a:gd name="T24" fmla="*/ 50 w 180"/>
                    <a:gd name="T25" fmla="*/ 23 h 178"/>
                    <a:gd name="T26" fmla="*/ 88 w 180"/>
                    <a:gd name="T27" fmla="*/ 13 h 178"/>
                    <a:gd name="T28" fmla="*/ 88 w 180"/>
                    <a:gd name="T29" fmla="*/ 0 h 178"/>
                    <a:gd name="T30" fmla="*/ 88 w 180"/>
                    <a:gd name="T31" fmla="*/ 0 h 178"/>
                    <a:gd name="T32" fmla="*/ 43 w 180"/>
                    <a:gd name="T33" fmla="*/ 12 h 178"/>
                    <a:gd name="T34" fmla="*/ 43 w 180"/>
                    <a:gd name="T35" fmla="*/ 13 h 178"/>
                    <a:gd name="T36" fmla="*/ 42 w 180"/>
                    <a:gd name="T37" fmla="*/ 13 h 178"/>
                    <a:gd name="T38" fmla="*/ 27 w 180"/>
                    <a:gd name="T39" fmla="*/ 25 h 178"/>
                    <a:gd name="T40" fmla="*/ 26 w 180"/>
                    <a:gd name="T41" fmla="*/ 25 h 178"/>
                    <a:gd name="T42" fmla="*/ 26 w 180"/>
                    <a:gd name="T43" fmla="*/ 26 h 178"/>
                    <a:gd name="T44" fmla="*/ 0 w 180"/>
                    <a:gd name="T45" fmla="*/ 88 h 178"/>
                    <a:gd name="T46" fmla="*/ 26 w 180"/>
                    <a:gd name="T47" fmla="*/ 150 h 178"/>
                    <a:gd name="T48" fmla="*/ 60 w 180"/>
                    <a:gd name="T49" fmla="*/ 172 h 178"/>
                    <a:gd name="T50" fmla="*/ 66 w 180"/>
                    <a:gd name="T51" fmla="*/ 174 h 178"/>
                    <a:gd name="T52" fmla="*/ 66 w 180"/>
                    <a:gd name="T53" fmla="*/ 174 h 178"/>
                    <a:gd name="T54" fmla="*/ 67 w 180"/>
                    <a:gd name="T55" fmla="*/ 175 h 178"/>
                    <a:gd name="T56" fmla="*/ 68 w 180"/>
                    <a:gd name="T57" fmla="*/ 175 h 178"/>
                    <a:gd name="T58" fmla="*/ 91 w 180"/>
                    <a:gd name="T59" fmla="*/ 178 h 178"/>
                    <a:gd name="T60" fmla="*/ 136 w 180"/>
                    <a:gd name="T61" fmla="*/ 166 h 178"/>
                    <a:gd name="T62" fmla="*/ 176 w 180"/>
                    <a:gd name="T63" fmla="*/ 114 h 178"/>
                    <a:gd name="T64" fmla="*/ 176 w 180"/>
                    <a:gd name="T65" fmla="*/ 67 h 178"/>
                    <a:gd name="T66" fmla="*/ 176 w 180"/>
                    <a:gd name="T67" fmla="*/ 66 h 178"/>
                    <a:gd name="T68" fmla="*/ 175 w 180"/>
                    <a:gd name="T69" fmla="*/ 65 h 178"/>
                    <a:gd name="T70" fmla="*/ 168 w 180"/>
                    <a:gd name="T71" fmla="*/ 48 h 178"/>
                    <a:gd name="T72" fmla="*/ 168 w 180"/>
                    <a:gd name="T73" fmla="*/ 47 h 178"/>
                    <a:gd name="T74" fmla="*/ 167 w 180"/>
                    <a:gd name="T75" fmla="*/ 47 h 178"/>
                    <a:gd name="T76" fmla="*/ 134 w 180"/>
                    <a:gd name="T77" fmla="*/ 13 h 178"/>
                    <a:gd name="T78" fmla="*/ 89 w 180"/>
                    <a:gd name="T79" fmla="*/ 0 h 178"/>
                    <a:gd name="T80" fmla="*/ 88 w 180"/>
                    <a:gd name="T81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80" h="178">
                      <a:moveTo>
                        <a:pt x="88" y="13"/>
                      </a:moveTo>
                      <a:cubicBezTo>
                        <a:pt x="104" y="14"/>
                        <a:pt x="113" y="15"/>
                        <a:pt x="127" y="24"/>
                      </a:cubicBezTo>
                      <a:cubicBezTo>
                        <a:pt x="138" y="30"/>
                        <a:pt x="150" y="42"/>
                        <a:pt x="156" y="53"/>
                      </a:cubicBezTo>
                      <a:cubicBezTo>
                        <a:pt x="158" y="59"/>
                        <a:pt x="161" y="64"/>
                        <a:pt x="163" y="70"/>
                      </a:cubicBezTo>
                      <a:cubicBezTo>
                        <a:pt x="167" y="84"/>
                        <a:pt x="167" y="97"/>
                        <a:pt x="163" y="110"/>
                      </a:cubicBezTo>
                      <a:cubicBezTo>
                        <a:pt x="158" y="129"/>
                        <a:pt x="146" y="145"/>
                        <a:pt x="129" y="155"/>
                      </a:cubicBezTo>
                      <a:cubicBezTo>
                        <a:pt x="117" y="162"/>
                        <a:pt x="104" y="165"/>
                        <a:pt x="91" y="165"/>
                      </a:cubicBezTo>
                      <a:cubicBezTo>
                        <a:pt x="84" y="165"/>
                        <a:pt x="78" y="164"/>
                        <a:pt x="71" y="162"/>
                      </a:cubicBezTo>
                      <a:cubicBezTo>
                        <a:pt x="69" y="162"/>
                        <a:pt x="67" y="161"/>
                        <a:pt x="65" y="160"/>
                      </a:cubicBezTo>
                      <a:cubicBezTo>
                        <a:pt x="53" y="156"/>
                        <a:pt x="43" y="150"/>
                        <a:pt x="35" y="141"/>
                      </a:cubicBezTo>
                      <a:cubicBezTo>
                        <a:pt x="21" y="127"/>
                        <a:pt x="13" y="108"/>
                        <a:pt x="13" y="88"/>
                      </a:cubicBezTo>
                      <a:cubicBezTo>
                        <a:pt x="13" y="68"/>
                        <a:pt x="21" y="49"/>
                        <a:pt x="35" y="35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2" y="16"/>
                        <a:pt x="74" y="13"/>
                        <a:pt x="88" y="13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72" y="0"/>
                        <a:pt x="57" y="4"/>
                        <a:pt x="43" y="12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9" y="42"/>
                        <a:pt x="0" y="65"/>
                        <a:pt x="0" y="88"/>
                      </a:cubicBezTo>
                      <a:cubicBezTo>
                        <a:pt x="0" y="111"/>
                        <a:pt x="9" y="134"/>
                        <a:pt x="26" y="150"/>
                      </a:cubicBezTo>
                      <a:cubicBezTo>
                        <a:pt x="35" y="160"/>
                        <a:pt x="47" y="167"/>
                        <a:pt x="60" y="172"/>
                      </a:cubicBezTo>
                      <a:cubicBezTo>
                        <a:pt x="66" y="174"/>
                        <a:pt x="66" y="174"/>
                        <a:pt x="66" y="174"/>
                      </a:cubicBezTo>
                      <a:cubicBezTo>
                        <a:pt x="66" y="174"/>
                        <a:pt x="66" y="174"/>
                        <a:pt x="66" y="174"/>
                      </a:cubicBezTo>
                      <a:cubicBezTo>
                        <a:pt x="67" y="175"/>
                        <a:pt x="67" y="175"/>
                        <a:pt x="67" y="175"/>
                      </a:cubicBezTo>
                      <a:cubicBezTo>
                        <a:pt x="68" y="175"/>
                        <a:pt x="68" y="175"/>
                        <a:pt x="68" y="175"/>
                      </a:cubicBezTo>
                      <a:cubicBezTo>
                        <a:pt x="75" y="177"/>
                        <a:pt x="83" y="178"/>
                        <a:pt x="91" y="178"/>
                      </a:cubicBezTo>
                      <a:cubicBezTo>
                        <a:pt x="107" y="178"/>
                        <a:pt x="122" y="174"/>
                        <a:pt x="136" y="166"/>
                      </a:cubicBezTo>
                      <a:cubicBezTo>
                        <a:pt x="155" y="155"/>
                        <a:pt x="170" y="135"/>
                        <a:pt x="176" y="114"/>
                      </a:cubicBezTo>
                      <a:cubicBezTo>
                        <a:pt x="180" y="98"/>
                        <a:pt x="180" y="82"/>
                        <a:pt x="176" y="67"/>
                      </a:cubicBezTo>
                      <a:cubicBezTo>
                        <a:pt x="176" y="66"/>
                        <a:pt x="176" y="66"/>
                        <a:pt x="176" y="66"/>
                      </a:cubicBezTo>
                      <a:cubicBezTo>
                        <a:pt x="175" y="65"/>
                        <a:pt x="175" y="65"/>
                        <a:pt x="175" y="65"/>
                      </a:cubicBezTo>
                      <a:cubicBezTo>
                        <a:pt x="173" y="59"/>
                        <a:pt x="170" y="53"/>
                        <a:pt x="168" y="48"/>
                      </a:cubicBezTo>
                      <a:cubicBezTo>
                        <a:pt x="168" y="47"/>
                        <a:pt x="168" y="47"/>
                        <a:pt x="168" y="47"/>
                      </a:cubicBezTo>
                      <a:cubicBezTo>
                        <a:pt x="167" y="47"/>
                        <a:pt x="167" y="47"/>
                        <a:pt x="167" y="47"/>
                      </a:cubicBezTo>
                      <a:cubicBezTo>
                        <a:pt x="160" y="33"/>
                        <a:pt x="145" y="19"/>
                        <a:pt x="134" y="13"/>
                      </a:cubicBezTo>
                      <a:cubicBezTo>
                        <a:pt x="117" y="3"/>
                        <a:pt x="107" y="2"/>
                        <a:pt x="89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íSḷïḋé"/>
                <p:cNvSpPr/>
                <p:nvPr/>
              </p:nvSpPr>
              <p:spPr bwMode="auto">
                <a:xfrm>
                  <a:off x="5674872" y="4167610"/>
                  <a:ext cx="544276" cy="387893"/>
                </a:xfrm>
                <a:custGeom>
                  <a:avLst/>
                  <a:gdLst>
                    <a:gd name="T0" fmla="*/ 56 w 208"/>
                    <a:gd name="T1" fmla="*/ 148 h 148"/>
                    <a:gd name="T2" fmla="*/ 16 w 208"/>
                    <a:gd name="T3" fmla="*/ 130 h 148"/>
                    <a:gd name="T4" fmla="*/ 0 w 208"/>
                    <a:gd name="T5" fmla="*/ 89 h 148"/>
                    <a:gd name="T6" fmla="*/ 18 w 208"/>
                    <a:gd name="T7" fmla="*/ 49 h 148"/>
                    <a:gd name="T8" fmla="*/ 57 w 208"/>
                    <a:gd name="T9" fmla="*/ 34 h 148"/>
                    <a:gd name="T10" fmla="*/ 59 w 208"/>
                    <a:gd name="T11" fmla="*/ 34 h 148"/>
                    <a:gd name="T12" fmla="*/ 78 w 208"/>
                    <a:gd name="T13" fmla="*/ 38 h 148"/>
                    <a:gd name="T14" fmla="*/ 139 w 208"/>
                    <a:gd name="T15" fmla="*/ 0 h 148"/>
                    <a:gd name="T16" fmla="*/ 141 w 208"/>
                    <a:gd name="T17" fmla="*/ 0 h 148"/>
                    <a:gd name="T18" fmla="*/ 189 w 208"/>
                    <a:gd name="T19" fmla="*/ 21 h 148"/>
                    <a:gd name="T20" fmla="*/ 207 w 208"/>
                    <a:gd name="T21" fmla="*/ 70 h 148"/>
                    <a:gd name="T22" fmla="*/ 139 w 208"/>
                    <a:gd name="T23" fmla="*/ 136 h 148"/>
                    <a:gd name="T24" fmla="*/ 137 w 208"/>
                    <a:gd name="T25" fmla="*/ 136 h 148"/>
                    <a:gd name="T26" fmla="*/ 103 w 208"/>
                    <a:gd name="T27" fmla="*/ 126 h 148"/>
                    <a:gd name="T28" fmla="*/ 97 w 208"/>
                    <a:gd name="T29" fmla="*/ 133 h 148"/>
                    <a:gd name="T30" fmla="*/ 57 w 208"/>
                    <a:gd name="T31" fmla="*/ 148 h 148"/>
                    <a:gd name="T32" fmla="*/ 56 w 208"/>
                    <a:gd name="T3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8" h="148">
                      <a:moveTo>
                        <a:pt x="56" y="148"/>
                      </a:moveTo>
                      <a:cubicBezTo>
                        <a:pt x="41" y="148"/>
                        <a:pt x="26" y="141"/>
                        <a:pt x="16" y="130"/>
                      </a:cubicBezTo>
                      <a:cubicBezTo>
                        <a:pt x="5" y="119"/>
                        <a:pt x="0" y="105"/>
                        <a:pt x="0" y="89"/>
                      </a:cubicBezTo>
                      <a:cubicBezTo>
                        <a:pt x="1" y="74"/>
                        <a:pt x="7" y="60"/>
                        <a:pt x="18" y="49"/>
                      </a:cubicBezTo>
                      <a:cubicBezTo>
                        <a:pt x="29" y="40"/>
                        <a:pt x="43" y="34"/>
                        <a:pt x="57" y="34"/>
                      </a:cubicBezTo>
                      <a:cubicBezTo>
                        <a:pt x="58" y="34"/>
                        <a:pt x="59" y="34"/>
                        <a:pt x="59" y="34"/>
                      </a:cubicBezTo>
                      <a:cubicBezTo>
                        <a:pt x="66" y="34"/>
                        <a:pt x="72" y="35"/>
                        <a:pt x="78" y="38"/>
                      </a:cubicBezTo>
                      <a:cubicBezTo>
                        <a:pt x="90" y="15"/>
                        <a:pt x="113" y="0"/>
                        <a:pt x="139" y="0"/>
                      </a:cubicBezTo>
                      <a:cubicBezTo>
                        <a:pt x="140" y="0"/>
                        <a:pt x="141" y="0"/>
                        <a:pt x="141" y="0"/>
                      </a:cubicBezTo>
                      <a:cubicBezTo>
                        <a:pt x="159" y="0"/>
                        <a:pt x="176" y="8"/>
                        <a:pt x="189" y="21"/>
                      </a:cubicBezTo>
                      <a:cubicBezTo>
                        <a:pt x="201" y="35"/>
                        <a:pt x="208" y="52"/>
                        <a:pt x="207" y="70"/>
                      </a:cubicBezTo>
                      <a:cubicBezTo>
                        <a:pt x="206" y="106"/>
                        <a:pt x="176" y="136"/>
                        <a:pt x="139" y="136"/>
                      </a:cubicBezTo>
                      <a:cubicBezTo>
                        <a:pt x="138" y="136"/>
                        <a:pt x="138" y="136"/>
                        <a:pt x="137" y="136"/>
                      </a:cubicBezTo>
                      <a:cubicBezTo>
                        <a:pt x="125" y="136"/>
                        <a:pt x="113" y="132"/>
                        <a:pt x="103" y="126"/>
                      </a:cubicBezTo>
                      <a:cubicBezTo>
                        <a:pt x="101" y="128"/>
                        <a:pt x="99" y="131"/>
                        <a:pt x="97" y="133"/>
                      </a:cubicBezTo>
                      <a:cubicBezTo>
                        <a:pt x="86" y="143"/>
                        <a:pt x="72" y="148"/>
                        <a:pt x="57" y="148"/>
                      </a:cubicBezTo>
                      <a:cubicBezTo>
                        <a:pt x="57" y="148"/>
                        <a:pt x="56" y="148"/>
                        <a:pt x="56" y="148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" name="íSliḓè"/>
                <p:cNvSpPr/>
                <p:nvPr/>
              </p:nvSpPr>
              <p:spPr bwMode="auto">
                <a:xfrm>
                  <a:off x="5656474" y="4150745"/>
                  <a:ext cx="581072" cy="423155"/>
                </a:xfrm>
                <a:custGeom>
                  <a:avLst/>
                  <a:gdLst>
                    <a:gd name="T0" fmla="*/ 146 w 222"/>
                    <a:gd name="T1" fmla="*/ 13 h 162"/>
                    <a:gd name="T2" fmla="*/ 148 w 222"/>
                    <a:gd name="T3" fmla="*/ 13 h 162"/>
                    <a:gd name="T4" fmla="*/ 208 w 222"/>
                    <a:gd name="T5" fmla="*/ 77 h 162"/>
                    <a:gd name="T6" fmla="*/ 146 w 222"/>
                    <a:gd name="T7" fmla="*/ 137 h 162"/>
                    <a:gd name="T8" fmla="*/ 144 w 222"/>
                    <a:gd name="T9" fmla="*/ 137 h 162"/>
                    <a:gd name="T10" fmla="*/ 108 w 222"/>
                    <a:gd name="T11" fmla="*/ 124 h 162"/>
                    <a:gd name="T12" fmla="*/ 99 w 222"/>
                    <a:gd name="T13" fmla="*/ 135 h 162"/>
                    <a:gd name="T14" fmla="*/ 64 w 222"/>
                    <a:gd name="T15" fmla="*/ 149 h 162"/>
                    <a:gd name="T16" fmla="*/ 63 w 222"/>
                    <a:gd name="T17" fmla="*/ 149 h 162"/>
                    <a:gd name="T18" fmla="*/ 27 w 222"/>
                    <a:gd name="T19" fmla="*/ 133 h 162"/>
                    <a:gd name="T20" fmla="*/ 14 w 222"/>
                    <a:gd name="T21" fmla="*/ 97 h 162"/>
                    <a:gd name="T22" fmla="*/ 30 w 222"/>
                    <a:gd name="T23" fmla="*/ 61 h 162"/>
                    <a:gd name="T24" fmla="*/ 64 w 222"/>
                    <a:gd name="T25" fmla="*/ 47 h 162"/>
                    <a:gd name="T26" fmla="*/ 66 w 222"/>
                    <a:gd name="T27" fmla="*/ 47 h 162"/>
                    <a:gd name="T28" fmla="*/ 88 w 222"/>
                    <a:gd name="T29" fmla="*/ 53 h 162"/>
                    <a:gd name="T30" fmla="*/ 146 w 222"/>
                    <a:gd name="T31" fmla="*/ 13 h 162"/>
                    <a:gd name="T32" fmla="*/ 146 w 222"/>
                    <a:gd name="T33" fmla="*/ 0 h 162"/>
                    <a:gd name="T34" fmla="*/ 146 w 222"/>
                    <a:gd name="T35" fmla="*/ 0 h 162"/>
                    <a:gd name="T36" fmla="*/ 82 w 222"/>
                    <a:gd name="T37" fmla="*/ 37 h 162"/>
                    <a:gd name="T38" fmla="*/ 66 w 222"/>
                    <a:gd name="T39" fmla="*/ 34 h 162"/>
                    <a:gd name="T40" fmla="*/ 64 w 222"/>
                    <a:gd name="T41" fmla="*/ 34 h 162"/>
                    <a:gd name="T42" fmla="*/ 21 w 222"/>
                    <a:gd name="T43" fmla="*/ 52 h 162"/>
                    <a:gd name="T44" fmla="*/ 1 w 222"/>
                    <a:gd name="T45" fmla="*/ 96 h 162"/>
                    <a:gd name="T46" fmla="*/ 18 w 222"/>
                    <a:gd name="T47" fmla="*/ 142 h 162"/>
                    <a:gd name="T48" fmla="*/ 62 w 222"/>
                    <a:gd name="T49" fmla="*/ 162 h 162"/>
                    <a:gd name="T50" fmla="*/ 64 w 222"/>
                    <a:gd name="T51" fmla="*/ 162 h 162"/>
                    <a:gd name="T52" fmla="*/ 108 w 222"/>
                    <a:gd name="T53" fmla="*/ 145 h 162"/>
                    <a:gd name="T54" fmla="*/ 112 w 222"/>
                    <a:gd name="T55" fmla="*/ 141 h 162"/>
                    <a:gd name="T56" fmla="*/ 144 w 222"/>
                    <a:gd name="T57" fmla="*/ 150 h 162"/>
                    <a:gd name="T58" fmla="*/ 146 w 222"/>
                    <a:gd name="T59" fmla="*/ 150 h 162"/>
                    <a:gd name="T60" fmla="*/ 221 w 222"/>
                    <a:gd name="T61" fmla="*/ 77 h 162"/>
                    <a:gd name="T62" fmla="*/ 148 w 222"/>
                    <a:gd name="T63" fmla="*/ 0 h 162"/>
                    <a:gd name="T64" fmla="*/ 146 w 222"/>
                    <a:gd name="T65" fmla="*/ 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2" h="162">
                      <a:moveTo>
                        <a:pt x="146" y="13"/>
                      </a:moveTo>
                      <a:cubicBezTo>
                        <a:pt x="147" y="13"/>
                        <a:pt x="147" y="13"/>
                        <a:pt x="148" y="13"/>
                      </a:cubicBezTo>
                      <a:cubicBezTo>
                        <a:pt x="182" y="14"/>
                        <a:pt x="209" y="43"/>
                        <a:pt x="208" y="77"/>
                      </a:cubicBezTo>
                      <a:cubicBezTo>
                        <a:pt x="207" y="110"/>
                        <a:pt x="179" y="137"/>
                        <a:pt x="146" y="137"/>
                      </a:cubicBezTo>
                      <a:cubicBezTo>
                        <a:pt x="146" y="137"/>
                        <a:pt x="145" y="137"/>
                        <a:pt x="144" y="137"/>
                      </a:cubicBezTo>
                      <a:cubicBezTo>
                        <a:pt x="131" y="136"/>
                        <a:pt x="118" y="131"/>
                        <a:pt x="108" y="124"/>
                      </a:cubicBezTo>
                      <a:cubicBezTo>
                        <a:pt x="106" y="128"/>
                        <a:pt x="103" y="132"/>
                        <a:pt x="99" y="135"/>
                      </a:cubicBezTo>
                      <a:cubicBezTo>
                        <a:pt x="90" y="144"/>
                        <a:pt x="77" y="149"/>
                        <a:pt x="64" y="149"/>
                      </a:cubicBezTo>
                      <a:cubicBezTo>
                        <a:pt x="64" y="149"/>
                        <a:pt x="63" y="149"/>
                        <a:pt x="63" y="149"/>
                      </a:cubicBezTo>
                      <a:cubicBezTo>
                        <a:pt x="49" y="149"/>
                        <a:pt x="37" y="143"/>
                        <a:pt x="27" y="133"/>
                      </a:cubicBezTo>
                      <a:cubicBezTo>
                        <a:pt x="18" y="123"/>
                        <a:pt x="13" y="110"/>
                        <a:pt x="14" y="97"/>
                      </a:cubicBezTo>
                      <a:cubicBezTo>
                        <a:pt x="14" y="83"/>
                        <a:pt x="20" y="70"/>
                        <a:pt x="30" y="61"/>
                      </a:cubicBezTo>
                      <a:cubicBezTo>
                        <a:pt x="39" y="52"/>
                        <a:pt x="52" y="47"/>
                        <a:pt x="64" y="47"/>
                      </a:cubicBezTo>
                      <a:cubicBezTo>
                        <a:pt x="65" y="47"/>
                        <a:pt x="65" y="47"/>
                        <a:pt x="66" y="47"/>
                      </a:cubicBezTo>
                      <a:cubicBezTo>
                        <a:pt x="74" y="48"/>
                        <a:pt x="81" y="50"/>
                        <a:pt x="88" y="53"/>
                      </a:cubicBezTo>
                      <a:cubicBezTo>
                        <a:pt x="97" y="30"/>
                        <a:pt x="120" y="13"/>
                        <a:pt x="146" y="13"/>
                      </a:cubicBezTo>
                      <a:moveTo>
                        <a:pt x="146" y="0"/>
                      </a:moveTo>
                      <a:cubicBezTo>
                        <a:pt x="146" y="0"/>
                        <a:pt x="146" y="0"/>
                        <a:pt x="146" y="0"/>
                      </a:cubicBezTo>
                      <a:cubicBezTo>
                        <a:pt x="120" y="0"/>
                        <a:pt x="95" y="15"/>
                        <a:pt x="82" y="37"/>
                      </a:cubicBezTo>
                      <a:cubicBezTo>
                        <a:pt x="77" y="35"/>
                        <a:pt x="72" y="35"/>
                        <a:pt x="66" y="34"/>
                      </a:cubicBezTo>
                      <a:cubicBezTo>
                        <a:pt x="66" y="34"/>
                        <a:pt x="65" y="34"/>
                        <a:pt x="64" y="34"/>
                      </a:cubicBezTo>
                      <a:cubicBezTo>
                        <a:pt x="48" y="34"/>
                        <a:pt x="33" y="41"/>
                        <a:pt x="21" y="52"/>
                      </a:cubicBezTo>
                      <a:cubicBezTo>
                        <a:pt x="8" y="63"/>
                        <a:pt x="1" y="79"/>
                        <a:pt x="1" y="96"/>
                      </a:cubicBezTo>
                      <a:cubicBezTo>
                        <a:pt x="0" y="113"/>
                        <a:pt x="6" y="130"/>
                        <a:pt x="18" y="142"/>
                      </a:cubicBezTo>
                      <a:cubicBezTo>
                        <a:pt x="29" y="154"/>
                        <a:pt x="46" y="161"/>
                        <a:pt x="62" y="162"/>
                      </a:cubicBezTo>
                      <a:cubicBezTo>
                        <a:pt x="63" y="162"/>
                        <a:pt x="64" y="162"/>
                        <a:pt x="64" y="162"/>
                      </a:cubicBezTo>
                      <a:cubicBezTo>
                        <a:pt x="81" y="162"/>
                        <a:pt x="96" y="156"/>
                        <a:pt x="108" y="145"/>
                      </a:cubicBezTo>
                      <a:cubicBezTo>
                        <a:pt x="109" y="143"/>
                        <a:pt x="111" y="142"/>
                        <a:pt x="112" y="141"/>
                      </a:cubicBezTo>
                      <a:cubicBezTo>
                        <a:pt x="122" y="146"/>
                        <a:pt x="133" y="149"/>
                        <a:pt x="144" y="150"/>
                      </a:cubicBezTo>
                      <a:cubicBezTo>
                        <a:pt x="145" y="150"/>
                        <a:pt x="145" y="150"/>
                        <a:pt x="146" y="150"/>
                      </a:cubicBezTo>
                      <a:cubicBezTo>
                        <a:pt x="186" y="150"/>
                        <a:pt x="220" y="117"/>
                        <a:pt x="221" y="77"/>
                      </a:cubicBezTo>
                      <a:cubicBezTo>
                        <a:pt x="222" y="37"/>
                        <a:pt x="189" y="1"/>
                        <a:pt x="148" y="0"/>
                      </a:cubicBezTo>
                      <a:cubicBezTo>
                        <a:pt x="148" y="0"/>
                        <a:pt x="147" y="0"/>
                        <a:pt x="14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išḷiďé"/>
                <p:cNvSpPr/>
                <p:nvPr/>
              </p:nvSpPr>
              <p:spPr bwMode="auto">
                <a:xfrm>
                  <a:off x="5549152" y="3779718"/>
                  <a:ext cx="518211" cy="406291"/>
                </a:xfrm>
                <a:custGeom>
                  <a:avLst/>
                  <a:gdLst>
                    <a:gd name="T0" fmla="*/ 64 w 198"/>
                    <a:gd name="T1" fmla="*/ 156 h 156"/>
                    <a:gd name="T2" fmla="*/ 44 w 198"/>
                    <a:gd name="T3" fmla="*/ 153 h 156"/>
                    <a:gd name="T4" fmla="*/ 8 w 198"/>
                    <a:gd name="T5" fmla="*/ 121 h 156"/>
                    <a:gd name="T6" fmla="*/ 5 w 198"/>
                    <a:gd name="T7" fmla="*/ 74 h 156"/>
                    <a:gd name="T8" fmla="*/ 37 w 198"/>
                    <a:gd name="T9" fmla="*/ 39 h 156"/>
                    <a:gd name="T10" fmla="*/ 64 w 198"/>
                    <a:gd name="T11" fmla="*/ 32 h 156"/>
                    <a:gd name="T12" fmla="*/ 84 w 198"/>
                    <a:gd name="T13" fmla="*/ 36 h 156"/>
                    <a:gd name="T14" fmla="*/ 84 w 198"/>
                    <a:gd name="T15" fmla="*/ 36 h 156"/>
                    <a:gd name="T16" fmla="*/ 113 w 198"/>
                    <a:gd name="T17" fmla="*/ 6 h 156"/>
                    <a:gd name="T18" fmla="*/ 138 w 198"/>
                    <a:gd name="T19" fmla="*/ 0 h 156"/>
                    <a:gd name="T20" fmla="*/ 157 w 198"/>
                    <a:gd name="T21" fmla="*/ 3 h 156"/>
                    <a:gd name="T22" fmla="*/ 191 w 198"/>
                    <a:gd name="T23" fmla="*/ 33 h 156"/>
                    <a:gd name="T24" fmla="*/ 193 w 198"/>
                    <a:gd name="T25" fmla="*/ 77 h 156"/>
                    <a:gd name="T26" fmla="*/ 164 w 198"/>
                    <a:gd name="T27" fmla="*/ 111 h 156"/>
                    <a:gd name="T28" fmla="*/ 138 w 198"/>
                    <a:gd name="T29" fmla="*/ 116 h 156"/>
                    <a:gd name="T30" fmla="*/ 122 w 198"/>
                    <a:gd name="T31" fmla="*/ 114 h 156"/>
                    <a:gd name="T32" fmla="*/ 122 w 198"/>
                    <a:gd name="T33" fmla="*/ 114 h 156"/>
                    <a:gd name="T34" fmla="*/ 91 w 198"/>
                    <a:gd name="T35" fmla="*/ 150 h 156"/>
                    <a:gd name="T36" fmla="*/ 64 w 198"/>
                    <a:gd name="T37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156">
                      <a:moveTo>
                        <a:pt x="64" y="156"/>
                      </a:moveTo>
                      <a:cubicBezTo>
                        <a:pt x="57" y="156"/>
                        <a:pt x="50" y="155"/>
                        <a:pt x="44" y="153"/>
                      </a:cubicBezTo>
                      <a:cubicBezTo>
                        <a:pt x="28" y="147"/>
                        <a:pt x="15" y="136"/>
                        <a:pt x="8" y="121"/>
                      </a:cubicBezTo>
                      <a:cubicBezTo>
                        <a:pt x="1" y="107"/>
                        <a:pt x="0" y="89"/>
                        <a:pt x="5" y="74"/>
                      </a:cubicBezTo>
                      <a:cubicBezTo>
                        <a:pt x="11" y="59"/>
                        <a:pt x="22" y="46"/>
                        <a:pt x="37" y="39"/>
                      </a:cubicBezTo>
                      <a:cubicBezTo>
                        <a:pt x="45" y="34"/>
                        <a:pt x="54" y="32"/>
                        <a:pt x="64" y="32"/>
                      </a:cubicBezTo>
                      <a:cubicBezTo>
                        <a:pt x="71" y="32"/>
                        <a:pt x="78" y="33"/>
                        <a:pt x="84" y="36"/>
                      </a:cubicBezTo>
                      <a:cubicBezTo>
                        <a:pt x="84" y="36"/>
                        <a:pt x="84" y="36"/>
                        <a:pt x="84" y="36"/>
                      </a:cubicBezTo>
                      <a:cubicBezTo>
                        <a:pt x="90" y="23"/>
                        <a:pt x="100" y="12"/>
                        <a:pt x="113" y="6"/>
                      </a:cubicBezTo>
                      <a:cubicBezTo>
                        <a:pt x="120" y="2"/>
                        <a:pt x="129" y="0"/>
                        <a:pt x="138" y="0"/>
                      </a:cubicBezTo>
                      <a:cubicBezTo>
                        <a:pt x="145" y="0"/>
                        <a:pt x="151" y="1"/>
                        <a:pt x="157" y="3"/>
                      </a:cubicBezTo>
                      <a:cubicBezTo>
                        <a:pt x="172" y="8"/>
                        <a:pt x="184" y="19"/>
                        <a:pt x="191" y="33"/>
                      </a:cubicBezTo>
                      <a:cubicBezTo>
                        <a:pt x="197" y="46"/>
                        <a:pt x="198" y="63"/>
                        <a:pt x="193" y="77"/>
                      </a:cubicBezTo>
                      <a:cubicBezTo>
                        <a:pt x="188" y="92"/>
                        <a:pt x="177" y="104"/>
                        <a:pt x="164" y="111"/>
                      </a:cubicBezTo>
                      <a:cubicBezTo>
                        <a:pt x="156" y="114"/>
                        <a:pt x="147" y="116"/>
                        <a:pt x="138" y="116"/>
                      </a:cubicBezTo>
                      <a:cubicBezTo>
                        <a:pt x="133" y="116"/>
                        <a:pt x="127" y="116"/>
                        <a:pt x="122" y="114"/>
                      </a:cubicBezTo>
                      <a:cubicBezTo>
                        <a:pt x="122" y="114"/>
                        <a:pt x="122" y="114"/>
                        <a:pt x="122" y="114"/>
                      </a:cubicBezTo>
                      <a:cubicBezTo>
                        <a:pt x="117" y="130"/>
                        <a:pt x="105" y="143"/>
                        <a:pt x="91" y="150"/>
                      </a:cubicBezTo>
                      <a:cubicBezTo>
                        <a:pt x="82" y="154"/>
                        <a:pt x="73" y="156"/>
                        <a:pt x="64" y="156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iṧ1ïḍe"/>
                <p:cNvSpPr/>
                <p:nvPr/>
              </p:nvSpPr>
              <p:spPr bwMode="auto">
                <a:xfrm>
                  <a:off x="5530754" y="3761320"/>
                  <a:ext cx="555007" cy="441553"/>
                </a:xfrm>
                <a:custGeom>
                  <a:avLst/>
                  <a:gdLst>
                    <a:gd name="T0" fmla="*/ 145 w 212"/>
                    <a:gd name="T1" fmla="*/ 13 h 169"/>
                    <a:gd name="T2" fmla="*/ 162 w 212"/>
                    <a:gd name="T3" fmla="*/ 16 h 169"/>
                    <a:gd name="T4" fmla="*/ 192 w 212"/>
                    <a:gd name="T5" fmla="*/ 42 h 169"/>
                    <a:gd name="T6" fmla="*/ 194 w 212"/>
                    <a:gd name="T7" fmla="*/ 82 h 169"/>
                    <a:gd name="T8" fmla="*/ 168 w 212"/>
                    <a:gd name="T9" fmla="*/ 112 h 169"/>
                    <a:gd name="T10" fmla="*/ 145 w 212"/>
                    <a:gd name="T11" fmla="*/ 117 h 169"/>
                    <a:gd name="T12" fmla="*/ 128 w 212"/>
                    <a:gd name="T13" fmla="*/ 114 h 169"/>
                    <a:gd name="T14" fmla="*/ 125 w 212"/>
                    <a:gd name="T15" fmla="*/ 113 h 169"/>
                    <a:gd name="T16" fmla="*/ 123 w 212"/>
                    <a:gd name="T17" fmla="*/ 119 h 169"/>
                    <a:gd name="T18" fmla="*/ 95 w 212"/>
                    <a:gd name="T19" fmla="*/ 151 h 169"/>
                    <a:gd name="T20" fmla="*/ 71 w 212"/>
                    <a:gd name="T21" fmla="*/ 157 h 169"/>
                    <a:gd name="T22" fmla="*/ 53 w 212"/>
                    <a:gd name="T23" fmla="*/ 154 h 169"/>
                    <a:gd name="T24" fmla="*/ 21 w 212"/>
                    <a:gd name="T25" fmla="*/ 125 h 169"/>
                    <a:gd name="T26" fmla="*/ 18 w 212"/>
                    <a:gd name="T27" fmla="*/ 83 h 169"/>
                    <a:gd name="T28" fmla="*/ 47 w 212"/>
                    <a:gd name="T29" fmla="*/ 51 h 169"/>
                    <a:gd name="T30" fmla="*/ 71 w 212"/>
                    <a:gd name="T31" fmla="*/ 46 h 169"/>
                    <a:gd name="T32" fmla="*/ 89 w 212"/>
                    <a:gd name="T33" fmla="*/ 49 h 169"/>
                    <a:gd name="T34" fmla="*/ 95 w 212"/>
                    <a:gd name="T35" fmla="*/ 51 h 169"/>
                    <a:gd name="T36" fmla="*/ 96 w 212"/>
                    <a:gd name="T37" fmla="*/ 48 h 169"/>
                    <a:gd name="T38" fmla="*/ 122 w 212"/>
                    <a:gd name="T39" fmla="*/ 18 h 169"/>
                    <a:gd name="T40" fmla="*/ 145 w 212"/>
                    <a:gd name="T41" fmla="*/ 13 h 169"/>
                    <a:gd name="T42" fmla="*/ 145 w 212"/>
                    <a:gd name="T43" fmla="*/ 0 h 169"/>
                    <a:gd name="T44" fmla="*/ 117 w 212"/>
                    <a:gd name="T45" fmla="*/ 7 h 169"/>
                    <a:gd name="T46" fmla="*/ 88 w 212"/>
                    <a:gd name="T47" fmla="*/ 35 h 169"/>
                    <a:gd name="T48" fmla="*/ 71 w 212"/>
                    <a:gd name="T49" fmla="*/ 33 h 169"/>
                    <a:gd name="T50" fmla="*/ 41 w 212"/>
                    <a:gd name="T51" fmla="*/ 40 h 169"/>
                    <a:gd name="T52" fmla="*/ 6 w 212"/>
                    <a:gd name="T53" fmla="*/ 79 h 169"/>
                    <a:gd name="T54" fmla="*/ 9 w 212"/>
                    <a:gd name="T55" fmla="*/ 131 h 169"/>
                    <a:gd name="T56" fmla="*/ 48 w 212"/>
                    <a:gd name="T57" fmla="*/ 166 h 169"/>
                    <a:gd name="T58" fmla="*/ 71 w 212"/>
                    <a:gd name="T59" fmla="*/ 169 h 169"/>
                    <a:gd name="T60" fmla="*/ 101 w 212"/>
                    <a:gd name="T61" fmla="*/ 163 h 169"/>
                    <a:gd name="T62" fmla="*/ 133 w 212"/>
                    <a:gd name="T63" fmla="*/ 129 h 169"/>
                    <a:gd name="T64" fmla="*/ 145 w 212"/>
                    <a:gd name="T65" fmla="*/ 130 h 169"/>
                    <a:gd name="T66" fmla="*/ 173 w 212"/>
                    <a:gd name="T67" fmla="*/ 123 h 169"/>
                    <a:gd name="T68" fmla="*/ 206 w 212"/>
                    <a:gd name="T69" fmla="*/ 86 h 169"/>
                    <a:gd name="T70" fmla="*/ 203 w 212"/>
                    <a:gd name="T71" fmla="*/ 37 h 169"/>
                    <a:gd name="T72" fmla="*/ 166 w 212"/>
                    <a:gd name="T73" fmla="*/ 4 h 169"/>
                    <a:gd name="T74" fmla="*/ 145 w 212"/>
                    <a:gd name="T75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12" h="169">
                      <a:moveTo>
                        <a:pt x="145" y="13"/>
                      </a:moveTo>
                      <a:cubicBezTo>
                        <a:pt x="151" y="13"/>
                        <a:pt x="157" y="14"/>
                        <a:pt x="162" y="16"/>
                      </a:cubicBezTo>
                      <a:cubicBezTo>
                        <a:pt x="175" y="21"/>
                        <a:pt x="186" y="30"/>
                        <a:pt x="192" y="42"/>
                      </a:cubicBezTo>
                      <a:cubicBezTo>
                        <a:pt x="198" y="55"/>
                        <a:pt x="199" y="69"/>
                        <a:pt x="194" y="82"/>
                      </a:cubicBezTo>
                      <a:cubicBezTo>
                        <a:pt x="190" y="95"/>
                        <a:pt x="180" y="106"/>
                        <a:pt x="168" y="112"/>
                      </a:cubicBezTo>
                      <a:cubicBezTo>
                        <a:pt x="161" y="115"/>
                        <a:pt x="153" y="117"/>
                        <a:pt x="145" y="117"/>
                      </a:cubicBezTo>
                      <a:cubicBezTo>
                        <a:pt x="139" y="117"/>
                        <a:pt x="134" y="116"/>
                        <a:pt x="128" y="114"/>
                      </a:cubicBezTo>
                      <a:cubicBezTo>
                        <a:pt x="127" y="114"/>
                        <a:pt x="126" y="113"/>
                        <a:pt x="125" y="113"/>
                      </a:cubicBezTo>
                      <a:cubicBezTo>
                        <a:pt x="124" y="115"/>
                        <a:pt x="124" y="117"/>
                        <a:pt x="123" y="119"/>
                      </a:cubicBezTo>
                      <a:cubicBezTo>
                        <a:pt x="118" y="133"/>
                        <a:pt x="108" y="145"/>
                        <a:pt x="95" y="151"/>
                      </a:cubicBezTo>
                      <a:cubicBezTo>
                        <a:pt x="87" y="155"/>
                        <a:pt x="79" y="157"/>
                        <a:pt x="71" y="157"/>
                      </a:cubicBezTo>
                      <a:cubicBezTo>
                        <a:pt x="65" y="157"/>
                        <a:pt x="58" y="156"/>
                        <a:pt x="53" y="154"/>
                      </a:cubicBezTo>
                      <a:cubicBezTo>
                        <a:pt x="39" y="149"/>
                        <a:pt x="27" y="139"/>
                        <a:pt x="21" y="125"/>
                      </a:cubicBezTo>
                      <a:cubicBezTo>
                        <a:pt x="15" y="112"/>
                        <a:pt x="14" y="97"/>
                        <a:pt x="18" y="83"/>
                      </a:cubicBezTo>
                      <a:cubicBezTo>
                        <a:pt x="23" y="69"/>
                        <a:pt x="33" y="58"/>
                        <a:pt x="47" y="51"/>
                      </a:cubicBezTo>
                      <a:cubicBezTo>
                        <a:pt x="54" y="48"/>
                        <a:pt x="62" y="46"/>
                        <a:pt x="71" y="46"/>
                      </a:cubicBezTo>
                      <a:cubicBezTo>
                        <a:pt x="77" y="46"/>
                        <a:pt x="83" y="47"/>
                        <a:pt x="89" y="49"/>
                      </a:cubicBezTo>
                      <a:cubicBezTo>
                        <a:pt x="91" y="50"/>
                        <a:pt x="93" y="50"/>
                        <a:pt x="95" y="51"/>
                      </a:cubicBezTo>
                      <a:cubicBezTo>
                        <a:pt x="95" y="50"/>
                        <a:pt x="96" y="49"/>
                        <a:pt x="96" y="48"/>
                      </a:cubicBezTo>
                      <a:cubicBezTo>
                        <a:pt x="101" y="35"/>
                        <a:pt x="110" y="24"/>
                        <a:pt x="122" y="18"/>
                      </a:cubicBezTo>
                      <a:cubicBezTo>
                        <a:pt x="130" y="15"/>
                        <a:pt x="137" y="13"/>
                        <a:pt x="145" y="13"/>
                      </a:cubicBezTo>
                      <a:moveTo>
                        <a:pt x="145" y="0"/>
                      </a:moveTo>
                      <a:cubicBezTo>
                        <a:pt x="135" y="0"/>
                        <a:pt x="126" y="3"/>
                        <a:pt x="117" y="7"/>
                      </a:cubicBezTo>
                      <a:cubicBezTo>
                        <a:pt x="104" y="13"/>
                        <a:pt x="94" y="23"/>
                        <a:pt x="88" y="35"/>
                      </a:cubicBezTo>
                      <a:cubicBezTo>
                        <a:pt x="82" y="34"/>
                        <a:pt x="77" y="33"/>
                        <a:pt x="71" y="33"/>
                      </a:cubicBezTo>
                      <a:cubicBezTo>
                        <a:pt x="60" y="33"/>
                        <a:pt x="50" y="35"/>
                        <a:pt x="41" y="40"/>
                      </a:cubicBezTo>
                      <a:cubicBezTo>
                        <a:pt x="25" y="48"/>
                        <a:pt x="12" y="62"/>
                        <a:pt x="6" y="79"/>
                      </a:cubicBezTo>
                      <a:cubicBezTo>
                        <a:pt x="0" y="96"/>
                        <a:pt x="1" y="115"/>
                        <a:pt x="9" y="131"/>
                      </a:cubicBezTo>
                      <a:cubicBezTo>
                        <a:pt x="17" y="147"/>
                        <a:pt x="31" y="160"/>
                        <a:pt x="48" y="166"/>
                      </a:cubicBezTo>
                      <a:cubicBezTo>
                        <a:pt x="56" y="168"/>
                        <a:pt x="63" y="169"/>
                        <a:pt x="71" y="169"/>
                      </a:cubicBezTo>
                      <a:cubicBezTo>
                        <a:pt x="81" y="169"/>
                        <a:pt x="91" y="167"/>
                        <a:pt x="101" y="163"/>
                      </a:cubicBezTo>
                      <a:cubicBezTo>
                        <a:pt x="115" y="156"/>
                        <a:pt x="127" y="143"/>
                        <a:pt x="133" y="129"/>
                      </a:cubicBezTo>
                      <a:cubicBezTo>
                        <a:pt x="137" y="129"/>
                        <a:pt x="141" y="130"/>
                        <a:pt x="145" y="130"/>
                      </a:cubicBezTo>
                      <a:cubicBezTo>
                        <a:pt x="155" y="130"/>
                        <a:pt x="165" y="128"/>
                        <a:pt x="173" y="123"/>
                      </a:cubicBezTo>
                      <a:cubicBezTo>
                        <a:pt x="189" y="116"/>
                        <a:pt x="201" y="102"/>
                        <a:pt x="206" y="86"/>
                      </a:cubicBezTo>
                      <a:cubicBezTo>
                        <a:pt x="212" y="70"/>
                        <a:pt x="211" y="52"/>
                        <a:pt x="203" y="37"/>
                      </a:cubicBezTo>
                      <a:cubicBezTo>
                        <a:pt x="196" y="21"/>
                        <a:pt x="182" y="9"/>
                        <a:pt x="166" y="4"/>
                      </a:cubicBezTo>
                      <a:cubicBezTo>
                        <a:pt x="159" y="2"/>
                        <a:pt x="152" y="0"/>
                        <a:pt x="14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íṣľíďè"/>
                <p:cNvSpPr/>
                <p:nvPr/>
              </p:nvSpPr>
              <p:spPr bwMode="auto">
                <a:xfrm>
                  <a:off x="6075029" y="4256534"/>
                  <a:ext cx="780384" cy="432354"/>
                </a:xfrm>
                <a:custGeom>
                  <a:avLst/>
                  <a:gdLst>
                    <a:gd name="T0" fmla="*/ 175 w 298"/>
                    <a:gd name="T1" fmla="*/ 165 h 165"/>
                    <a:gd name="T2" fmla="*/ 141 w 298"/>
                    <a:gd name="T3" fmla="*/ 152 h 165"/>
                    <a:gd name="T4" fmla="*/ 127 w 298"/>
                    <a:gd name="T5" fmla="*/ 142 h 165"/>
                    <a:gd name="T6" fmla="*/ 117 w 298"/>
                    <a:gd name="T7" fmla="*/ 148 h 165"/>
                    <a:gd name="T8" fmla="*/ 93 w 298"/>
                    <a:gd name="T9" fmla="*/ 157 h 165"/>
                    <a:gd name="T10" fmla="*/ 92 w 298"/>
                    <a:gd name="T11" fmla="*/ 157 h 165"/>
                    <a:gd name="T12" fmla="*/ 78 w 298"/>
                    <a:gd name="T13" fmla="*/ 159 h 165"/>
                    <a:gd name="T14" fmla="*/ 52 w 298"/>
                    <a:gd name="T15" fmla="*/ 154 h 165"/>
                    <a:gd name="T16" fmla="*/ 51 w 298"/>
                    <a:gd name="T17" fmla="*/ 154 h 165"/>
                    <a:gd name="T18" fmla="*/ 35 w 298"/>
                    <a:gd name="T19" fmla="*/ 145 h 165"/>
                    <a:gd name="T20" fmla="*/ 34 w 298"/>
                    <a:gd name="T21" fmla="*/ 145 h 165"/>
                    <a:gd name="T22" fmla="*/ 9 w 298"/>
                    <a:gd name="T23" fmla="*/ 116 h 165"/>
                    <a:gd name="T24" fmla="*/ 9 w 298"/>
                    <a:gd name="T25" fmla="*/ 115 h 165"/>
                    <a:gd name="T26" fmla="*/ 2 w 298"/>
                    <a:gd name="T27" fmla="*/ 75 h 165"/>
                    <a:gd name="T28" fmla="*/ 2 w 298"/>
                    <a:gd name="T29" fmla="*/ 75 h 165"/>
                    <a:gd name="T30" fmla="*/ 7 w 298"/>
                    <a:gd name="T31" fmla="*/ 55 h 165"/>
                    <a:gd name="T32" fmla="*/ 15 w 298"/>
                    <a:gd name="T33" fmla="*/ 40 h 165"/>
                    <a:gd name="T34" fmla="*/ 17 w 298"/>
                    <a:gd name="T35" fmla="*/ 36 h 165"/>
                    <a:gd name="T36" fmla="*/ 30 w 298"/>
                    <a:gd name="T37" fmla="*/ 22 h 165"/>
                    <a:gd name="T38" fmla="*/ 30 w 298"/>
                    <a:gd name="T39" fmla="*/ 22 h 165"/>
                    <a:gd name="T40" fmla="*/ 65 w 298"/>
                    <a:gd name="T41" fmla="*/ 5 h 165"/>
                    <a:gd name="T42" fmla="*/ 66 w 298"/>
                    <a:gd name="T43" fmla="*/ 5 h 165"/>
                    <a:gd name="T44" fmla="*/ 86 w 298"/>
                    <a:gd name="T45" fmla="*/ 4 h 165"/>
                    <a:gd name="T46" fmla="*/ 86 w 298"/>
                    <a:gd name="T47" fmla="*/ 4 h 165"/>
                    <a:gd name="T48" fmla="*/ 124 w 298"/>
                    <a:gd name="T49" fmla="*/ 18 h 165"/>
                    <a:gd name="T50" fmla="*/ 125 w 298"/>
                    <a:gd name="T51" fmla="*/ 18 h 165"/>
                    <a:gd name="T52" fmla="*/ 125 w 298"/>
                    <a:gd name="T53" fmla="*/ 19 h 165"/>
                    <a:gd name="T54" fmla="*/ 129 w 298"/>
                    <a:gd name="T55" fmla="*/ 22 h 165"/>
                    <a:gd name="T56" fmla="*/ 158 w 298"/>
                    <a:gd name="T57" fmla="*/ 10 h 165"/>
                    <a:gd name="T58" fmla="*/ 161 w 298"/>
                    <a:gd name="T59" fmla="*/ 10 h 165"/>
                    <a:gd name="T60" fmla="*/ 187 w 298"/>
                    <a:gd name="T61" fmla="*/ 22 h 165"/>
                    <a:gd name="T62" fmla="*/ 195 w 298"/>
                    <a:gd name="T63" fmla="*/ 15 h 165"/>
                    <a:gd name="T64" fmla="*/ 235 w 298"/>
                    <a:gd name="T65" fmla="*/ 0 h 165"/>
                    <a:gd name="T66" fmla="*/ 240 w 298"/>
                    <a:gd name="T67" fmla="*/ 0 h 165"/>
                    <a:gd name="T68" fmla="*/ 282 w 298"/>
                    <a:gd name="T69" fmla="*/ 22 h 165"/>
                    <a:gd name="T70" fmla="*/ 282 w 298"/>
                    <a:gd name="T71" fmla="*/ 22 h 165"/>
                    <a:gd name="T72" fmla="*/ 291 w 298"/>
                    <a:gd name="T73" fmla="*/ 35 h 165"/>
                    <a:gd name="T74" fmla="*/ 291 w 298"/>
                    <a:gd name="T75" fmla="*/ 35 h 165"/>
                    <a:gd name="T76" fmla="*/ 297 w 298"/>
                    <a:gd name="T77" fmla="*/ 67 h 165"/>
                    <a:gd name="T78" fmla="*/ 297 w 298"/>
                    <a:gd name="T79" fmla="*/ 67 h 165"/>
                    <a:gd name="T80" fmla="*/ 296 w 298"/>
                    <a:gd name="T81" fmla="*/ 69 h 165"/>
                    <a:gd name="T82" fmla="*/ 293 w 298"/>
                    <a:gd name="T83" fmla="*/ 84 h 165"/>
                    <a:gd name="T84" fmla="*/ 293 w 298"/>
                    <a:gd name="T85" fmla="*/ 85 h 165"/>
                    <a:gd name="T86" fmla="*/ 275 w 298"/>
                    <a:gd name="T87" fmla="*/ 111 h 165"/>
                    <a:gd name="T88" fmla="*/ 235 w 298"/>
                    <a:gd name="T89" fmla="*/ 125 h 165"/>
                    <a:gd name="T90" fmla="*/ 232 w 298"/>
                    <a:gd name="T91" fmla="*/ 125 h 165"/>
                    <a:gd name="T92" fmla="*/ 199 w 298"/>
                    <a:gd name="T93" fmla="*/ 160 h 165"/>
                    <a:gd name="T94" fmla="*/ 175 w 298"/>
                    <a:gd name="T95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98" h="165">
                      <a:moveTo>
                        <a:pt x="175" y="165"/>
                      </a:moveTo>
                      <a:cubicBezTo>
                        <a:pt x="163" y="165"/>
                        <a:pt x="151" y="160"/>
                        <a:pt x="141" y="152"/>
                      </a:cubicBezTo>
                      <a:cubicBezTo>
                        <a:pt x="136" y="149"/>
                        <a:pt x="131" y="146"/>
                        <a:pt x="127" y="142"/>
                      </a:cubicBezTo>
                      <a:cubicBezTo>
                        <a:pt x="124" y="144"/>
                        <a:pt x="121" y="146"/>
                        <a:pt x="117" y="148"/>
                      </a:cubicBezTo>
                      <a:cubicBezTo>
                        <a:pt x="110" y="152"/>
                        <a:pt x="104" y="154"/>
                        <a:pt x="93" y="157"/>
                      </a:cubicBezTo>
                      <a:cubicBezTo>
                        <a:pt x="92" y="157"/>
                        <a:pt x="92" y="157"/>
                        <a:pt x="92" y="157"/>
                      </a:cubicBezTo>
                      <a:cubicBezTo>
                        <a:pt x="87" y="158"/>
                        <a:pt x="83" y="159"/>
                        <a:pt x="78" y="159"/>
                      </a:cubicBezTo>
                      <a:cubicBezTo>
                        <a:pt x="69" y="159"/>
                        <a:pt x="60" y="157"/>
                        <a:pt x="52" y="154"/>
                      </a:cubicBezTo>
                      <a:cubicBezTo>
                        <a:pt x="51" y="154"/>
                        <a:pt x="51" y="154"/>
                        <a:pt x="51" y="154"/>
                      </a:cubicBezTo>
                      <a:cubicBezTo>
                        <a:pt x="35" y="145"/>
                        <a:pt x="35" y="145"/>
                        <a:pt x="35" y="145"/>
                      </a:cubicBezTo>
                      <a:cubicBezTo>
                        <a:pt x="34" y="145"/>
                        <a:pt x="34" y="145"/>
                        <a:pt x="34" y="145"/>
                      </a:cubicBezTo>
                      <a:cubicBezTo>
                        <a:pt x="24" y="137"/>
                        <a:pt x="15" y="127"/>
                        <a:pt x="9" y="116"/>
                      </a:cubicBezTo>
                      <a:cubicBezTo>
                        <a:pt x="9" y="115"/>
                        <a:pt x="9" y="115"/>
                        <a:pt x="9" y="115"/>
                      </a:cubicBezTo>
                      <a:cubicBezTo>
                        <a:pt x="4" y="103"/>
                        <a:pt x="0" y="89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3" y="67"/>
                        <a:pt x="7" y="55"/>
                        <a:pt x="7" y="55"/>
                      </a:cubicBezTo>
                      <a:cubicBezTo>
                        <a:pt x="9" y="49"/>
                        <a:pt x="12" y="45"/>
                        <a:pt x="15" y="40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40" y="13"/>
                        <a:pt x="52" y="8"/>
                        <a:pt x="65" y="5"/>
                      </a:cubicBezTo>
                      <a:cubicBezTo>
                        <a:pt x="66" y="5"/>
                        <a:pt x="66" y="5"/>
                        <a:pt x="66" y="5"/>
                      </a:cubicBezTo>
                      <a:cubicBezTo>
                        <a:pt x="86" y="4"/>
                        <a:pt x="86" y="4"/>
                        <a:pt x="86" y="4"/>
                      </a:cubicBezTo>
                      <a:cubicBezTo>
                        <a:pt x="86" y="4"/>
                        <a:pt x="86" y="4"/>
                        <a:pt x="86" y="4"/>
                      </a:cubicBezTo>
                      <a:cubicBezTo>
                        <a:pt x="100" y="5"/>
                        <a:pt x="112" y="10"/>
                        <a:pt x="124" y="18"/>
                      </a:cubicBezTo>
                      <a:cubicBezTo>
                        <a:pt x="125" y="18"/>
                        <a:pt x="125" y="18"/>
                        <a:pt x="125" y="18"/>
                      </a:cubicBezTo>
                      <a:cubicBezTo>
                        <a:pt x="125" y="19"/>
                        <a:pt x="125" y="19"/>
                        <a:pt x="125" y="19"/>
                      </a:cubicBezTo>
                      <a:cubicBezTo>
                        <a:pt x="129" y="22"/>
                        <a:pt x="129" y="22"/>
                        <a:pt x="129" y="22"/>
                      </a:cubicBezTo>
                      <a:cubicBezTo>
                        <a:pt x="137" y="14"/>
                        <a:pt x="147" y="10"/>
                        <a:pt x="158" y="10"/>
                      </a:cubicBezTo>
                      <a:cubicBezTo>
                        <a:pt x="159" y="10"/>
                        <a:pt x="160" y="10"/>
                        <a:pt x="161" y="10"/>
                      </a:cubicBezTo>
                      <a:cubicBezTo>
                        <a:pt x="171" y="10"/>
                        <a:pt x="180" y="15"/>
                        <a:pt x="187" y="22"/>
                      </a:cubicBezTo>
                      <a:cubicBezTo>
                        <a:pt x="189" y="19"/>
                        <a:pt x="192" y="17"/>
                        <a:pt x="195" y="15"/>
                      </a:cubicBezTo>
                      <a:cubicBezTo>
                        <a:pt x="206" y="5"/>
                        <a:pt x="220" y="0"/>
                        <a:pt x="235" y="0"/>
                      </a:cubicBezTo>
                      <a:cubicBezTo>
                        <a:pt x="236" y="0"/>
                        <a:pt x="238" y="0"/>
                        <a:pt x="240" y="0"/>
                      </a:cubicBezTo>
                      <a:cubicBezTo>
                        <a:pt x="256" y="1"/>
                        <a:pt x="272" y="9"/>
                        <a:pt x="282" y="22"/>
                      </a:cubicBezTo>
                      <a:cubicBezTo>
                        <a:pt x="282" y="22"/>
                        <a:pt x="282" y="22"/>
                        <a:pt x="282" y="22"/>
                      </a:cubicBezTo>
                      <a:cubicBezTo>
                        <a:pt x="291" y="35"/>
                        <a:pt x="291" y="35"/>
                        <a:pt x="291" y="35"/>
                      </a:cubicBezTo>
                      <a:cubicBezTo>
                        <a:pt x="291" y="35"/>
                        <a:pt x="291" y="35"/>
                        <a:pt x="291" y="35"/>
                      </a:cubicBezTo>
                      <a:cubicBezTo>
                        <a:pt x="296" y="45"/>
                        <a:pt x="298" y="56"/>
                        <a:pt x="297" y="67"/>
                      </a:cubicBezTo>
                      <a:cubicBezTo>
                        <a:pt x="297" y="67"/>
                        <a:pt x="297" y="67"/>
                        <a:pt x="297" y="67"/>
                      </a:cubicBezTo>
                      <a:cubicBezTo>
                        <a:pt x="296" y="69"/>
                        <a:pt x="296" y="69"/>
                        <a:pt x="296" y="69"/>
                      </a:cubicBezTo>
                      <a:cubicBezTo>
                        <a:pt x="293" y="84"/>
                        <a:pt x="293" y="84"/>
                        <a:pt x="293" y="84"/>
                      </a:cubicBezTo>
                      <a:cubicBezTo>
                        <a:pt x="293" y="85"/>
                        <a:pt x="293" y="85"/>
                        <a:pt x="293" y="85"/>
                      </a:cubicBezTo>
                      <a:cubicBezTo>
                        <a:pt x="289" y="95"/>
                        <a:pt x="283" y="104"/>
                        <a:pt x="275" y="111"/>
                      </a:cubicBezTo>
                      <a:cubicBezTo>
                        <a:pt x="263" y="120"/>
                        <a:pt x="249" y="125"/>
                        <a:pt x="235" y="125"/>
                      </a:cubicBezTo>
                      <a:cubicBezTo>
                        <a:pt x="234" y="125"/>
                        <a:pt x="233" y="125"/>
                        <a:pt x="232" y="125"/>
                      </a:cubicBezTo>
                      <a:cubicBezTo>
                        <a:pt x="226" y="141"/>
                        <a:pt x="214" y="153"/>
                        <a:pt x="199" y="160"/>
                      </a:cubicBezTo>
                      <a:cubicBezTo>
                        <a:pt x="191" y="163"/>
                        <a:pt x="183" y="165"/>
                        <a:pt x="175" y="165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ïŝlîḓê"/>
                <p:cNvSpPr/>
                <p:nvPr/>
              </p:nvSpPr>
              <p:spPr bwMode="auto">
                <a:xfrm>
                  <a:off x="6056631" y="4238135"/>
                  <a:ext cx="814114" cy="466084"/>
                </a:xfrm>
                <a:custGeom>
                  <a:avLst/>
                  <a:gdLst>
                    <a:gd name="T0" fmla="*/ 246 w 311"/>
                    <a:gd name="T1" fmla="*/ 13 h 178"/>
                    <a:gd name="T2" fmla="*/ 292 w 311"/>
                    <a:gd name="T3" fmla="*/ 45 h 178"/>
                    <a:gd name="T4" fmla="*/ 297 w 311"/>
                    <a:gd name="T5" fmla="*/ 75 h 178"/>
                    <a:gd name="T6" fmla="*/ 277 w 311"/>
                    <a:gd name="T7" fmla="*/ 113 h 178"/>
                    <a:gd name="T8" fmla="*/ 237 w 311"/>
                    <a:gd name="T9" fmla="*/ 126 h 178"/>
                    <a:gd name="T10" fmla="*/ 203 w 311"/>
                    <a:gd name="T11" fmla="*/ 161 h 178"/>
                    <a:gd name="T12" fmla="*/ 152 w 311"/>
                    <a:gd name="T13" fmla="*/ 154 h 178"/>
                    <a:gd name="T14" fmla="*/ 132 w 311"/>
                    <a:gd name="T15" fmla="*/ 142 h 178"/>
                    <a:gd name="T16" fmla="*/ 98 w 311"/>
                    <a:gd name="T17" fmla="*/ 158 h 178"/>
                    <a:gd name="T18" fmla="*/ 61 w 311"/>
                    <a:gd name="T19" fmla="*/ 155 h 178"/>
                    <a:gd name="T20" fmla="*/ 22 w 311"/>
                    <a:gd name="T21" fmla="*/ 120 h 178"/>
                    <a:gd name="T22" fmla="*/ 16 w 311"/>
                    <a:gd name="T23" fmla="*/ 84 h 178"/>
                    <a:gd name="T24" fmla="*/ 29 w 311"/>
                    <a:gd name="T25" fmla="*/ 47 h 178"/>
                    <a:gd name="T26" fmla="*/ 74 w 311"/>
                    <a:gd name="T27" fmla="*/ 18 h 178"/>
                    <a:gd name="T28" fmla="*/ 127 w 311"/>
                    <a:gd name="T29" fmla="*/ 30 h 178"/>
                    <a:gd name="T30" fmla="*/ 137 w 311"/>
                    <a:gd name="T31" fmla="*/ 39 h 178"/>
                    <a:gd name="T32" fmla="*/ 168 w 311"/>
                    <a:gd name="T33" fmla="*/ 23 h 178"/>
                    <a:gd name="T34" fmla="*/ 206 w 311"/>
                    <a:gd name="T35" fmla="*/ 26 h 178"/>
                    <a:gd name="T36" fmla="*/ 242 w 311"/>
                    <a:gd name="T37" fmla="*/ 0 h 178"/>
                    <a:gd name="T38" fmla="*/ 197 w 311"/>
                    <a:gd name="T39" fmla="*/ 17 h 178"/>
                    <a:gd name="T40" fmla="*/ 169 w 311"/>
                    <a:gd name="T41" fmla="*/ 10 h 178"/>
                    <a:gd name="T42" fmla="*/ 136 w 311"/>
                    <a:gd name="T43" fmla="*/ 21 h 178"/>
                    <a:gd name="T44" fmla="*/ 135 w 311"/>
                    <a:gd name="T45" fmla="*/ 20 h 178"/>
                    <a:gd name="T46" fmla="*/ 94 w 311"/>
                    <a:gd name="T47" fmla="*/ 5 h 178"/>
                    <a:gd name="T48" fmla="*/ 92 w 311"/>
                    <a:gd name="T49" fmla="*/ 5 h 178"/>
                    <a:gd name="T50" fmla="*/ 73 w 311"/>
                    <a:gd name="T51" fmla="*/ 5 h 178"/>
                    <a:gd name="T52" fmla="*/ 71 w 311"/>
                    <a:gd name="T53" fmla="*/ 6 h 178"/>
                    <a:gd name="T54" fmla="*/ 32 w 311"/>
                    <a:gd name="T55" fmla="*/ 25 h 178"/>
                    <a:gd name="T56" fmla="*/ 25 w 311"/>
                    <a:gd name="T57" fmla="*/ 32 h 178"/>
                    <a:gd name="T58" fmla="*/ 18 w 311"/>
                    <a:gd name="T59" fmla="*/ 40 h 178"/>
                    <a:gd name="T60" fmla="*/ 16 w 311"/>
                    <a:gd name="T61" fmla="*/ 43 h 178"/>
                    <a:gd name="T62" fmla="*/ 4 w 311"/>
                    <a:gd name="T63" fmla="*/ 74 h 178"/>
                    <a:gd name="T64" fmla="*/ 10 w 311"/>
                    <a:gd name="T65" fmla="*/ 125 h 178"/>
                    <a:gd name="T66" fmla="*/ 11 w 311"/>
                    <a:gd name="T67" fmla="*/ 125 h 178"/>
                    <a:gd name="T68" fmla="*/ 38 w 311"/>
                    <a:gd name="T69" fmla="*/ 158 h 178"/>
                    <a:gd name="T70" fmla="*/ 55 w 311"/>
                    <a:gd name="T71" fmla="*/ 166 h 178"/>
                    <a:gd name="T72" fmla="*/ 56 w 311"/>
                    <a:gd name="T73" fmla="*/ 167 h 178"/>
                    <a:gd name="T74" fmla="*/ 85 w 311"/>
                    <a:gd name="T75" fmla="*/ 172 h 178"/>
                    <a:gd name="T76" fmla="*/ 101 w 311"/>
                    <a:gd name="T77" fmla="*/ 171 h 178"/>
                    <a:gd name="T78" fmla="*/ 128 w 311"/>
                    <a:gd name="T79" fmla="*/ 160 h 178"/>
                    <a:gd name="T80" fmla="*/ 145 w 311"/>
                    <a:gd name="T81" fmla="*/ 165 h 178"/>
                    <a:gd name="T82" fmla="*/ 208 w 311"/>
                    <a:gd name="T83" fmla="*/ 173 h 178"/>
                    <a:gd name="T84" fmla="*/ 286 w 311"/>
                    <a:gd name="T85" fmla="*/ 123 h 178"/>
                    <a:gd name="T86" fmla="*/ 306 w 311"/>
                    <a:gd name="T87" fmla="*/ 93 h 178"/>
                    <a:gd name="T88" fmla="*/ 307 w 311"/>
                    <a:gd name="T89" fmla="*/ 91 h 178"/>
                    <a:gd name="T90" fmla="*/ 310 w 311"/>
                    <a:gd name="T91" fmla="*/ 77 h 178"/>
                    <a:gd name="T92" fmla="*/ 310 w 311"/>
                    <a:gd name="T93" fmla="*/ 75 h 178"/>
                    <a:gd name="T94" fmla="*/ 304 w 311"/>
                    <a:gd name="T95" fmla="*/ 39 h 178"/>
                    <a:gd name="T96" fmla="*/ 303 w 311"/>
                    <a:gd name="T97" fmla="*/ 38 h 178"/>
                    <a:gd name="T98" fmla="*/ 295 w 311"/>
                    <a:gd name="T99" fmla="*/ 26 h 178"/>
                    <a:gd name="T100" fmla="*/ 294 w 311"/>
                    <a:gd name="T101" fmla="*/ 25 h 178"/>
                    <a:gd name="T102" fmla="*/ 242 w 311"/>
                    <a:gd name="T103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11" h="178">
                      <a:moveTo>
                        <a:pt x="242" y="13"/>
                      </a:moveTo>
                      <a:cubicBezTo>
                        <a:pt x="243" y="13"/>
                        <a:pt x="245" y="13"/>
                        <a:pt x="246" y="13"/>
                      </a:cubicBezTo>
                      <a:cubicBezTo>
                        <a:pt x="261" y="15"/>
                        <a:pt x="275" y="22"/>
                        <a:pt x="284" y="33"/>
                      </a:cubicBezTo>
                      <a:cubicBezTo>
                        <a:pt x="287" y="37"/>
                        <a:pt x="289" y="41"/>
                        <a:pt x="292" y="45"/>
                      </a:cubicBezTo>
                      <a:cubicBezTo>
                        <a:pt x="296" y="54"/>
                        <a:pt x="298" y="64"/>
                        <a:pt x="297" y="74"/>
                      </a:cubicBezTo>
                      <a:cubicBezTo>
                        <a:pt x="297" y="74"/>
                        <a:pt x="297" y="75"/>
                        <a:pt x="297" y="75"/>
                      </a:cubicBezTo>
                      <a:cubicBezTo>
                        <a:pt x="296" y="80"/>
                        <a:pt x="295" y="85"/>
                        <a:pt x="294" y="90"/>
                      </a:cubicBezTo>
                      <a:cubicBezTo>
                        <a:pt x="290" y="99"/>
                        <a:pt x="285" y="107"/>
                        <a:pt x="277" y="113"/>
                      </a:cubicBezTo>
                      <a:cubicBezTo>
                        <a:pt x="267" y="121"/>
                        <a:pt x="255" y="126"/>
                        <a:pt x="242" y="126"/>
                      </a:cubicBezTo>
                      <a:cubicBezTo>
                        <a:pt x="240" y="126"/>
                        <a:pt x="239" y="126"/>
                        <a:pt x="237" y="126"/>
                      </a:cubicBezTo>
                      <a:cubicBezTo>
                        <a:pt x="236" y="126"/>
                        <a:pt x="235" y="126"/>
                        <a:pt x="234" y="125"/>
                      </a:cubicBezTo>
                      <a:cubicBezTo>
                        <a:pt x="230" y="141"/>
                        <a:pt x="219" y="154"/>
                        <a:pt x="203" y="161"/>
                      </a:cubicBezTo>
                      <a:cubicBezTo>
                        <a:pt x="196" y="164"/>
                        <a:pt x="189" y="165"/>
                        <a:pt x="182" y="165"/>
                      </a:cubicBezTo>
                      <a:cubicBezTo>
                        <a:pt x="171" y="165"/>
                        <a:pt x="160" y="161"/>
                        <a:pt x="152" y="154"/>
                      </a:cubicBezTo>
                      <a:cubicBezTo>
                        <a:pt x="145" y="150"/>
                        <a:pt x="139" y="145"/>
                        <a:pt x="134" y="140"/>
                      </a:cubicBezTo>
                      <a:cubicBezTo>
                        <a:pt x="133" y="141"/>
                        <a:pt x="133" y="141"/>
                        <a:pt x="132" y="142"/>
                      </a:cubicBezTo>
                      <a:cubicBezTo>
                        <a:pt x="129" y="145"/>
                        <a:pt x="125" y="147"/>
                        <a:pt x="121" y="149"/>
                      </a:cubicBezTo>
                      <a:cubicBezTo>
                        <a:pt x="114" y="154"/>
                        <a:pt x="109" y="155"/>
                        <a:pt x="98" y="158"/>
                      </a:cubicBezTo>
                      <a:cubicBezTo>
                        <a:pt x="94" y="159"/>
                        <a:pt x="89" y="159"/>
                        <a:pt x="85" y="159"/>
                      </a:cubicBezTo>
                      <a:cubicBezTo>
                        <a:pt x="77" y="159"/>
                        <a:pt x="69" y="158"/>
                        <a:pt x="61" y="155"/>
                      </a:cubicBezTo>
                      <a:cubicBezTo>
                        <a:pt x="56" y="152"/>
                        <a:pt x="50" y="149"/>
                        <a:pt x="45" y="147"/>
                      </a:cubicBezTo>
                      <a:cubicBezTo>
                        <a:pt x="35" y="140"/>
                        <a:pt x="28" y="131"/>
                        <a:pt x="22" y="120"/>
                      </a:cubicBezTo>
                      <a:cubicBezTo>
                        <a:pt x="18" y="109"/>
                        <a:pt x="13" y="95"/>
                        <a:pt x="16" y="83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5" y="84"/>
                        <a:pt x="18" y="69"/>
                        <a:pt x="20" y="64"/>
                      </a:cubicBezTo>
                      <a:cubicBezTo>
                        <a:pt x="22" y="58"/>
                        <a:pt x="26" y="53"/>
                        <a:pt x="29" y="47"/>
                      </a:cubicBezTo>
                      <a:cubicBezTo>
                        <a:pt x="33" y="43"/>
                        <a:pt x="37" y="38"/>
                        <a:pt x="41" y="34"/>
                      </a:cubicBezTo>
                      <a:cubicBezTo>
                        <a:pt x="50" y="26"/>
                        <a:pt x="61" y="21"/>
                        <a:pt x="74" y="18"/>
                      </a:cubicBezTo>
                      <a:cubicBezTo>
                        <a:pt x="80" y="18"/>
                        <a:pt x="86" y="18"/>
                        <a:pt x="92" y="17"/>
                      </a:cubicBezTo>
                      <a:cubicBezTo>
                        <a:pt x="105" y="18"/>
                        <a:pt x="117" y="23"/>
                        <a:pt x="127" y="30"/>
                      </a:cubicBezTo>
                      <a:cubicBezTo>
                        <a:pt x="127" y="30"/>
                        <a:pt x="127" y="30"/>
                        <a:pt x="127" y="30"/>
                      </a:cubicBezTo>
                      <a:cubicBezTo>
                        <a:pt x="130" y="33"/>
                        <a:pt x="134" y="36"/>
                        <a:pt x="137" y="39"/>
                      </a:cubicBezTo>
                      <a:cubicBezTo>
                        <a:pt x="143" y="29"/>
                        <a:pt x="154" y="23"/>
                        <a:pt x="165" y="23"/>
                      </a:cubicBezTo>
                      <a:cubicBezTo>
                        <a:pt x="166" y="23"/>
                        <a:pt x="167" y="23"/>
                        <a:pt x="168" y="23"/>
                      </a:cubicBezTo>
                      <a:cubicBezTo>
                        <a:pt x="179" y="24"/>
                        <a:pt x="189" y="31"/>
                        <a:pt x="194" y="40"/>
                      </a:cubicBezTo>
                      <a:cubicBezTo>
                        <a:pt x="197" y="35"/>
                        <a:pt x="201" y="30"/>
                        <a:pt x="206" y="26"/>
                      </a:cubicBezTo>
                      <a:cubicBezTo>
                        <a:pt x="216" y="18"/>
                        <a:pt x="229" y="13"/>
                        <a:pt x="242" y="13"/>
                      </a:cubicBezTo>
                      <a:moveTo>
                        <a:pt x="242" y="0"/>
                      </a:moveTo>
                      <a:cubicBezTo>
                        <a:pt x="242" y="0"/>
                        <a:pt x="242" y="0"/>
                        <a:pt x="242" y="0"/>
                      </a:cubicBezTo>
                      <a:cubicBezTo>
                        <a:pt x="226" y="0"/>
                        <a:pt x="210" y="6"/>
                        <a:pt x="197" y="17"/>
                      </a:cubicBezTo>
                      <a:cubicBezTo>
                        <a:pt x="196" y="18"/>
                        <a:pt x="195" y="19"/>
                        <a:pt x="194" y="20"/>
                      </a:cubicBezTo>
                      <a:cubicBezTo>
                        <a:pt x="187" y="14"/>
                        <a:pt x="178" y="11"/>
                        <a:pt x="169" y="10"/>
                      </a:cubicBezTo>
                      <a:cubicBezTo>
                        <a:pt x="168" y="10"/>
                        <a:pt x="167" y="10"/>
                        <a:pt x="165" y="10"/>
                      </a:cubicBezTo>
                      <a:cubicBezTo>
                        <a:pt x="155" y="10"/>
                        <a:pt x="144" y="14"/>
                        <a:pt x="136" y="21"/>
                      </a:cubicBezTo>
                      <a:cubicBezTo>
                        <a:pt x="135" y="20"/>
                        <a:pt x="135" y="20"/>
                        <a:pt x="135" y="20"/>
                      </a:cubicBezTo>
                      <a:cubicBezTo>
                        <a:pt x="135" y="20"/>
                        <a:pt x="135" y="20"/>
                        <a:pt x="135" y="20"/>
                      </a:cubicBezTo>
                      <a:cubicBezTo>
                        <a:pt x="135" y="19"/>
                        <a:pt x="135" y="19"/>
                        <a:pt x="135" y="19"/>
                      </a:cubicBezTo>
                      <a:cubicBezTo>
                        <a:pt x="122" y="11"/>
                        <a:pt x="108" y="6"/>
                        <a:pt x="94" y="5"/>
                      </a:cubicBezTo>
                      <a:cubicBezTo>
                        <a:pt x="93" y="4"/>
                        <a:pt x="93" y="4"/>
                        <a:pt x="93" y="4"/>
                      </a:cubicBezTo>
                      <a:cubicBezTo>
                        <a:pt x="92" y="5"/>
                        <a:pt x="92" y="5"/>
                        <a:pt x="92" y="5"/>
                      </a:cubicBezTo>
                      <a:cubicBezTo>
                        <a:pt x="90" y="5"/>
                        <a:pt x="90" y="5"/>
                        <a:pt x="90" y="5"/>
                      </a:cubicBezTo>
                      <a:cubicBezTo>
                        <a:pt x="73" y="5"/>
                        <a:pt x="73" y="5"/>
                        <a:pt x="73" y="5"/>
                      </a:cubicBezTo>
                      <a:cubicBezTo>
                        <a:pt x="72" y="6"/>
                        <a:pt x="72" y="6"/>
                        <a:pt x="72" y="6"/>
                      </a:cubicBezTo>
                      <a:cubicBezTo>
                        <a:pt x="71" y="6"/>
                        <a:pt x="71" y="6"/>
                        <a:pt x="71" y="6"/>
                      </a:cubicBezTo>
                      <a:cubicBezTo>
                        <a:pt x="57" y="8"/>
                        <a:pt x="44" y="15"/>
                        <a:pt x="33" y="24"/>
                      </a:cubicBezTo>
                      <a:cubicBezTo>
                        <a:pt x="32" y="25"/>
                        <a:pt x="32" y="25"/>
                        <a:pt x="32" y="25"/>
                      </a:cubicBezTo>
                      <a:cubicBezTo>
                        <a:pt x="31" y="25"/>
                        <a:pt x="31" y="25"/>
                        <a:pt x="31" y="25"/>
                      </a:cubicBezTo>
                      <a:cubicBezTo>
                        <a:pt x="25" y="32"/>
                        <a:pt x="25" y="32"/>
                        <a:pt x="25" y="32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8" y="40"/>
                        <a:pt x="18" y="40"/>
                        <a:pt x="18" y="40"/>
                      </a:cubicBezTo>
                      <a:cubicBezTo>
                        <a:pt x="18" y="41"/>
                        <a:pt x="18" y="41"/>
                        <a:pt x="18" y="41"/>
                      </a:cubicBezTo>
                      <a:cubicBezTo>
                        <a:pt x="17" y="42"/>
                        <a:pt x="17" y="43"/>
                        <a:pt x="16" y="43"/>
                      </a:cubicBezTo>
                      <a:cubicBezTo>
                        <a:pt x="13" y="48"/>
                        <a:pt x="10" y="54"/>
                        <a:pt x="8" y="60"/>
                      </a:cubicBezTo>
                      <a:cubicBezTo>
                        <a:pt x="7" y="61"/>
                        <a:pt x="6" y="64"/>
                        <a:pt x="4" y="74"/>
                      </a:cubicBezTo>
                      <a:cubicBezTo>
                        <a:pt x="4" y="77"/>
                        <a:pt x="3" y="79"/>
                        <a:pt x="3" y="81"/>
                      </a:cubicBezTo>
                      <a:cubicBezTo>
                        <a:pt x="0" y="97"/>
                        <a:pt x="5" y="112"/>
                        <a:pt x="10" y="125"/>
                      </a:cubicBezTo>
                      <a:cubicBezTo>
                        <a:pt x="10" y="125"/>
                        <a:pt x="10" y="125"/>
                        <a:pt x="10" y="125"/>
                      </a:cubicBezTo>
                      <a:cubicBezTo>
                        <a:pt x="11" y="125"/>
                        <a:pt x="11" y="125"/>
                        <a:pt x="11" y="125"/>
                      </a:cubicBezTo>
                      <a:cubicBezTo>
                        <a:pt x="17" y="138"/>
                        <a:pt x="26" y="149"/>
                        <a:pt x="38" y="157"/>
                      </a:cubicBezTo>
                      <a:cubicBezTo>
                        <a:pt x="38" y="158"/>
                        <a:pt x="38" y="158"/>
                        <a:pt x="38" y="158"/>
                      </a:cubicBezTo>
                      <a:cubicBezTo>
                        <a:pt x="39" y="158"/>
                        <a:pt x="39" y="158"/>
                        <a:pt x="39" y="158"/>
                      </a:cubicBezTo>
                      <a:cubicBezTo>
                        <a:pt x="55" y="166"/>
                        <a:pt x="55" y="166"/>
                        <a:pt x="55" y="166"/>
                      </a:cubicBezTo>
                      <a:cubicBezTo>
                        <a:pt x="55" y="166"/>
                        <a:pt x="55" y="166"/>
                        <a:pt x="55" y="166"/>
                      </a:cubicBezTo>
                      <a:cubicBezTo>
                        <a:pt x="56" y="167"/>
                        <a:pt x="56" y="167"/>
                        <a:pt x="56" y="167"/>
                      </a:cubicBezTo>
                      <a:cubicBezTo>
                        <a:pt x="57" y="167"/>
                        <a:pt x="57" y="167"/>
                        <a:pt x="57" y="167"/>
                      </a:cubicBezTo>
                      <a:cubicBezTo>
                        <a:pt x="66" y="171"/>
                        <a:pt x="75" y="172"/>
                        <a:pt x="85" y="172"/>
                      </a:cubicBezTo>
                      <a:cubicBezTo>
                        <a:pt x="90" y="172"/>
                        <a:pt x="95" y="172"/>
                        <a:pt x="100" y="171"/>
                      </a:cubicBezTo>
                      <a:cubicBezTo>
                        <a:pt x="101" y="171"/>
                        <a:pt x="101" y="171"/>
                        <a:pt x="101" y="171"/>
                      </a:cubicBezTo>
                      <a:cubicBezTo>
                        <a:pt x="101" y="171"/>
                        <a:pt x="101" y="171"/>
                        <a:pt x="101" y="171"/>
                      </a:cubicBezTo>
                      <a:cubicBezTo>
                        <a:pt x="112" y="168"/>
                        <a:pt x="119" y="166"/>
                        <a:pt x="128" y="160"/>
                      </a:cubicBezTo>
                      <a:cubicBezTo>
                        <a:pt x="130" y="159"/>
                        <a:pt x="131" y="158"/>
                        <a:pt x="133" y="157"/>
                      </a:cubicBezTo>
                      <a:cubicBezTo>
                        <a:pt x="137" y="160"/>
                        <a:pt x="141" y="162"/>
                        <a:pt x="145" y="165"/>
                      </a:cubicBezTo>
                      <a:cubicBezTo>
                        <a:pt x="155" y="173"/>
                        <a:pt x="168" y="178"/>
                        <a:pt x="182" y="178"/>
                      </a:cubicBezTo>
                      <a:cubicBezTo>
                        <a:pt x="191" y="178"/>
                        <a:pt x="200" y="176"/>
                        <a:pt x="208" y="173"/>
                      </a:cubicBezTo>
                      <a:cubicBezTo>
                        <a:pt x="224" y="166"/>
                        <a:pt x="236" y="154"/>
                        <a:pt x="243" y="139"/>
                      </a:cubicBezTo>
                      <a:cubicBezTo>
                        <a:pt x="259" y="139"/>
                        <a:pt x="274" y="133"/>
                        <a:pt x="286" y="123"/>
                      </a:cubicBezTo>
                      <a:cubicBezTo>
                        <a:pt x="295" y="115"/>
                        <a:pt x="302" y="105"/>
                        <a:pt x="306" y="94"/>
                      </a:cubicBezTo>
                      <a:cubicBezTo>
                        <a:pt x="306" y="93"/>
                        <a:pt x="306" y="93"/>
                        <a:pt x="306" y="93"/>
                      </a:cubicBezTo>
                      <a:cubicBezTo>
                        <a:pt x="306" y="92"/>
                        <a:pt x="306" y="92"/>
                        <a:pt x="306" y="92"/>
                      </a:cubicBezTo>
                      <a:cubicBezTo>
                        <a:pt x="307" y="91"/>
                        <a:pt x="307" y="91"/>
                        <a:pt x="307" y="91"/>
                      </a:cubicBezTo>
                      <a:cubicBezTo>
                        <a:pt x="308" y="87"/>
                        <a:pt x="309" y="82"/>
                        <a:pt x="309" y="78"/>
                      </a:cubicBezTo>
                      <a:cubicBezTo>
                        <a:pt x="310" y="77"/>
                        <a:pt x="310" y="77"/>
                        <a:pt x="310" y="77"/>
                      </a:cubicBezTo>
                      <a:cubicBezTo>
                        <a:pt x="310" y="76"/>
                        <a:pt x="310" y="76"/>
                        <a:pt x="310" y="76"/>
                      </a:cubicBezTo>
                      <a:cubicBezTo>
                        <a:pt x="310" y="75"/>
                        <a:pt x="310" y="75"/>
                        <a:pt x="310" y="75"/>
                      </a:cubicBezTo>
                      <a:cubicBezTo>
                        <a:pt x="310" y="75"/>
                        <a:pt x="310" y="75"/>
                        <a:pt x="310" y="75"/>
                      </a:cubicBezTo>
                      <a:cubicBezTo>
                        <a:pt x="311" y="62"/>
                        <a:pt x="309" y="50"/>
                        <a:pt x="304" y="39"/>
                      </a:cubicBezTo>
                      <a:cubicBezTo>
                        <a:pt x="303" y="39"/>
                        <a:pt x="303" y="39"/>
                        <a:pt x="303" y="39"/>
                      </a:cubicBezTo>
                      <a:cubicBezTo>
                        <a:pt x="303" y="38"/>
                        <a:pt x="303" y="38"/>
                        <a:pt x="303" y="38"/>
                      </a:cubicBezTo>
                      <a:cubicBezTo>
                        <a:pt x="302" y="36"/>
                        <a:pt x="302" y="36"/>
                        <a:pt x="302" y="36"/>
                      </a:cubicBezTo>
                      <a:cubicBezTo>
                        <a:pt x="299" y="33"/>
                        <a:pt x="297" y="29"/>
                        <a:pt x="295" y="26"/>
                      </a:cubicBezTo>
                      <a:cubicBezTo>
                        <a:pt x="295" y="25"/>
                        <a:pt x="295" y="25"/>
                        <a:pt x="295" y="25"/>
                      </a:cubicBezTo>
                      <a:cubicBezTo>
                        <a:pt x="294" y="25"/>
                        <a:pt x="294" y="25"/>
                        <a:pt x="294" y="25"/>
                      </a:cubicBezTo>
                      <a:cubicBezTo>
                        <a:pt x="282" y="11"/>
                        <a:pt x="265" y="2"/>
                        <a:pt x="247" y="1"/>
                      </a:cubicBezTo>
                      <a:cubicBezTo>
                        <a:pt x="246" y="0"/>
                        <a:pt x="244" y="0"/>
                        <a:pt x="2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" name="îŝľiḑè"/>
                <p:cNvSpPr/>
                <p:nvPr/>
              </p:nvSpPr>
              <p:spPr bwMode="auto">
                <a:xfrm>
                  <a:off x="6022901" y="3857909"/>
                  <a:ext cx="725190" cy="568807"/>
                </a:xfrm>
                <a:custGeom>
                  <a:avLst/>
                  <a:gdLst>
                    <a:gd name="T0" fmla="*/ 198 w 277"/>
                    <a:gd name="T1" fmla="*/ 218 h 218"/>
                    <a:gd name="T2" fmla="*/ 164 w 277"/>
                    <a:gd name="T3" fmla="*/ 210 h 218"/>
                    <a:gd name="T4" fmla="*/ 164 w 277"/>
                    <a:gd name="T5" fmla="*/ 210 h 218"/>
                    <a:gd name="T6" fmla="*/ 147 w 277"/>
                    <a:gd name="T7" fmla="*/ 199 h 218"/>
                    <a:gd name="T8" fmla="*/ 147 w 277"/>
                    <a:gd name="T9" fmla="*/ 198 h 218"/>
                    <a:gd name="T10" fmla="*/ 125 w 277"/>
                    <a:gd name="T11" fmla="*/ 165 h 218"/>
                    <a:gd name="T12" fmla="*/ 124 w 277"/>
                    <a:gd name="T13" fmla="*/ 164 h 218"/>
                    <a:gd name="T14" fmla="*/ 124 w 277"/>
                    <a:gd name="T15" fmla="*/ 163 h 218"/>
                    <a:gd name="T16" fmla="*/ 123 w 277"/>
                    <a:gd name="T17" fmla="*/ 158 h 218"/>
                    <a:gd name="T18" fmla="*/ 116 w 277"/>
                    <a:gd name="T19" fmla="*/ 159 h 218"/>
                    <a:gd name="T20" fmla="*/ 90 w 277"/>
                    <a:gd name="T21" fmla="*/ 149 h 218"/>
                    <a:gd name="T22" fmla="*/ 77 w 277"/>
                    <a:gd name="T23" fmla="*/ 124 h 218"/>
                    <a:gd name="T24" fmla="*/ 66 w 277"/>
                    <a:gd name="T25" fmla="*/ 125 h 218"/>
                    <a:gd name="T26" fmla="*/ 62 w 277"/>
                    <a:gd name="T27" fmla="*/ 125 h 218"/>
                    <a:gd name="T28" fmla="*/ 21 w 277"/>
                    <a:gd name="T29" fmla="*/ 110 h 218"/>
                    <a:gd name="T30" fmla="*/ 0 w 277"/>
                    <a:gd name="T31" fmla="*/ 67 h 218"/>
                    <a:gd name="T32" fmla="*/ 0 w 277"/>
                    <a:gd name="T33" fmla="*/ 67 h 218"/>
                    <a:gd name="T34" fmla="*/ 1 w 277"/>
                    <a:gd name="T35" fmla="*/ 52 h 218"/>
                    <a:gd name="T36" fmla="*/ 1 w 277"/>
                    <a:gd name="T37" fmla="*/ 51 h 218"/>
                    <a:gd name="T38" fmla="*/ 15 w 277"/>
                    <a:gd name="T39" fmla="*/ 22 h 218"/>
                    <a:gd name="T40" fmla="*/ 16 w 277"/>
                    <a:gd name="T41" fmla="*/ 22 h 218"/>
                    <a:gd name="T42" fmla="*/ 17 w 277"/>
                    <a:gd name="T43" fmla="*/ 21 h 218"/>
                    <a:gd name="T44" fmla="*/ 29 w 277"/>
                    <a:gd name="T45" fmla="*/ 10 h 218"/>
                    <a:gd name="T46" fmla="*/ 29 w 277"/>
                    <a:gd name="T47" fmla="*/ 10 h 218"/>
                    <a:gd name="T48" fmla="*/ 59 w 277"/>
                    <a:gd name="T49" fmla="*/ 0 h 218"/>
                    <a:gd name="T50" fmla="*/ 63 w 277"/>
                    <a:gd name="T51" fmla="*/ 0 h 218"/>
                    <a:gd name="T52" fmla="*/ 102 w 277"/>
                    <a:gd name="T53" fmla="*/ 14 h 218"/>
                    <a:gd name="T54" fmla="*/ 135 w 277"/>
                    <a:gd name="T55" fmla="*/ 4 h 218"/>
                    <a:gd name="T56" fmla="*/ 149 w 277"/>
                    <a:gd name="T57" fmla="*/ 6 h 218"/>
                    <a:gd name="T58" fmla="*/ 191 w 277"/>
                    <a:gd name="T59" fmla="*/ 46 h 218"/>
                    <a:gd name="T60" fmla="*/ 196 w 277"/>
                    <a:gd name="T61" fmla="*/ 63 h 218"/>
                    <a:gd name="T62" fmla="*/ 198 w 277"/>
                    <a:gd name="T63" fmla="*/ 63 h 218"/>
                    <a:gd name="T64" fmla="*/ 208 w 277"/>
                    <a:gd name="T65" fmla="*/ 64 h 218"/>
                    <a:gd name="T66" fmla="*/ 233 w 277"/>
                    <a:gd name="T67" fmla="*/ 71 h 218"/>
                    <a:gd name="T68" fmla="*/ 234 w 277"/>
                    <a:gd name="T69" fmla="*/ 71 h 218"/>
                    <a:gd name="T70" fmla="*/ 264 w 277"/>
                    <a:gd name="T71" fmla="*/ 98 h 218"/>
                    <a:gd name="T72" fmla="*/ 264 w 277"/>
                    <a:gd name="T73" fmla="*/ 98 h 218"/>
                    <a:gd name="T74" fmla="*/ 272 w 277"/>
                    <a:gd name="T75" fmla="*/ 116 h 218"/>
                    <a:gd name="T76" fmla="*/ 272 w 277"/>
                    <a:gd name="T77" fmla="*/ 116 h 218"/>
                    <a:gd name="T78" fmla="*/ 275 w 277"/>
                    <a:gd name="T79" fmla="*/ 154 h 218"/>
                    <a:gd name="T80" fmla="*/ 275 w 277"/>
                    <a:gd name="T81" fmla="*/ 155 h 218"/>
                    <a:gd name="T82" fmla="*/ 257 w 277"/>
                    <a:gd name="T83" fmla="*/ 191 h 218"/>
                    <a:gd name="T84" fmla="*/ 251 w 277"/>
                    <a:gd name="T85" fmla="*/ 196 h 218"/>
                    <a:gd name="T86" fmla="*/ 241 w 277"/>
                    <a:gd name="T87" fmla="*/ 204 h 218"/>
                    <a:gd name="T88" fmla="*/ 226 w 277"/>
                    <a:gd name="T89" fmla="*/ 212 h 218"/>
                    <a:gd name="T90" fmla="*/ 222 w 277"/>
                    <a:gd name="T91" fmla="*/ 214 h 218"/>
                    <a:gd name="T92" fmla="*/ 203 w 277"/>
                    <a:gd name="T93" fmla="*/ 217 h 218"/>
                    <a:gd name="T94" fmla="*/ 203 w 277"/>
                    <a:gd name="T95" fmla="*/ 217 h 218"/>
                    <a:gd name="T96" fmla="*/ 198 w 277"/>
                    <a:gd name="T97" fmla="*/ 21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77" h="218">
                      <a:moveTo>
                        <a:pt x="198" y="218"/>
                      </a:moveTo>
                      <a:cubicBezTo>
                        <a:pt x="186" y="218"/>
                        <a:pt x="175" y="215"/>
                        <a:pt x="164" y="210"/>
                      </a:cubicBezTo>
                      <a:cubicBezTo>
                        <a:pt x="164" y="210"/>
                        <a:pt x="164" y="210"/>
                        <a:pt x="164" y="210"/>
                      </a:cubicBezTo>
                      <a:cubicBezTo>
                        <a:pt x="147" y="199"/>
                        <a:pt x="147" y="199"/>
                        <a:pt x="147" y="199"/>
                      </a:cubicBezTo>
                      <a:cubicBezTo>
                        <a:pt x="147" y="198"/>
                        <a:pt x="147" y="198"/>
                        <a:pt x="147" y="198"/>
                      </a:cubicBezTo>
                      <a:cubicBezTo>
                        <a:pt x="137" y="189"/>
                        <a:pt x="129" y="178"/>
                        <a:pt x="125" y="165"/>
                      </a:cubicBezTo>
                      <a:cubicBezTo>
                        <a:pt x="124" y="164"/>
                        <a:pt x="124" y="164"/>
                        <a:pt x="124" y="164"/>
                      </a:cubicBezTo>
                      <a:cubicBezTo>
                        <a:pt x="124" y="163"/>
                        <a:pt x="124" y="163"/>
                        <a:pt x="124" y="163"/>
                      </a:cubicBezTo>
                      <a:cubicBezTo>
                        <a:pt x="123" y="158"/>
                        <a:pt x="123" y="158"/>
                        <a:pt x="123" y="158"/>
                      </a:cubicBezTo>
                      <a:cubicBezTo>
                        <a:pt x="121" y="158"/>
                        <a:pt x="118" y="159"/>
                        <a:pt x="116" y="159"/>
                      </a:cubicBezTo>
                      <a:cubicBezTo>
                        <a:pt x="106" y="159"/>
                        <a:pt x="97" y="155"/>
                        <a:pt x="90" y="149"/>
                      </a:cubicBezTo>
                      <a:cubicBezTo>
                        <a:pt x="82" y="142"/>
                        <a:pt x="78" y="133"/>
                        <a:pt x="77" y="124"/>
                      </a:cubicBezTo>
                      <a:cubicBezTo>
                        <a:pt x="73" y="124"/>
                        <a:pt x="70" y="125"/>
                        <a:pt x="66" y="125"/>
                      </a:cubicBezTo>
                      <a:cubicBezTo>
                        <a:pt x="65" y="125"/>
                        <a:pt x="63" y="125"/>
                        <a:pt x="62" y="125"/>
                      </a:cubicBezTo>
                      <a:cubicBezTo>
                        <a:pt x="47" y="125"/>
                        <a:pt x="32" y="120"/>
                        <a:pt x="21" y="110"/>
                      </a:cubicBezTo>
                      <a:cubicBezTo>
                        <a:pt x="9" y="99"/>
                        <a:pt x="1" y="83"/>
                        <a:pt x="0" y="67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1" y="52"/>
                        <a:pt x="1" y="52"/>
                        <a:pt x="1" y="52"/>
                      </a:cubicBezTo>
                      <a:cubicBezTo>
                        <a:pt x="1" y="51"/>
                        <a:pt x="1" y="51"/>
                        <a:pt x="1" y="51"/>
                      </a:cubicBezTo>
                      <a:cubicBezTo>
                        <a:pt x="3" y="40"/>
                        <a:pt x="8" y="31"/>
                        <a:pt x="15" y="22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29" y="10"/>
                        <a:pt x="29" y="10"/>
                        <a:pt x="29" y="10"/>
                      </a:cubicBezTo>
                      <a:cubicBezTo>
                        <a:pt x="29" y="10"/>
                        <a:pt x="29" y="10"/>
                        <a:pt x="29" y="10"/>
                      </a:cubicBezTo>
                      <a:cubicBezTo>
                        <a:pt x="38" y="4"/>
                        <a:pt x="48" y="1"/>
                        <a:pt x="59" y="0"/>
                      </a:cubicBezTo>
                      <a:cubicBezTo>
                        <a:pt x="60" y="0"/>
                        <a:pt x="62" y="0"/>
                        <a:pt x="63" y="0"/>
                      </a:cubicBezTo>
                      <a:cubicBezTo>
                        <a:pt x="77" y="0"/>
                        <a:pt x="91" y="5"/>
                        <a:pt x="102" y="14"/>
                      </a:cubicBezTo>
                      <a:cubicBezTo>
                        <a:pt x="112" y="8"/>
                        <a:pt x="123" y="4"/>
                        <a:pt x="135" y="4"/>
                      </a:cubicBezTo>
                      <a:cubicBezTo>
                        <a:pt x="140" y="4"/>
                        <a:pt x="144" y="5"/>
                        <a:pt x="149" y="6"/>
                      </a:cubicBezTo>
                      <a:cubicBezTo>
                        <a:pt x="170" y="11"/>
                        <a:pt x="186" y="27"/>
                        <a:pt x="191" y="46"/>
                      </a:cubicBezTo>
                      <a:cubicBezTo>
                        <a:pt x="193" y="52"/>
                        <a:pt x="195" y="58"/>
                        <a:pt x="196" y="63"/>
                      </a:cubicBezTo>
                      <a:cubicBezTo>
                        <a:pt x="197" y="63"/>
                        <a:pt x="197" y="63"/>
                        <a:pt x="198" y="63"/>
                      </a:cubicBezTo>
                      <a:cubicBezTo>
                        <a:pt x="201" y="63"/>
                        <a:pt x="204" y="64"/>
                        <a:pt x="208" y="64"/>
                      </a:cubicBezTo>
                      <a:cubicBezTo>
                        <a:pt x="216" y="65"/>
                        <a:pt x="223" y="67"/>
                        <a:pt x="233" y="71"/>
                      </a:cubicBezTo>
                      <a:cubicBezTo>
                        <a:pt x="234" y="71"/>
                        <a:pt x="234" y="71"/>
                        <a:pt x="234" y="71"/>
                      </a:cubicBezTo>
                      <a:cubicBezTo>
                        <a:pt x="246" y="78"/>
                        <a:pt x="256" y="87"/>
                        <a:pt x="264" y="98"/>
                      </a:cubicBezTo>
                      <a:cubicBezTo>
                        <a:pt x="264" y="98"/>
                        <a:pt x="264" y="98"/>
                        <a:pt x="264" y="98"/>
                      </a:cubicBezTo>
                      <a:cubicBezTo>
                        <a:pt x="272" y="116"/>
                        <a:pt x="272" y="116"/>
                        <a:pt x="272" y="116"/>
                      </a:cubicBezTo>
                      <a:cubicBezTo>
                        <a:pt x="272" y="116"/>
                        <a:pt x="272" y="116"/>
                        <a:pt x="272" y="116"/>
                      </a:cubicBezTo>
                      <a:cubicBezTo>
                        <a:pt x="277" y="128"/>
                        <a:pt x="277" y="141"/>
                        <a:pt x="275" y="154"/>
                      </a:cubicBezTo>
                      <a:cubicBezTo>
                        <a:pt x="275" y="155"/>
                        <a:pt x="275" y="155"/>
                        <a:pt x="275" y="155"/>
                      </a:cubicBezTo>
                      <a:cubicBezTo>
                        <a:pt x="272" y="167"/>
                        <a:pt x="267" y="182"/>
                        <a:pt x="257" y="191"/>
                      </a:cubicBezTo>
                      <a:cubicBezTo>
                        <a:pt x="255" y="192"/>
                        <a:pt x="254" y="194"/>
                        <a:pt x="251" y="196"/>
                      </a:cubicBezTo>
                      <a:cubicBezTo>
                        <a:pt x="247" y="200"/>
                        <a:pt x="243" y="203"/>
                        <a:pt x="241" y="204"/>
                      </a:cubicBezTo>
                      <a:cubicBezTo>
                        <a:pt x="236" y="208"/>
                        <a:pt x="231" y="210"/>
                        <a:pt x="226" y="212"/>
                      </a:cubicBezTo>
                      <a:cubicBezTo>
                        <a:pt x="222" y="214"/>
                        <a:pt x="222" y="214"/>
                        <a:pt x="222" y="214"/>
                      </a:cubicBezTo>
                      <a:cubicBezTo>
                        <a:pt x="203" y="217"/>
                        <a:pt x="203" y="217"/>
                        <a:pt x="203" y="217"/>
                      </a:cubicBezTo>
                      <a:cubicBezTo>
                        <a:pt x="203" y="217"/>
                        <a:pt x="203" y="217"/>
                        <a:pt x="203" y="217"/>
                      </a:cubicBezTo>
                      <a:cubicBezTo>
                        <a:pt x="201" y="217"/>
                        <a:pt x="199" y="218"/>
                        <a:pt x="198" y="218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" name="ï$lïḋe"/>
                <p:cNvSpPr/>
                <p:nvPr/>
              </p:nvSpPr>
              <p:spPr bwMode="auto">
                <a:xfrm>
                  <a:off x="6007569" y="3841045"/>
                  <a:ext cx="758920" cy="601003"/>
                </a:xfrm>
                <a:custGeom>
                  <a:avLst/>
                  <a:gdLst>
                    <a:gd name="T0" fmla="*/ 106 w 290"/>
                    <a:gd name="T1" fmla="*/ 26 h 230"/>
                    <a:gd name="T2" fmla="*/ 141 w 290"/>
                    <a:gd name="T3" fmla="*/ 17 h 230"/>
                    <a:gd name="T4" fmla="*/ 191 w 290"/>
                    <a:gd name="T5" fmla="*/ 54 h 230"/>
                    <a:gd name="T6" fmla="*/ 199 w 290"/>
                    <a:gd name="T7" fmla="*/ 76 h 230"/>
                    <a:gd name="T8" fmla="*/ 213 w 290"/>
                    <a:gd name="T9" fmla="*/ 77 h 230"/>
                    <a:gd name="T10" fmla="*/ 264 w 290"/>
                    <a:gd name="T11" fmla="*/ 108 h 230"/>
                    <a:gd name="T12" fmla="*/ 275 w 290"/>
                    <a:gd name="T13" fmla="*/ 159 h 230"/>
                    <a:gd name="T14" fmla="*/ 259 w 290"/>
                    <a:gd name="T15" fmla="*/ 192 h 230"/>
                    <a:gd name="T16" fmla="*/ 226 w 290"/>
                    <a:gd name="T17" fmla="*/ 214 h 230"/>
                    <a:gd name="T18" fmla="*/ 204 w 290"/>
                    <a:gd name="T19" fmla="*/ 217 h 230"/>
                    <a:gd name="T20" fmla="*/ 157 w 290"/>
                    <a:gd name="T21" fmla="*/ 200 h 230"/>
                    <a:gd name="T22" fmla="*/ 137 w 290"/>
                    <a:gd name="T23" fmla="*/ 169 h 230"/>
                    <a:gd name="T24" fmla="*/ 122 w 290"/>
                    <a:gd name="T25" fmla="*/ 158 h 230"/>
                    <a:gd name="T26" fmla="*/ 89 w 290"/>
                    <a:gd name="T27" fmla="*/ 121 h 230"/>
                    <a:gd name="T28" fmla="*/ 68 w 290"/>
                    <a:gd name="T29" fmla="*/ 125 h 230"/>
                    <a:gd name="T30" fmla="*/ 13 w 290"/>
                    <a:gd name="T31" fmla="*/ 73 h 230"/>
                    <a:gd name="T32" fmla="*/ 26 w 290"/>
                    <a:gd name="T33" fmla="*/ 32 h 230"/>
                    <a:gd name="T34" fmla="*/ 39 w 290"/>
                    <a:gd name="T35" fmla="*/ 22 h 230"/>
                    <a:gd name="T36" fmla="*/ 69 w 290"/>
                    <a:gd name="T37" fmla="*/ 12 h 230"/>
                    <a:gd name="T38" fmla="*/ 65 w 290"/>
                    <a:gd name="T39" fmla="*/ 0 h 230"/>
                    <a:gd name="T40" fmla="*/ 31 w 290"/>
                    <a:gd name="T41" fmla="*/ 11 h 230"/>
                    <a:gd name="T42" fmla="*/ 23 w 290"/>
                    <a:gd name="T43" fmla="*/ 18 h 230"/>
                    <a:gd name="T44" fmla="*/ 19 w 290"/>
                    <a:gd name="T45" fmla="*/ 22 h 230"/>
                    <a:gd name="T46" fmla="*/ 18 w 290"/>
                    <a:gd name="T47" fmla="*/ 22 h 230"/>
                    <a:gd name="T48" fmla="*/ 17 w 290"/>
                    <a:gd name="T49" fmla="*/ 23 h 230"/>
                    <a:gd name="T50" fmla="*/ 1 w 290"/>
                    <a:gd name="T51" fmla="*/ 56 h 230"/>
                    <a:gd name="T52" fmla="*/ 1 w 290"/>
                    <a:gd name="T53" fmla="*/ 58 h 230"/>
                    <a:gd name="T54" fmla="*/ 0 w 290"/>
                    <a:gd name="T55" fmla="*/ 72 h 230"/>
                    <a:gd name="T56" fmla="*/ 0 w 290"/>
                    <a:gd name="T57" fmla="*/ 74 h 230"/>
                    <a:gd name="T58" fmla="*/ 68 w 290"/>
                    <a:gd name="T59" fmla="*/ 138 h 230"/>
                    <a:gd name="T60" fmla="*/ 78 w 290"/>
                    <a:gd name="T61" fmla="*/ 137 h 230"/>
                    <a:gd name="T62" fmla="*/ 122 w 290"/>
                    <a:gd name="T63" fmla="*/ 171 h 230"/>
                    <a:gd name="T64" fmla="*/ 124 w 290"/>
                    <a:gd name="T65" fmla="*/ 172 h 230"/>
                    <a:gd name="T66" fmla="*/ 149 w 290"/>
                    <a:gd name="T67" fmla="*/ 209 h 230"/>
                    <a:gd name="T68" fmla="*/ 150 w 290"/>
                    <a:gd name="T69" fmla="*/ 210 h 230"/>
                    <a:gd name="T70" fmla="*/ 166 w 290"/>
                    <a:gd name="T71" fmla="*/ 221 h 230"/>
                    <a:gd name="T72" fmla="*/ 167 w 290"/>
                    <a:gd name="T73" fmla="*/ 222 h 230"/>
                    <a:gd name="T74" fmla="*/ 209 w 290"/>
                    <a:gd name="T75" fmla="*/ 230 h 230"/>
                    <a:gd name="T76" fmla="*/ 211 w 290"/>
                    <a:gd name="T77" fmla="*/ 230 h 230"/>
                    <a:gd name="T78" fmla="*/ 229 w 290"/>
                    <a:gd name="T79" fmla="*/ 226 h 230"/>
                    <a:gd name="T80" fmla="*/ 231 w 290"/>
                    <a:gd name="T81" fmla="*/ 225 h 230"/>
                    <a:gd name="T82" fmla="*/ 250 w 290"/>
                    <a:gd name="T83" fmla="*/ 216 h 230"/>
                    <a:gd name="T84" fmla="*/ 267 w 290"/>
                    <a:gd name="T85" fmla="*/ 202 h 230"/>
                    <a:gd name="T86" fmla="*/ 287 w 290"/>
                    <a:gd name="T87" fmla="*/ 162 h 230"/>
                    <a:gd name="T88" fmla="*/ 287 w 290"/>
                    <a:gd name="T89" fmla="*/ 162 h 230"/>
                    <a:gd name="T90" fmla="*/ 284 w 290"/>
                    <a:gd name="T91" fmla="*/ 119 h 230"/>
                    <a:gd name="T92" fmla="*/ 282 w 290"/>
                    <a:gd name="T93" fmla="*/ 114 h 230"/>
                    <a:gd name="T94" fmla="*/ 276 w 290"/>
                    <a:gd name="T95" fmla="*/ 101 h 230"/>
                    <a:gd name="T96" fmla="*/ 242 w 290"/>
                    <a:gd name="T97" fmla="*/ 72 h 230"/>
                    <a:gd name="T98" fmla="*/ 241 w 290"/>
                    <a:gd name="T99" fmla="*/ 71 h 230"/>
                    <a:gd name="T100" fmla="*/ 208 w 290"/>
                    <a:gd name="T101" fmla="*/ 63 h 230"/>
                    <a:gd name="T102" fmla="*/ 157 w 290"/>
                    <a:gd name="T103" fmla="*/ 6 h 230"/>
                    <a:gd name="T104" fmla="*/ 109 w 290"/>
                    <a:gd name="T105" fmla="*/ 12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90" h="230">
                      <a:moveTo>
                        <a:pt x="69" y="12"/>
                      </a:moveTo>
                      <a:cubicBezTo>
                        <a:pt x="82" y="12"/>
                        <a:pt x="96" y="17"/>
                        <a:pt x="106" y="26"/>
                      </a:cubicBezTo>
                      <a:cubicBezTo>
                        <a:pt x="106" y="27"/>
                        <a:pt x="107" y="28"/>
                        <a:pt x="108" y="28"/>
                      </a:cubicBezTo>
                      <a:cubicBezTo>
                        <a:pt x="117" y="21"/>
                        <a:pt x="129" y="17"/>
                        <a:pt x="141" y="17"/>
                      </a:cubicBezTo>
                      <a:cubicBezTo>
                        <a:pt x="145" y="17"/>
                        <a:pt x="149" y="17"/>
                        <a:pt x="154" y="18"/>
                      </a:cubicBezTo>
                      <a:cubicBezTo>
                        <a:pt x="173" y="23"/>
                        <a:pt x="187" y="37"/>
                        <a:pt x="191" y="54"/>
                      </a:cubicBezTo>
                      <a:cubicBezTo>
                        <a:pt x="194" y="61"/>
                        <a:pt x="196" y="69"/>
                        <a:pt x="197" y="76"/>
                      </a:cubicBezTo>
                      <a:cubicBezTo>
                        <a:pt x="198" y="76"/>
                        <a:pt x="199" y="76"/>
                        <a:pt x="199" y="76"/>
                      </a:cubicBezTo>
                      <a:cubicBezTo>
                        <a:pt x="201" y="76"/>
                        <a:pt x="202" y="76"/>
                        <a:pt x="204" y="76"/>
                      </a:cubicBezTo>
                      <a:cubicBezTo>
                        <a:pt x="207" y="76"/>
                        <a:pt x="210" y="76"/>
                        <a:pt x="213" y="77"/>
                      </a:cubicBezTo>
                      <a:cubicBezTo>
                        <a:pt x="221" y="77"/>
                        <a:pt x="226" y="79"/>
                        <a:pt x="237" y="83"/>
                      </a:cubicBezTo>
                      <a:cubicBezTo>
                        <a:pt x="248" y="89"/>
                        <a:pt x="257" y="97"/>
                        <a:pt x="264" y="108"/>
                      </a:cubicBezTo>
                      <a:cubicBezTo>
                        <a:pt x="267" y="113"/>
                        <a:pt x="270" y="118"/>
                        <a:pt x="272" y="124"/>
                      </a:cubicBezTo>
                      <a:cubicBezTo>
                        <a:pt x="276" y="135"/>
                        <a:pt x="277" y="147"/>
                        <a:pt x="275" y="159"/>
                      </a:cubicBezTo>
                      <a:cubicBezTo>
                        <a:pt x="272" y="170"/>
                        <a:pt x="267" y="184"/>
                        <a:pt x="258" y="192"/>
                      </a:cubicBezTo>
                      <a:cubicBezTo>
                        <a:pt x="259" y="192"/>
                        <a:pt x="259" y="192"/>
                        <a:pt x="259" y="192"/>
                      </a:cubicBezTo>
                      <a:cubicBezTo>
                        <a:pt x="259" y="192"/>
                        <a:pt x="248" y="202"/>
                        <a:pt x="243" y="205"/>
                      </a:cubicBezTo>
                      <a:cubicBezTo>
                        <a:pt x="238" y="209"/>
                        <a:pt x="232" y="211"/>
                        <a:pt x="226" y="214"/>
                      </a:cubicBezTo>
                      <a:cubicBezTo>
                        <a:pt x="220" y="215"/>
                        <a:pt x="214" y="216"/>
                        <a:pt x="208" y="217"/>
                      </a:cubicBezTo>
                      <a:cubicBezTo>
                        <a:pt x="207" y="217"/>
                        <a:pt x="205" y="217"/>
                        <a:pt x="204" y="217"/>
                      </a:cubicBezTo>
                      <a:cubicBezTo>
                        <a:pt x="193" y="217"/>
                        <a:pt x="183" y="215"/>
                        <a:pt x="173" y="210"/>
                      </a:cubicBezTo>
                      <a:cubicBezTo>
                        <a:pt x="168" y="207"/>
                        <a:pt x="162" y="203"/>
                        <a:pt x="157" y="200"/>
                      </a:cubicBezTo>
                      <a:cubicBezTo>
                        <a:pt x="148" y="191"/>
                        <a:pt x="141" y="181"/>
                        <a:pt x="137" y="169"/>
                      </a:cubicBezTo>
                      <a:cubicBezTo>
                        <a:pt x="137" y="169"/>
                        <a:pt x="137" y="169"/>
                        <a:pt x="137" y="169"/>
                      </a:cubicBezTo>
                      <a:cubicBezTo>
                        <a:pt x="136" y="164"/>
                        <a:pt x="135" y="160"/>
                        <a:pt x="134" y="156"/>
                      </a:cubicBezTo>
                      <a:cubicBezTo>
                        <a:pt x="130" y="157"/>
                        <a:pt x="126" y="158"/>
                        <a:pt x="122" y="158"/>
                      </a:cubicBezTo>
                      <a:cubicBezTo>
                        <a:pt x="114" y="158"/>
                        <a:pt x="106" y="155"/>
                        <a:pt x="100" y="150"/>
                      </a:cubicBezTo>
                      <a:cubicBezTo>
                        <a:pt x="91" y="142"/>
                        <a:pt x="88" y="131"/>
                        <a:pt x="89" y="121"/>
                      </a:cubicBezTo>
                      <a:cubicBezTo>
                        <a:pt x="84" y="123"/>
                        <a:pt x="78" y="124"/>
                        <a:pt x="72" y="125"/>
                      </a:cubicBezTo>
                      <a:cubicBezTo>
                        <a:pt x="70" y="125"/>
                        <a:pt x="69" y="125"/>
                        <a:pt x="68" y="125"/>
                      </a:cubicBezTo>
                      <a:cubicBezTo>
                        <a:pt x="55" y="125"/>
                        <a:pt x="41" y="120"/>
                        <a:pt x="31" y="111"/>
                      </a:cubicBezTo>
                      <a:cubicBezTo>
                        <a:pt x="20" y="101"/>
                        <a:pt x="13" y="87"/>
                        <a:pt x="13" y="73"/>
                      </a:cubicBezTo>
                      <a:cubicBezTo>
                        <a:pt x="13" y="68"/>
                        <a:pt x="13" y="63"/>
                        <a:pt x="13" y="58"/>
                      </a:cubicBezTo>
                      <a:cubicBezTo>
                        <a:pt x="15" y="49"/>
                        <a:pt x="20" y="40"/>
                        <a:pt x="26" y="32"/>
                      </a:cubicBezTo>
                      <a:cubicBezTo>
                        <a:pt x="27" y="32"/>
                        <a:pt x="27" y="32"/>
                        <a:pt x="27" y="31"/>
                      </a:cubicBezTo>
                      <a:cubicBezTo>
                        <a:pt x="31" y="28"/>
                        <a:pt x="35" y="25"/>
                        <a:pt x="39" y="22"/>
                      </a:cubicBezTo>
                      <a:cubicBezTo>
                        <a:pt x="47" y="16"/>
                        <a:pt x="56" y="13"/>
                        <a:pt x="66" y="13"/>
                      </a:cubicBezTo>
                      <a:cubicBezTo>
                        <a:pt x="67" y="13"/>
                        <a:pt x="68" y="12"/>
                        <a:pt x="69" y="12"/>
                      </a:cubicBezTo>
                      <a:moveTo>
                        <a:pt x="69" y="0"/>
                      </a:moveTo>
                      <a:cubicBezTo>
                        <a:pt x="68" y="0"/>
                        <a:pt x="66" y="0"/>
                        <a:pt x="65" y="0"/>
                      </a:cubicBezTo>
                      <a:cubicBezTo>
                        <a:pt x="53" y="1"/>
                        <a:pt x="42" y="4"/>
                        <a:pt x="32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3" y="18"/>
                        <a:pt x="23" y="18"/>
                        <a:pt x="23" y="18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9" y="33"/>
                        <a:pt x="3" y="44"/>
                        <a:pt x="1" y="56"/>
                      </a:cubicBezTo>
                      <a:cubicBezTo>
                        <a:pt x="1" y="57"/>
                        <a:pt x="1" y="57"/>
                        <a:pt x="1" y="57"/>
                      </a:cubicBezTo>
                      <a:cubicBezTo>
                        <a:pt x="1" y="58"/>
                        <a:pt x="1" y="58"/>
                        <a:pt x="1" y="58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1" y="92"/>
                        <a:pt x="9" y="109"/>
                        <a:pt x="23" y="121"/>
                      </a:cubicBezTo>
                      <a:cubicBezTo>
                        <a:pt x="35" y="132"/>
                        <a:pt x="51" y="138"/>
                        <a:pt x="68" y="138"/>
                      </a:cubicBezTo>
                      <a:cubicBezTo>
                        <a:pt x="70" y="138"/>
                        <a:pt x="71" y="138"/>
                        <a:pt x="72" y="138"/>
                      </a:cubicBezTo>
                      <a:cubicBezTo>
                        <a:pt x="74" y="137"/>
                        <a:pt x="76" y="137"/>
                        <a:pt x="78" y="137"/>
                      </a:cubicBezTo>
                      <a:cubicBezTo>
                        <a:pt x="80" y="146"/>
                        <a:pt x="85" y="154"/>
                        <a:pt x="91" y="160"/>
                      </a:cubicBezTo>
                      <a:cubicBezTo>
                        <a:pt x="100" y="167"/>
                        <a:pt x="111" y="171"/>
                        <a:pt x="122" y="171"/>
                      </a:cubicBezTo>
                      <a:cubicBezTo>
                        <a:pt x="123" y="171"/>
                        <a:pt x="123" y="171"/>
                        <a:pt x="124" y="171"/>
                      </a:cubicBezTo>
                      <a:cubicBezTo>
                        <a:pt x="124" y="172"/>
                        <a:pt x="124" y="172"/>
                        <a:pt x="124" y="172"/>
                      </a:cubicBezTo>
                      <a:cubicBezTo>
                        <a:pt x="125" y="174"/>
                        <a:pt x="125" y="174"/>
                        <a:pt x="125" y="174"/>
                      </a:cubicBezTo>
                      <a:cubicBezTo>
                        <a:pt x="130" y="188"/>
                        <a:pt x="138" y="199"/>
                        <a:pt x="149" y="209"/>
                      </a:cubicBezTo>
                      <a:cubicBezTo>
                        <a:pt x="149" y="210"/>
                        <a:pt x="149" y="210"/>
                        <a:pt x="149" y="210"/>
                      </a:cubicBezTo>
                      <a:cubicBezTo>
                        <a:pt x="150" y="210"/>
                        <a:pt x="150" y="210"/>
                        <a:pt x="150" y="210"/>
                      </a:cubicBezTo>
                      <a:cubicBezTo>
                        <a:pt x="158" y="215"/>
                        <a:pt x="158" y="215"/>
                        <a:pt x="158" y="215"/>
                      </a:cubicBezTo>
                      <a:cubicBezTo>
                        <a:pt x="166" y="221"/>
                        <a:pt x="166" y="221"/>
                        <a:pt x="166" y="221"/>
                      </a:cubicBezTo>
                      <a:cubicBezTo>
                        <a:pt x="167" y="221"/>
                        <a:pt x="167" y="221"/>
                        <a:pt x="167" y="221"/>
                      </a:cubicBezTo>
                      <a:cubicBezTo>
                        <a:pt x="167" y="222"/>
                        <a:pt x="167" y="222"/>
                        <a:pt x="167" y="222"/>
                      </a:cubicBezTo>
                      <a:cubicBezTo>
                        <a:pt x="179" y="227"/>
                        <a:pt x="191" y="230"/>
                        <a:pt x="204" y="230"/>
                      </a:cubicBezTo>
                      <a:cubicBezTo>
                        <a:pt x="206" y="230"/>
                        <a:pt x="207" y="230"/>
                        <a:pt x="209" y="230"/>
                      </a:cubicBezTo>
                      <a:cubicBezTo>
                        <a:pt x="210" y="230"/>
                        <a:pt x="210" y="230"/>
                        <a:pt x="210" y="230"/>
                      </a:cubicBezTo>
                      <a:cubicBezTo>
                        <a:pt x="211" y="230"/>
                        <a:pt x="211" y="230"/>
                        <a:pt x="211" y="230"/>
                      </a:cubicBezTo>
                      <a:cubicBezTo>
                        <a:pt x="213" y="229"/>
                        <a:pt x="213" y="229"/>
                        <a:pt x="213" y="229"/>
                      </a:cubicBezTo>
                      <a:cubicBezTo>
                        <a:pt x="229" y="226"/>
                        <a:pt x="229" y="226"/>
                        <a:pt x="229" y="226"/>
                      </a:cubicBezTo>
                      <a:cubicBezTo>
                        <a:pt x="230" y="226"/>
                        <a:pt x="230" y="226"/>
                        <a:pt x="230" y="226"/>
                      </a:cubicBezTo>
                      <a:cubicBezTo>
                        <a:pt x="231" y="225"/>
                        <a:pt x="231" y="225"/>
                        <a:pt x="231" y="225"/>
                      </a:cubicBezTo>
                      <a:cubicBezTo>
                        <a:pt x="232" y="225"/>
                        <a:pt x="233" y="225"/>
                        <a:pt x="234" y="224"/>
                      </a:cubicBezTo>
                      <a:cubicBezTo>
                        <a:pt x="239" y="222"/>
                        <a:pt x="245" y="219"/>
                        <a:pt x="250" y="216"/>
                      </a:cubicBezTo>
                      <a:cubicBezTo>
                        <a:pt x="251" y="215"/>
                        <a:pt x="254" y="213"/>
                        <a:pt x="261" y="207"/>
                      </a:cubicBezTo>
                      <a:cubicBezTo>
                        <a:pt x="264" y="205"/>
                        <a:pt x="265" y="203"/>
                        <a:pt x="267" y="202"/>
                      </a:cubicBezTo>
                      <a:cubicBezTo>
                        <a:pt x="267" y="202"/>
                        <a:pt x="267" y="202"/>
                        <a:pt x="267" y="202"/>
                      </a:cubicBezTo>
                      <a:cubicBezTo>
                        <a:pt x="278" y="191"/>
                        <a:pt x="284" y="175"/>
                        <a:pt x="287" y="162"/>
                      </a:cubicBezTo>
                      <a:cubicBezTo>
                        <a:pt x="287" y="162"/>
                        <a:pt x="287" y="162"/>
                        <a:pt x="287" y="162"/>
                      </a:cubicBezTo>
                      <a:cubicBezTo>
                        <a:pt x="287" y="162"/>
                        <a:pt x="287" y="162"/>
                        <a:pt x="287" y="162"/>
                      </a:cubicBezTo>
                      <a:cubicBezTo>
                        <a:pt x="290" y="148"/>
                        <a:pt x="289" y="134"/>
                        <a:pt x="285" y="120"/>
                      </a:cubicBezTo>
                      <a:cubicBezTo>
                        <a:pt x="284" y="119"/>
                        <a:pt x="284" y="119"/>
                        <a:pt x="284" y="119"/>
                      </a:cubicBezTo>
                      <a:cubicBezTo>
                        <a:pt x="284" y="118"/>
                        <a:pt x="284" y="118"/>
                        <a:pt x="284" y="118"/>
                      </a:cubicBezTo>
                      <a:cubicBezTo>
                        <a:pt x="282" y="114"/>
                        <a:pt x="282" y="114"/>
                        <a:pt x="282" y="114"/>
                      </a:cubicBezTo>
                      <a:cubicBezTo>
                        <a:pt x="276" y="102"/>
                        <a:pt x="276" y="102"/>
                        <a:pt x="276" y="102"/>
                      </a:cubicBezTo>
                      <a:cubicBezTo>
                        <a:pt x="276" y="101"/>
                        <a:pt x="276" y="101"/>
                        <a:pt x="276" y="101"/>
                      </a:cubicBezTo>
                      <a:cubicBezTo>
                        <a:pt x="275" y="101"/>
                        <a:pt x="275" y="101"/>
                        <a:pt x="275" y="101"/>
                      </a:cubicBezTo>
                      <a:cubicBezTo>
                        <a:pt x="267" y="88"/>
                        <a:pt x="256" y="78"/>
                        <a:pt x="242" y="72"/>
                      </a:cubicBezTo>
                      <a:cubicBezTo>
                        <a:pt x="242" y="71"/>
                        <a:pt x="242" y="71"/>
                        <a:pt x="242" y="71"/>
                      </a:cubicBezTo>
                      <a:cubicBezTo>
                        <a:pt x="241" y="71"/>
                        <a:pt x="241" y="71"/>
                        <a:pt x="241" y="71"/>
                      </a:cubicBezTo>
                      <a:cubicBezTo>
                        <a:pt x="231" y="67"/>
                        <a:pt x="224" y="65"/>
                        <a:pt x="214" y="64"/>
                      </a:cubicBezTo>
                      <a:cubicBezTo>
                        <a:pt x="212" y="63"/>
                        <a:pt x="210" y="63"/>
                        <a:pt x="208" y="63"/>
                      </a:cubicBezTo>
                      <a:cubicBezTo>
                        <a:pt x="206" y="59"/>
                        <a:pt x="205" y="54"/>
                        <a:pt x="203" y="50"/>
                      </a:cubicBezTo>
                      <a:cubicBezTo>
                        <a:pt x="198" y="28"/>
                        <a:pt x="180" y="11"/>
                        <a:pt x="157" y="6"/>
                      </a:cubicBezTo>
                      <a:cubicBezTo>
                        <a:pt x="152" y="5"/>
                        <a:pt x="146" y="4"/>
                        <a:pt x="141" y="4"/>
                      </a:cubicBezTo>
                      <a:cubicBezTo>
                        <a:pt x="130" y="4"/>
                        <a:pt x="119" y="7"/>
                        <a:pt x="109" y="12"/>
                      </a:cubicBezTo>
                      <a:cubicBezTo>
                        <a:pt x="97" y="4"/>
                        <a:pt x="83" y="0"/>
                        <a:pt x="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îṣḷïďe"/>
                <p:cNvSpPr/>
                <p:nvPr/>
              </p:nvSpPr>
              <p:spPr bwMode="auto">
                <a:xfrm>
                  <a:off x="6019835" y="4095551"/>
                  <a:ext cx="487548" cy="355695"/>
                </a:xfrm>
                <a:custGeom>
                  <a:avLst/>
                  <a:gdLst>
                    <a:gd name="T0" fmla="*/ 118 w 186"/>
                    <a:gd name="T1" fmla="*/ 136 h 136"/>
                    <a:gd name="T2" fmla="*/ 101 w 186"/>
                    <a:gd name="T3" fmla="*/ 133 h 136"/>
                    <a:gd name="T4" fmla="*/ 74 w 186"/>
                    <a:gd name="T5" fmla="*/ 114 h 136"/>
                    <a:gd name="T6" fmla="*/ 40 w 186"/>
                    <a:gd name="T7" fmla="*/ 133 h 136"/>
                    <a:gd name="T8" fmla="*/ 12 w 186"/>
                    <a:gd name="T9" fmla="*/ 121 h 136"/>
                    <a:gd name="T10" fmla="*/ 0 w 186"/>
                    <a:gd name="T11" fmla="*/ 93 h 136"/>
                    <a:gd name="T12" fmla="*/ 3 w 186"/>
                    <a:gd name="T13" fmla="*/ 69 h 136"/>
                    <a:gd name="T14" fmla="*/ 10 w 186"/>
                    <a:gd name="T15" fmla="*/ 48 h 136"/>
                    <a:gd name="T16" fmla="*/ 12 w 186"/>
                    <a:gd name="T17" fmla="*/ 43 h 136"/>
                    <a:gd name="T18" fmla="*/ 18 w 186"/>
                    <a:gd name="T19" fmla="*/ 32 h 136"/>
                    <a:gd name="T20" fmla="*/ 31 w 186"/>
                    <a:gd name="T21" fmla="*/ 16 h 136"/>
                    <a:gd name="T22" fmla="*/ 68 w 186"/>
                    <a:gd name="T23" fmla="*/ 0 h 136"/>
                    <a:gd name="T24" fmla="*/ 77 w 186"/>
                    <a:gd name="T25" fmla="*/ 1 h 136"/>
                    <a:gd name="T26" fmla="*/ 88 w 186"/>
                    <a:gd name="T27" fmla="*/ 5 h 136"/>
                    <a:gd name="T28" fmla="*/ 95 w 186"/>
                    <a:gd name="T29" fmla="*/ 8 h 136"/>
                    <a:gd name="T30" fmla="*/ 110 w 186"/>
                    <a:gd name="T31" fmla="*/ 20 h 136"/>
                    <a:gd name="T32" fmla="*/ 120 w 186"/>
                    <a:gd name="T33" fmla="*/ 33 h 136"/>
                    <a:gd name="T34" fmla="*/ 121 w 186"/>
                    <a:gd name="T35" fmla="*/ 29 h 136"/>
                    <a:gd name="T36" fmla="*/ 142 w 186"/>
                    <a:gd name="T37" fmla="*/ 3 h 136"/>
                    <a:gd name="T38" fmla="*/ 152 w 186"/>
                    <a:gd name="T39" fmla="*/ 1 h 136"/>
                    <a:gd name="T40" fmla="*/ 173 w 186"/>
                    <a:gd name="T41" fmla="*/ 11 h 136"/>
                    <a:gd name="T42" fmla="*/ 181 w 186"/>
                    <a:gd name="T43" fmla="*/ 29 h 136"/>
                    <a:gd name="T44" fmla="*/ 182 w 186"/>
                    <a:gd name="T45" fmla="*/ 31 h 136"/>
                    <a:gd name="T46" fmla="*/ 184 w 186"/>
                    <a:gd name="T47" fmla="*/ 70 h 136"/>
                    <a:gd name="T48" fmla="*/ 146 w 186"/>
                    <a:gd name="T49" fmla="*/ 128 h 136"/>
                    <a:gd name="T50" fmla="*/ 118 w 186"/>
                    <a:gd name="T51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6" h="136">
                      <a:moveTo>
                        <a:pt x="118" y="136"/>
                      </a:moveTo>
                      <a:cubicBezTo>
                        <a:pt x="112" y="136"/>
                        <a:pt x="106" y="135"/>
                        <a:pt x="101" y="133"/>
                      </a:cubicBezTo>
                      <a:cubicBezTo>
                        <a:pt x="91" y="130"/>
                        <a:pt x="82" y="124"/>
                        <a:pt x="74" y="114"/>
                      </a:cubicBezTo>
                      <a:cubicBezTo>
                        <a:pt x="66" y="126"/>
                        <a:pt x="54" y="133"/>
                        <a:pt x="40" y="133"/>
                      </a:cubicBezTo>
                      <a:cubicBezTo>
                        <a:pt x="30" y="133"/>
                        <a:pt x="19" y="128"/>
                        <a:pt x="12" y="121"/>
                      </a:cubicBezTo>
                      <a:cubicBezTo>
                        <a:pt x="4" y="113"/>
                        <a:pt x="0" y="103"/>
                        <a:pt x="0" y="93"/>
                      </a:cubicBezTo>
                      <a:cubicBezTo>
                        <a:pt x="0" y="85"/>
                        <a:pt x="2" y="77"/>
                        <a:pt x="3" y="69"/>
                      </a:cubicBezTo>
                      <a:cubicBezTo>
                        <a:pt x="4" y="61"/>
                        <a:pt x="7" y="55"/>
                        <a:pt x="10" y="48"/>
                      </a:cubicBezTo>
                      <a:cubicBezTo>
                        <a:pt x="10" y="48"/>
                        <a:pt x="12" y="44"/>
                        <a:pt x="12" y="43"/>
                      </a:cubicBezTo>
                      <a:cubicBezTo>
                        <a:pt x="13" y="40"/>
                        <a:pt x="15" y="36"/>
                        <a:pt x="18" y="32"/>
                      </a:cubicBezTo>
                      <a:cubicBezTo>
                        <a:pt x="21" y="25"/>
                        <a:pt x="27" y="20"/>
                        <a:pt x="31" y="16"/>
                      </a:cubicBezTo>
                      <a:cubicBezTo>
                        <a:pt x="42" y="5"/>
                        <a:pt x="53" y="0"/>
                        <a:pt x="68" y="0"/>
                      </a:cubicBezTo>
                      <a:cubicBezTo>
                        <a:pt x="70" y="0"/>
                        <a:pt x="73" y="1"/>
                        <a:pt x="77" y="1"/>
                      </a:cubicBezTo>
                      <a:cubicBezTo>
                        <a:pt x="80" y="1"/>
                        <a:pt x="84" y="3"/>
                        <a:pt x="88" y="5"/>
                      </a:cubicBezTo>
                      <a:cubicBezTo>
                        <a:pt x="90" y="6"/>
                        <a:pt x="93" y="7"/>
                        <a:pt x="95" y="8"/>
                      </a:cubicBezTo>
                      <a:cubicBezTo>
                        <a:pt x="100" y="11"/>
                        <a:pt x="105" y="16"/>
                        <a:pt x="110" y="20"/>
                      </a:cubicBezTo>
                      <a:cubicBezTo>
                        <a:pt x="114" y="24"/>
                        <a:pt x="117" y="28"/>
                        <a:pt x="120" y="33"/>
                      </a:cubicBezTo>
                      <a:cubicBezTo>
                        <a:pt x="120" y="32"/>
                        <a:pt x="121" y="29"/>
                        <a:pt x="121" y="29"/>
                      </a:cubicBezTo>
                      <a:cubicBezTo>
                        <a:pt x="125" y="19"/>
                        <a:pt x="130" y="8"/>
                        <a:pt x="142" y="3"/>
                      </a:cubicBezTo>
                      <a:cubicBezTo>
                        <a:pt x="145" y="2"/>
                        <a:pt x="148" y="1"/>
                        <a:pt x="152" y="1"/>
                      </a:cubicBezTo>
                      <a:cubicBezTo>
                        <a:pt x="160" y="1"/>
                        <a:pt x="169" y="5"/>
                        <a:pt x="173" y="11"/>
                      </a:cubicBezTo>
                      <a:cubicBezTo>
                        <a:pt x="178" y="17"/>
                        <a:pt x="180" y="24"/>
                        <a:pt x="181" y="29"/>
                      </a:cubicBezTo>
                      <a:cubicBezTo>
                        <a:pt x="182" y="30"/>
                        <a:pt x="182" y="31"/>
                        <a:pt x="182" y="31"/>
                      </a:cubicBezTo>
                      <a:cubicBezTo>
                        <a:pt x="186" y="41"/>
                        <a:pt x="186" y="54"/>
                        <a:pt x="184" y="70"/>
                      </a:cubicBezTo>
                      <a:cubicBezTo>
                        <a:pt x="181" y="94"/>
                        <a:pt x="167" y="116"/>
                        <a:pt x="146" y="128"/>
                      </a:cubicBezTo>
                      <a:cubicBezTo>
                        <a:pt x="138" y="133"/>
                        <a:pt x="128" y="136"/>
                        <a:pt x="118" y="136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" name="îṣḷîḑé"/>
                <p:cNvSpPr/>
                <p:nvPr/>
              </p:nvSpPr>
              <p:spPr bwMode="auto">
                <a:xfrm>
                  <a:off x="6036700" y="4107816"/>
                  <a:ext cx="455352" cy="332698"/>
                </a:xfrm>
                <a:custGeom>
                  <a:avLst/>
                  <a:gdLst>
                    <a:gd name="T0" fmla="*/ 1 w 174"/>
                    <a:gd name="T1" fmla="*/ 88 h 127"/>
                    <a:gd name="T2" fmla="*/ 34 w 174"/>
                    <a:gd name="T3" fmla="*/ 121 h 127"/>
                    <a:gd name="T4" fmla="*/ 66 w 174"/>
                    <a:gd name="T5" fmla="*/ 97 h 127"/>
                    <a:gd name="T6" fmla="*/ 97 w 174"/>
                    <a:gd name="T7" fmla="*/ 122 h 127"/>
                    <a:gd name="T8" fmla="*/ 137 w 174"/>
                    <a:gd name="T9" fmla="*/ 118 h 127"/>
                    <a:gd name="T10" fmla="*/ 172 w 174"/>
                    <a:gd name="T11" fmla="*/ 64 h 127"/>
                    <a:gd name="T12" fmla="*/ 170 w 174"/>
                    <a:gd name="T13" fmla="*/ 29 h 127"/>
                    <a:gd name="T14" fmla="*/ 162 w 174"/>
                    <a:gd name="T15" fmla="*/ 10 h 127"/>
                    <a:gd name="T16" fmla="*/ 139 w 174"/>
                    <a:gd name="T17" fmla="*/ 4 h 127"/>
                    <a:gd name="T18" fmla="*/ 121 w 174"/>
                    <a:gd name="T19" fmla="*/ 26 h 127"/>
                    <a:gd name="T20" fmla="*/ 119 w 174"/>
                    <a:gd name="T21" fmla="*/ 33 h 127"/>
                    <a:gd name="T22" fmla="*/ 118 w 174"/>
                    <a:gd name="T23" fmla="*/ 34 h 127"/>
                    <a:gd name="T24" fmla="*/ 115 w 174"/>
                    <a:gd name="T25" fmla="*/ 43 h 127"/>
                    <a:gd name="T26" fmla="*/ 99 w 174"/>
                    <a:gd name="T27" fmla="*/ 20 h 127"/>
                    <a:gd name="T28" fmla="*/ 86 w 174"/>
                    <a:gd name="T29" fmla="*/ 9 h 127"/>
                    <a:gd name="T30" fmla="*/ 79 w 174"/>
                    <a:gd name="T31" fmla="*/ 5 h 127"/>
                    <a:gd name="T32" fmla="*/ 70 w 174"/>
                    <a:gd name="T33" fmla="*/ 2 h 127"/>
                    <a:gd name="T34" fmla="*/ 30 w 174"/>
                    <a:gd name="T35" fmla="*/ 16 h 127"/>
                    <a:gd name="T36" fmla="*/ 17 w 174"/>
                    <a:gd name="T37" fmla="*/ 31 h 127"/>
                    <a:gd name="T38" fmla="*/ 14 w 174"/>
                    <a:gd name="T39" fmla="*/ 36 h 127"/>
                    <a:gd name="T40" fmla="*/ 11 w 174"/>
                    <a:gd name="T41" fmla="*/ 43 h 127"/>
                    <a:gd name="T42" fmla="*/ 3 w 174"/>
                    <a:gd name="T43" fmla="*/ 65 h 127"/>
                    <a:gd name="T44" fmla="*/ 1 w 174"/>
                    <a:gd name="T45" fmla="*/ 88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4" h="127">
                      <a:moveTo>
                        <a:pt x="1" y="88"/>
                      </a:moveTo>
                      <a:cubicBezTo>
                        <a:pt x="0" y="106"/>
                        <a:pt x="16" y="121"/>
                        <a:pt x="34" y="121"/>
                      </a:cubicBezTo>
                      <a:cubicBezTo>
                        <a:pt x="50" y="121"/>
                        <a:pt x="62" y="111"/>
                        <a:pt x="66" y="97"/>
                      </a:cubicBezTo>
                      <a:cubicBezTo>
                        <a:pt x="74" y="108"/>
                        <a:pt x="84" y="117"/>
                        <a:pt x="97" y="122"/>
                      </a:cubicBezTo>
                      <a:cubicBezTo>
                        <a:pt x="110" y="127"/>
                        <a:pt x="126" y="125"/>
                        <a:pt x="137" y="118"/>
                      </a:cubicBezTo>
                      <a:cubicBezTo>
                        <a:pt x="156" y="106"/>
                        <a:pt x="169" y="86"/>
                        <a:pt x="172" y="64"/>
                      </a:cubicBezTo>
                      <a:cubicBezTo>
                        <a:pt x="173" y="53"/>
                        <a:pt x="174" y="39"/>
                        <a:pt x="170" y="29"/>
                      </a:cubicBezTo>
                      <a:cubicBezTo>
                        <a:pt x="169" y="25"/>
                        <a:pt x="167" y="16"/>
                        <a:pt x="162" y="10"/>
                      </a:cubicBezTo>
                      <a:cubicBezTo>
                        <a:pt x="157" y="4"/>
                        <a:pt x="146" y="1"/>
                        <a:pt x="139" y="4"/>
                      </a:cubicBezTo>
                      <a:cubicBezTo>
                        <a:pt x="129" y="8"/>
                        <a:pt x="125" y="17"/>
                        <a:pt x="121" y="26"/>
                      </a:cubicBezTo>
                      <a:cubicBezTo>
                        <a:pt x="120" y="28"/>
                        <a:pt x="119" y="31"/>
                        <a:pt x="119" y="33"/>
                      </a:cubicBezTo>
                      <a:cubicBezTo>
                        <a:pt x="119" y="33"/>
                        <a:pt x="118" y="34"/>
                        <a:pt x="118" y="34"/>
                      </a:cubicBezTo>
                      <a:cubicBezTo>
                        <a:pt x="117" y="37"/>
                        <a:pt x="116" y="40"/>
                        <a:pt x="115" y="43"/>
                      </a:cubicBezTo>
                      <a:cubicBezTo>
                        <a:pt x="111" y="35"/>
                        <a:pt x="106" y="26"/>
                        <a:pt x="99" y="20"/>
                      </a:cubicBezTo>
                      <a:cubicBezTo>
                        <a:pt x="95" y="16"/>
                        <a:pt x="91" y="12"/>
                        <a:pt x="86" y="9"/>
                      </a:cubicBezTo>
                      <a:cubicBezTo>
                        <a:pt x="84" y="8"/>
                        <a:pt x="81" y="7"/>
                        <a:pt x="79" y="5"/>
                      </a:cubicBezTo>
                      <a:cubicBezTo>
                        <a:pt x="76" y="4"/>
                        <a:pt x="73" y="3"/>
                        <a:pt x="70" y="2"/>
                      </a:cubicBezTo>
                      <a:cubicBezTo>
                        <a:pt x="52" y="0"/>
                        <a:pt x="40" y="5"/>
                        <a:pt x="30" y="16"/>
                      </a:cubicBezTo>
                      <a:cubicBezTo>
                        <a:pt x="25" y="20"/>
                        <a:pt x="20" y="25"/>
                        <a:pt x="17" y="31"/>
                      </a:cubicBezTo>
                      <a:cubicBezTo>
                        <a:pt x="19" y="27"/>
                        <a:pt x="8" y="49"/>
                        <a:pt x="14" y="36"/>
                      </a:cubicBezTo>
                      <a:cubicBezTo>
                        <a:pt x="13" y="38"/>
                        <a:pt x="12" y="41"/>
                        <a:pt x="11" y="43"/>
                      </a:cubicBezTo>
                      <a:cubicBezTo>
                        <a:pt x="8" y="50"/>
                        <a:pt x="5" y="57"/>
                        <a:pt x="3" y="65"/>
                      </a:cubicBezTo>
                      <a:cubicBezTo>
                        <a:pt x="2" y="73"/>
                        <a:pt x="1" y="80"/>
                        <a:pt x="1" y="88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íš1îḋe"/>
                <p:cNvSpPr/>
                <p:nvPr/>
              </p:nvSpPr>
              <p:spPr bwMode="auto">
                <a:xfrm>
                  <a:off x="6004503" y="4080220"/>
                  <a:ext cx="521278" cy="387893"/>
                </a:xfrm>
                <a:custGeom>
                  <a:avLst/>
                  <a:gdLst>
                    <a:gd name="T0" fmla="*/ 74 w 199"/>
                    <a:gd name="T1" fmla="*/ 13 h 149"/>
                    <a:gd name="T2" fmla="*/ 82 w 199"/>
                    <a:gd name="T3" fmla="*/ 13 h 149"/>
                    <a:gd name="T4" fmla="*/ 91 w 199"/>
                    <a:gd name="T5" fmla="*/ 16 h 149"/>
                    <a:gd name="T6" fmla="*/ 98 w 199"/>
                    <a:gd name="T7" fmla="*/ 20 h 149"/>
                    <a:gd name="T8" fmla="*/ 111 w 199"/>
                    <a:gd name="T9" fmla="*/ 31 h 149"/>
                    <a:gd name="T10" fmla="*/ 127 w 199"/>
                    <a:gd name="T11" fmla="*/ 54 h 149"/>
                    <a:gd name="T12" fmla="*/ 130 w 199"/>
                    <a:gd name="T13" fmla="*/ 45 h 149"/>
                    <a:gd name="T14" fmla="*/ 131 w 199"/>
                    <a:gd name="T15" fmla="*/ 44 h 149"/>
                    <a:gd name="T16" fmla="*/ 133 w 199"/>
                    <a:gd name="T17" fmla="*/ 37 h 149"/>
                    <a:gd name="T18" fmla="*/ 151 w 199"/>
                    <a:gd name="T19" fmla="*/ 15 h 149"/>
                    <a:gd name="T20" fmla="*/ 158 w 199"/>
                    <a:gd name="T21" fmla="*/ 14 h 149"/>
                    <a:gd name="T22" fmla="*/ 174 w 199"/>
                    <a:gd name="T23" fmla="*/ 21 h 149"/>
                    <a:gd name="T24" fmla="*/ 182 w 199"/>
                    <a:gd name="T25" fmla="*/ 40 h 149"/>
                    <a:gd name="T26" fmla="*/ 184 w 199"/>
                    <a:gd name="T27" fmla="*/ 75 h 149"/>
                    <a:gd name="T28" fmla="*/ 149 w 199"/>
                    <a:gd name="T29" fmla="*/ 129 h 149"/>
                    <a:gd name="T30" fmla="*/ 124 w 199"/>
                    <a:gd name="T31" fmla="*/ 136 h 149"/>
                    <a:gd name="T32" fmla="*/ 109 w 199"/>
                    <a:gd name="T33" fmla="*/ 133 h 149"/>
                    <a:gd name="T34" fmla="*/ 78 w 199"/>
                    <a:gd name="T35" fmla="*/ 108 h 149"/>
                    <a:gd name="T36" fmla="*/ 46 w 199"/>
                    <a:gd name="T37" fmla="*/ 132 h 149"/>
                    <a:gd name="T38" fmla="*/ 13 w 199"/>
                    <a:gd name="T39" fmla="*/ 99 h 149"/>
                    <a:gd name="T40" fmla="*/ 15 w 199"/>
                    <a:gd name="T41" fmla="*/ 76 h 149"/>
                    <a:gd name="T42" fmla="*/ 23 w 199"/>
                    <a:gd name="T43" fmla="*/ 54 h 149"/>
                    <a:gd name="T44" fmla="*/ 26 w 199"/>
                    <a:gd name="T45" fmla="*/ 47 h 149"/>
                    <a:gd name="T46" fmla="*/ 24 w 199"/>
                    <a:gd name="T47" fmla="*/ 52 h 149"/>
                    <a:gd name="T48" fmla="*/ 29 w 199"/>
                    <a:gd name="T49" fmla="*/ 42 h 149"/>
                    <a:gd name="T50" fmla="*/ 29 w 199"/>
                    <a:gd name="T51" fmla="*/ 42 h 149"/>
                    <a:gd name="T52" fmla="*/ 42 w 199"/>
                    <a:gd name="T53" fmla="*/ 27 h 149"/>
                    <a:gd name="T54" fmla="*/ 74 w 199"/>
                    <a:gd name="T55" fmla="*/ 13 h 149"/>
                    <a:gd name="T56" fmla="*/ 74 w 199"/>
                    <a:gd name="T57" fmla="*/ 0 h 149"/>
                    <a:gd name="T58" fmla="*/ 74 w 199"/>
                    <a:gd name="T59" fmla="*/ 0 h 149"/>
                    <a:gd name="T60" fmla="*/ 34 w 199"/>
                    <a:gd name="T61" fmla="*/ 16 h 149"/>
                    <a:gd name="T62" fmla="*/ 34 w 199"/>
                    <a:gd name="T63" fmla="*/ 16 h 149"/>
                    <a:gd name="T64" fmla="*/ 33 w 199"/>
                    <a:gd name="T65" fmla="*/ 17 h 149"/>
                    <a:gd name="T66" fmla="*/ 33 w 199"/>
                    <a:gd name="T67" fmla="*/ 18 h 149"/>
                    <a:gd name="T68" fmla="*/ 18 w 199"/>
                    <a:gd name="T69" fmla="*/ 36 h 149"/>
                    <a:gd name="T70" fmla="*/ 18 w 199"/>
                    <a:gd name="T71" fmla="*/ 36 h 149"/>
                    <a:gd name="T72" fmla="*/ 15 w 199"/>
                    <a:gd name="T73" fmla="*/ 41 h 149"/>
                    <a:gd name="T74" fmla="*/ 12 w 199"/>
                    <a:gd name="T75" fmla="*/ 48 h 149"/>
                    <a:gd name="T76" fmla="*/ 12 w 199"/>
                    <a:gd name="T77" fmla="*/ 48 h 149"/>
                    <a:gd name="T78" fmla="*/ 10 w 199"/>
                    <a:gd name="T79" fmla="*/ 52 h 149"/>
                    <a:gd name="T80" fmla="*/ 2 w 199"/>
                    <a:gd name="T81" fmla="*/ 74 h 149"/>
                    <a:gd name="T82" fmla="*/ 0 w 199"/>
                    <a:gd name="T83" fmla="*/ 99 h 149"/>
                    <a:gd name="T84" fmla="*/ 13 w 199"/>
                    <a:gd name="T85" fmla="*/ 131 h 149"/>
                    <a:gd name="T86" fmla="*/ 46 w 199"/>
                    <a:gd name="T87" fmla="*/ 145 h 149"/>
                    <a:gd name="T88" fmla="*/ 80 w 199"/>
                    <a:gd name="T89" fmla="*/ 130 h 149"/>
                    <a:gd name="T90" fmla="*/ 105 w 199"/>
                    <a:gd name="T91" fmla="*/ 145 h 149"/>
                    <a:gd name="T92" fmla="*/ 124 w 199"/>
                    <a:gd name="T93" fmla="*/ 149 h 149"/>
                    <a:gd name="T94" fmla="*/ 156 w 199"/>
                    <a:gd name="T95" fmla="*/ 140 h 149"/>
                    <a:gd name="T96" fmla="*/ 196 w 199"/>
                    <a:gd name="T97" fmla="*/ 77 h 149"/>
                    <a:gd name="T98" fmla="*/ 194 w 199"/>
                    <a:gd name="T99" fmla="*/ 35 h 149"/>
                    <a:gd name="T100" fmla="*/ 193 w 199"/>
                    <a:gd name="T101" fmla="*/ 33 h 149"/>
                    <a:gd name="T102" fmla="*/ 184 w 199"/>
                    <a:gd name="T103" fmla="*/ 13 h 149"/>
                    <a:gd name="T104" fmla="*/ 158 w 199"/>
                    <a:gd name="T105" fmla="*/ 1 h 149"/>
                    <a:gd name="T106" fmla="*/ 145 w 199"/>
                    <a:gd name="T107" fmla="*/ 3 h 149"/>
                    <a:gd name="T108" fmla="*/ 124 w 199"/>
                    <a:gd name="T109" fmla="*/ 26 h 149"/>
                    <a:gd name="T110" fmla="*/ 120 w 199"/>
                    <a:gd name="T111" fmla="*/ 22 h 149"/>
                    <a:gd name="T112" fmla="*/ 104 w 199"/>
                    <a:gd name="T113" fmla="*/ 9 h 149"/>
                    <a:gd name="T114" fmla="*/ 97 w 199"/>
                    <a:gd name="T115" fmla="*/ 5 h 149"/>
                    <a:gd name="T116" fmla="*/ 83 w 199"/>
                    <a:gd name="T117" fmla="*/ 1 h 149"/>
                    <a:gd name="T118" fmla="*/ 74 w 199"/>
                    <a:gd name="T119" fmla="*/ 0 h 149"/>
                    <a:gd name="T120" fmla="*/ 74 w 199"/>
                    <a:gd name="T121" fmla="*/ 0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99" h="149">
                      <a:moveTo>
                        <a:pt x="74" y="13"/>
                      </a:moveTo>
                      <a:cubicBezTo>
                        <a:pt x="76" y="13"/>
                        <a:pt x="79" y="13"/>
                        <a:pt x="82" y="13"/>
                      </a:cubicBezTo>
                      <a:cubicBezTo>
                        <a:pt x="85" y="14"/>
                        <a:pt x="88" y="15"/>
                        <a:pt x="91" y="16"/>
                      </a:cubicBezTo>
                      <a:cubicBezTo>
                        <a:pt x="93" y="18"/>
                        <a:pt x="96" y="19"/>
                        <a:pt x="98" y="20"/>
                      </a:cubicBezTo>
                      <a:cubicBezTo>
                        <a:pt x="103" y="23"/>
                        <a:pt x="107" y="27"/>
                        <a:pt x="111" y="31"/>
                      </a:cubicBezTo>
                      <a:cubicBezTo>
                        <a:pt x="118" y="37"/>
                        <a:pt x="123" y="46"/>
                        <a:pt x="127" y="54"/>
                      </a:cubicBezTo>
                      <a:cubicBezTo>
                        <a:pt x="128" y="51"/>
                        <a:pt x="129" y="48"/>
                        <a:pt x="130" y="45"/>
                      </a:cubicBezTo>
                      <a:cubicBezTo>
                        <a:pt x="130" y="45"/>
                        <a:pt x="131" y="44"/>
                        <a:pt x="131" y="44"/>
                      </a:cubicBezTo>
                      <a:cubicBezTo>
                        <a:pt x="131" y="42"/>
                        <a:pt x="132" y="39"/>
                        <a:pt x="133" y="37"/>
                      </a:cubicBezTo>
                      <a:cubicBezTo>
                        <a:pt x="137" y="28"/>
                        <a:pt x="141" y="19"/>
                        <a:pt x="151" y="15"/>
                      </a:cubicBezTo>
                      <a:cubicBezTo>
                        <a:pt x="153" y="14"/>
                        <a:pt x="155" y="14"/>
                        <a:pt x="158" y="14"/>
                      </a:cubicBezTo>
                      <a:cubicBezTo>
                        <a:pt x="164" y="14"/>
                        <a:pt x="171" y="16"/>
                        <a:pt x="174" y="21"/>
                      </a:cubicBezTo>
                      <a:cubicBezTo>
                        <a:pt x="179" y="27"/>
                        <a:pt x="181" y="36"/>
                        <a:pt x="182" y="40"/>
                      </a:cubicBezTo>
                      <a:cubicBezTo>
                        <a:pt x="186" y="50"/>
                        <a:pt x="185" y="64"/>
                        <a:pt x="184" y="75"/>
                      </a:cubicBezTo>
                      <a:cubicBezTo>
                        <a:pt x="181" y="97"/>
                        <a:pt x="168" y="117"/>
                        <a:pt x="149" y="129"/>
                      </a:cubicBezTo>
                      <a:cubicBezTo>
                        <a:pt x="142" y="133"/>
                        <a:pt x="133" y="136"/>
                        <a:pt x="124" y="136"/>
                      </a:cubicBezTo>
                      <a:cubicBezTo>
                        <a:pt x="119" y="136"/>
                        <a:pt x="114" y="135"/>
                        <a:pt x="109" y="133"/>
                      </a:cubicBezTo>
                      <a:cubicBezTo>
                        <a:pt x="96" y="128"/>
                        <a:pt x="86" y="119"/>
                        <a:pt x="78" y="108"/>
                      </a:cubicBezTo>
                      <a:cubicBezTo>
                        <a:pt x="74" y="122"/>
                        <a:pt x="62" y="132"/>
                        <a:pt x="46" y="132"/>
                      </a:cubicBezTo>
                      <a:cubicBezTo>
                        <a:pt x="28" y="132"/>
                        <a:pt x="12" y="117"/>
                        <a:pt x="13" y="99"/>
                      </a:cubicBezTo>
                      <a:cubicBezTo>
                        <a:pt x="13" y="91"/>
                        <a:pt x="14" y="84"/>
                        <a:pt x="15" y="76"/>
                      </a:cubicBezTo>
                      <a:cubicBezTo>
                        <a:pt x="17" y="68"/>
                        <a:pt x="20" y="61"/>
                        <a:pt x="23" y="54"/>
                      </a:cubicBezTo>
                      <a:cubicBezTo>
                        <a:pt x="24" y="52"/>
                        <a:pt x="25" y="49"/>
                        <a:pt x="26" y="47"/>
                      </a:cubicBezTo>
                      <a:cubicBezTo>
                        <a:pt x="25" y="50"/>
                        <a:pt x="24" y="52"/>
                        <a:pt x="24" y="52"/>
                      </a:cubicBezTo>
                      <a:cubicBezTo>
                        <a:pt x="24" y="52"/>
                        <a:pt x="29" y="42"/>
                        <a:pt x="29" y="42"/>
                      </a:cubicBezTo>
                      <a:cubicBezTo>
                        <a:pt x="29" y="42"/>
                        <a:pt x="29" y="42"/>
                        <a:pt x="29" y="42"/>
                      </a:cubicBezTo>
                      <a:cubicBezTo>
                        <a:pt x="32" y="36"/>
                        <a:pt x="37" y="31"/>
                        <a:pt x="42" y="27"/>
                      </a:cubicBezTo>
                      <a:cubicBezTo>
                        <a:pt x="51" y="18"/>
                        <a:pt x="60" y="13"/>
                        <a:pt x="74" y="13"/>
                      </a:cubicBezTo>
                      <a:moveTo>
                        <a:pt x="74" y="0"/>
                      </a:move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58" y="0"/>
                        <a:pt x="46" y="5"/>
                        <a:pt x="34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28" y="22"/>
                        <a:pt x="22" y="27"/>
                        <a:pt x="18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7" y="37"/>
                        <a:pt x="16" y="38"/>
                        <a:pt x="15" y="41"/>
                      </a:cubicBezTo>
                      <a:cubicBezTo>
                        <a:pt x="14" y="43"/>
                        <a:pt x="13" y="46"/>
                        <a:pt x="12" y="48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1" y="49"/>
                        <a:pt x="11" y="51"/>
                        <a:pt x="10" y="52"/>
                      </a:cubicBezTo>
                      <a:cubicBezTo>
                        <a:pt x="7" y="58"/>
                        <a:pt x="4" y="66"/>
                        <a:pt x="2" y="74"/>
                      </a:cubicBezTo>
                      <a:cubicBezTo>
                        <a:pt x="1" y="82"/>
                        <a:pt x="0" y="90"/>
                        <a:pt x="0" y="99"/>
                      </a:cubicBezTo>
                      <a:cubicBezTo>
                        <a:pt x="0" y="111"/>
                        <a:pt x="4" y="122"/>
                        <a:pt x="13" y="131"/>
                      </a:cubicBezTo>
                      <a:cubicBezTo>
                        <a:pt x="22" y="140"/>
                        <a:pt x="34" y="145"/>
                        <a:pt x="46" y="145"/>
                      </a:cubicBezTo>
                      <a:cubicBezTo>
                        <a:pt x="59" y="145"/>
                        <a:pt x="72" y="140"/>
                        <a:pt x="80" y="130"/>
                      </a:cubicBezTo>
                      <a:cubicBezTo>
                        <a:pt x="87" y="136"/>
                        <a:pt x="95" y="142"/>
                        <a:pt x="105" y="145"/>
                      </a:cubicBezTo>
                      <a:cubicBezTo>
                        <a:pt x="111" y="148"/>
                        <a:pt x="117" y="149"/>
                        <a:pt x="124" y="149"/>
                      </a:cubicBezTo>
                      <a:cubicBezTo>
                        <a:pt x="135" y="149"/>
                        <a:pt x="147" y="145"/>
                        <a:pt x="156" y="140"/>
                      </a:cubicBezTo>
                      <a:cubicBezTo>
                        <a:pt x="178" y="126"/>
                        <a:pt x="193" y="103"/>
                        <a:pt x="196" y="77"/>
                      </a:cubicBezTo>
                      <a:cubicBezTo>
                        <a:pt x="199" y="59"/>
                        <a:pt x="198" y="46"/>
                        <a:pt x="194" y="35"/>
                      </a:cubicBezTo>
                      <a:cubicBezTo>
                        <a:pt x="194" y="34"/>
                        <a:pt x="194" y="34"/>
                        <a:pt x="193" y="33"/>
                      </a:cubicBezTo>
                      <a:cubicBezTo>
                        <a:pt x="192" y="28"/>
                        <a:pt x="189" y="20"/>
                        <a:pt x="184" y="13"/>
                      </a:cubicBezTo>
                      <a:cubicBezTo>
                        <a:pt x="178" y="5"/>
                        <a:pt x="168" y="1"/>
                        <a:pt x="158" y="1"/>
                      </a:cubicBezTo>
                      <a:cubicBezTo>
                        <a:pt x="153" y="1"/>
                        <a:pt x="149" y="2"/>
                        <a:pt x="145" y="3"/>
                      </a:cubicBezTo>
                      <a:cubicBezTo>
                        <a:pt x="134" y="8"/>
                        <a:pt x="128" y="18"/>
                        <a:pt x="124" y="26"/>
                      </a:cubicBezTo>
                      <a:cubicBezTo>
                        <a:pt x="123" y="24"/>
                        <a:pt x="122" y="23"/>
                        <a:pt x="120" y="22"/>
                      </a:cubicBezTo>
                      <a:cubicBezTo>
                        <a:pt x="116" y="17"/>
                        <a:pt x="110" y="12"/>
                        <a:pt x="104" y="9"/>
                      </a:cubicBezTo>
                      <a:cubicBezTo>
                        <a:pt x="102" y="8"/>
                        <a:pt x="99" y="6"/>
                        <a:pt x="97" y="5"/>
                      </a:cubicBezTo>
                      <a:cubicBezTo>
                        <a:pt x="93" y="3"/>
                        <a:pt x="88" y="1"/>
                        <a:pt x="83" y="1"/>
                      </a:cubicBezTo>
                      <a:cubicBezTo>
                        <a:pt x="80" y="0"/>
                        <a:pt x="77" y="0"/>
                        <a:pt x="74" y="0"/>
                      </a:cubicBezTo>
                      <a:cubicBezTo>
                        <a:pt x="74" y="0"/>
                        <a:pt x="74" y="0"/>
                        <a:pt x="7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ïṡ1ïḑè"/>
                <p:cNvSpPr/>
                <p:nvPr/>
              </p:nvSpPr>
              <p:spPr bwMode="auto">
                <a:xfrm>
                  <a:off x="6415392" y="4504907"/>
                  <a:ext cx="237642" cy="173248"/>
                </a:xfrm>
                <a:custGeom>
                  <a:avLst/>
                  <a:gdLst>
                    <a:gd name="T0" fmla="*/ 86 w 91"/>
                    <a:gd name="T1" fmla="*/ 0 h 66"/>
                    <a:gd name="T2" fmla="*/ 91 w 91"/>
                    <a:gd name="T3" fmla="*/ 20 h 66"/>
                    <a:gd name="T4" fmla="*/ 45 w 91"/>
                    <a:gd name="T5" fmla="*/ 66 h 66"/>
                    <a:gd name="T6" fmla="*/ 0 w 91"/>
                    <a:gd name="T7" fmla="*/ 20 h 66"/>
                    <a:gd name="T8" fmla="*/ 1 w 91"/>
                    <a:gd name="T9" fmla="*/ 1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66">
                      <a:moveTo>
                        <a:pt x="86" y="0"/>
                      </a:moveTo>
                      <a:cubicBezTo>
                        <a:pt x="89" y="6"/>
                        <a:pt x="91" y="13"/>
                        <a:pt x="91" y="20"/>
                      </a:cubicBezTo>
                      <a:cubicBezTo>
                        <a:pt x="91" y="45"/>
                        <a:pt x="70" y="66"/>
                        <a:pt x="45" y="66"/>
                      </a:cubicBezTo>
                      <a:cubicBezTo>
                        <a:pt x="20" y="66"/>
                        <a:pt x="0" y="45"/>
                        <a:pt x="0" y="20"/>
                      </a:cubicBezTo>
                      <a:cubicBezTo>
                        <a:pt x="0" y="17"/>
                        <a:pt x="0" y="14"/>
                        <a:pt x="1" y="11"/>
                      </a:cubicBezTo>
                    </a:path>
                  </a:pathLst>
                </a:custGeom>
                <a:noFill/>
                <a:ln w="34925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işlîde"/>
                <p:cNvSpPr/>
                <p:nvPr/>
              </p:nvSpPr>
              <p:spPr bwMode="auto">
                <a:xfrm>
                  <a:off x="5582882" y="4371522"/>
                  <a:ext cx="262173" cy="272904"/>
                </a:xfrm>
                <a:custGeom>
                  <a:avLst/>
                  <a:gdLst>
                    <a:gd name="T0" fmla="*/ 100 w 100"/>
                    <a:gd name="T1" fmla="*/ 72 h 104"/>
                    <a:gd name="T2" fmla="*/ 22 w 100"/>
                    <a:gd name="T3" fmla="*/ 82 h 104"/>
                    <a:gd name="T4" fmla="*/ 26 w 100"/>
                    <a:gd name="T5" fmla="*/ 6 h 104"/>
                    <a:gd name="T6" fmla="*/ 37 w 100"/>
                    <a:gd name="T7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0" h="104">
                      <a:moveTo>
                        <a:pt x="100" y="72"/>
                      </a:moveTo>
                      <a:cubicBezTo>
                        <a:pt x="83" y="99"/>
                        <a:pt x="45" y="104"/>
                        <a:pt x="22" y="82"/>
                      </a:cubicBezTo>
                      <a:cubicBezTo>
                        <a:pt x="0" y="61"/>
                        <a:pt x="2" y="24"/>
                        <a:pt x="26" y="6"/>
                      </a:cubicBezTo>
                      <a:cubicBezTo>
                        <a:pt x="30" y="3"/>
                        <a:pt x="33" y="1"/>
                        <a:pt x="37" y="0"/>
                      </a:cubicBezTo>
                    </a:path>
                  </a:pathLst>
                </a:custGeom>
                <a:noFill/>
                <a:ln w="34925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ïṡlíďè"/>
                <p:cNvSpPr/>
                <p:nvPr/>
              </p:nvSpPr>
              <p:spPr bwMode="auto">
                <a:xfrm>
                  <a:off x="5538419" y="3873241"/>
                  <a:ext cx="259106" cy="248374"/>
                </a:xfrm>
                <a:custGeom>
                  <a:avLst/>
                  <a:gdLst>
                    <a:gd name="T0" fmla="*/ 16 w 99"/>
                    <a:gd name="T1" fmla="*/ 95 h 95"/>
                    <a:gd name="T2" fmla="*/ 22 w 99"/>
                    <a:gd name="T3" fmla="*/ 21 h 95"/>
                    <a:gd name="T4" fmla="*/ 99 w 99"/>
                    <a:gd name="T5" fmla="*/ 2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9" h="95">
                      <a:moveTo>
                        <a:pt x="16" y="95"/>
                      </a:moveTo>
                      <a:cubicBezTo>
                        <a:pt x="0" y="73"/>
                        <a:pt x="1" y="40"/>
                        <a:pt x="22" y="21"/>
                      </a:cubicBezTo>
                      <a:cubicBezTo>
                        <a:pt x="43" y="1"/>
                        <a:pt x="78" y="0"/>
                        <a:pt x="99" y="20"/>
                      </a:cubicBezTo>
                    </a:path>
                  </a:pathLst>
                </a:custGeom>
                <a:noFill/>
                <a:ln w="34925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iS1îḓé"/>
                <p:cNvSpPr/>
                <p:nvPr/>
              </p:nvSpPr>
              <p:spPr bwMode="auto">
                <a:xfrm>
                  <a:off x="5742332" y="3939168"/>
                  <a:ext cx="542742" cy="394025"/>
                </a:xfrm>
                <a:custGeom>
                  <a:avLst/>
                  <a:gdLst>
                    <a:gd name="T0" fmla="*/ 69 w 207"/>
                    <a:gd name="T1" fmla="*/ 151 h 151"/>
                    <a:gd name="T2" fmla="*/ 0 w 207"/>
                    <a:gd name="T3" fmla="*/ 83 h 151"/>
                    <a:gd name="T4" fmla="*/ 69 w 207"/>
                    <a:gd name="T5" fmla="*/ 15 h 151"/>
                    <a:gd name="T6" fmla="*/ 103 w 207"/>
                    <a:gd name="T7" fmla="*/ 24 h 151"/>
                    <a:gd name="T8" fmla="*/ 109 w 207"/>
                    <a:gd name="T9" fmla="*/ 17 h 151"/>
                    <a:gd name="T10" fmla="*/ 150 w 207"/>
                    <a:gd name="T11" fmla="*/ 0 h 151"/>
                    <a:gd name="T12" fmla="*/ 150 w 207"/>
                    <a:gd name="T13" fmla="*/ 0 h 151"/>
                    <a:gd name="T14" fmla="*/ 190 w 207"/>
                    <a:gd name="T15" fmla="*/ 17 h 151"/>
                    <a:gd name="T16" fmla="*/ 207 w 207"/>
                    <a:gd name="T17" fmla="*/ 57 h 151"/>
                    <a:gd name="T18" fmla="*/ 190 w 207"/>
                    <a:gd name="T19" fmla="*/ 98 h 151"/>
                    <a:gd name="T20" fmla="*/ 150 w 207"/>
                    <a:gd name="T21" fmla="*/ 115 h 151"/>
                    <a:gd name="T22" fmla="*/ 131 w 207"/>
                    <a:gd name="T23" fmla="*/ 111 h 151"/>
                    <a:gd name="T24" fmla="*/ 69 w 207"/>
                    <a:gd name="T2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7" h="151">
                      <a:moveTo>
                        <a:pt x="69" y="151"/>
                      </a:moveTo>
                      <a:cubicBezTo>
                        <a:pt x="32" y="151"/>
                        <a:pt x="0" y="120"/>
                        <a:pt x="0" y="83"/>
                      </a:cubicBezTo>
                      <a:cubicBezTo>
                        <a:pt x="0" y="46"/>
                        <a:pt x="32" y="15"/>
                        <a:pt x="69" y="15"/>
                      </a:cubicBezTo>
                      <a:cubicBezTo>
                        <a:pt x="81" y="15"/>
                        <a:pt x="92" y="18"/>
                        <a:pt x="103" y="24"/>
                      </a:cubicBezTo>
                      <a:cubicBezTo>
                        <a:pt x="105" y="22"/>
                        <a:pt x="107" y="19"/>
                        <a:pt x="109" y="17"/>
                      </a:cubicBezTo>
                      <a:cubicBezTo>
                        <a:pt x="120" y="6"/>
                        <a:pt x="135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65" y="0"/>
                        <a:pt x="179" y="6"/>
                        <a:pt x="190" y="17"/>
                      </a:cubicBezTo>
                      <a:cubicBezTo>
                        <a:pt x="201" y="27"/>
                        <a:pt x="207" y="42"/>
                        <a:pt x="207" y="57"/>
                      </a:cubicBezTo>
                      <a:cubicBezTo>
                        <a:pt x="207" y="72"/>
                        <a:pt x="201" y="87"/>
                        <a:pt x="190" y="98"/>
                      </a:cubicBezTo>
                      <a:cubicBezTo>
                        <a:pt x="179" y="108"/>
                        <a:pt x="165" y="115"/>
                        <a:pt x="150" y="115"/>
                      </a:cubicBezTo>
                      <a:cubicBezTo>
                        <a:pt x="143" y="115"/>
                        <a:pt x="137" y="113"/>
                        <a:pt x="131" y="111"/>
                      </a:cubicBezTo>
                      <a:cubicBezTo>
                        <a:pt x="119" y="136"/>
                        <a:pt x="95" y="151"/>
                        <a:pt x="69" y="151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íS1iďê"/>
                <p:cNvSpPr/>
                <p:nvPr/>
              </p:nvSpPr>
              <p:spPr bwMode="auto">
                <a:xfrm>
                  <a:off x="5727000" y="3922302"/>
                  <a:ext cx="573406" cy="429287"/>
                </a:xfrm>
                <a:custGeom>
                  <a:avLst/>
                  <a:gdLst>
                    <a:gd name="T0" fmla="*/ 156 w 219"/>
                    <a:gd name="T1" fmla="*/ 12 h 164"/>
                    <a:gd name="T2" fmla="*/ 192 w 219"/>
                    <a:gd name="T3" fmla="*/ 27 h 164"/>
                    <a:gd name="T4" fmla="*/ 206 w 219"/>
                    <a:gd name="T5" fmla="*/ 63 h 164"/>
                    <a:gd name="T6" fmla="*/ 192 w 219"/>
                    <a:gd name="T7" fmla="*/ 99 h 164"/>
                    <a:gd name="T8" fmla="*/ 156 w 219"/>
                    <a:gd name="T9" fmla="*/ 114 h 164"/>
                    <a:gd name="T10" fmla="*/ 133 w 219"/>
                    <a:gd name="T11" fmla="*/ 109 h 164"/>
                    <a:gd name="T12" fmla="*/ 75 w 219"/>
                    <a:gd name="T13" fmla="*/ 151 h 164"/>
                    <a:gd name="T14" fmla="*/ 13 w 219"/>
                    <a:gd name="T15" fmla="*/ 89 h 164"/>
                    <a:gd name="T16" fmla="*/ 75 w 219"/>
                    <a:gd name="T17" fmla="*/ 27 h 164"/>
                    <a:gd name="T18" fmla="*/ 111 w 219"/>
                    <a:gd name="T19" fmla="*/ 39 h 164"/>
                    <a:gd name="T20" fmla="*/ 120 w 219"/>
                    <a:gd name="T21" fmla="*/ 27 h 164"/>
                    <a:gd name="T22" fmla="*/ 156 w 219"/>
                    <a:gd name="T23" fmla="*/ 12 h 164"/>
                    <a:gd name="T24" fmla="*/ 156 w 219"/>
                    <a:gd name="T25" fmla="*/ 0 h 164"/>
                    <a:gd name="T26" fmla="*/ 111 w 219"/>
                    <a:gd name="T27" fmla="*/ 18 h 164"/>
                    <a:gd name="T28" fmla="*/ 107 w 219"/>
                    <a:gd name="T29" fmla="*/ 22 h 164"/>
                    <a:gd name="T30" fmla="*/ 75 w 219"/>
                    <a:gd name="T31" fmla="*/ 14 h 164"/>
                    <a:gd name="T32" fmla="*/ 0 w 219"/>
                    <a:gd name="T33" fmla="*/ 89 h 164"/>
                    <a:gd name="T34" fmla="*/ 75 w 219"/>
                    <a:gd name="T35" fmla="*/ 164 h 164"/>
                    <a:gd name="T36" fmla="*/ 140 w 219"/>
                    <a:gd name="T37" fmla="*/ 125 h 164"/>
                    <a:gd name="T38" fmla="*/ 156 w 219"/>
                    <a:gd name="T39" fmla="*/ 127 h 164"/>
                    <a:gd name="T40" fmla="*/ 201 w 219"/>
                    <a:gd name="T41" fmla="*/ 108 h 164"/>
                    <a:gd name="T42" fmla="*/ 219 w 219"/>
                    <a:gd name="T43" fmla="*/ 63 h 164"/>
                    <a:gd name="T44" fmla="*/ 201 w 219"/>
                    <a:gd name="T45" fmla="*/ 18 h 164"/>
                    <a:gd name="T46" fmla="*/ 156 w 219"/>
                    <a:gd name="T47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19" h="164">
                      <a:moveTo>
                        <a:pt x="156" y="12"/>
                      </a:moveTo>
                      <a:cubicBezTo>
                        <a:pt x="169" y="12"/>
                        <a:pt x="182" y="18"/>
                        <a:pt x="192" y="27"/>
                      </a:cubicBezTo>
                      <a:cubicBezTo>
                        <a:pt x="201" y="37"/>
                        <a:pt x="206" y="50"/>
                        <a:pt x="206" y="63"/>
                      </a:cubicBezTo>
                      <a:cubicBezTo>
                        <a:pt x="206" y="77"/>
                        <a:pt x="201" y="90"/>
                        <a:pt x="192" y="99"/>
                      </a:cubicBezTo>
                      <a:cubicBezTo>
                        <a:pt x="182" y="109"/>
                        <a:pt x="169" y="114"/>
                        <a:pt x="156" y="114"/>
                      </a:cubicBezTo>
                      <a:cubicBezTo>
                        <a:pt x="148" y="114"/>
                        <a:pt x="140" y="112"/>
                        <a:pt x="133" y="109"/>
                      </a:cubicBezTo>
                      <a:cubicBezTo>
                        <a:pt x="125" y="133"/>
                        <a:pt x="101" y="151"/>
                        <a:pt x="75" y="151"/>
                      </a:cubicBezTo>
                      <a:cubicBezTo>
                        <a:pt x="41" y="151"/>
                        <a:pt x="13" y="123"/>
                        <a:pt x="13" y="89"/>
                      </a:cubicBezTo>
                      <a:cubicBezTo>
                        <a:pt x="13" y="55"/>
                        <a:pt x="41" y="27"/>
                        <a:pt x="75" y="27"/>
                      </a:cubicBezTo>
                      <a:cubicBezTo>
                        <a:pt x="88" y="27"/>
                        <a:pt x="101" y="32"/>
                        <a:pt x="111" y="39"/>
                      </a:cubicBezTo>
                      <a:cubicBezTo>
                        <a:pt x="113" y="35"/>
                        <a:pt x="116" y="31"/>
                        <a:pt x="120" y="27"/>
                      </a:cubicBezTo>
                      <a:cubicBezTo>
                        <a:pt x="129" y="18"/>
                        <a:pt x="142" y="12"/>
                        <a:pt x="156" y="12"/>
                      </a:cubicBezTo>
                      <a:moveTo>
                        <a:pt x="156" y="0"/>
                      </a:moveTo>
                      <a:cubicBezTo>
                        <a:pt x="139" y="0"/>
                        <a:pt x="122" y="6"/>
                        <a:pt x="111" y="18"/>
                      </a:cubicBezTo>
                      <a:cubicBezTo>
                        <a:pt x="109" y="19"/>
                        <a:pt x="108" y="21"/>
                        <a:pt x="107" y="22"/>
                      </a:cubicBezTo>
                      <a:cubicBezTo>
                        <a:pt x="97" y="17"/>
                        <a:pt x="86" y="14"/>
                        <a:pt x="75" y="14"/>
                      </a:cubicBezTo>
                      <a:cubicBezTo>
                        <a:pt x="34" y="14"/>
                        <a:pt x="0" y="49"/>
                        <a:pt x="0" y="89"/>
                      </a:cubicBezTo>
                      <a:cubicBezTo>
                        <a:pt x="0" y="130"/>
                        <a:pt x="34" y="164"/>
                        <a:pt x="75" y="164"/>
                      </a:cubicBezTo>
                      <a:cubicBezTo>
                        <a:pt x="102" y="164"/>
                        <a:pt x="127" y="149"/>
                        <a:pt x="140" y="125"/>
                      </a:cubicBezTo>
                      <a:cubicBezTo>
                        <a:pt x="145" y="126"/>
                        <a:pt x="150" y="127"/>
                        <a:pt x="156" y="127"/>
                      </a:cubicBezTo>
                      <a:cubicBezTo>
                        <a:pt x="172" y="127"/>
                        <a:pt x="189" y="120"/>
                        <a:pt x="201" y="108"/>
                      </a:cubicBezTo>
                      <a:cubicBezTo>
                        <a:pt x="213" y="97"/>
                        <a:pt x="219" y="80"/>
                        <a:pt x="219" y="63"/>
                      </a:cubicBezTo>
                      <a:cubicBezTo>
                        <a:pt x="219" y="47"/>
                        <a:pt x="213" y="30"/>
                        <a:pt x="201" y="18"/>
                      </a:cubicBezTo>
                      <a:cubicBezTo>
                        <a:pt x="189" y="6"/>
                        <a:pt x="172" y="0"/>
                        <a:pt x="15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" name="ïṣ1íḓê"/>
                <p:cNvSpPr/>
                <p:nvPr/>
              </p:nvSpPr>
              <p:spPr bwMode="auto">
                <a:xfrm>
                  <a:off x="5904847" y="4095551"/>
                  <a:ext cx="173249" cy="133386"/>
                </a:xfrm>
                <a:custGeom>
                  <a:avLst/>
                  <a:gdLst>
                    <a:gd name="T0" fmla="*/ 66 w 66"/>
                    <a:gd name="T1" fmla="*/ 51 h 51"/>
                    <a:gd name="T2" fmla="*/ 0 w 66"/>
                    <a:gd name="T3" fmla="*/ 14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6" h="51">
                      <a:moveTo>
                        <a:pt x="66" y="51"/>
                      </a:moveTo>
                      <a:cubicBezTo>
                        <a:pt x="66" y="51"/>
                        <a:pt x="42" y="0"/>
                        <a:pt x="0" y="14"/>
                      </a:cubicBezTo>
                    </a:path>
                  </a:pathLst>
                </a:custGeom>
                <a:noFill/>
                <a:ln w="34925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" name="îşļîḑe"/>
                <p:cNvSpPr/>
                <p:nvPr/>
              </p:nvSpPr>
              <p:spPr bwMode="auto">
                <a:xfrm>
                  <a:off x="6745024" y="4196740"/>
                  <a:ext cx="78192" cy="81259"/>
                </a:xfrm>
                <a:custGeom>
                  <a:avLst/>
                  <a:gdLst>
                    <a:gd name="T0" fmla="*/ 30 w 30"/>
                    <a:gd name="T1" fmla="*/ 0 h 31"/>
                    <a:gd name="T2" fmla="*/ 0 w 30"/>
                    <a:gd name="T3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0" h="31">
                      <a:moveTo>
                        <a:pt x="30" y="0"/>
                      </a:moveTo>
                      <a:cubicBezTo>
                        <a:pt x="30" y="0"/>
                        <a:pt x="24" y="16"/>
                        <a:pt x="0" y="31"/>
                      </a:cubicBezTo>
                    </a:path>
                  </a:pathLst>
                </a:custGeom>
                <a:noFill/>
                <a:ln w="34925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íSḻïde"/>
                <p:cNvSpPr/>
                <p:nvPr/>
              </p:nvSpPr>
              <p:spPr bwMode="auto">
                <a:xfrm>
                  <a:off x="6619304" y="3799649"/>
                  <a:ext cx="50595" cy="148718"/>
                </a:xfrm>
                <a:custGeom>
                  <a:avLst/>
                  <a:gdLst>
                    <a:gd name="T0" fmla="*/ 0 w 19"/>
                    <a:gd name="T1" fmla="*/ 0 h 57"/>
                    <a:gd name="T2" fmla="*/ 9 w 19"/>
                    <a:gd name="T3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9" h="57">
                      <a:moveTo>
                        <a:pt x="0" y="0"/>
                      </a:moveTo>
                      <a:cubicBezTo>
                        <a:pt x="16" y="14"/>
                        <a:pt x="19" y="40"/>
                        <a:pt x="9" y="57"/>
                      </a:cubicBezTo>
                    </a:path>
                  </a:pathLst>
                </a:custGeom>
                <a:noFill/>
                <a:ln w="34925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íŝľïḓè"/>
                <p:cNvSpPr/>
                <p:nvPr/>
              </p:nvSpPr>
              <p:spPr bwMode="auto">
                <a:xfrm>
                  <a:off x="6318803" y="4159944"/>
                  <a:ext cx="39862" cy="133386"/>
                </a:xfrm>
                <a:custGeom>
                  <a:avLst/>
                  <a:gdLst>
                    <a:gd name="T0" fmla="*/ 0 w 15"/>
                    <a:gd name="T1" fmla="*/ 0 h 51"/>
                    <a:gd name="T2" fmla="*/ 12 w 15"/>
                    <a:gd name="T3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5" h="51">
                      <a:moveTo>
                        <a:pt x="0" y="0"/>
                      </a:moveTo>
                      <a:cubicBezTo>
                        <a:pt x="9" y="11"/>
                        <a:pt x="15" y="36"/>
                        <a:pt x="12" y="51"/>
                      </a:cubicBezTo>
                    </a:path>
                  </a:pathLst>
                </a:custGeom>
                <a:noFill/>
                <a:ln w="34925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iṩlîḋe"/>
                <p:cNvSpPr/>
                <p:nvPr/>
              </p:nvSpPr>
              <p:spPr bwMode="auto">
                <a:xfrm>
                  <a:off x="6171619" y="4304062"/>
                  <a:ext cx="52128" cy="104255"/>
                </a:xfrm>
                <a:custGeom>
                  <a:avLst/>
                  <a:gdLst>
                    <a:gd name="T0" fmla="*/ 20 w 20"/>
                    <a:gd name="T1" fmla="*/ 40 h 40"/>
                    <a:gd name="T2" fmla="*/ 0 w 20"/>
                    <a:gd name="T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" h="40">
                      <a:moveTo>
                        <a:pt x="20" y="40"/>
                      </a:moveTo>
                      <a:cubicBezTo>
                        <a:pt x="20" y="40"/>
                        <a:pt x="2" y="26"/>
                        <a:pt x="0" y="0"/>
                      </a:cubicBezTo>
                    </a:path>
                  </a:pathLst>
                </a:custGeom>
                <a:noFill/>
                <a:ln w="34925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iṧľíḍè"/>
                <p:cNvSpPr/>
                <p:nvPr/>
              </p:nvSpPr>
              <p:spPr bwMode="auto">
                <a:xfrm>
                  <a:off x="6248277" y="4423649"/>
                  <a:ext cx="306634" cy="154851"/>
                </a:xfrm>
                <a:custGeom>
                  <a:avLst/>
                  <a:gdLst>
                    <a:gd name="T0" fmla="*/ 117 w 117"/>
                    <a:gd name="T1" fmla="*/ 0 h 59"/>
                    <a:gd name="T2" fmla="*/ 0 w 117"/>
                    <a:gd name="T3" fmla="*/ 4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7" h="59">
                      <a:moveTo>
                        <a:pt x="117" y="0"/>
                      </a:moveTo>
                      <a:cubicBezTo>
                        <a:pt x="117" y="0"/>
                        <a:pt x="64" y="59"/>
                        <a:pt x="0" y="44"/>
                      </a:cubicBezTo>
                    </a:path>
                  </a:pathLst>
                </a:custGeom>
                <a:noFill/>
                <a:ln w="34925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i$lïḑe"/>
                <p:cNvSpPr/>
                <p:nvPr/>
              </p:nvSpPr>
              <p:spPr bwMode="auto">
                <a:xfrm>
                  <a:off x="6206882" y="3786096"/>
                  <a:ext cx="41396" cy="56728"/>
                </a:xfrm>
                <a:custGeom>
                  <a:avLst/>
                  <a:gdLst>
                    <a:gd name="T0" fmla="*/ 0 w 16"/>
                    <a:gd name="T1" fmla="*/ 0 h 22"/>
                    <a:gd name="T2" fmla="*/ 16 w 16"/>
                    <a:gd name="T3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6" h="22">
                      <a:moveTo>
                        <a:pt x="0" y="0"/>
                      </a:moveTo>
                      <a:cubicBezTo>
                        <a:pt x="0" y="0"/>
                        <a:pt x="12" y="11"/>
                        <a:pt x="16" y="22"/>
                      </a:cubicBezTo>
                    </a:path>
                  </a:pathLst>
                </a:custGeom>
                <a:noFill/>
                <a:ln w="34925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0" name="ísľíḑè"/>
              <p:cNvGrpSpPr/>
              <p:nvPr/>
            </p:nvGrpSpPr>
            <p:grpSpPr>
              <a:xfrm>
                <a:off x="5211855" y="5740643"/>
                <a:ext cx="1996187" cy="229975"/>
                <a:chOff x="5211855" y="5740643"/>
                <a:chExt cx="1996187" cy="229975"/>
              </a:xfrm>
            </p:grpSpPr>
            <p:sp>
              <p:nvSpPr>
                <p:cNvPr id="21" name="îṥľïḍé"/>
                <p:cNvSpPr/>
                <p:nvPr/>
              </p:nvSpPr>
              <p:spPr bwMode="auto">
                <a:xfrm>
                  <a:off x="5211855" y="5746775"/>
                  <a:ext cx="26064" cy="219244"/>
                </a:xfrm>
                <a:prstGeom prst="rect">
                  <a:avLst/>
                </a:pr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" name="îṩ1ïďè"/>
                <p:cNvSpPr/>
                <p:nvPr/>
              </p:nvSpPr>
              <p:spPr bwMode="auto">
                <a:xfrm>
                  <a:off x="5316110" y="5743709"/>
                  <a:ext cx="180914" cy="225376"/>
                </a:xfrm>
                <a:custGeom>
                  <a:avLst/>
                  <a:gdLst>
                    <a:gd name="T0" fmla="*/ 0 w 69"/>
                    <a:gd name="T1" fmla="*/ 2 h 86"/>
                    <a:gd name="T2" fmla="*/ 23 w 69"/>
                    <a:gd name="T3" fmla="*/ 0 h 86"/>
                    <a:gd name="T4" fmla="*/ 57 w 69"/>
                    <a:gd name="T5" fmla="*/ 11 h 86"/>
                    <a:gd name="T6" fmla="*/ 69 w 69"/>
                    <a:gd name="T7" fmla="*/ 41 h 86"/>
                    <a:gd name="T8" fmla="*/ 57 w 69"/>
                    <a:gd name="T9" fmla="*/ 74 h 86"/>
                    <a:gd name="T10" fmla="*/ 19 w 69"/>
                    <a:gd name="T11" fmla="*/ 86 h 86"/>
                    <a:gd name="T12" fmla="*/ 0 w 69"/>
                    <a:gd name="T13" fmla="*/ 85 h 86"/>
                    <a:gd name="T14" fmla="*/ 0 w 69"/>
                    <a:gd name="T15" fmla="*/ 2 h 86"/>
                    <a:gd name="T16" fmla="*/ 11 w 69"/>
                    <a:gd name="T17" fmla="*/ 77 h 86"/>
                    <a:gd name="T18" fmla="*/ 22 w 69"/>
                    <a:gd name="T19" fmla="*/ 77 h 86"/>
                    <a:gd name="T20" fmla="*/ 58 w 69"/>
                    <a:gd name="T21" fmla="*/ 41 h 86"/>
                    <a:gd name="T22" fmla="*/ 23 w 69"/>
                    <a:gd name="T23" fmla="*/ 9 h 86"/>
                    <a:gd name="T24" fmla="*/ 11 w 69"/>
                    <a:gd name="T25" fmla="*/ 10 h 86"/>
                    <a:gd name="T26" fmla="*/ 11 w 69"/>
                    <a:gd name="T27" fmla="*/ 7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9" h="86">
                      <a:moveTo>
                        <a:pt x="0" y="2"/>
                      </a:moveTo>
                      <a:cubicBezTo>
                        <a:pt x="6" y="1"/>
                        <a:pt x="14" y="0"/>
                        <a:pt x="23" y="0"/>
                      </a:cubicBezTo>
                      <a:cubicBezTo>
                        <a:pt x="39" y="0"/>
                        <a:pt x="50" y="4"/>
                        <a:pt x="57" y="11"/>
                      </a:cubicBezTo>
                      <a:cubicBezTo>
                        <a:pt x="65" y="17"/>
                        <a:pt x="69" y="27"/>
                        <a:pt x="69" y="41"/>
                      </a:cubicBezTo>
                      <a:cubicBezTo>
                        <a:pt x="69" y="55"/>
                        <a:pt x="65" y="66"/>
                        <a:pt x="57" y="74"/>
                      </a:cubicBezTo>
                      <a:cubicBezTo>
                        <a:pt x="49" y="82"/>
                        <a:pt x="36" y="86"/>
                        <a:pt x="19" y="86"/>
                      </a:cubicBezTo>
                      <a:cubicBezTo>
                        <a:pt x="12" y="86"/>
                        <a:pt x="5" y="86"/>
                        <a:pt x="0" y="85"/>
                      </a:cubicBezTo>
                      <a:lnTo>
                        <a:pt x="0" y="2"/>
                      </a:lnTo>
                      <a:close/>
                      <a:moveTo>
                        <a:pt x="11" y="77"/>
                      </a:moveTo>
                      <a:cubicBezTo>
                        <a:pt x="13" y="77"/>
                        <a:pt x="17" y="77"/>
                        <a:pt x="22" y="77"/>
                      </a:cubicBezTo>
                      <a:cubicBezTo>
                        <a:pt x="45" y="77"/>
                        <a:pt x="58" y="64"/>
                        <a:pt x="58" y="41"/>
                      </a:cubicBezTo>
                      <a:cubicBezTo>
                        <a:pt x="58" y="21"/>
                        <a:pt x="46" y="9"/>
                        <a:pt x="23" y="9"/>
                      </a:cubicBezTo>
                      <a:cubicBezTo>
                        <a:pt x="18" y="9"/>
                        <a:pt x="13" y="9"/>
                        <a:pt x="11" y="10"/>
                      </a:cubicBezTo>
                      <a:lnTo>
                        <a:pt x="11" y="77"/>
                      </a:ln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îšḷîḋè"/>
                <p:cNvSpPr/>
                <p:nvPr/>
              </p:nvSpPr>
              <p:spPr bwMode="auto">
                <a:xfrm>
                  <a:off x="5559884" y="5746775"/>
                  <a:ext cx="125720" cy="219244"/>
                </a:xfrm>
                <a:custGeom>
                  <a:avLst/>
                  <a:gdLst>
                    <a:gd name="T0" fmla="*/ 75 w 82"/>
                    <a:gd name="T1" fmla="*/ 76 h 143"/>
                    <a:gd name="T2" fmla="*/ 19 w 82"/>
                    <a:gd name="T3" fmla="*/ 76 h 143"/>
                    <a:gd name="T4" fmla="*/ 19 w 82"/>
                    <a:gd name="T5" fmla="*/ 128 h 143"/>
                    <a:gd name="T6" fmla="*/ 82 w 82"/>
                    <a:gd name="T7" fmla="*/ 128 h 143"/>
                    <a:gd name="T8" fmla="*/ 82 w 82"/>
                    <a:gd name="T9" fmla="*/ 143 h 143"/>
                    <a:gd name="T10" fmla="*/ 0 w 82"/>
                    <a:gd name="T11" fmla="*/ 143 h 143"/>
                    <a:gd name="T12" fmla="*/ 0 w 82"/>
                    <a:gd name="T13" fmla="*/ 0 h 143"/>
                    <a:gd name="T14" fmla="*/ 78 w 82"/>
                    <a:gd name="T15" fmla="*/ 0 h 143"/>
                    <a:gd name="T16" fmla="*/ 78 w 82"/>
                    <a:gd name="T17" fmla="*/ 15 h 143"/>
                    <a:gd name="T18" fmla="*/ 19 w 82"/>
                    <a:gd name="T19" fmla="*/ 15 h 143"/>
                    <a:gd name="T20" fmla="*/ 19 w 82"/>
                    <a:gd name="T21" fmla="*/ 61 h 143"/>
                    <a:gd name="T22" fmla="*/ 75 w 82"/>
                    <a:gd name="T23" fmla="*/ 61 h 143"/>
                    <a:gd name="T24" fmla="*/ 75 w 82"/>
                    <a:gd name="T25" fmla="*/ 7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2" h="143">
                      <a:moveTo>
                        <a:pt x="75" y="76"/>
                      </a:moveTo>
                      <a:lnTo>
                        <a:pt x="19" y="76"/>
                      </a:lnTo>
                      <a:lnTo>
                        <a:pt x="19" y="128"/>
                      </a:lnTo>
                      <a:lnTo>
                        <a:pt x="82" y="128"/>
                      </a:lnTo>
                      <a:lnTo>
                        <a:pt x="82" y="143"/>
                      </a:lnTo>
                      <a:lnTo>
                        <a:pt x="0" y="143"/>
                      </a:lnTo>
                      <a:lnTo>
                        <a:pt x="0" y="0"/>
                      </a:lnTo>
                      <a:lnTo>
                        <a:pt x="78" y="0"/>
                      </a:lnTo>
                      <a:lnTo>
                        <a:pt x="78" y="15"/>
                      </a:lnTo>
                      <a:lnTo>
                        <a:pt x="19" y="15"/>
                      </a:lnTo>
                      <a:lnTo>
                        <a:pt x="19" y="61"/>
                      </a:lnTo>
                      <a:lnTo>
                        <a:pt x="75" y="61"/>
                      </a:lnTo>
                      <a:lnTo>
                        <a:pt x="75" y="76"/>
                      </a:ln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îsḷíḍê"/>
                <p:cNvSpPr/>
                <p:nvPr/>
              </p:nvSpPr>
              <p:spPr bwMode="auto">
                <a:xfrm>
                  <a:off x="5733132" y="5746775"/>
                  <a:ext cx="182448" cy="219244"/>
                </a:xfrm>
                <a:custGeom>
                  <a:avLst/>
                  <a:gdLst>
                    <a:gd name="T0" fmla="*/ 20 w 70"/>
                    <a:gd name="T1" fmla="*/ 58 h 84"/>
                    <a:gd name="T2" fmla="*/ 11 w 70"/>
                    <a:gd name="T3" fmla="*/ 84 h 84"/>
                    <a:gd name="T4" fmla="*/ 0 w 70"/>
                    <a:gd name="T5" fmla="*/ 84 h 84"/>
                    <a:gd name="T6" fmla="*/ 28 w 70"/>
                    <a:gd name="T7" fmla="*/ 0 h 84"/>
                    <a:gd name="T8" fmla="*/ 42 w 70"/>
                    <a:gd name="T9" fmla="*/ 0 h 84"/>
                    <a:gd name="T10" fmla="*/ 70 w 70"/>
                    <a:gd name="T11" fmla="*/ 84 h 84"/>
                    <a:gd name="T12" fmla="*/ 59 w 70"/>
                    <a:gd name="T13" fmla="*/ 84 h 84"/>
                    <a:gd name="T14" fmla="*/ 50 w 70"/>
                    <a:gd name="T15" fmla="*/ 58 h 84"/>
                    <a:gd name="T16" fmla="*/ 20 w 70"/>
                    <a:gd name="T17" fmla="*/ 58 h 84"/>
                    <a:gd name="T18" fmla="*/ 47 w 70"/>
                    <a:gd name="T19" fmla="*/ 49 h 84"/>
                    <a:gd name="T20" fmla="*/ 39 w 70"/>
                    <a:gd name="T21" fmla="*/ 25 h 84"/>
                    <a:gd name="T22" fmla="*/ 35 w 70"/>
                    <a:gd name="T23" fmla="*/ 9 h 84"/>
                    <a:gd name="T24" fmla="*/ 35 w 70"/>
                    <a:gd name="T25" fmla="*/ 9 h 84"/>
                    <a:gd name="T26" fmla="*/ 30 w 70"/>
                    <a:gd name="T27" fmla="*/ 25 h 84"/>
                    <a:gd name="T28" fmla="*/ 22 w 70"/>
                    <a:gd name="T29" fmla="*/ 49 h 84"/>
                    <a:gd name="T30" fmla="*/ 47 w 70"/>
                    <a:gd name="T31" fmla="*/ 49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0" h="84">
                      <a:moveTo>
                        <a:pt x="20" y="58"/>
                      </a:moveTo>
                      <a:cubicBezTo>
                        <a:pt x="11" y="84"/>
                        <a:pt x="11" y="84"/>
                        <a:pt x="11" y="84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70" y="84"/>
                        <a:pt x="70" y="84"/>
                        <a:pt x="70" y="84"/>
                      </a:cubicBezTo>
                      <a:cubicBezTo>
                        <a:pt x="59" y="84"/>
                        <a:pt x="59" y="84"/>
                        <a:pt x="59" y="84"/>
                      </a:cubicBezTo>
                      <a:cubicBezTo>
                        <a:pt x="50" y="58"/>
                        <a:pt x="50" y="58"/>
                        <a:pt x="50" y="58"/>
                      </a:cubicBezTo>
                      <a:lnTo>
                        <a:pt x="20" y="58"/>
                      </a:lnTo>
                      <a:close/>
                      <a:moveTo>
                        <a:pt x="47" y="49"/>
                      </a:moveTo>
                      <a:cubicBezTo>
                        <a:pt x="39" y="25"/>
                        <a:pt x="39" y="25"/>
                        <a:pt x="39" y="25"/>
                      </a:cubicBezTo>
                      <a:cubicBezTo>
                        <a:pt x="37" y="19"/>
                        <a:pt x="36" y="14"/>
                        <a:pt x="35" y="9"/>
                      </a:cubicBezTo>
                      <a:cubicBezTo>
                        <a:pt x="35" y="9"/>
                        <a:pt x="35" y="9"/>
                        <a:pt x="35" y="9"/>
                      </a:cubicBezTo>
                      <a:cubicBezTo>
                        <a:pt x="33" y="14"/>
                        <a:pt x="32" y="19"/>
                        <a:pt x="30" y="25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lnTo>
                        <a:pt x="47" y="49"/>
                      </a:ln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ïšļîḓê"/>
                <p:cNvSpPr/>
                <p:nvPr/>
              </p:nvSpPr>
              <p:spPr bwMode="auto">
                <a:xfrm>
                  <a:off x="5964640" y="5740643"/>
                  <a:ext cx="134919" cy="229975"/>
                </a:xfrm>
                <a:custGeom>
                  <a:avLst/>
                  <a:gdLst>
                    <a:gd name="T0" fmla="*/ 2 w 51"/>
                    <a:gd name="T1" fmla="*/ 73 h 88"/>
                    <a:gd name="T2" fmla="*/ 22 w 51"/>
                    <a:gd name="T3" fmla="*/ 78 h 88"/>
                    <a:gd name="T4" fmla="*/ 40 w 51"/>
                    <a:gd name="T5" fmla="*/ 64 h 88"/>
                    <a:gd name="T6" fmla="*/ 24 w 51"/>
                    <a:gd name="T7" fmla="*/ 47 h 88"/>
                    <a:gd name="T8" fmla="*/ 1 w 51"/>
                    <a:gd name="T9" fmla="*/ 23 h 88"/>
                    <a:gd name="T10" fmla="*/ 29 w 51"/>
                    <a:gd name="T11" fmla="*/ 0 h 88"/>
                    <a:gd name="T12" fmla="*/ 47 w 51"/>
                    <a:gd name="T13" fmla="*/ 4 h 88"/>
                    <a:gd name="T14" fmla="*/ 44 w 51"/>
                    <a:gd name="T15" fmla="*/ 13 h 88"/>
                    <a:gd name="T16" fmla="*/ 28 w 51"/>
                    <a:gd name="T17" fmla="*/ 9 h 88"/>
                    <a:gd name="T18" fmla="*/ 12 w 51"/>
                    <a:gd name="T19" fmla="*/ 22 h 88"/>
                    <a:gd name="T20" fmla="*/ 29 w 51"/>
                    <a:gd name="T21" fmla="*/ 38 h 88"/>
                    <a:gd name="T22" fmla="*/ 51 w 51"/>
                    <a:gd name="T23" fmla="*/ 63 h 88"/>
                    <a:gd name="T24" fmla="*/ 21 w 51"/>
                    <a:gd name="T25" fmla="*/ 88 h 88"/>
                    <a:gd name="T26" fmla="*/ 0 w 51"/>
                    <a:gd name="T27" fmla="*/ 82 h 88"/>
                    <a:gd name="T28" fmla="*/ 2 w 51"/>
                    <a:gd name="T29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1" h="88">
                      <a:moveTo>
                        <a:pt x="2" y="73"/>
                      </a:moveTo>
                      <a:cubicBezTo>
                        <a:pt x="7" y="76"/>
                        <a:pt x="14" y="78"/>
                        <a:pt x="22" y="78"/>
                      </a:cubicBezTo>
                      <a:cubicBezTo>
                        <a:pt x="33" y="78"/>
                        <a:pt x="40" y="73"/>
                        <a:pt x="40" y="64"/>
                      </a:cubicBezTo>
                      <a:cubicBezTo>
                        <a:pt x="40" y="56"/>
                        <a:pt x="35" y="52"/>
                        <a:pt x="24" y="47"/>
                      </a:cubicBezTo>
                      <a:cubicBezTo>
                        <a:pt x="10" y="42"/>
                        <a:pt x="1" y="35"/>
                        <a:pt x="1" y="23"/>
                      </a:cubicBezTo>
                      <a:cubicBezTo>
                        <a:pt x="1" y="10"/>
                        <a:pt x="12" y="0"/>
                        <a:pt x="29" y="0"/>
                      </a:cubicBezTo>
                      <a:cubicBezTo>
                        <a:pt x="37" y="0"/>
                        <a:pt x="44" y="2"/>
                        <a:pt x="47" y="4"/>
                      </a:cubicBezTo>
                      <a:cubicBezTo>
                        <a:pt x="44" y="13"/>
                        <a:pt x="44" y="13"/>
                        <a:pt x="44" y="13"/>
                      </a:cubicBezTo>
                      <a:cubicBezTo>
                        <a:pt x="42" y="12"/>
                        <a:pt x="36" y="9"/>
                        <a:pt x="28" y="9"/>
                      </a:cubicBezTo>
                      <a:cubicBezTo>
                        <a:pt x="17" y="9"/>
                        <a:pt x="12" y="16"/>
                        <a:pt x="12" y="22"/>
                      </a:cubicBezTo>
                      <a:cubicBezTo>
                        <a:pt x="12" y="30"/>
                        <a:pt x="18" y="34"/>
                        <a:pt x="29" y="38"/>
                      </a:cubicBezTo>
                      <a:cubicBezTo>
                        <a:pt x="44" y="44"/>
                        <a:pt x="51" y="51"/>
                        <a:pt x="51" y="63"/>
                      </a:cubicBezTo>
                      <a:cubicBezTo>
                        <a:pt x="51" y="76"/>
                        <a:pt x="41" y="88"/>
                        <a:pt x="21" y="88"/>
                      </a:cubicBezTo>
                      <a:cubicBezTo>
                        <a:pt x="13" y="88"/>
                        <a:pt x="4" y="85"/>
                        <a:pt x="0" y="82"/>
                      </a:cubicBezTo>
                      <a:lnTo>
                        <a:pt x="2" y="73"/>
                      </a:ln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ïṡ1íḋè"/>
                <p:cNvSpPr/>
                <p:nvPr/>
              </p:nvSpPr>
              <p:spPr bwMode="auto">
                <a:xfrm>
                  <a:off x="6153221" y="5740643"/>
                  <a:ext cx="133386" cy="229975"/>
                </a:xfrm>
                <a:custGeom>
                  <a:avLst/>
                  <a:gdLst>
                    <a:gd name="T0" fmla="*/ 2 w 51"/>
                    <a:gd name="T1" fmla="*/ 73 h 88"/>
                    <a:gd name="T2" fmla="*/ 22 w 51"/>
                    <a:gd name="T3" fmla="*/ 78 h 88"/>
                    <a:gd name="T4" fmla="*/ 40 w 51"/>
                    <a:gd name="T5" fmla="*/ 64 h 88"/>
                    <a:gd name="T6" fmla="*/ 24 w 51"/>
                    <a:gd name="T7" fmla="*/ 47 h 88"/>
                    <a:gd name="T8" fmla="*/ 1 w 51"/>
                    <a:gd name="T9" fmla="*/ 23 h 88"/>
                    <a:gd name="T10" fmla="*/ 29 w 51"/>
                    <a:gd name="T11" fmla="*/ 0 h 88"/>
                    <a:gd name="T12" fmla="*/ 47 w 51"/>
                    <a:gd name="T13" fmla="*/ 4 h 88"/>
                    <a:gd name="T14" fmla="*/ 44 w 51"/>
                    <a:gd name="T15" fmla="*/ 13 h 88"/>
                    <a:gd name="T16" fmla="*/ 28 w 51"/>
                    <a:gd name="T17" fmla="*/ 9 h 88"/>
                    <a:gd name="T18" fmla="*/ 12 w 51"/>
                    <a:gd name="T19" fmla="*/ 22 h 88"/>
                    <a:gd name="T20" fmla="*/ 29 w 51"/>
                    <a:gd name="T21" fmla="*/ 38 h 88"/>
                    <a:gd name="T22" fmla="*/ 51 w 51"/>
                    <a:gd name="T23" fmla="*/ 63 h 88"/>
                    <a:gd name="T24" fmla="*/ 21 w 51"/>
                    <a:gd name="T25" fmla="*/ 88 h 88"/>
                    <a:gd name="T26" fmla="*/ 0 w 51"/>
                    <a:gd name="T27" fmla="*/ 82 h 88"/>
                    <a:gd name="T28" fmla="*/ 2 w 51"/>
                    <a:gd name="T29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1" h="88">
                      <a:moveTo>
                        <a:pt x="2" y="73"/>
                      </a:moveTo>
                      <a:cubicBezTo>
                        <a:pt x="7" y="76"/>
                        <a:pt x="14" y="78"/>
                        <a:pt x="22" y="78"/>
                      </a:cubicBezTo>
                      <a:cubicBezTo>
                        <a:pt x="33" y="78"/>
                        <a:pt x="40" y="73"/>
                        <a:pt x="40" y="64"/>
                      </a:cubicBezTo>
                      <a:cubicBezTo>
                        <a:pt x="40" y="56"/>
                        <a:pt x="35" y="52"/>
                        <a:pt x="24" y="47"/>
                      </a:cubicBezTo>
                      <a:cubicBezTo>
                        <a:pt x="10" y="42"/>
                        <a:pt x="1" y="35"/>
                        <a:pt x="1" y="23"/>
                      </a:cubicBezTo>
                      <a:cubicBezTo>
                        <a:pt x="1" y="10"/>
                        <a:pt x="12" y="0"/>
                        <a:pt x="29" y="0"/>
                      </a:cubicBezTo>
                      <a:cubicBezTo>
                        <a:pt x="37" y="0"/>
                        <a:pt x="44" y="2"/>
                        <a:pt x="47" y="4"/>
                      </a:cubicBezTo>
                      <a:cubicBezTo>
                        <a:pt x="44" y="13"/>
                        <a:pt x="44" y="13"/>
                        <a:pt x="44" y="13"/>
                      </a:cubicBezTo>
                      <a:cubicBezTo>
                        <a:pt x="42" y="12"/>
                        <a:pt x="36" y="9"/>
                        <a:pt x="28" y="9"/>
                      </a:cubicBezTo>
                      <a:cubicBezTo>
                        <a:pt x="17" y="9"/>
                        <a:pt x="12" y="16"/>
                        <a:pt x="12" y="22"/>
                      </a:cubicBezTo>
                      <a:cubicBezTo>
                        <a:pt x="12" y="30"/>
                        <a:pt x="18" y="34"/>
                        <a:pt x="29" y="38"/>
                      </a:cubicBezTo>
                      <a:cubicBezTo>
                        <a:pt x="44" y="44"/>
                        <a:pt x="51" y="51"/>
                        <a:pt x="51" y="63"/>
                      </a:cubicBezTo>
                      <a:cubicBezTo>
                        <a:pt x="51" y="76"/>
                        <a:pt x="41" y="88"/>
                        <a:pt x="21" y="88"/>
                      </a:cubicBezTo>
                      <a:cubicBezTo>
                        <a:pt x="13" y="88"/>
                        <a:pt x="4" y="85"/>
                        <a:pt x="0" y="82"/>
                      </a:cubicBezTo>
                      <a:lnTo>
                        <a:pt x="2" y="7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iś1îďê"/>
                <p:cNvSpPr/>
                <p:nvPr/>
              </p:nvSpPr>
              <p:spPr bwMode="auto">
                <a:xfrm>
                  <a:off x="6326468" y="5746775"/>
                  <a:ext cx="165583" cy="219244"/>
                </a:xfrm>
                <a:custGeom>
                  <a:avLst/>
                  <a:gdLst>
                    <a:gd name="T0" fmla="*/ 44 w 108"/>
                    <a:gd name="T1" fmla="*/ 15 h 143"/>
                    <a:gd name="T2" fmla="*/ 0 w 108"/>
                    <a:gd name="T3" fmla="*/ 15 h 143"/>
                    <a:gd name="T4" fmla="*/ 0 w 108"/>
                    <a:gd name="T5" fmla="*/ 0 h 143"/>
                    <a:gd name="T6" fmla="*/ 108 w 108"/>
                    <a:gd name="T7" fmla="*/ 0 h 143"/>
                    <a:gd name="T8" fmla="*/ 108 w 108"/>
                    <a:gd name="T9" fmla="*/ 15 h 143"/>
                    <a:gd name="T10" fmla="*/ 63 w 108"/>
                    <a:gd name="T11" fmla="*/ 15 h 143"/>
                    <a:gd name="T12" fmla="*/ 63 w 108"/>
                    <a:gd name="T13" fmla="*/ 143 h 143"/>
                    <a:gd name="T14" fmla="*/ 44 w 108"/>
                    <a:gd name="T15" fmla="*/ 143 h 143"/>
                    <a:gd name="T16" fmla="*/ 44 w 108"/>
                    <a:gd name="T17" fmla="*/ 15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8" h="143">
                      <a:moveTo>
                        <a:pt x="44" y="15"/>
                      </a:moveTo>
                      <a:lnTo>
                        <a:pt x="0" y="15"/>
                      </a:lnTo>
                      <a:lnTo>
                        <a:pt x="0" y="0"/>
                      </a:lnTo>
                      <a:lnTo>
                        <a:pt x="108" y="0"/>
                      </a:lnTo>
                      <a:lnTo>
                        <a:pt x="108" y="15"/>
                      </a:lnTo>
                      <a:lnTo>
                        <a:pt x="63" y="15"/>
                      </a:lnTo>
                      <a:lnTo>
                        <a:pt x="63" y="143"/>
                      </a:lnTo>
                      <a:lnTo>
                        <a:pt x="44" y="143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iśḻiďé"/>
                <p:cNvSpPr/>
                <p:nvPr/>
              </p:nvSpPr>
              <p:spPr bwMode="auto">
                <a:xfrm>
                  <a:off x="6519648" y="5740643"/>
                  <a:ext cx="202379" cy="229975"/>
                </a:xfrm>
                <a:custGeom>
                  <a:avLst/>
                  <a:gdLst>
                    <a:gd name="T0" fmla="*/ 77 w 77"/>
                    <a:gd name="T1" fmla="*/ 43 h 88"/>
                    <a:gd name="T2" fmla="*/ 38 w 77"/>
                    <a:gd name="T3" fmla="*/ 88 h 88"/>
                    <a:gd name="T4" fmla="*/ 0 w 77"/>
                    <a:gd name="T5" fmla="*/ 45 h 88"/>
                    <a:gd name="T6" fmla="*/ 39 w 77"/>
                    <a:gd name="T7" fmla="*/ 0 h 88"/>
                    <a:gd name="T8" fmla="*/ 77 w 77"/>
                    <a:gd name="T9" fmla="*/ 43 h 88"/>
                    <a:gd name="T10" fmla="*/ 11 w 77"/>
                    <a:gd name="T11" fmla="*/ 44 h 88"/>
                    <a:gd name="T12" fmla="*/ 38 w 77"/>
                    <a:gd name="T13" fmla="*/ 79 h 88"/>
                    <a:gd name="T14" fmla="*/ 66 w 77"/>
                    <a:gd name="T15" fmla="*/ 44 h 88"/>
                    <a:gd name="T16" fmla="*/ 39 w 77"/>
                    <a:gd name="T17" fmla="*/ 9 h 88"/>
                    <a:gd name="T18" fmla="*/ 11 w 77"/>
                    <a:gd name="T19" fmla="*/ 44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7" h="88">
                      <a:moveTo>
                        <a:pt x="77" y="43"/>
                      </a:moveTo>
                      <a:cubicBezTo>
                        <a:pt x="77" y="72"/>
                        <a:pt x="59" y="88"/>
                        <a:pt x="38" y="88"/>
                      </a:cubicBezTo>
                      <a:cubicBezTo>
                        <a:pt x="15" y="88"/>
                        <a:pt x="0" y="70"/>
                        <a:pt x="0" y="45"/>
                      </a:cubicBezTo>
                      <a:cubicBezTo>
                        <a:pt x="0" y="18"/>
                        <a:pt x="16" y="0"/>
                        <a:pt x="39" y="0"/>
                      </a:cubicBezTo>
                      <a:cubicBezTo>
                        <a:pt x="62" y="0"/>
                        <a:pt x="77" y="18"/>
                        <a:pt x="77" y="43"/>
                      </a:cubicBezTo>
                      <a:close/>
                      <a:moveTo>
                        <a:pt x="11" y="44"/>
                      </a:moveTo>
                      <a:cubicBezTo>
                        <a:pt x="11" y="63"/>
                        <a:pt x="21" y="79"/>
                        <a:pt x="38" y="79"/>
                      </a:cubicBezTo>
                      <a:cubicBezTo>
                        <a:pt x="56" y="79"/>
                        <a:pt x="66" y="63"/>
                        <a:pt x="66" y="44"/>
                      </a:cubicBezTo>
                      <a:cubicBezTo>
                        <a:pt x="66" y="27"/>
                        <a:pt x="57" y="9"/>
                        <a:pt x="39" y="9"/>
                      </a:cubicBezTo>
                      <a:cubicBezTo>
                        <a:pt x="21" y="9"/>
                        <a:pt x="11" y="26"/>
                        <a:pt x="11" y="4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îṩḻïdè"/>
                <p:cNvSpPr/>
                <p:nvPr/>
              </p:nvSpPr>
              <p:spPr bwMode="auto">
                <a:xfrm>
                  <a:off x="6784887" y="5743709"/>
                  <a:ext cx="144118" cy="222310"/>
                </a:xfrm>
                <a:custGeom>
                  <a:avLst/>
                  <a:gdLst>
                    <a:gd name="T0" fmla="*/ 0 w 55"/>
                    <a:gd name="T1" fmla="*/ 2 h 85"/>
                    <a:gd name="T2" fmla="*/ 21 w 55"/>
                    <a:gd name="T3" fmla="*/ 0 h 85"/>
                    <a:gd name="T4" fmla="*/ 46 w 55"/>
                    <a:gd name="T5" fmla="*/ 7 h 85"/>
                    <a:gd name="T6" fmla="*/ 52 w 55"/>
                    <a:gd name="T7" fmla="*/ 23 h 85"/>
                    <a:gd name="T8" fmla="*/ 36 w 55"/>
                    <a:gd name="T9" fmla="*/ 45 h 85"/>
                    <a:gd name="T10" fmla="*/ 36 w 55"/>
                    <a:gd name="T11" fmla="*/ 45 h 85"/>
                    <a:gd name="T12" fmla="*/ 49 w 55"/>
                    <a:gd name="T13" fmla="*/ 62 h 85"/>
                    <a:gd name="T14" fmla="*/ 55 w 55"/>
                    <a:gd name="T15" fmla="*/ 85 h 85"/>
                    <a:gd name="T16" fmla="*/ 44 w 55"/>
                    <a:gd name="T17" fmla="*/ 85 h 85"/>
                    <a:gd name="T18" fmla="*/ 39 w 55"/>
                    <a:gd name="T19" fmla="*/ 65 h 85"/>
                    <a:gd name="T20" fmla="*/ 22 w 55"/>
                    <a:gd name="T21" fmla="*/ 49 h 85"/>
                    <a:gd name="T22" fmla="*/ 11 w 55"/>
                    <a:gd name="T23" fmla="*/ 49 h 85"/>
                    <a:gd name="T24" fmla="*/ 11 w 55"/>
                    <a:gd name="T25" fmla="*/ 85 h 85"/>
                    <a:gd name="T26" fmla="*/ 0 w 55"/>
                    <a:gd name="T27" fmla="*/ 85 h 85"/>
                    <a:gd name="T28" fmla="*/ 0 w 55"/>
                    <a:gd name="T29" fmla="*/ 2 h 85"/>
                    <a:gd name="T30" fmla="*/ 11 w 55"/>
                    <a:gd name="T31" fmla="*/ 40 h 85"/>
                    <a:gd name="T32" fmla="*/ 22 w 55"/>
                    <a:gd name="T33" fmla="*/ 40 h 85"/>
                    <a:gd name="T34" fmla="*/ 42 w 55"/>
                    <a:gd name="T35" fmla="*/ 24 h 85"/>
                    <a:gd name="T36" fmla="*/ 22 w 55"/>
                    <a:gd name="T37" fmla="*/ 8 h 85"/>
                    <a:gd name="T38" fmla="*/ 11 w 55"/>
                    <a:gd name="T39" fmla="*/ 9 h 85"/>
                    <a:gd name="T40" fmla="*/ 11 w 55"/>
                    <a:gd name="T41" fmla="*/ 4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5" h="85">
                      <a:moveTo>
                        <a:pt x="0" y="2"/>
                      </a:moveTo>
                      <a:cubicBezTo>
                        <a:pt x="6" y="1"/>
                        <a:pt x="14" y="0"/>
                        <a:pt x="21" y="0"/>
                      </a:cubicBezTo>
                      <a:cubicBezTo>
                        <a:pt x="33" y="0"/>
                        <a:pt x="41" y="2"/>
                        <a:pt x="46" y="7"/>
                      </a:cubicBezTo>
                      <a:cubicBezTo>
                        <a:pt x="50" y="11"/>
                        <a:pt x="52" y="16"/>
                        <a:pt x="52" y="23"/>
                      </a:cubicBezTo>
                      <a:cubicBezTo>
                        <a:pt x="52" y="34"/>
                        <a:pt x="45" y="42"/>
                        <a:pt x="36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43" y="47"/>
                        <a:pt x="47" y="53"/>
                        <a:pt x="49" y="62"/>
                      </a:cubicBezTo>
                      <a:cubicBezTo>
                        <a:pt x="52" y="74"/>
                        <a:pt x="54" y="82"/>
                        <a:pt x="55" y="85"/>
                      </a:cubicBezTo>
                      <a:cubicBezTo>
                        <a:pt x="44" y="85"/>
                        <a:pt x="44" y="85"/>
                        <a:pt x="44" y="85"/>
                      </a:cubicBezTo>
                      <a:cubicBezTo>
                        <a:pt x="43" y="83"/>
                        <a:pt x="41" y="76"/>
                        <a:pt x="39" y="65"/>
                      </a:cubicBezTo>
                      <a:cubicBezTo>
                        <a:pt x="36" y="53"/>
                        <a:pt x="31" y="49"/>
                        <a:pt x="22" y="49"/>
                      </a:cubicBezTo>
                      <a:cubicBezTo>
                        <a:pt x="11" y="49"/>
                        <a:pt x="11" y="49"/>
                        <a:pt x="11" y="49"/>
                      </a:cubicBezTo>
                      <a:cubicBezTo>
                        <a:pt x="11" y="85"/>
                        <a:pt x="11" y="85"/>
                        <a:pt x="11" y="85"/>
                      </a:cubicBezTo>
                      <a:cubicBezTo>
                        <a:pt x="0" y="85"/>
                        <a:pt x="0" y="85"/>
                        <a:pt x="0" y="85"/>
                      </a:cubicBezTo>
                      <a:lnTo>
                        <a:pt x="0" y="2"/>
                      </a:lnTo>
                      <a:close/>
                      <a:moveTo>
                        <a:pt x="11" y="40"/>
                      </a:moveTo>
                      <a:cubicBezTo>
                        <a:pt x="22" y="40"/>
                        <a:pt x="22" y="40"/>
                        <a:pt x="22" y="40"/>
                      </a:cubicBezTo>
                      <a:cubicBezTo>
                        <a:pt x="34" y="40"/>
                        <a:pt x="42" y="34"/>
                        <a:pt x="42" y="24"/>
                      </a:cubicBezTo>
                      <a:cubicBezTo>
                        <a:pt x="42" y="13"/>
                        <a:pt x="34" y="9"/>
                        <a:pt x="22" y="8"/>
                      </a:cubicBezTo>
                      <a:cubicBezTo>
                        <a:pt x="17" y="8"/>
                        <a:pt x="13" y="9"/>
                        <a:pt x="11" y="9"/>
                      </a:cubicBezTo>
                      <a:lnTo>
                        <a:pt x="11" y="4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" name="í$1îdé"/>
                <p:cNvSpPr/>
                <p:nvPr/>
              </p:nvSpPr>
              <p:spPr bwMode="auto">
                <a:xfrm>
                  <a:off x="6984199" y="5746775"/>
                  <a:ext cx="223843" cy="219244"/>
                </a:xfrm>
                <a:custGeom>
                  <a:avLst/>
                  <a:gdLst>
                    <a:gd name="T0" fmla="*/ 73 w 86"/>
                    <a:gd name="T1" fmla="*/ 47 h 84"/>
                    <a:gd name="T2" fmla="*/ 72 w 86"/>
                    <a:gd name="T3" fmla="*/ 11 h 84"/>
                    <a:gd name="T4" fmla="*/ 72 w 86"/>
                    <a:gd name="T5" fmla="*/ 11 h 84"/>
                    <a:gd name="T6" fmla="*/ 61 w 86"/>
                    <a:gd name="T7" fmla="*/ 43 h 84"/>
                    <a:gd name="T8" fmla="*/ 46 w 86"/>
                    <a:gd name="T9" fmla="*/ 84 h 84"/>
                    <a:gd name="T10" fmla="*/ 38 w 86"/>
                    <a:gd name="T11" fmla="*/ 84 h 84"/>
                    <a:gd name="T12" fmla="*/ 24 w 86"/>
                    <a:gd name="T13" fmla="*/ 43 h 84"/>
                    <a:gd name="T14" fmla="*/ 14 w 86"/>
                    <a:gd name="T15" fmla="*/ 11 h 84"/>
                    <a:gd name="T16" fmla="*/ 14 w 86"/>
                    <a:gd name="T17" fmla="*/ 11 h 84"/>
                    <a:gd name="T18" fmla="*/ 12 w 86"/>
                    <a:gd name="T19" fmla="*/ 48 h 84"/>
                    <a:gd name="T20" fmla="*/ 10 w 86"/>
                    <a:gd name="T21" fmla="*/ 84 h 84"/>
                    <a:gd name="T22" fmla="*/ 0 w 86"/>
                    <a:gd name="T23" fmla="*/ 84 h 84"/>
                    <a:gd name="T24" fmla="*/ 6 w 86"/>
                    <a:gd name="T25" fmla="*/ 0 h 84"/>
                    <a:gd name="T26" fmla="*/ 19 w 86"/>
                    <a:gd name="T27" fmla="*/ 0 h 84"/>
                    <a:gd name="T28" fmla="*/ 34 w 86"/>
                    <a:gd name="T29" fmla="*/ 41 h 84"/>
                    <a:gd name="T30" fmla="*/ 42 w 86"/>
                    <a:gd name="T31" fmla="*/ 69 h 84"/>
                    <a:gd name="T32" fmla="*/ 43 w 86"/>
                    <a:gd name="T33" fmla="*/ 69 h 84"/>
                    <a:gd name="T34" fmla="*/ 52 w 86"/>
                    <a:gd name="T35" fmla="*/ 41 h 84"/>
                    <a:gd name="T36" fmla="*/ 67 w 86"/>
                    <a:gd name="T37" fmla="*/ 0 h 84"/>
                    <a:gd name="T38" fmla="*/ 81 w 86"/>
                    <a:gd name="T39" fmla="*/ 0 h 84"/>
                    <a:gd name="T40" fmla="*/ 86 w 86"/>
                    <a:gd name="T41" fmla="*/ 84 h 84"/>
                    <a:gd name="T42" fmla="*/ 75 w 86"/>
                    <a:gd name="T43" fmla="*/ 84 h 84"/>
                    <a:gd name="T44" fmla="*/ 73 w 86"/>
                    <a:gd name="T45" fmla="*/ 47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6" h="84">
                      <a:moveTo>
                        <a:pt x="73" y="47"/>
                      </a:moveTo>
                      <a:cubicBezTo>
                        <a:pt x="73" y="35"/>
                        <a:pt x="72" y="21"/>
                        <a:pt x="72" y="11"/>
                      </a:cubicBezTo>
                      <a:cubicBezTo>
                        <a:pt x="72" y="11"/>
                        <a:pt x="72" y="11"/>
                        <a:pt x="72" y="11"/>
                      </a:cubicBezTo>
                      <a:cubicBezTo>
                        <a:pt x="69" y="20"/>
                        <a:pt x="65" y="31"/>
                        <a:pt x="61" y="43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38" y="84"/>
                        <a:pt x="38" y="84"/>
                        <a:pt x="38" y="84"/>
                      </a:cubicBezTo>
                      <a:cubicBezTo>
                        <a:pt x="24" y="43"/>
                        <a:pt x="24" y="43"/>
                        <a:pt x="24" y="43"/>
                      </a:cubicBezTo>
                      <a:cubicBezTo>
                        <a:pt x="20" y="32"/>
                        <a:pt x="17" y="21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4" y="21"/>
                        <a:pt x="13" y="35"/>
                        <a:pt x="12" y="48"/>
                      </a:cubicBezTo>
                      <a:cubicBezTo>
                        <a:pt x="10" y="84"/>
                        <a:pt x="10" y="84"/>
                        <a:pt x="10" y="84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7" y="51"/>
                        <a:pt x="40" y="60"/>
                        <a:pt x="42" y="69"/>
                      </a:cubicBezTo>
                      <a:cubicBezTo>
                        <a:pt x="43" y="69"/>
                        <a:pt x="43" y="69"/>
                        <a:pt x="43" y="69"/>
                      </a:cubicBezTo>
                      <a:cubicBezTo>
                        <a:pt x="45" y="61"/>
                        <a:pt x="48" y="51"/>
                        <a:pt x="52" y="41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86" y="84"/>
                        <a:pt x="86" y="84"/>
                        <a:pt x="86" y="84"/>
                      </a:cubicBezTo>
                      <a:cubicBezTo>
                        <a:pt x="75" y="84"/>
                        <a:pt x="75" y="84"/>
                        <a:pt x="75" y="84"/>
                      </a:cubicBezTo>
                      <a:lnTo>
                        <a:pt x="73" y="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7" name="isḷiďé"/>
            <p:cNvSpPr/>
            <p:nvPr/>
          </p:nvSpPr>
          <p:spPr>
            <a:xfrm>
              <a:off x="2987559" y="1433765"/>
              <a:ext cx="6216883" cy="6216882"/>
            </a:xfrm>
            <a:prstGeom prst="donut">
              <a:avLst>
                <a:gd name="adj" fmla="val 21222"/>
              </a:avLst>
            </a:prstGeom>
            <a:gradFill flip="none" rotWithShape="1">
              <a:gsLst>
                <a:gs pos="57000">
                  <a:schemeClr val="accent1">
                    <a:lumMod val="0"/>
                    <a:lumOff val="100000"/>
                    <a:alpha val="0"/>
                  </a:schemeClr>
                </a:gs>
                <a:gs pos="100000">
                  <a:schemeClr val="bg1">
                    <a:lumMod val="85000"/>
                    <a:alpha val="39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iśļíḑe"/>
            <p:cNvSpPr/>
            <p:nvPr/>
          </p:nvSpPr>
          <p:spPr>
            <a:xfrm>
              <a:off x="3298193" y="2619952"/>
              <a:ext cx="445185" cy="445185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í$lïḍe"/>
            <p:cNvSpPr/>
            <p:nvPr/>
          </p:nvSpPr>
          <p:spPr>
            <a:xfrm>
              <a:off x="8473201" y="2619952"/>
              <a:ext cx="445185" cy="445185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ïṣ1ide"/>
            <p:cNvSpPr/>
            <p:nvPr/>
          </p:nvSpPr>
          <p:spPr>
            <a:xfrm>
              <a:off x="5935017" y="1227567"/>
              <a:ext cx="445185" cy="445185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ïSlîďe"/>
            <p:cNvSpPr txBox="1"/>
            <p:nvPr/>
          </p:nvSpPr>
          <p:spPr bwMode="auto">
            <a:xfrm>
              <a:off x="660400" y="3077941"/>
              <a:ext cx="317702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效果指标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iṡ1íḍé"/>
            <p:cNvSpPr/>
            <p:nvPr/>
          </p:nvSpPr>
          <p:spPr bwMode="auto">
            <a:xfrm>
              <a:off x="660400" y="3519748"/>
              <a:ext cx="3177029" cy="867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MRR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？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171450" marR="0" lvl="0" indent="-17145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MAP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？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iṧľíďé"/>
            <p:cNvSpPr txBox="1"/>
            <p:nvPr/>
          </p:nvSpPr>
          <p:spPr bwMode="auto">
            <a:xfrm>
              <a:off x="8341871" y="3077941"/>
              <a:ext cx="317702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对比实验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ïSḷïḑê"/>
            <p:cNvSpPr/>
            <p:nvPr/>
          </p:nvSpPr>
          <p:spPr bwMode="auto">
            <a:xfrm>
              <a:off x="8341871" y="3519748"/>
              <a:ext cx="3177029" cy="867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别的论文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baseline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interaction or 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直接建模？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" name="íṡļîďè"/>
            <p:cNvGrpSpPr/>
            <p:nvPr/>
          </p:nvGrpSpPr>
          <p:grpSpPr>
            <a:xfrm>
              <a:off x="4637185" y="1718911"/>
              <a:ext cx="3040848" cy="1391187"/>
              <a:chOff x="1137914" y="4323816"/>
              <a:chExt cx="2687394" cy="1308761"/>
            </a:xfrm>
          </p:grpSpPr>
          <p:sp>
            <p:nvSpPr>
              <p:cNvPr id="16" name="iṩḷïḓé"/>
              <p:cNvSpPr txBox="1"/>
              <p:nvPr/>
            </p:nvSpPr>
            <p:spPr bwMode="auto">
              <a:xfrm>
                <a:off x="1137914" y="4323816"/>
                <a:ext cx="268739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性能指标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îs1îḋê"/>
              <p:cNvSpPr/>
              <p:nvPr/>
            </p:nvSpPr>
            <p:spPr bwMode="auto">
              <a:xfrm>
                <a:off x="1137914" y="4765622"/>
                <a:ext cx="2687394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速度？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性能？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进度安排</a:t>
            </a:r>
            <a:endParaRPr lang="zh-CN" altLang="en-US" sz="36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600" dirty="0"/>
              <a:t>Plans</a:t>
            </a:r>
            <a:endParaRPr lang="en-US" altLang="zh-CN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5754851" y="2012628"/>
            <a:ext cx="682295" cy="69618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śḷíďè"/>
          <p:cNvSpPr/>
          <p:nvPr/>
        </p:nvSpPr>
        <p:spPr bwMode="auto">
          <a:xfrm>
            <a:off x="4961583" y="4888745"/>
            <a:ext cx="549582" cy="550695"/>
          </a:xfrm>
          <a:prstGeom prst="ellipse">
            <a:avLst/>
          </a:prstGeom>
          <a:solidFill>
            <a:schemeClr val="accent1"/>
          </a:solidFill>
          <a:ln w="57150">
            <a:noFill/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进度安排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804eedb3-8c42-4950-a565-5ea0b562000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62360" y="1400175"/>
            <a:ext cx="8451308" cy="4298199"/>
            <a:chOff x="4547470" y="1130300"/>
            <a:chExt cx="8451308" cy="4298199"/>
          </a:xfrm>
        </p:grpSpPr>
        <p:grpSp>
          <p:nvGrpSpPr>
            <p:cNvPr id="6" name="îślíḋè"/>
            <p:cNvGrpSpPr/>
            <p:nvPr/>
          </p:nvGrpSpPr>
          <p:grpSpPr>
            <a:xfrm>
              <a:off x="4547470" y="2437883"/>
              <a:ext cx="3097061" cy="2825308"/>
              <a:chOff x="1088828" y="2165990"/>
              <a:chExt cx="4457368" cy="4066252"/>
            </a:xfrm>
          </p:grpSpPr>
          <p:sp>
            <p:nvSpPr>
              <p:cNvPr id="31" name="îṧľíḍè"/>
              <p:cNvSpPr/>
              <p:nvPr/>
            </p:nvSpPr>
            <p:spPr>
              <a:xfrm>
                <a:off x="2754870" y="2165990"/>
                <a:ext cx="1405973" cy="1586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5" h="21458" extrusionOk="0">
                    <a:moveTo>
                      <a:pt x="14768" y="0"/>
                    </a:moveTo>
                    <a:cubicBezTo>
                      <a:pt x="11682" y="279"/>
                      <a:pt x="8751" y="1325"/>
                      <a:pt x="6316" y="3018"/>
                    </a:cubicBezTo>
                    <a:cubicBezTo>
                      <a:pt x="3974" y="4646"/>
                      <a:pt x="2184" y="6809"/>
                      <a:pt x="1141" y="9271"/>
                    </a:cubicBezTo>
                    <a:cubicBezTo>
                      <a:pt x="2104" y="9290"/>
                      <a:pt x="2984" y="9759"/>
                      <a:pt x="3451" y="10501"/>
                    </a:cubicBezTo>
                    <a:cubicBezTo>
                      <a:pt x="4024" y="11411"/>
                      <a:pt x="3878" y="12542"/>
                      <a:pt x="3086" y="13315"/>
                    </a:cubicBezTo>
                    <a:lnTo>
                      <a:pt x="0" y="15442"/>
                    </a:lnTo>
                    <a:lnTo>
                      <a:pt x="4923" y="15200"/>
                    </a:lnTo>
                    <a:cubicBezTo>
                      <a:pt x="5306" y="15206"/>
                      <a:pt x="5677" y="15267"/>
                      <a:pt x="6024" y="15374"/>
                    </a:cubicBezTo>
                    <a:cubicBezTo>
                      <a:pt x="6371" y="15481"/>
                      <a:pt x="6711" y="15640"/>
                      <a:pt x="6954" y="15902"/>
                    </a:cubicBezTo>
                    <a:cubicBezTo>
                      <a:pt x="7352" y="16332"/>
                      <a:pt x="7393" y="16938"/>
                      <a:pt x="7056" y="17405"/>
                    </a:cubicBezTo>
                    <a:cubicBezTo>
                      <a:pt x="6814" y="17687"/>
                      <a:pt x="6637" y="18007"/>
                      <a:pt x="6534" y="18348"/>
                    </a:cubicBezTo>
                    <a:cubicBezTo>
                      <a:pt x="6441" y="18655"/>
                      <a:pt x="6409" y="18974"/>
                      <a:pt x="6440" y="19291"/>
                    </a:cubicBezTo>
                    <a:cubicBezTo>
                      <a:pt x="6624" y="20412"/>
                      <a:pt x="7633" y="21288"/>
                      <a:pt x="8908" y="21436"/>
                    </a:cubicBezTo>
                    <a:cubicBezTo>
                      <a:pt x="10328" y="21600"/>
                      <a:pt x="11673" y="20831"/>
                      <a:pt x="12079" y="19622"/>
                    </a:cubicBezTo>
                    <a:cubicBezTo>
                      <a:pt x="12197" y="19191"/>
                      <a:pt x="12191" y="18740"/>
                      <a:pt x="12062" y="18311"/>
                    </a:cubicBezTo>
                    <a:cubicBezTo>
                      <a:pt x="11962" y="17978"/>
                      <a:pt x="11789" y="17666"/>
                      <a:pt x="11554" y="17390"/>
                    </a:cubicBezTo>
                    <a:cubicBezTo>
                      <a:pt x="11216" y="16965"/>
                      <a:pt x="11162" y="16414"/>
                      <a:pt x="11412" y="15944"/>
                    </a:cubicBezTo>
                    <a:cubicBezTo>
                      <a:pt x="11706" y="15392"/>
                      <a:pt x="12355" y="15058"/>
                      <a:pt x="13045" y="15102"/>
                    </a:cubicBezTo>
                    <a:lnTo>
                      <a:pt x="15810" y="15677"/>
                    </a:lnTo>
                    <a:lnTo>
                      <a:pt x="16049" y="14612"/>
                    </a:lnTo>
                    <a:cubicBezTo>
                      <a:pt x="15557" y="13797"/>
                      <a:pt x="15190" y="12927"/>
                      <a:pt x="14958" y="12027"/>
                    </a:cubicBezTo>
                    <a:cubicBezTo>
                      <a:pt x="14730" y="11140"/>
                      <a:pt x="14635" y="10231"/>
                      <a:pt x="14674" y="9322"/>
                    </a:cubicBezTo>
                    <a:cubicBezTo>
                      <a:pt x="14713" y="8979"/>
                      <a:pt x="14902" y="8663"/>
                      <a:pt x="15203" y="8441"/>
                    </a:cubicBezTo>
                    <a:cubicBezTo>
                      <a:pt x="15695" y="8077"/>
                      <a:pt x="16391" y="8018"/>
                      <a:pt x="16954" y="8292"/>
                    </a:cubicBezTo>
                    <a:cubicBezTo>
                      <a:pt x="17187" y="8445"/>
                      <a:pt x="17436" y="8578"/>
                      <a:pt x="17696" y="8690"/>
                    </a:cubicBezTo>
                    <a:cubicBezTo>
                      <a:pt x="17915" y="8785"/>
                      <a:pt x="18143" y="8864"/>
                      <a:pt x="18380" y="8912"/>
                    </a:cubicBezTo>
                    <a:cubicBezTo>
                      <a:pt x="18952" y="9030"/>
                      <a:pt x="19554" y="8967"/>
                      <a:pt x="20079" y="8734"/>
                    </a:cubicBezTo>
                    <a:cubicBezTo>
                      <a:pt x="21011" y="8266"/>
                      <a:pt x="21589" y="7396"/>
                      <a:pt x="21595" y="6452"/>
                    </a:cubicBezTo>
                    <a:cubicBezTo>
                      <a:pt x="21600" y="5680"/>
                      <a:pt x="21217" y="4947"/>
                      <a:pt x="20548" y="4448"/>
                    </a:cubicBezTo>
                    <a:cubicBezTo>
                      <a:pt x="20044" y="4129"/>
                      <a:pt x="19435" y="3967"/>
                      <a:pt x="18815" y="3986"/>
                    </a:cubicBezTo>
                    <a:cubicBezTo>
                      <a:pt x="18253" y="4004"/>
                      <a:pt x="17711" y="4171"/>
                      <a:pt x="17260" y="4465"/>
                    </a:cubicBezTo>
                    <a:cubicBezTo>
                      <a:pt x="16658" y="4811"/>
                      <a:pt x="15876" y="4793"/>
                      <a:pt x="15297" y="4418"/>
                    </a:cubicBezTo>
                    <a:cubicBezTo>
                      <a:pt x="14878" y="4147"/>
                      <a:pt x="14626" y="3721"/>
                      <a:pt x="14614" y="3264"/>
                    </a:cubicBezTo>
                    <a:lnTo>
                      <a:pt x="14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295">
                  <a:defRPr sz="1800">
                    <a:solidFill>
                      <a:srgbClr val="070707"/>
                    </a:solidFill>
                  </a:defRPr>
                </a:pPr>
              </a:p>
            </p:txBody>
          </p:sp>
          <p:sp>
            <p:nvSpPr>
              <p:cNvPr id="32" name="îSľîḋê"/>
              <p:cNvSpPr/>
              <p:nvPr/>
            </p:nvSpPr>
            <p:spPr>
              <a:xfrm>
                <a:off x="4110125" y="5254924"/>
                <a:ext cx="637136" cy="7049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603"/>
                    </a:lnTo>
                    <a:lnTo>
                      <a:pt x="3317" y="21600"/>
                    </a:lnTo>
                    <a:lnTo>
                      <a:pt x="18095" y="21600"/>
                    </a:lnTo>
                    <a:lnTo>
                      <a:pt x="21600" y="18432"/>
                    </a:lnTo>
                    <a:lnTo>
                      <a:pt x="2160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>
                    <a:solidFill>
                      <a:srgbClr val="000000"/>
                    </a:solidFill>
                  </a:defRPr>
                </a:pPr>
                <a:endParaRPr sz="1800"/>
              </a:p>
            </p:txBody>
          </p:sp>
          <p:sp>
            <p:nvSpPr>
              <p:cNvPr id="33" name="iŝļîḍê"/>
              <p:cNvSpPr/>
              <p:nvPr/>
            </p:nvSpPr>
            <p:spPr>
              <a:xfrm>
                <a:off x="3978266" y="5010187"/>
                <a:ext cx="915351" cy="291882"/>
              </a:xfrm>
              <a:prstGeom prst="roundRect">
                <a:avLst>
                  <a:gd name="adj" fmla="val 3591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 sz="1800"/>
              </a:p>
            </p:txBody>
          </p:sp>
          <p:sp>
            <p:nvSpPr>
              <p:cNvPr id="34" name="íṣľiḋè"/>
              <p:cNvSpPr/>
              <p:nvPr/>
            </p:nvSpPr>
            <p:spPr>
              <a:xfrm>
                <a:off x="1610490" y="2269332"/>
                <a:ext cx="889593" cy="889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295">
                  <a:defRPr sz="1800">
                    <a:solidFill>
                      <a:srgbClr val="070707"/>
                    </a:solidFill>
                  </a:defRPr>
                </a:pPr>
              </a:p>
            </p:txBody>
          </p:sp>
          <p:sp>
            <p:nvSpPr>
              <p:cNvPr id="35" name="íślïdè"/>
              <p:cNvSpPr/>
              <p:nvPr/>
            </p:nvSpPr>
            <p:spPr>
              <a:xfrm>
                <a:off x="1088828" y="2852951"/>
                <a:ext cx="2320078" cy="33792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0" h="21276" extrusionOk="0">
                    <a:moveTo>
                      <a:pt x="15139" y="153"/>
                    </a:moveTo>
                    <a:lnTo>
                      <a:pt x="10554" y="2666"/>
                    </a:lnTo>
                    <a:lnTo>
                      <a:pt x="8420" y="2691"/>
                    </a:lnTo>
                    <a:lnTo>
                      <a:pt x="9880" y="2576"/>
                    </a:lnTo>
                    <a:cubicBezTo>
                      <a:pt x="9292" y="2366"/>
                      <a:pt x="8640" y="2257"/>
                      <a:pt x="7977" y="2256"/>
                    </a:cubicBezTo>
                    <a:cubicBezTo>
                      <a:pt x="7299" y="2256"/>
                      <a:pt x="6632" y="2371"/>
                      <a:pt x="6033" y="2590"/>
                    </a:cubicBezTo>
                    <a:cubicBezTo>
                      <a:pt x="5847" y="2669"/>
                      <a:pt x="5686" y="2774"/>
                      <a:pt x="5559" y="2897"/>
                    </a:cubicBezTo>
                    <a:cubicBezTo>
                      <a:pt x="5268" y="3179"/>
                      <a:pt x="5183" y="3522"/>
                      <a:pt x="5134" y="3855"/>
                    </a:cubicBezTo>
                    <a:cubicBezTo>
                      <a:pt x="5083" y="4197"/>
                      <a:pt x="5069" y="4546"/>
                      <a:pt x="5094" y="4899"/>
                    </a:cubicBezTo>
                    <a:lnTo>
                      <a:pt x="5880" y="14818"/>
                    </a:lnTo>
                    <a:lnTo>
                      <a:pt x="591" y="18707"/>
                    </a:lnTo>
                    <a:cubicBezTo>
                      <a:pt x="-161" y="19253"/>
                      <a:pt x="-200" y="20099"/>
                      <a:pt x="500" y="20677"/>
                    </a:cubicBezTo>
                    <a:cubicBezTo>
                      <a:pt x="1276" y="21318"/>
                      <a:pt x="2661" y="21405"/>
                      <a:pt x="3592" y="20871"/>
                    </a:cubicBezTo>
                    <a:lnTo>
                      <a:pt x="9585" y="16419"/>
                    </a:lnTo>
                    <a:cubicBezTo>
                      <a:pt x="9810" y="16257"/>
                      <a:pt x="9989" y="16067"/>
                      <a:pt x="10111" y="15859"/>
                    </a:cubicBezTo>
                    <a:cubicBezTo>
                      <a:pt x="10235" y="15649"/>
                      <a:pt x="10300" y="15425"/>
                      <a:pt x="10302" y="15198"/>
                    </a:cubicBezTo>
                    <a:lnTo>
                      <a:pt x="10408" y="12572"/>
                    </a:lnTo>
                    <a:lnTo>
                      <a:pt x="10862" y="12365"/>
                    </a:lnTo>
                    <a:cubicBezTo>
                      <a:pt x="11063" y="12280"/>
                      <a:pt x="11241" y="12172"/>
                      <a:pt x="11387" y="12045"/>
                    </a:cubicBezTo>
                    <a:cubicBezTo>
                      <a:pt x="11527" y="11923"/>
                      <a:pt x="11636" y="11787"/>
                      <a:pt x="11710" y="11641"/>
                    </a:cubicBezTo>
                    <a:lnTo>
                      <a:pt x="12674" y="9915"/>
                    </a:lnTo>
                    <a:lnTo>
                      <a:pt x="11917" y="11736"/>
                    </a:lnTo>
                    <a:cubicBezTo>
                      <a:pt x="11847" y="11880"/>
                      <a:pt x="11742" y="12015"/>
                      <a:pt x="11605" y="12135"/>
                    </a:cubicBezTo>
                    <a:cubicBezTo>
                      <a:pt x="11462" y="12261"/>
                      <a:pt x="11287" y="12368"/>
                      <a:pt x="11089" y="12451"/>
                    </a:cubicBezTo>
                    <a:lnTo>
                      <a:pt x="10671" y="12648"/>
                    </a:lnTo>
                    <a:lnTo>
                      <a:pt x="14607" y="14752"/>
                    </a:lnTo>
                    <a:lnTo>
                      <a:pt x="16850" y="20281"/>
                    </a:lnTo>
                    <a:cubicBezTo>
                      <a:pt x="17307" y="21070"/>
                      <a:pt x="18592" y="21469"/>
                      <a:pt x="19755" y="21183"/>
                    </a:cubicBezTo>
                    <a:cubicBezTo>
                      <a:pt x="20783" y="20930"/>
                      <a:pt x="21400" y="20208"/>
                      <a:pt x="21219" y="19468"/>
                    </a:cubicBezTo>
                    <a:lnTo>
                      <a:pt x="18564" y="13517"/>
                    </a:lnTo>
                    <a:cubicBezTo>
                      <a:pt x="18484" y="13324"/>
                      <a:pt x="18361" y="13141"/>
                      <a:pt x="18198" y="12974"/>
                    </a:cubicBezTo>
                    <a:cubicBezTo>
                      <a:pt x="18060" y="12834"/>
                      <a:pt x="17897" y="12708"/>
                      <a:pt x="17711" y="12598"/>
                    </a:cubicBezTo>
                    <a:lnTo>
                      <a:pt x="12806" y="9592"/>
                    </a:lnTo>
                    <a:lnTo>
                      <a:pt x="12168" y="4943"/>
                    </a:lnTo>
                    <a:lnTo>
                      <a:pt x="12599" y="6696"/>
                    </a:lnTo>
                    <a:lnTo>
                      <a:pt x="13014" y="6844"/>
                    </a:lnTo>
                    <a:cubicBezTo>
                      <a:pt x="13142" y="6874"/>
                      <a:pt x="13274" y="6896"/>
                      <a:pt x="13407" y="6911"/>
                    </a:cubicBezTo>
                    <a:cubicBezTo>
                      <a:pt x="13587" y="6930"/>
                      <a:pt x="13769" y="6934"/>
                      <a:pt x="13950" y="6923"/>
                    </a:cubicBezTo>
                    <a:lnTo>
                      <a:pt x="19601" y="6672"/>
                    </a:lnTo>
                    <a:cubicBezTo>
                      <a:pt x="20440" y="6578"/>
                      <a:pt x="21026" y="6051"/>
                      <a:pt x="20937" y="5470"/>
                    </a:cubicBezTo>
                    <a:cubicBezTo>
                      <a:pt x="20848" y="4885"/>
                      <a:pt x="20105" y="4451"/>
                      <a:pt x="19250" y="4484"/>
                    </a:cubicBezTo>
                    <a:lnTo>
                      <a:pt x="14113" y="4776"/>
                    </a:lnTo>
                    <a:lnTo>
                      <a:pt x="13074" y="4140"/>
                    </a:lnTo>
                    <a:lnTo>
                      <a:pt x="12521" y="4445"/>
                    </a:lnTo>
                    <a:cubicBezTo>
                      <a:pt x="12361" y="4505"/>
                      <a:pt x="12192" y="4553"/>
                      <a:pt x="12017" y="4588"/>
                    </a:cubicBezTo>
                    <a:cubicBezTo>
                      <a:pt x="11788" y="4635"/>
                      <a:pt x="11551" y="4659"/>
                      <a:pt x="11312" y="4660"/>
                    </a:cubicBezTo>
                    <a:lnTo>
                      <a:pt x="10129" y="4744"/>
                    </a:lnTo>
                    <a:lnTo>
                      <a:pt x="11322" y="4611"/>
                    </a:lnTo>
                    <a:cubicBezTo>
                      <a:pt x="11528" y="4586"/>
                      <a:pt x="11730" y="4549"/>
                      <a:pt x="11926" y="4499"/>
                    </a:cubicBezTo>
                    <a:cubicBezTo>
                      <a:pt x="12100" y="4454"/>
                      <a:pt x="12268" y="4399"/>
                      <a:pt x="12429" y="4335"/>
                    </a:cubicBezTo>
                    <a:lnTo>
                      <a:pt x="16883" y="2016"/>
                    </a:lnTo>
                    <a:cubicBezTo>
                      <a:pt x="17624" y="1648"/>
                      <a:pt x="17778" y="933"/>
                      <a:pt x="17225" y="433"/>
                    </a:cubicBezTo>
                    <a:cubicBezTo>
                      <a:pt x="16734" y="-11"/>
                      <a:pt x="15837" y="-131"/>
                      <a:pt x="15139" y="153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295">
                  <a:defRPr sz="1800">
                    <a:solidFill>
                      <a:srgbClr val="070707"/>
                    </a:solidFill>
                  </a:defRPr>
                </a:pPr>
              </a:p>
            </p:txBody>
          </p:sp>
          <p:sp>
            <p:nvSpPr>
              <p:cNvPr id="36" name="ïšľiḓé"/>
              <p:cNvSpPr/>
              <p:nvPr/>
            </p:nvSpPr>
            <p:spPr>
              <a:xfrm>
                <a:off x="4348796" y="2690054"/>
                <a:ext cx="1197400" cy="1146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4" h="21119" extrusionOk="0">
                    <a:moveTo>
                      <a:pt x="160" y="104"/>
                    </a:moveTo>
                    <a:lnTo>
                      <a:pt x="1" y="4052"/>
                    </a:lnTo>
                    <a:cubicBezTo>
                      <a:pt x="-7" y="4404"/>
                      <a:pt x="39" y="4740"/>
                      <a:pt x="129" y="5058"/>
                    </a:cubicBezTo>
                    <a:cubicBezTo>
                      <a:pt x="208" y="5333"/>
                      <a:pt x="325" y="5616"/>
                      <a:pt x="569" y="5794"/>
                    </a:cubicBezTo>
                    <a:cubicBezTo>
                      <a:pt x="1209" y="6259"/>
                      <a:pt x="1949" y="5684"/>
                      <a:pt x="2629" y="5313"/>
                    </a:cubicBezTo>
                    <a:cubicBezTo>
                      <a:pt x="2861" y="5186"/>
                      <a:pt x="3107" y="5086"/>
                      <a:pt x="3362" y="5016"/>
                    </a:cubicBezTo>
                    <a:cubicBezTo>
                      <a:pt x="5496" y="4484"/>
                      <a:pt x="7636" y="5868"/>
                      <a:pt x="8093" y="8076"/>
                    </a:cubicBezTo>
                    <a:cubicBezTo>
                      <a:pt x="8528" y="10173"/>
                      <a:pt x="7265" y="12246"/>
                      <a:pt x="5240" y="12761"/>
                    </a:cubicBezTo>
                    <a:cubicBezTo>
                      <a:pt x="4654" y="12914"/>
                      <a:pt x="4042" y="12925"/>
                      <a:pt x="3451" y="12793"/>
                    </a:cubicBezTo>
                    <a:cubicBezTo>
                      <a:pt x="3032" y="12700"/>
                      <a:pt x="2632" y="12536"/>
                      <a:pt x="2265" y="12308"/>
                    </a:cubicBezTo>
                    <a:cubicBezTo>
                      <a:pt x="1811" y="11919"/>
                      <a:pt x="1163" y="11880"/>
                      <a:pt x="667" y="12211"/>
                    </a:cubicBezTo>
                    <a:cubicBezTo>
                      <a:pt x="240" y="12497"/>
                      <a:pt x="10" y="13009"/>
                      <a:pt x="75" y="13529"/>
                    </a:cubicBezTo>
                    <a:cubicBezTo>
                      <a:pt x="95" y="14568"/>
                      <a:pt x="216" y="15603"/>
                      <a:pt x="436" y="16617"/>
                    </a:cubicBezTo>
                    <a:cubicBezTo>
                      <a:pt x="679" y="17735"/>
                      <a:pt x="1041" y="18822"/>
                      <a:pt x="1515" y="19858"/>
                    </a:cubicBezTo>
                    <a:lnTo>
                      <a:pt x="8609" y="21077"/>
                    </a:lnTo>
                    <a:cubicBezTo>
                      <a:pt x="8838" y="21129"/>
                      <a:pt x="9067" y="21131"/>
                      <a:pt x="9285" y="21090"/>
                    </a:cubicBezTo>
                    <a:cubicBezTo>
                      <a:pt x="9367" y="21074"/>
                      <a:pt x="9447" y="21053"/>
                      <a:pt x="9526" y="21024"/>
                    </a:cubicBezTo>
                    <a:cubicBezTo>
                      <a:pt x="9604" y="20995"/>
                      <a:pt x="9679" y="20958"/>
                      <a:pt x="9749" y="20913"/>
                    </a:cubicBezTo>
                    <a:cubicBezTo>
                      <a:pt x="9942" y="20788"/>
                      <a:pt x="10091" y="20596"/>
                      <a:pt x="10180" y="20365"/>
                    </a:cubicBezTo>
                    <a:cubicBezTo>
                      <a:pt x="10469" y="19621"/>
                      <a:pt x="10057" y="18873"/>
                      <a:pt x="9804" y="18157"/>
                    </a:cubicBezTo>
                    <a:cubicBezTo>
                      <a:pt x="9643" y="17702"/>
                      <a:pt x="9540" y="17226"/>
                      <a:pt x="9500" y="16737"/>
                    </a:cubicBezTo>
                    <a:cubicBezTo>
                      <a:pt x="9365" y="15414"/>
                      <a:pt x="9896" y="14111"/>
                      <a:pt x="10910" y="13283"/>
                    </a:cubicBezTo>
                    <a:cubicBezTo>
                      <a:pt x="11674" y="12658"/>
                      <a:pt x="12647" y="12367"/>
                      <a:pt x="13619" y="12473"/>
                    </a:cubicBezTo>
                    <a:cubicBezTo>
                      <a:pt x="14755" y="12578"/>
                      <a:pt x="15790" y="13189"/>
                      <a:pt x="16452" y="14144"/>
                    </a:cubicBezTo>
                    <a:cubicBezTo>
                      <a:pt x="17056" y="15017"/>
                      <a:pt x="17295" y="16103"/>
                      <a:pt x="17115" y="17158"/>
                    </a:cubicBezTo>
                    <a:cubicBezTo>
                      <a:pt x="17055" y="17619"/>
                      <a:pt x="16918" y="18062"/>
                      <a:pt x="16713" y="18470"/>
                    </a:cubicBezTo>
                    <a:cubicBezTo>
                      <a:pt x="16450" y="18993"/>
                      <a:pt x="16064" y="19547"/>
                      <a:pt x="16298" y="20112"/>
                    </a:cubicBezTo>
                    <a:cubicBezTo>
                      <a:pt x="16435" y="20441"/>
                      <a:pt x="16733" y="20628"/>
                      <a:pt x="17036" y="20741"/>
                    </a:cubicBezTo>
                    <a:cubicBezTo>
                      <a:pt x="17304" y="20841"/>
                      <a:pt x="17594" y="20892"/>
                      <a:pt x="17897" y="20880"/>
                    </a:cubicBezTo>
                    <a:lnTo>
                      <a:pt x="21448" y="20388"/>
                    </a:lnTo>
                    <a:cubicBezTo>
                      <a:pt x="21593" y="14575"/>
                      <a:pt x="19256" y="8988"/>
                      <a:pt x="15052" y="5098"/>
                    </a:cubicBezTo>
                    <a:cubicBezTo>
                      <a:pt x="10997" y="1345"/>
                      <a:pt x="5588" y="-469"/>
                      <a:pt x="160" y="104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295">
                  <a:defRPr sz="1800">
                    <a:solidFill>
                      <a:srgbClr val="070707"/>
                    </a:solidFill>
                  </a:defRPr>
                </a:pPr>
              </a:p>
            </p:txBody>
          </p:sp>
          <p:sp>
            <p:nvSpPr>
              <p:cNvPr id="37" name="îšḷîḑé"/>
              <p:cNvSpPr/>
              <p:nvPr/>
            </p:nvSpPr>
            <p:spPr>
              <a:xfrm>
                <a:off x="3367949" y="3863414"/>
                <a:ext cx="1445026" cy="11210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571" extrusionOk="0">
                    <a:moveTo>
                      <a:pt x="0" y="314"/>
                    </a:moveTo>
                    <a:lnTo>
                      <a:pt x="4873" y="107"/>
                    </a:lnTo>
                    <a:cubicBezTo>
                      <a:pt x="5177" y="49"/>
                      <a:pt x="5475" y="84"/>
                      <a:pt x="5750" y="194"/>
                    </a:cubicBezTo>
                    <a:cubicBezTo>
                      <a:pt x="5978" y="285"/>
                      <a:pt x="6205" y="432"/>
                      <a:pt x="6345" y="709"/>
                    </a:cubicBezTo>
                    <a:cubicBezTo>
                      <a:pt x="6658" y="1329"/>
                      <a:pt x="6350" y="2057"/>
                      <a:pt x="6129" y="2710"/>
                    </a:cubicBezTo>
                    <a:cubicBezTo>
                      <a:pt x="6003" y="3083"/>
                      <a:pt x="5906" y="3473"/>
                      <a:pt x="5842" y="3879"/>
                    </a:cubicBezTo>
                    <a:cubicBezTo>
                      <a:pt x="5657" y="4975"/>
                      <a:pt x="5829" y="6120"/>
                      <a:pt x="6317" y="7049"/>
                    </a:cubicBezTo>
                    <a:cubicBezTo>
                      <a:pt x="6942" y="8238"/>
                      <a:pt x="7998" y="8928"/>
                      <a:pt x="9111" y="8873"/>
                    </a:cubicBezTo>
                    <a:cubicBezTo>
                      <a:pt x="9937" y="8859"/>
                      <a:pt x="10726" y="8423"/>
                      <a:pt x="11304" y="7660"/>
                    </a:cubicBezTo>
                    <a:cubicBezTo>
                      <a:pt x="11883" y="6896"/>
                      <a:pt x="12204" y="5865"/>
                      <a:pt x="12195" y="4796"/>
                    </a:cubicBezTo>
                    <a:cubicBezTo>
                      <a:pt x="12209" y="4355"/>
                      <a:pt x="12172" y="3913"/>
                      <a:pt x="12085" y="3486"/>
                    </a:cubicBezTo>
                    <a:cubicBezTo>
                      <a:pt x="12002" y="3084"/>
                      <a:pt x="11875" y="2699"/>
                      <a:pt x="11708" y="2342"/>
                    </a:cubicBezTo>
                    <a:cubicBezTo>
                      <a:pt x="11563" y="2084"/>
                      <a:pt x="11478" y="1788"/>
                      <a:pt x="11453" y="1486"/>
                    </a:cubicBezTo>
                    <a:cubicBezTo>
                      <a:pt x="11428" y="1189"/>
                      <a:pt x="11461" y="876"/>
                      <a:pt x="11590" y="606"/>
                    </a:cubicBezTo>
                    <a:cubicBezTo>
                      <a:pt x="11712" y="350"/>
                      <a:pt x="11902" y="175"/>
                      <a:pt x="12110" y="81"/>
                    </a:cubicBezTo>
                    <a:cubicBezTo>
                      <a:pt x="12322" y="-14"/>
                      <a:pt x="12557" y="-29"/>
                      <a:pt x="12785" y="54"/>
                    </a:cubicBezTo>
                    <a:lnTo>
                      <a:pt x="15202" y="732"/>
                    </a:lnTo>
                    <a:lnTo>
                      <a:pt x="14626" y="4996"/>
                    </a:lnTo>
                    <a:cubicBezTo>
                      <a:pt x="14456" y="5780"/>
                      <a:pt x="14650" y="6621"/>
                      <a:pt x="15126" y="7156"/>
                    </a:cubicBezTo>
                    <a:cubicBezTo>
                      <a:pt x="15656" y="7752"/>
                      <a:pt x="16420" y="7850"/>
                      <a:pt x="17031" y="7401"/>
                    </a:cubicBezTo>
                    <a:cubicBezTo>
                      <a:pt x="17428" y="7050"/>
                      <a:pt x="17871" y="6812"/>
                      <a:pt x="18332" y="6694"/>
                    </a:cubicBezTo>
                    <a:cubicBezTo>
                      <a:pt x="18760" y="6585"/>
                      <a:pt x="19207" y="6579"/>
                      <a:pt x="19641" y="6729"/>
                    </a:cubicBezTo>
                    <a:cubicBezTo>
                      <a:pt x="20809" y="7132"/>
                      <a:pt x="21600" y="8534"/>
                      <a:pt x="21539" y="10093"/>
                    </a:cubicBezTo>
                    <a:cubicBezTo>
                      <a:pt x="21597" y="11021"/>
                      <a:pt x="21348" y="11937"/>
                      <a:pt x="20851" y="12614"/>
                    </a:cubicBezTo>
                    <a:cubicBezTo>
                      <a:pt x="20191" y="13515"/>
                      <a:pt x="19198" y="13871"/>
                      <a:pt x="18271" y="13539"/>
                    </a:cubicBezTo>
                    <a:cubicBezTo>
                      <a:pt x="18003" y="13375"/>
                      <a:pt x="17745" y="13204"/>
                      <a:pt x="17495" y="13027"/>
                    </a:cubicBezTo>
                    <a:cubicBezTo>
                      <a:pt x="17264" y="12862"/>
                      <a:pt x="17035" y="12690"/>
                      <a:pt x="16785" y="12597"/>
                    </a:cubicBezTo>
                    <a:cubicBezTo>
                      <a:pt x="16368" y="12443"/>
                      <a:pt x="15905" y="12508"/>
                      <a:pt x="15521" y="12836"/>
                    </a:cubicBezTo>
                    <a:cubicBezTo>
                      <a:pt x="15219" y="13093"/>
                      <a:pt x="15015" y="13476"/>
                      <a:pt x="14886" y="13887"/>
                    </a:cubicBezTo>
                    <a:cubicBezTo>
                      <a:pt x="14743" y="14344"/>
                      <a:pt x="14689" y="14850"/>
                      <a:pt x="14743" y="15362"/>
                    </a:cubicBezTo>
                    <a:lnTo>
                      <a:pt x="15381" y="21571"/>
                    </a:lnTo>
                    <a:lnTo>
                      <a:pt x="7502" y="21086"/>
                    </a:lnTo>
                    <a:cubicBezTo>
                      <a:pt x="7111" y="20411"/>
                      <a:pt x="6769" y="19690"/>
                      <a:pt x="6481" y="18934"/>
                    </a:cubicBezTo>
                    <a:cubicBezTo>
                      <a:pt x="6130" y="18010"/>
                      <a:pt x="5862" y="17039"/>
                      <a:pt x="5681" y="16038"/>
                    </a:cubicBezTo>
                    <a:cubicBezTo>
                      <a:pt x="5501" y="15157"/>
                      <a:pt x="5192" y="14328"/>
                      <a:pt x="4772" y="13596"/>
                    </a:cubicBezTo>
                    <a:cubicBezTo>
                      <a:pt x="4534" y="13180"/>
                      <a:pt x="4261" y="12799"/>
                      <a:pt x="3990" y="12418"/>
                    </a:cubicBezTo>
                    <a:cubicBezTo>
                      <a:pt x="3744" y="12074"/>
                      <a:pt x="3500" y="11728"/>
                      <a:pt x="3256" y="11381"/>
                    </a:cubicBezTo>
                    <a:cubicBezTo>
                      <a:pt x="2270" y="9728"/>
                      <a:pt x="1486" y="7891"/>
                      <a:pt x="930" y="5932"/>
                    </a:cubicBezTo>
                    <a:cubicBezTo>
                      <a:pt x="417" y="4125"/>
                      <a:pt x="104" y="2234"/>
                      <a:pt x="0" y="314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295">
                  <a:defRPr sz="1800">
                    <a:solidFill>
                      <a:srgbClr val="070707"/>
                    </a:solidFill>
                  </a:defRPr>
                </a:pPr>
              </a:p>
            </p:txBody>
          </p:sp>
          <p:sp>
            <p:nvSpPr>
              <p:cNvPr id="38" name="ï$ḷíḋè"/>
              <p:cNvSpPr/>
              <p:nvPr/>
            </p:nvSpPr>
            <p:spPr>
              <a:xfrm>
                <a:off x="4375225" y="3407197"/>
                <a:ext cx="1166487" cy="1554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9" h="21444" extrusionOk="0">
                    <a:moveTo>
                      <a:pt x="1113" y="5524"/>
                    </a:moveTo>
                    <a:lnTo>
                      <a:pt x="50" y="9863"/>
                    </a:lnTo>
                    <a:cubicBezTo>
                      <a:pt x="-31" y="10120"/>
                      <a:pt x="-12" y="10380"/>
                      <a:pt x="91" y="10618"/>
                    </a:cubicBezTo>
                    <a:cubicBezTo>
                      <a:pt x="181" y="10828"/>
                      <a:pt x="339" y="11028"/>
                      <a:pt x="597" y="11160"/>
                    </a:cubicBezTo>
                    <a:cubicBezTo>
                      <a:pt x="871" y="11300"/>
                      <a:pt x="1200" y="11335"/>
                      <a:pt x="1514" y="11318"/>
                    </a:cubicBezTo>
                    <a:cubicBezTo>
                      <a:pt x="1872" y="11299"/>
                      <a:pt x="2227" y="11212"/>
                      <a:pt x="2541" y="11055"/>
                    </a:cubicBezTo>
                    <a:cubicBezTo>
                      <a:pt x="3686" y="10503"/>
                      <a:pt x="5126" y="10420"/>
                      <a:pt x="6371" y="10834"/>
                    </a:cubicBezTo>
                    <a:cubicBezTo>
                      <a:pt x="7680" y="11269"/>
                      <a:pt x="8582" y="12188"/>
                      <a:pt x="8744" y="13250"/>
                    </a:cubicBezTo>
                    <a:cubicBezTo>
                      <a:pt x="8916" y="14139"/>
                      <a:pt x="8522" y="15036"/>
                      <a:pt x="7680" y="15677"/>
                    </a:cubicBezTo>
                    <a:cubicBezTo>
                      <a:pt x="6641" y="16468"/>
                      <a:pt x="5093" y="16754"/>
                      <a:pt x="3679" y="16417"/>
                    </a:cubicBezTo>
                    <a:cubicBezTo>
                      <a:pt x="3315" y="16281"/>
                      <a:pt x="2953" y="16159"/>
                      <a:pt x="2587" y="16051"/>
                    </a:cubicBezTo>
                    <a:cubicBezTo>
                      <a:pt x="2030" y="15886"/>
                      <a:pt x="1394" y="15743"/>
                      <a:pt x="844" y="15975"/>
                    </a:cubicBezTo>
                    <a:cubicBezTo>
                      <a:pt x="546" y="16101"/>
                      <a:pt x="357" y="16313"/>
                      <a:pt x="245" y="16537"/>
                    </a:cubicBezTo>
                    <a:cubicBezTo>
                      <a:pt x="126" y="16776"/>
                      <a:pt x="90" y="17041"/>
                      <a:pt x="158" y="17308"/>
                    </a:cubicBezTo>
                    <a:lnTo>
                      <a:pt x="958" y="21444"/>
                    </a:lnTo>
                    <a:lnTo>
                      <a:pt x="11789" y="21421"/>
                    </a:lnTo>
                    <a:cubicBezTo>
                      <a:pt x="12290" y="21042"/>
                      <a:pt x="12711" y="20608"/>
                      <a:pt x="13035" y="20134"/>
                    </a:cubicBezTo>
                    <a:cubicBezTo>
                      <a:pt x="13378" y="19631"/>
                      <a:pt x="13609" y="19089"/>
                      <a:pt x="13717" y="18531"/>
                    </a:cubicBezTo>
                    <a:cubicBezTo>
                      <a:pt x="13955" y="17950"/>
                      <a:pt x="14289" y="17393"/>
                      <a:pt x="14713" y="16875"/>
                    </a:cubicBezTo>
                    <a:cubicBezTo>
                      <a:pt x="15148" y="16342"/>
                      <a:pt x="15674" y="15854"/>
                      <a:pt x="16276" y="15422"/>
                    </a:cubicBezTo>
                    <a:cubicBezTo>
                      <a:pt x="17987" y="14068"/>
                      <a:pt x="19334" y="12481"/>
                      <a:pt x="20243" y="10747"/>
                    </a:cubicBezTo>
                    <a:cubicBezTo>
                      <a:pt x="21043" y="9221"/>
                      <a:pt x="21492" y="7605"/>
                      <a:pt x="21569" y="5967"/>
                    </a:cubicBezTo>
                    <a:lnTo>
                      <a:pt x="18132" y="6285"/>
                    </a:lnTo>
                    <a:cubicBezTo>
                      <a:pt x="17862" y="6304"/>
                      <a:pt x="17593" y="6301"/>
                      <a:pt x="17330" y="6276"/>
                    </a:cubicBezTo>
                    <a:cubicBezTo>
                      <a:pt x="16700" y="6215"/>
                      <a:pt x="16071" y="6026"/>
                      <a:pt x="15700" y="5619"/>
                    </a:cubicBezTo>
                    <a:cubicBezTo>
                      <a:pt x="15375" y="5263"/>
                      <a:pt x="15332" y="4804"/>
                      <a:pt x="15590" y="4419"/>
                    </a:cubicBezTo>
                    <a:cubicBezTo>
                      <a:pt x="17038" y="3297"/>
                      <a:pt x="16870" y="1489"/>
                      <a:pt x="15230" y="526"/>
                    </a:cubicBezTo>
                    <a:cubicBezTo>
                      <a:pt x="14280" y="-32"/>
                      <a:pt x="12998" y="-156"/>
                      <a:pt x="11889" y="202"/>
                    </a:cubicBezTo>
                    <a:cubicBezTo>
                      <a:pt x="11204" y="429"/>
                      <a:pt x="10647" y="828"/>
                      <a:pt x="10317" y="1330"/>
                    </a:cubicBezTo>
                    <a:cubicBezTo>
                      <a:pt x="9996" y="1818"/>
                      <a:pt x="9907" y="2356"/>
                      <a:pt x="9979" y="2877"/>
                    </a:cubicBezTo>
                    <a:cubicBezTo>
                      <a:pt x="10052" y="3399"/>
                      <a:pt x="10288" y="3911"/>
                      <a:pt x="10686" y="4368"/>
                    </a:cubicBezTo>
                    <a:cubicBezTo>
                      <a:pt x="10959" y="4864"/>
                      <a:pt x="10859" y="5430"/>
                      <a:pt x="10422" y="5855"/>
                    </a:cubicBezTo>
                    <a:cubicBezTo>
                      <a:pt x="9948" y="6318"/>
                      <a:pt x="9161" y="6537"/>
                      <a:pt x="8396" y="6420"/>
                    </a:cubicBezTo>
                    <a:lnTo>
                      <a:pt x="1113" y="5524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295">
                  <a:defRPr sz="1800">
                    <a:solidFill>
                      <a:srgbClr val="070707"/>
                    </a:solidFill>
                  </a:defRPr>
                </a:pPr>
              </a:p>
            </p:txBody>
          </p:sp>
          <p:sp>
            <p:nvSpPr>
              <p:cNvPr id="39" name="iśḷïḓe"/>
              <p:cNvSpPr/>
              <p:nvPr/>
            </p:nvSpPr>
            <p:spPr>
              <a:xfrm>
                <a:off x="4228051" y="5991500"/>
                <a:ext cx="407295" cy="116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98" extrusionOk="0">
                    <a:moveTo>
                      <a:pt x="0" y="102"/>
                    </a:moveTo>
                    <a:lnTo>
                      <a:pt x="2875" y="16209"/>
                    </a:lnTo>
                    <a:cubicBezTo>
                      <a:pt x="5436" y="19804"/>
                      <a:pt x="8177" y="21600"/>
                      <a:pt x="10940" y="21494"/>
                    </a:cubicBezTo>
                    <a:cubicBezTo>
                      <a:pt x="13546" y="21393"/>
                      <a:pt x="16123" y="19601"/>
                      <a:pt x="18539" y="16209"/>
                    </a:cubicBezTo>
                    <a:lnTo>
                      <a:pt x="21600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5295"/>
                <a:endParaRPr>
                  <a:solidFill>
                    <a:srgbClr val="070707"/>
                  </a:solidFill>
                </a:endParaRPr>
              </a:p>
            </p:txBody>
          </p:sp>
          <p:sp>
            <p:nvSpPr>
              <p:cNvPr id="40" name="ïśļïde"/>
              <p:cNvSpPr/>
              <p:nvPr/>
            </p:nvSpPr>
            <p:spPr>
              <a:xfrm>
                <a:off x="3855467" y="4940379"/>
                <a:ext cx="591994" cy="249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4909" y="21584"/>
                    </a:lnTo>
                    <a:cubicBezTo>
                      <a:pt x="3985" y="20289"/>
                      <a:pt x="3089" y="18888"/>
                      <a:pt x="2222" y="17386"/>
                    </a:cubicBezTo>
                    <a:cubicBezTo>
                      <a:pt x="1456" y="16058"/>
                      <a:pt x="715" y="14653"/>
                      <a:pt x="0" y="13173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295">
                  <a:defRPr sz="1800">
                    <a:solidFill>
                      <a:srgbClr val="070707"/>
                    </a:solidFill>
                  </a:defRPr>
                </a:pPr>
              </a:p>
            </p:txBody>
          </p:sp>
          <p:sp>
            <p:nvSpPr>
              <p:cNvPr id="41" name="iŝ1ïḓè"/>
              <p:cNvSpPr/>
              <p:nvPr/>
            </p:nvSpPr>
            <p:spPr>
              <a:xfrm>
                <a:off x="4438857" y="4940379"/>
                <a:ext cx="589498" cy="249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9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16691" y="21584"/>
                    </a:lnTo>
                    <a:cubicBezTo>
                      <a:pt x="17615" y="20289"/>
                      <a:pt x="18511" y="18888"/>
                      <a:pt x="19378" y="17386"/>
                    </a:cubicBezTo>
                    <a:cubicBezTo>
                      <a:pt x="20144" y="16058"/>
                      <a:pt x="20885" y="14653"/>
                      <a:pt x="21600" y="13173"/>
                    </a:cubicBezTo>
                    <a:lnTo>
                      <a:pt x="2149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295">
                  <a:defRPr sz="1800">
                    <a:solidFill>
                      <a:srgbClr val="070707"/>
                    </a:solidFill>
                  </a:defRPr>
                </a:pPr>
              </a:p>
            </p:txBody>
          </p:sp>
          <p:sp>
            <p:nvSpPr>
              <p:cNvPr id="42" name="íšḻiďé"/>
              <p:cNvSpPr/>
              <p:nvPr/>
            </p:nvSpPr>
            <p:spPr>
              <a:xfrm>
                <a:off x="3854333" y="4937877"/>
                <a:ext cx="1172956" cy="7231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295">
                  <a:defRPr sz="2400"/>
                </a:pPr>
                <a:endParaRPr sz="1800"/>
              </a:p>
            </p:txBody>
          </p:sp>
          <p:sp>
            <p:nvSpPr>
              <p:cNvPr id="43" name="íš1ïḋe"/>
              <p:cNvSpPr/>
              <p:nvPr/>
            </p:nvSpPr>
            <p:spPr>
              <a:xfrm rot="21245215">
                <a:off x="4069053" y="5371263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 sz="1800"/>
              </a:p>
            </p:txBody>
          </p:sp>
          <p:sp>
            <p:nvSpPr>
              <p:cNvPr id="44" name="ïş1ïḓé"/>
              <p:cNvSpPr/>
              <p:nvPr/>
            </p:nvSpPr>
            <p:spPr>
              <a:xfrm rot="21245215">
                <a:off x="4069053" y="5493885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 sz="1800"/>
              </a:p>
            </p:txBody>
          </p:sp>
          <p:sp>
            <p:nvSpPr>
              <p:cNvPr id="45" name="ïṧ1íḋè"/>
              <p:cNvSpPr/>
              <p:nvPr/>
            </p:nvSpPr>
            <p:spPr>
              <a:xfrm rot="21245215">
                <a:off x="4069053" y="5616505"/>
                <a:ext cx="719279" cy="7231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 sz="1800"/>
              </a:p>
            </p:txBody>
          </p:sp>
          <p:sp>
            <p:nvSpPr>
              <p:cNvPr id="46" name="iŝḷîḍê"/>
              <p:cNvSpPr/>
              <p:nvPr/>
            </p:nvSpPr>
            <p:spPr>
              <a:xfrm rot="21245215">
                <a:off x="4069053" y="5739127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 sz="1800"/>
              </a:p>
            </p:txBody>
          </p:sp>
        </p:grpSp>
        <p:grpSp>
          <p:nvGrpSpPr>
            <p:cNvPr id="9" name="iṩļidè"/>
            <p:cNvGrpSpPr/>
            <p:nvPr/>
          </p:nvGrpSpPr>
          <p:grpSpPr>
            <a:xfrm>
              <a:off x="7727643" y="1130300"/>
              <a:ext cx="5271135" cy="770890"/>
              <a:chOff x="7727643" y="1274400"/>
              <a:chExt cx="5271135" cy="770890"/>
            </a:xfrm>
          </p:grpSpPr>
          <p:sp>
            <p:nvSpPr>
              <p:cNvPr id="24" name="iS1îde"/>
              <p:cNvSpPr/>
              <p:nvPr/>
            </p:nvSpPr>
            <p:spPr bwMode="auto">
              <a:xfrm>
                <a:off x="8444558" y="1666195"/>
                <a:ext cx="4554220" cy="379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charset="-122"/>
                    <a:sym typeface="+mn-ea"/>
                  </a:rPr>
                  <a:t>论文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charset="-122"/>
                    <a:sym typeface="+mn-ea"/>
                  </a:rPr>
                  <a:t>选题，查阅相关文献资料，撰写开题报告。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charset="-122"/>
                  <a:sym typeface="+mn-ea"/>
                </a:endParaRPr>
              </a:p>
            </p:txBody>
          </p:sp>
          <p:sp>
            <p:nvSpPr>
              <p:cNvPr id="25" name="iśḻíḋe"/>
              <p:cNvSpPr txBox="1"/>
              <p:nvPr/>
            </p:nvSpPr>
            <p:spPr bwMode="auto">
              <a:xfrm>
                <a:off x="8444558" y="1274400"/>
                <a:ext cx="4488180" cy="391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2018.10 - 2018.12</a:t>
                </a:r>
                <a:endParaRPr lang="en-US" altLang="zh-CN" sz="1800" b="1" dirty="0"/>
              </a:p>
            </p:txBody>
          </p:sp>
          <p:grpSp>
            <p:nvGrpSpPr>
              <p:cNvPr id="26" name="îṥļïḑe"/>
              <p:cNvGrpSpPr/>
              <p:nvPr/>
            </p:nvGrpSpPr>
            <p:grpSpPr>
              <a:xfrm>
                <a:off x="7727643" y="1418547"/>
                <a:ext cx="549582" cy="550695"/>
                <a:chOff x="8360818" y="1492335"/>
                <a:chExt cx="907008" cy="908846"/>
              </a:xfrm>
            </p:grpSpPr>
            <p:sp>
              <p:nvSpPr>
                <p:cNvPr id="27" name="isļíďè"/>
                <p:cNvSpPr/>
                <p:nvPr/>
              </p:nvSpPr>
              <p:spPr bwMode="auto">
                <a:xfrm>
                  <a:off x="8360818" y="1492335"/>
                  <a:ext cx="907008" cy="908846"/>
                </a:xfrm>
                <a:prstGeom prst="ellipse">
                  <a:avLst/>
                </a:prstGeom>
                <a:solidFill>
                  <a:schemeClr val="accent1"/>
                </a:solidFill>
                <a:ln w="57150">
                  <a:noFill/>
                  <a:rou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ïŝļiḍe"/>
                <p:cNvSpPr/>
                <p:nvPr/>
              </p:nvSpPr>
              <p:spPr bwMode="auto">
                <a:xfrm>
                  <a:off x="8579892" y="1713201"/>
                  <a:ext cx="468858" cy="467114"/>
                </a:xfrm>
                <a:custGeom>
                  <a:avLst/>
                  <a:gdLst>
                    <a:gd name="connsiteX0" fmla="*/ 0 w 607639"/>
                    <a:gd name="connsiteY0" fmla="*/ 547235 h 605381"/>
                    <a:gd name="connsiteX1" fmla="*/ 23853 w 607639"/>
                    <a:gd name="connsiteY1" fmla="*/ 547235 h 605381"/>
                    <a:gd name="connsiteX2" fmla="*/ 36136 w 607639"/>
                    <a:gd name="connsiteY2" fmla="*/ 547235 h 605381"/>
                    <a:gd name="connsiteX3" fmla="*/ 190916 w 607639"/>
                    <a:gd name="connsiteY3" fmla="*/ 547235 h 605381"/>
                    <a:gd name="connsiteX4" fmla="*/ 212990 w 607639"/>
                    <a:gd name="connsiteY4" fmla="*/ 547235 h 605381"/>
                    <a:gd name="connsiteX5" fmla="*/ 394560 w 607639"/>
                    <a:gd name="connsiteY5" fmla="*/ 547235 h 605381"/>
                    <a:gd name="connsiteX6" fmla="*/ 416634 w 607639"/>
                    <a:gd name="connsiteY6" fmla="*/ 547235 h 605381"/>
                    <a:gd name="connsiteX7" fmla="*/ 571503 w 607639"/>
                    <a:gd name="connsiteY7" fmla="*/ 547235 h 605381"/>
                    <a:gd name="connsiteX8" fmla="*/ 583786 w 607639"/>
                    <a:gd name="connsiteY8" fmla="*/ 547235 h 605381"/>
                    <a:gd name="connsiteX9" fmla="*/ 607639 w 607639"/>
                    <a:gd name="connsiteY9" fmla="*/ 547235 h 605381"/>
                    <a:gd name="connsiteX10" fmla="*/ 607639 w 607639"/>
                    <a:gd name="connsiteY10" fmla="*/ 605381 h 605381"/>
                    <a:gd name="connsiteX11" fmla="*/ 0 w 607639"/>
                    <a:gd name="connsiteY11" fmla="*/ 605381 h 605381"/>
                    <a:gd name="connsiteX12" fmla="*/ 321849 w 607639"/>
                    <a:gd name="connsiteY12" fmla="*/ 269278 h 605381"/>
                    <a:gd name="connsiteX13" fmla="*/ 394531 w 607639"/>
                    <a:gd name="connsiteY13" fmla="*/ 269278 h 605381"/>
                    <a:gd name="connsiteX14" fmla="*/ 394531 w 607639"/>
                    <a:gd name="connsiteY14" fmla="*/ 511247 h 605381"/>
                    <a:gd name="connsiteX15" fmla="*/ 358501 w 607639"/>
                    <a:gd name="connsiteY15" fmla="*/ 511247 h 605381"/>
                    <a:gd name="connsiteX16" fmla="*/ 321849 w 607639"/>
                    <a:gd name="connsiteY16" fmla="*/ 511247 h 605381"/>
                    <a:gd name="connsiteX17" fmla="*/ 212966 w 607639"/>
                    <a:gd name="connsiteY17" fmla="*/ 269278 h 605381"/>
                    <a:gd name="connsiteX18" fmla="*/ 285790 w 607639"/>
                    <a:gd name="connsiteY18" fmla="*/ 269278 h 605381"/>
                    <a:gd name="connsiteX19" fmla="*/ 285790 w 607639"/>
                    <a:gd name="connsiteY19" fmla="*/ 511247 h 605381"/>
                    <a:gd name="connsiteX20" fmla="*/ 249111 w 607639"/>
                    <a:gd name="connsiteY20" fmla="*/ 511247 h 605381"/>
                    <a:gd name="connsiteX21" fmla="*/ 212966 w 607639"/>
                    <a:gd name="connsiteY21" fmla="*/ 511247 h 605381"/>
                    <a:gd name="connsiteX22" fmla="*/ 446972 w 607639"/>
                    <a:gd name="connsiteY22" fmla="*/ 242181 h 605381"/>
                    <a:gd name="connsiteX23" fmla="*/ 553523 w 607639"/>
                    <a:gd name="connsiteY23" fmla="*/ 242181 h 605381"/>
                    <a:gd name="connsiteX24" fmla="*/ 553523 w 607639"/>
                    <a:gd name="connsiteY24" fmla="*/ 453133 h 605381"/>
                    <a:gd name="connsiteX25" fmla="*/ 583788 w 607639"/>
                    <a:gd name="connsiteY25" fmla="*/ 453133 h 605381"/>
                    <a:gd name="connsiteX26" fmla="*/ 583788 w 607639"/>
                    <a:gd name="connsiteY26" fmla="*/ 511247 h 605381"/>
                    <a:gd name="connsiteX27" fmla="*/ 547648 w 607639"/>
                    <a:gd name="connsiteY27" fmla="*/ 511247 h 605381"/>
                    <a:gd name="connsiteX28" fmla="*/ 452758 w 607639"/>
                    <a:gd name="connsiteY28" fmla="*/ 511247 h 605381"/>
                    <a:gd name="connsiteX29" fmla="*/ 416618 w 607639"/>
                    <a:gd name="connsiteY29" fmla="*/ 511247 h 605381"/>
                    <a:gd name="connsiteX30" fmla="*/ 416618 w 607639"/>
                    <a:gd name="connsiteY30" fmla="*/ 453133 h 605381"/>
                    <a:gd name="connsiteX31" fmla="*/ 446972 w 607639"/>
                    <a:gd name="connsiteY31" fmla="*/ 453133 h 605381"/>
                    <a:gd name="connsiteX32" fmla="*/ 54106 w 607639"/>
                    <a:gd name="connsiteY32" fmla="*/ 242181 h 605381"/>
                    <a:gd name="connsiteX33" fmla="*/ 160624 w 607639"/>
                    <a:gd name="connsiteY33" fmla="*/ 242181 h 605381"/>
                    <a:gd name="connsiteX34" fmla="*/ 160624 w 607639"/>
                    <a:gd name="connsiteY34" fmla="*/ 453133 h 605381"/>
                    <a:gd name="connsiteX35" fmla="*/ 190879 w 607639"/>
                    <a:gd name="connsiteY35" fmla="*/ 453133 h 605381"/>
                    <a:gd name="connsiteX36" fmla="*/ 190879 w 607639"/>
                    <a:gd name="connsiteY36" fmla="*/ 511247 h 605381"/>
                    <a:gd name="connsiteX37" fmla="*/ 154839 w 607639"/>
                    <a:gd name="connsiteY37" fmla="*/ 511247 h 605381"/>
                    <a:gd name="connsiteX38" fmla="*/ 59891 w 607639"/>
                    <a:gd name="connsiteY38" fmla="*/ 511247 h 605381"/>
                    <a:gd name="connsiteX39" fmla="*/ 23851 w 607639"/>
                    <a:gd name="connsiteY39" fmla="*/ 511247 h 605381"/>
                    <a:gd name="connsiteX40" fmla="*/ 23851 w 607639"/>
                    <a:gd name="connsiteY40" fmla="*/ 453133 h 605381"/>
                    <a:gd name="connsiteX41" fmla="*/ 54106 w 607639"/>
                    <a:gd name="connsiteY41" fmla="*/ 453133 h 605381"/>
                    <a:gd name="connsiteX42" fmla="*/ 303820 w 607639"/>
                    <a:gd name="connsiteY42" fmla="*/ 98933 h 605381"/>
                    <a:gd name="connsiteX43" fmla="*/ 323120 w 607639"/>
                    <a:gd name="connsiteY43" fmla="*/ 118162 h 605381"/>
                    <a:gd name="connsiteX44" fmla="*/ 303820 w 607639"/>
                    <a:gd name="connsiteY44" fmla="*/ 137391 h 605381"/>
                    <a:gd name="connsiteX45" fmla="*/ 284520 w 607639"/>
                    <a:gd name="connsiteY45" fmla="*/ 118162 h 605381"/>
                    <a:gd name="connsiteX46" fmla="*/ 303820 w 607639"/>
                    <a:gd name="connsiteY46" fmla="*/ 98933 h 605381"/>
                    <a:gd name="connsiteX47" fmla="*/ 303749 w 607639"/>
                    <a:gd name="connsiteY47" fmla="*/ 62835 h 605381"/>
                    <a:gd name="connsiteX48" fmla="*/ 248388 w 607639"/>
                    <a:gd name="connsiteY48" fmla="*/ 118116 h 605381"/>
                    <a:gd name="connsiteX49" fmla="*/ 303749 w 607639"/>
                    <a:gd name="connsiteY49" fmla="*/ 173397 h 605381"/>
                    <a:gd name="connsiteX50" fmla="*/ 359111 w 607639"/>
                    <a:gd name="connsiteY50" fmla="*/ 118116 h 605381"/>
                    <a:gd name="connsiteX51" fmla="*/ 303749 w 607639"/>
                    <a:gd name="connsiteY51" fmla="*/ 62835 h 605381"/>
                    <a:gd name="connsiteX52" fmla="*/ 303749 w 607639"/>
                    <a:gd name="connsiteY52" fmla="*/ 0 h 605381"/>
                    <a:gd name="connsiteX53" fmla="*/ 586964 w 607639"/>
                    <a:gd name="connsiteY53" fmla="*/ 141490 h 605381"/>
                    <a:gd name="connsiteX54" fmla="*/ 586964 w 607639"/>
                    <a:gd name="connsiteY54" fmla="*/ 206192 h 605381"/>
                    <a:gd name="connsiteX55" fmla="*/ 20535 w 607639"/>
                    <a:gd name="connsiteY55" fmla="*/ 206192 h 605381"/>
                    <a:gd name="connsiteX56" fmla="*/ 20535 w 607639"/>
                    <a:gd name="connsiteY56" fmla="*/ 141490 h 60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607639" h="605381">
                      <a:moveTo>
                        <a:pt x="0" y="547235"/>
                      </a:moveTo>
                      <a:lnTo>
                        <a:pt x="23853" y="547235"/>
                      </a:lnTo>
                      <a:lnTo>
                        <a:pt x="36136" y="547235"/>
                      </a:lnTo>
                      <a:lnTo>
                        <a:pt x="190916" y="547235"/>
                      </a:lnTo>
                      <a:lnTo>
                        <a:pt x="212990" y="547235"/>
                      </a:lnTo>
                      <a:lnTo>
                        <a:pt x="394560" y="547235"/>
                      </a:lnTo>
                      <a:lnTo>
                        <a:pt x="416634" y="547235"/>
                      </a:lnTo>
                      <a:lnTo>
                        <a:pt x="571503" y="547235"/>
                      </a:lnTo>
                      <a:lnTo>
                        <a:pt x="583786" y="547235"/>
                      </a:lnTo>
                      <a:lnTo>
                        <a:pt x="607639" y="547235"/>
                      </a:lnTo>
                      <a:lnTo>
                        <a:pt x="607639" y="605381"/>
                      </a:lnTo>
                      <a:lnTo>
                        <a:pt x="0" y="605381"/>
                      </a:lnTo>
                      <a:close/>
                      <a:moveTo>
                        <a:pt x="321849" y="269278"/>
                      </a:moveTo>
                      <a:lnTo>
                        <a:pt x="394531" y="269278"/>
                      </a:lnTo>
                      <a:lnTo>
                        <a:pt x="394531" y="511247"/>
                      </a:lnTo>
                      <a:lnTo>
                        <a:pt x="358501" y="511247"/>
                      </a:lnTo>
                      <a:lnTo>
                        <a:pt x="321849" y="511247"/>
                      </a:lnTo>
                      <a:close/>
                      <a:moveTo>
                        <a:pt x="212966" y="269278"/>
                      </a:moveTo>
                      <a:lnTo>
                        <a:pt x="285790" y="269278"/>
                      </a:lnTo>
                      <a:lnTo>
                        <a:pt x="285790" y="511247"/>
                      </a:lnTo>
                      <a:lnTo>
                        <a:pt x="249111" y="511247"/>
                      </a:lnTo>
                      <a:lnTo>
                        <a:pt x="212966" y="511247"/>
                      </a:lnTo>
                      <a:close/>
                      <a:moveTo>
                        <a:pt x="446972" y="242181"/>
                      </a:moveTo>
                      <a:lnTo>
                        <a:pt x="553523" y="242181"/>
                      </a:lnTo>
                      <a:lnTo>
                        <a:pt x="553523" y="453133"/>
                      </a:lnTo>
                      <a:lnTo>
                        <a:pt x="583788" y="453133"/>
                      </a:lnTo>
                      <a:lnTo>
                        <a:pt x="583788" y="511247"/>
                      </a:lnTo>
                      <a:lnTo>
                        <a:pt x="547648" y="511247"/>
                      </a:lnTo>
                      <a:lnTo>
                        <a:pt x="452758" y="511247"/>
                      </a:lnTo>
                      <a:lnTo>
                        <a:pt x="416618" y="511247"/>
                      </a:lnTo>
                      <a:lnTo>
                        <a:pt x="416618" y="453133"/>
                      </a:lnTo>
                      <a:lnTo>
                        <a:pt x="446972" y="453133"/>
                      </a:lnTo>
                      <a:close/>
                      <a:moveTo>
                        <a:pt x="54106" y="242181"/>
                      </a:moveTo>
                      <a:lnTo>
                        <a:pt x="160624" y="242181"/>
                      </a:lnTo>
                      <a:lnTo>
                        <a:pt x="160624" y="453133"/>
                      </a:lnTo>
                      <a:lnTo>
                        <a:pt x="190879" y="453133"/>
                      </a:lnTo>
                      <a:lnTo>
                        <a:pt x="190879" y="511247"/>
                      </a:lnTo>
                      <a:lnTo>
                        <a:pt x="154839" y="511247"/>
                      </a:lnTo>
                      <a:lnTo>
                        <a:pt x="59891" y="511247"/>
                      </a:lnTo>
                      <a:lnTo>
                        <a:pt x="23851" y="511247"/>
                      </a:lnTo>
                      <a:lnTo>
                        <a:pt x="23851" y="453133"/>
                      </a:lnTo>
                      <a:lnTo>
                        <a:pt x="54106" y="453133"/>
                      </a:lnTo>
                      <a:close/>
                      <a:moveTo>
                        <a:pt x="303820" y="98933"/>
                      </a:moveTo>
                      <a:cubicBezTo>
                        <a:pt x="314479" y="98933"/>
                        <a:pt x="323120" y="107542"/>
                        <a:pt x="323120" y="118162"/>
                      </a:cubicBezTo>
                      <a:cubicBezTo>
                        <a:pt x="323120" y="128782"/>
                        <a:pt x="314479" y="137391"/>
                        <a:pt x="303820" y="137391"/>
                      </a:cubicBezTo>
                      <a:cubicBezTo>
                        <a:pt x="293161" y="137391"/>
                        <a:pt x="284520" y="128782"/>
                        <a:pt x="284520" y="118162"/>
                      </a:cubicBezTo>
                      <a:cubicBezTo>
                        <a:pt x="284520" y="107542"/>
                        <a:pt x="293161" y="98933"/>
                        <a:pt x="303820" y="98933"/>
                      </a:cubicBezTo>
                      <a:close/>
                      <a:moveTo>
                        <a:pt x="303749" y="62835"/>
                      </a:moveTo>
                      <a:cubicBezTo>
                        <a:pt x="273221" y="62835"/>
                        <a:pt x="248388" y="87631"/>
                        <a:pt x="248388" y="118116"/>
                      </a:cubicBezTo>
                      <a:cubicBezTo>
                        <a:pt x="248388" y="148600"/>
                        <a:pt x="273221" y="173397"/>
                        <a:pt x="303749" y="173397"/>
                      </a:cubicBezTo>
                      <a:cubicBezTo>
                        <a:pt x="334278" y="173397"/>
                        <a:pt x="359111" y="148600"/>
                        <a:pt x="359111" y="118116"/>
                      </a:cubicBezTo>
                      <a:cubicBezTo>
                        <a:pt x="359111" y="87631"/>
                        <a:pt x="334278" y="62835"/>
                        <a:pt x="303749" y="62835"/>
                      </a:cubicBezTo>
                      <a:close/>
                      <a:moveTo>
                        <a:pt x="303749" y="0"/>
                      </a:moveTo>
                      <a:lnTo>
                        <a:pt x="586964" y="141490"/>
                      </a:lnTo>
                      <a:lnTo>
                        <a:pt x="586964" y="206192"/>
                      </a:lnTo>
                      <a:lnTo>
                        <a:pt x="20535" y="206192"/>
                      </a:lnTo>
                      <a:lnTo>
                        <a:pt x="20535" y="14149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íṩlíḍè"/>
            <p:cNvGrpSpPr/>
            <p:nvPr/>
          </p:nvGrpSpPr>
          <p:grpSpPr>
            <a:xfrm>
              <a:off x="7727643" y="2330709"/>
              <a:ext cx="4846320" cy="920750"/>
              <a:chOff x="7727643" y="620350"/>
              <a:chExt cx="4846320" cy="920750"/>
            </a:xfrm>
          </p:grpSpPr>
          <p:sp>
            <p:nvSpPr>
              <p:cNvPr id="19" name="îṡ1ïḑé"/>
              <p:cNvSpPr/>
              <p:nvPr/>
            </p:nvSpPr>
            <p:spPr bwMode="auto">
              <a:xfrm>
                <a:off x="8444558" y="1016590"/>
                <a:ext cx="4129405" cy="524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对模型进行设计分析，并加以实现。</a:t>
                </a:r>
                <a:endParaRPr lang="zh-CN" altLang="en-US" sz="1600" dirty="0"/>
              </a:p>
            </p:txBody>
          </p:sp>
          <p:sp>
            <p:nvSpPr>
              <p:cNvPr id="20" name="íṧ1íḋe"/>
              <p:cNvSpPr txBox="1"/>
              <p:nvPr/>
            </p:nvSpPr>
            <p:spPr bwMode="auto">
              <a:xfrm>
                <a:off x="8520123" y="620350"/>
                <a:ext cx="3074035" cy="391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2018.12 - 2018.3</a:t>
                </a:r>
                <a:endParaRPr lang="en-US" altLang="zh-CN" sz="1800" b="1" dirty="0"/>
              </a:p>
            </p:txBody>
          </p:sp>
          <p:grpSp>
            <p:nvGrpSpPr>
              <p:cNvPr id="21" name="ï$ḻïḋê"/>
              <p:cNvGrpSpPr/>
              <p:nvPr/>
            </p:nvGrpSpPr>
            <p:grpSpPr>
              <a:xfrm>
                <a:off x="7727643" y="620352"/>
                <a:ext cx="549582" cy="550695"/>
                <a:chOff x="8360818" y="175024"/>
                <a:chExt cx="907008" cy="908846"/>
              </a:xfrm>
            </p:grpSpPr>
            <p:sp>
              <p:nvSpPr>
                <p:cNvPr id="22" name="íṥļîḍe"/>
                <p:cNvSpPr/>
                <p:nvPr/>
              </p:nvSpPr>
              <p:spPr bwMode="auto">
                <a:xfrm>
                  <a:off x="8360818" y="175024"/>
                  <a:ext cx="907008" cy="908846"/>
                </a:xfrm>
                <a:prstGeom prst="ellipse">
                  <a:avLst/>
                </a:prstGeom>
                <a:solidFill>
                  <a:schemeClr val="accent1"/>
                </a:solidFill>
                <a:ln w="57150">
                  <a:noFill/>
                  <a:rou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  <a:buNone/>
                  </a:pPr>
                  <a:endParaRPr lang="zh-CN" altLang="en-US" sz="1700"/>
                </a:p>
              </p:txBody>
            </p:sp>
            <p:sp>
              <p:nvSpPr>
                <p:cNvPr id="23" name="ï$ḻíḋé"/>
                <p:cNvSpPr/>
                <p:nvPr/>
              </p:nvSpPr>
              <p:spPr bwMode="auto">
                <a:xfrm>
                  <a:off x="8579892" y="394817"/>
                  <a:ext cx="468858" cy="467114"/>
                </a:xfrm>
                <a:custGeom>
                  <a:avLst/>
                  <a:gdLst>
                    <a:gd name="connsiteX0" fmla="*/ 0 w 607639"/>
                    <a:gd name="connsiteY0" fmla="*/ 547235 h 605381"/>
                    <a:gd name="connsiteX1" fmla="*/ 23853 w 607639"/>
                    <a:gd name="connsiteY1" fmla="*/ 547235 h 605381"/>
                    <a:gd name="connsiteX2" fmla="*/ 36136 w 607639"/>
                    <a:gd name="connsiteY2" fmla="*/ 547235 h 605381"/>
                    <a:gd name="connsiteX3" fmla="*/ 190916 w 607639"/>
                    <a:gd name="connsiteY3" fmla="*/ 547235 h 605381"/>
                    <a:gd name="connsiteX4" fmla="*/ 212990 w 607639"/>
                    <a:gd name="connsiteY4" fmla="*/ 547235 h 605381"/>
                    <a:gd name="connsiteX5" fmla="*/ 394560 w 607639"/>
                    <a:gd name="connsiteY5" fmla="*/ 547235 h 605381"/>
                    <a:gd name="connsiteX6" fmla="*/ 416634 w 607639"/>
                    <a:gd name="connsiteY6" fmla="*/ 547235 h 605381"/>
                    <a:gd name="connsiteX7" fmla="*/ 571503 w 607639"/>
                    <a:gd name="connsiteY7" fmla="*/ 547235 h 605381"/>
                    <a:gd name="connsiteX8" fmla="*/ 583786 w 607639"/>
                    <a:gd name="connsiteY8" fmla="*/ 547235 h 605381"/>
                    <a:gd name="connsiteX9" fmla="*/ 607639 w 607639"/>
                    <a:gd name="connsiteY9" fmla="*/ 547235 h 605381"/>
                    <a:gd name="connsiteX10" fmla="*/ 607639 w 607639"/>
                    <a:gd name="connsiteY10" fmla="*/ 605381 h 605381"/>
                    <a:gd name="connsiteX11" fmla="*/ 0 w 607639"/>
                    <a:gd name="connsiteY11" fmla="*/ 605381 h 605381"/>
                    <a:gd name="connsiteX12" fmla="*/ 321849 w 607639"/>
                    <a:gd name="connsiteY12" fmla="*/ 269278 h 605381"/>
                    <a:gd name="connsiteX13" fmla="*/ 394531 w 607639"/>
                    <a:gd name="connsiteY13" fmla="*/ 269278 h 605381"/>
                    <a:gd name="connsiteX14" fmla="*/ 394531 w 607639"/>
                    <a:gd name="connsiteY14" fmla="*/ 511247 h 605381"/>
                    <a:gd name="connsiteX15" fmla="*/ 358501 w 607639"/>
                    <a:gd name="connsiteY15" fmla="*/ 511247 h 605381"/>
                    <a:gd name="connsiteX16" fmla="*/ 321849 w 607639"/>
                    <a:gd name="connsiteY16" fmla="*/ 511247 h 605381"/>
                    <a:gd name="connsiteX17" fmla="*/ 212966 w 607639"/>
                    <a:gd name="connsiteY17" fmla="*/ 269278 h 605381"/>
                    <a:gd name="connsiteX18" fmla="*/ 285790 w 607639"/>
                    <a:gd name="connsiteY18" fmla="*/ 269278 h 605381"/>
                    <a:gd name="connsiteX19" fmla="*/ 285790 w 607639"/>
                    <a:gd name="connsiteY19" fmla="*/ 511247 h 605381"/>
                    <a:gd name="connsiteX20" fmla="*/ 249111 w 607639"/>
                    <a:gd name="connsiteY20" fmla="*/ 511247 h 605381"/>
                    <a:gd name="connsiteX21" fmla="*/ 212966 w 607639"/>
                    <a:gd name="connsiteY21" fmla="*/ 511247 h 605381"/>
                    <a:gd name="connsiteX22" fmla="*/ 446972 w 607639"/>
                    <a:gd name="connsiteY22" fmla="*/ 242181 h 605381"/>
                    <a:gd name="connsiteX23" fmla="*/ 553523 w 607639"/>
                    <a:gd name="connsiteY23" fmla="*/ 242181 h 605381"/>
                    <a:gd name="connsiteX24" fmla="*/ 553523 w 607639"/>
                    <a:gd name="connsiteY24" fmla="*/ 453133 h 605381"/>
                    <a:gd name="connsiteX25" fmla="*/ 583788 w 607639"/>
                    <a:gd name="connsiteY25" fmla="*/ 453133 h 605381"/>
                    <a:gd name="connsiteX26" fmla="*/ 583788 w 607639"/>
                    <a:gd name="connsiteY26" fmla="*/ 511247 h 605381"/>
                    <a:gd name="connsiteX27" fmla="*/ 547648 w 607639"/>
                    <a:gd name="connsiteY27" fmla="*/ 511247 h 605381"/>
                    <a:gd name="connsiteX28" fmla="*/ 452758 w 607639"/>
                    <a:gd name="connsiteY28" fmla="*/ 511247 h 605381"/>
                    <a:gd name="connsiteX29" fmla="*/ 416618 w 607639"/>
                    <a:gd name="connsiteY29" fmla="*/ 511247 h 605381"/>
                    <a:gd name="connsiteX30" fmla="*/ 416618 w 607639"/>
                    <a:gd name="connsiteY30" fmla="*/ 453133 h 605381"/>
                    <a:gd name="connsiteX31" fmla="*/ 446972 w 607639"/>
                    <a:gd name="connsiteY31" fmla="*/ 453133 h 605381"/>
                    <a:gd name="connsiteX32" fmla="*/ 54106 w 607639"/>
                    <a:gd name="connsiteY32" fmla="*/ 242181 h 605381"/>
                    <a:gd name="connsiteX33" fmla="*/ 160624 w 607639"/>
                    <a:gd name="connsiteY33" fmla="*/ 242181 h 605381"/>
                    <a:gd name="connsiteX34" fmla="*/ 160624 w 607639"/>
                    <a:gd name="connsiteY34" fmla="*/ 453133 h 605381"/>
                    <a:gd name="connsiteX35" fmla="*/ 190879 w 607639"/>
                    <a:gd name="connsiteY35" fmla="*/ 453133 h 605381"/>
                    <a:gd name="connsiteX36" fmla="*/ 190879 w 607639"/>
                    <a:gd name="connsiteY36" fmla="*/ 511247 h 605381"/>
                    <a:gd name="connsiteX37" fmla="*/ 154839 w 607639"/>
                    <a:gd name="connsiteY37" fmla="*/ 511247 h 605381"/>
                    <a:gd name="connsiteX38" fmla="*/ 59891 w 607639"/>
                    <a:gd name="connsiteY38" fmla="*/ 511247 h 605381"/>
                    <a:gd name="connsiteX39" fmla="*/ 23851 w 607639"/>
                    <a:gd name="connsiteY39" fmla="*/ 511247 h 605381"/>
                    <a:gd name="connsiteX40" fmla="*/ 23851 w 607639"/>
                    <a:gd name="connsiteY40" fmla="*/ 453133 h 605381"/>
                    <a:gd name="connsiteX41" fmla="*/ 54106 w 607639"/>
                    <a:gd name="connsiteY41" fmla="*/ 453133 h 605381"/>
                    <a:gd name="connsiteX42" fmla="*/ 303820 w 607639"/>
                    <a:gd name="connsiteY42" fmla="*/ 98933 h 605381"/>
                    <a:gd name="connsiteX43" fmla="*/ 323120 w 607639"/>
                    <a:gd name="connsiteY43" fmla="*/ 118162 h 605381"/>
                    <a:gd name="connsiteX44" fmla="*/ 303820 w 607639"/>
                    <a:gd name="connsiteY44" fmla="*/ 137391 h 605381"/>
                    <a:gd name="connsiteX45" fmla="*/ 284520 w 607639"/>
                    <a:gd name="connsiteY45" fmla="*/ 118162 h 605381"/>
                    <a:gd name="connsiteX46" fmla="*/ 303820 w 607639"/>
                    <a:gd name="connsiteY46" fmla="*/ 98933 h 605381"/>
                    <a:gd name="connsiteX47" fmla="*/ 303749 w 607639"/>
                    <a:gd name="connsiteY47" fmla="*/ 62835 h 605381"/>
                    <a:gd name="connsiteX48" fmla="*/ 248388 w 607639"/>
                    <a:gd name="connsiteY48" fmla="*/ 118116 h 605381"/>
                    <a:gd name="connsiteX49" fmla="*/ 303749 w 607639"/>
                    <a:gd name="connsiteY49" fmla="*/ 173397 h 605381"/>
                    <a:gd name="connsiteX50" fmla="*/ 359111 w 607639"/>
                    <a:gd name="connsiteY50" fmla="*/ 118116 h 605381"/>
                    <a:gd name="connsiteX51" fmla="*/ 303749 w 607639"/>
                    <a:gd name="connsiteY51" fmla="*/ 62835 h 605381"/>
                    <a:gd name="connsiteX52" fmla="*/ 303749 w 607639"/>
                    <a:gd name="connsiteY52" fmla="*/ 0 h 605381"/>
                    <a:gd name="connsiteX53" fmla="*/ 586964 w 607639"/>
                    <a:gd name="connsiteY53" fmla="*/ 141490 h 605381"/>
                    <a:gd name="connsiteX54" fmla="*/ 586964 w 607639"/>
                    <a:gd name="connsiteY54" fmla="*/ 206192 h 605381"/>
                    <a:gd name="connsiteX55" fmla="*/ 20535 w 607639"/>
                    <a:gd name="connsiteY55" fmla="*/ 206192 h 605381"/>
                    <a:gd name="connsiteX56" fmla="*/ 20535 w 607639"/>
                    <a:gd name="connsiteY56" fmla="*/ 141490 h 60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607639" h="605381">
                      <a:moveTo>
                        <a:pt x="0" y="547235"/>
                      </a:moveTo>
                      <a:lnTo>
                        <a:pt x="23853" y="547235"/>
                      </a:lnTo>
                      <a:lnTo>
                        <a:pt x="36136" y="547235"/>
                      </a:lnTo>
                      <a:lnTo>
                        <a:pt x="190916" y="547235"/>
                      </a:lnTo>
                      <a:lnTo>
                        <a:pt x="212990" y="547235"/>
                      </a:lnTo>
                      <a:lnTo>
                        <a:pt x="394560" y="547235"/>
                      </a:lnTo>
                      <a:lnTo>
                        <a:pt x="416634" y="547235"/>
                      </a:lnTo>
                      <a:lnTo>
                        <a:pt x="571503" y="547235"/>
                      </a:lnTo>
                      <a:lnTo>
                        <a:pt x="583786" y="547235"/>
                      </a:lnTo>
                      <a:lnTo>
                        <a:pt x="607639" y="547235"/>
                      </a:lnTo>
                      <a:lnTo>
                        <a:pt x="607639" y="605381"/>
                      </a:lnTo>
                      <a:lnTo>
                        <a:pt x="0" y="605381"/>
                      </a:lnTo>
                      <a:close/>
                      <a:moveTo>
                        <a:pt x="321849" y="269278"/>
                      </a:moveTo>
                      <a:lnTo>
                        <a:pt x="394531" y="269278"/>
                      </a:lnTo>
                      <a:lnTo>
                        <a:pt x="394531" y="511247"/>
                      </a:lnTo>
                      <a:lnTo>
                        <a:pt x="358501" y="511247"/>
                      </a:lnTo>
                      <a:lnTo>
                        <a:pt x="321849" y="511247"/>
                      </a:lnTo>
                      <a:close/>
                      <a:moveTo>
                        <a:pt x="212966" y="269278"/>
                      </a:moveTo>
                      <a:lnTo>
                        <a:pt x="285790" y="269278"/>
                      </a:lnTo>
                      <a:lnTo>
                        <a:pt x="285790" y="511247"/>
                      </a:lnTo>
                      <a:lnTo>
                        <a:pt x="249111" y="511247"/>
                      </a:lnTo>
                      <a:lnTo>
                        <a:pt x="212966" y="511247"/>
                      </a:lnTo>
                      <a:close/>
                      <a:moveTo>
                        <a:pt x="446972" y="242181"/>
                      </a:moveTo>
                      <a:lnTo>
                        <a:pt x="553523" y="242181"/>
                      </a:lnTo>
                      <a:lnTo>
                        <a:pt x="553523" y="453133"/>
                      </a:lnTo>
                      <a:lnTo>
                        <a:pt x="583788" y="453133"/>
                      </a:lnTo>
                      <a:lnTo>
                        <a:pt x="583788" y="511247"/>
                      </a:lnTo>
                      <a:lnTo>
                        <a:pt x="547648" y="511247"/>
                      </a:lnTo>
                      <a:lnTo>
                        <a:pt x="452758" y="511247"/>
                      </a:lnTo>
                      <a:lnTo>
                        <a:pt x="416618" y="511247"/>
                      </a:lnTo>
                      <a:lnTo>
                        <a:pt x="416618" y="453133"/>
                      </a:lnTo>
                      <a:lnTo>
                        <a:pt x="446972" y="453133"/>
                      </a:lnTo>
                      <a:close/>
                      <a:moveTo>
                        <a:pt x="54106" y="242181"/>
                      </a:moveTo>
                      <a:lnTo>
                        <a:pt x="160624" y="242181"/>
                      </a:lnTo>
                      <a:lnTo>
                        <a:pt x="160624" y="453133"/>
                      </a:lnTo>
                      <a:lnTo>
                        <a:pt x="190879" y="453133"/>
                      </a:lnTo>
                      <a:lnTo>
                        <a:pt x="190879" y="511247"/>
                      </a:lnTo>
                      <a:lnTo>
                        <a:pt x="154839" y="511247"/>
                      </a:lnTo>
                      <a:lnTo>
                        <a:pt x="59891" y="511247"/>
                      </a:lnTo>
                      <a:lnTo>
                        <a:pt x="23851" y="511247"/>
                      </a:lnTo>
                      <a:lnTo>
                        <a:pt x="23851" y="453133"/>
                      </a:lnTo>
                      <a:lnTo>
                        <a:pt x="54106" y="453133"/>
                      </a:lnTo>
                      <a:close/>
                      <a:moveTo>
                        <a:pt x="303820" y="98933"/>
                      </a:moveTo>
                      <a:cubicBezTo>
                        <a:pt x="314479" y="98933"/>
                        <a:pt x="323120" y="107542"/>
                        <a:pt x="323120" y="118162"/>
                      </a:cubicBezTo>
                      <a:cubicBezTo>
                        <a:pt x="323120" y="128782"/>
                        <a:pt x="314479" y="137391"/>
                        <a:pt x="303820" y="137391"/>
                      </a:cubicBezTo>
                      <a:cubicBezTo>
                        <a:pt x="293161" y="137391"/>
                        <a:pt x="284520" y="128782"/>
                        <a:pt x="284520" y="118162"/>
                      </a:cubicBezTo>
                      <a:cubicBezTo>
                        <a:pt x="284520" y="107542"/>
                        <a:pt x="293161" y="98933"/>
                        <a:pt x="303820" y="98933"/>
                      </a:cubicBezTo>
                      <a:close/>
                      <a:moveTo>
                        <a:pt x="303749" y="62835"/>
                      </a:moveTo>
                      <a:cubicBezTo>
                        <a:pt x="273221" y="62835"/>
                        <a:pt x="248388" y="87631"/>
                        <a:pt x="248388" y="118116"/>
                      </a:cubicBezTo>
                      <a:cubicBezTo>
                        <a:pt x="248388" y="148600"/>
                        <a:pt x="273221" y="173397"/>
                        <a:pt x="303749" y="173397"/>
                      </a:cubicBezTo>
                      <a:cubicBezTo>
                        <a:pt x="334278" y="173397"/>
                        <a:pt x="359111" y="148600"/>
                        <a:pt x="359111" y="118116"/>
                      </a:cubicBezTo>
                      <a:cubicBezTo>
                        <a:pt x="359111" y="87631"/>
                        <a:pt x="334278" y="62835"/>
                        <a:pt x="303749" y="62835"/>
                      </a:cubicBezTo>
                      <a:close/>
                      <a:moveTo>
                        <a:pt x="303749" y="0"/>
                      </a:moveTo>
                      <a:lnTo>
                        <a:pt x="586964" y="141490"/>
                      </a:lnTo>
                      <a:lnTo>
                        <a:pt x="586964" y="206192"/>
                      </a:lnTo>
                      <a:lnTo>
                        <a:pt x="20535" y="206192"/>
                      </a:lnTo>
                      <a:lnTo>
                        <a:pt x="20535" y="14149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" name="îšļíḍé"/>
            <p:cNvGrpSpPr/>
            <p:nvPr/>
          </p:nvGrpSpPr>
          <p:grpSpPr>
            <a:xfrm>
              <a:off x="7727643" y="3493649"/>
              <a:ext cx="4639945" cy="1934850"/>
              <a:chOff x="7727643" y="-71168"/>
              <a:chExt cx="4639945" cy="1934850"/>
            </a:xfrm>
          </p:grpSpPr>
          <p:sp>
            <p:nvSpPr>
              <p:cNvPr id="14" name="îšlide"/>
              <p:cNvSpPr/>
              <p:nvPr/>
            </p:nvSpPr>
            <p:spPr bwMode="auto">
              <a:xfrm>
                <a:off x="8520123" y="1485857"/>
                <a:ext cx="3847465" cy="377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论文的撰写、定稿，参加答辩。</a:t>
                </a:r>
                <a:endParaRPr lang="zh-CN" altLang="en-US" sz="1600" dirty="0"/>
              </a:p>
            </p:txBody>
          </p:sp>
          <p:sp>
            <p:nvSpPr>
              <p:cNvPr id="15" name="íšļïďé"/>
              <p:cNvSpPr txBox="1"/>
              <p:nvPr/>
            </p:nvSpPr>
            <p:spPr bwMode="auto">
              <a:xfrm>
                <a:off x="8444827" y="-24810"/>
                <a:ext cx="3074073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2018.03 - 2018.04</a:t>
                </a:r>
                <a:endParaRPr lang="en-US" altLang="zh-CN" sz="1800" b="1" dirty="0"/>
              </a:p>
            </p:txBody>
          </p:sp>
          <p:grpSp>
            <p:nvGrpSpPr>
              <p:cNvPr id="16" name="îṥ1iḋè"/>
              <p:cNvGrpSpPr/>
              <p:nvPr/>
            </p:nvGrpSpPr>
            <p:grpSpPr>
              <a:xfrm>
                <a:off x="7727643" y="-71168"/>
                <a:ext cx="549582" cy="550695"/>
                <a:chOff x="8360818" y="-966233"/>
                <a:chExt cx="907008" cy="908846"/>
              </a:xfrm>
            </p:grpSpPr>
            <p:sp>
              <p:nvSpPr>
                <p:cNvPr id="17" name="iśḷíďè"/>
                <p:cNvSpPr/>
                <p:nvPr/>
              </p:nvSpPr>
              <p:spPr bwMode="auto">
                <a:xfrm>
                  <a:off x="8360818" y="-966233"/>
                  <a:ext cx="907008" cy="908846"/>
                </a:xfrm>
                <a:prstGeom prst="ellipse">
                  <a:avLst/>
                </a:prstGeom>
                <a:solidFill>
                  <a:schemeClr val="accent1"/>
                </a:solidFill>
                <a:ln w="57150">
                  <a:noFill/>
                  <a:rou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ïṧḻídè"/>
                <p:cNvSpPr/>
                <p:nvPr/>
              </p:nvSpPr>
              <p:spPr bwMode="auto">
                <a:xfrm>
                  <a:off x="8579892" y="-793566"/>
                  <a:ext cx="468858" cy="467114"/>
                </a:xfrm>
                <a:custGeom>
                  <a:avLst/>
                  <a:gdLst>
                    <a:gd name="connsiteX0" fmla="*/ 0 w 607639"/>
                    <a:gd name="connsiteY0" fmla="*/ 547235 h 605381"/>
                    <a:gd name="connsiteX1" fmla="*/ 23853 w 607639"/>
                    <a:gd name="connsiteY1" fmla="*/ 547235 h 605381"/>
                    <a:gd name="connsiteX2" fmla="*/ 36136 w 607639"/>
                    <a:gd name="connsiteY2" fmla="*/ 547235 h 605381"/>
                    <a:gd name="connsiteX3" fmla="*/ 190916 w 607639"/>
                    <a:gd name="connsiteY3" fmla="*/ 547235 h 605381"/>
                    <a:gd name="connsiteX4" fmla="*/ 212990 w 607639"/>
                    <a:gd name="connsiteY4" fmla="*/ 547235 h 605381"/>
                    <a:gd name="connsiteX5" fmla="*/ 394560 w 607639"/>
                    <a:gd name="connsiteY5" fmla="*/ 547235 h 605381"/>
                    <a:gd name="connsiteX6" fmla="*/ 416634 w 607639"/>
                    <a:gd name="connsiteY6" fmla="*/ 547235 h 605381"/>
                    <a:gd name="connsiteX7" fmla="*/ 571503 w 607639"/>
                    <a:gd name="connsiteY7" fmla="*/ 547235 h 605381"/>
                    <a:gd name="connsiteX8" fmla="*/ 583786 w 607639"/>
                    <a:gd name="connsiteY8" fmla="*/ 547235 h 605381"/>
                    <a:gd name="connsiteX9" fmla="*/ 607639 w 607639"/>
                    <a:gd name="connsiteY9" fmla="*/ 547235 h 605381"/>
                    <a:gd name="connsiteX10" fmla="*/ 607639 w 607639"/>
                    <a:gd name="connsiteY10" fmla="*/ 605381 h 605381"/>
                    <a:gd name="connsiteX11" fmla="*/ 0 w 607639"/>
                    <a:gd name="connsiteY11" fmla="*/ 605381 h 605381"/>
                    <a:gd name="connsiteX12" fmla="*/ 321849 w 607639"/>
                    <a:gd name="connsiteY12" fmla="*/ 269278 h 605381"/>
                    <a:gd name="connsiteX13" fmla="*/ 394531 w 607639"/>
                    <a:gd name="connsiteY13" fmla="*/ 269278 h 605381"/>
                    <a:gd name="connsiteX14" fmla="*/ 394531 w 607639"/>
                    <a:gd name="connsiteY14" fmla="*/ 511247 h 605381"/>
                    <a:gd name="connsiteX15" fmla="*/ 358501 w 607639"/>
                    <a:gd name="connsiteY15" fmla="*/ 511247 h 605381"/>
                    <a:gd name="connsiteX16" fmla="*/ 321849 w 607639"/>
                    <a:gd name="connsiteY16" fmla="*/ 511247 h 605381"/>
                    <a:gd name="connsiteX17" fmla="*/ 212966 w 607639"/>
                    <a:gd name="connsiteY17" fmla="*/ 269278 h 605381"/>
                    <a:gd name="connsiteX18" fmla="*/ 285790 w 607639"/>
                    <a:gd name="connsiteY18" fmla="*/ 269278 h 605381"/>
                    <a:gd name="connsiteX19" fmla="*/ 285790 w 607639"/>
                    <a:gd name="connsiteY19" fmla="*/ 511247 h 605381"/>
                    <a:gd name="connsiteX20" fmla="*/ 249111 w 607639"/>
                    <a:gd name="connsiteY20" fmla="*/ 511247 h 605381"/>
                    <a:gd name="connsiteX21" fmla="*/ 212966 w 607639"/>
                    <a:gd name="connsiteY21" fmla="*/ 511247 h 605381"/>
                    <a:gd name="connsiteX22" fmla="*/ 446972 w 607639"/>
                    <a:gd name="connsiteY22" fmla="*/ 242181 h 605381"/>
                    <a:gd name="connsiteX23" fmla="*/ 553523 w 607639"/>
                    <a:gd name="connsiteY23" fmla="*/ 242181 h 605381"/>
                    <a:gd name="connsiteX24" fmla="*/ 553523 w 607639"/>
                    <a:gd name="connsiteY24" fmla="*/ 453133 h 605381"/>
                    <a:gd name="connsiteX25" fmla="*/ 583788 w 607639"/>
                    <a:gd name="connsiteY25" fmla="*/ 453133 h 605381"/>
                    <a:gd name="connsiteX26" fmla="*/ 583788 w 607639"/>
                    <a:gd name="connsiteY26" fmla="*/ 511247 h 605381"/>
                    <a:gd name="connsiteX27" fmla="*/ 547648 w 607639"/>
                    <a:gd name="connsiteY27" fmla="*/ 511247 h 605381"/>
                    <a:gd name="connsiteX28" fmla="*/ 452758 w 607639"/>
                    <a:gd name="connsiteY28" fmla="*/ 511247 h 605381"/>
                    <a:gd name="connsiteX29" fmla="*/ 416618 w 607639"/>
                    <a:gd name="connsiteY29" fmla="*/ 511247 h 605381"/>
                    <a:gd name="connsiteX30" fmla="*/ 416618 w 607639"/>
                    <a:gd name="connsiteY30" fmla="*/ 453133 h 605381"/>
                    <a:gd name="connsiteX31" fmla="*/ 446972 w 607639"/>
                    <a:gd name="connsiteY31" fmla="*/ 453133 h 605381"/>
                    <a:gd name="connsiteX32" fmla="*/ 54106 w 607639"/>
                    <a:gd name="connsiteY32" fmla="*/ 242181 h 605381"/>
                    <a:gd name="connsiteX33" fmla="*/ 160624 w 607639"/>
                    <a:gd name="connsiteY33" fmla="*/ 242181 h 605381"/>
                    <a:gd name="connsiteX34" fmla="*/ 160624 w 607639"/>
                    <a:gd name="connsiteY34" fmla="*/ 453133 h 605381"/>
                    <a:gd name="connsiteX35" fmla="*/ 190879 w 607639"/>
                    <a:gd name="connsiteY35" fmla="*/ 453133 h 605381"/>
                    <a:gd name="connsiteX36" fmla="*/ 190879 w 607639"/>
                    <a:gd name="connsiteY36" fmla="*/ 511247 h 605381"/>
                    <a:gd name="connsiteX37" fmla="*/ 154839 w 607639"/>
                    <a:gd name="connsiteY37" fmla="*/ 511247 h 605381"/>
                    <a:gd name="connsiteX38" fmla="*/ 59891 w 607639"/>
                    <a:gd name="connsiteY38" fmla="*/ 511247 h 605381"/>
                    <a:gd name="connsiteX39" fmla="*/ 23851 w 607639"/>
                    <a:gd name="connsiteY39" fmla="*/ 511247 h 605381"/>
                    <a:gd name="connsiteX40" fmla="*/ 23851 w 607639"/>
                    <a:gd name="connsiteY40" fmla="*/ 453133 h 605381"/>
                    <a:gd name="connsiteX41" fmla="*/ 54106 w 607639"/>
                    <a:gd name="connsiteY41" fmla="*/ 453133 h 605381"/>
                    <a:gd name="connsiteX42" fmla="*/ 303820 w 607639"/>
                    <a:gd name="connsiteY42" fmla="*/ 98933 h 605381"/>
                    <a:gd name="connsiteX43" fmla="*/ 323120 w 607639"/>
                    <a:gd name="connsiteY43" fmla="*/ 118162 h 605381"/>
                    <a:gd name="connsiteX44" fmla="*/ 303820 w 607639"/>
                    <a:gd name="connsiteY44" fmla="*/ 137391 h 605381"/>
                    <a:gd name="connsiteX45" fmla="*/ 284520 w 607639"/>
                    <a:gd name="connsiteY45" fmla="*/ 118162 h 605381"/>
                    <a:gd name="connsiteX46" fmla="*/ 303820 w 607639"/>
                    <a:gd name="connsiteY46" fmla="*/ 98933 h 605381"/>
                    <a:gd name="connsiteX47" fmla="*/ 303749 w 607639"/>
                    <a:gd name="connsiteY47" fmla="*/ 62835 h 605381"/>
                    <a:gd name="connsiteX48" fmla="*/ 248388 w 607639"/>
                    <a:gd name="connsiteY48" fmla="*/ 118116 h 605381"/>
                    <a:gd name="connsiteX49" fmla="*/ 303749 w 607639"/>
                    <a:gd name="connsiteY49" fmla="*/ 173397 h 605381"/>
                    <a:gd name="connsiteX50" fmla="*/ 359111 w 607639"/>
                    <a:gd name="connsiteY50" fmla="*/ 118116 h 605381"/>
                    <a:gd name="connsiteX51" fmla="*/ 303749 w 607639"/>
                    <a:gd name="connsiteY51" fmla="*/ 62835 h 605381"/>
                    <a:gd name="connsiteX52" fmla="*/ 303749 w 607639"/>
                    <a:gd name="connsiteY52" fmla="*/ 0 h 605381"/>
                    <a:gd name="connsiteX53" fmla="*/ 586964 w 607639"/>
                    <a:gd name="connsiteY53" fmla="*/ 141490 h 605381"/>
                    <a:gd name="connsiteX54" fmla="*/ 586964 w 607639"/>
                    <a:gd name="connsiteY54" fmla="*/ 206192 h 605381"/>
                    <a:gd name="connsiteX55" fmla="*/ 20535 w 607639"/>
                    <a:gd name="connsiteY55" fmla="*/ 206192 h 605381"/>
                    <a:gd name="connsiteX56" fmla="*/ 20535 w 607639"/>
                    <a:gd name="connsiteY56" fmla="*/ 141490 h 60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607639" h="605381">
                      <a:moveTo>
                        <a:pt x="0" y="547235"/>
                      </a:moveTo>
                      <a:lnTo>
                        <a:pt x="23853" y="547235"/>
                      </a:lnTo>
                      <a:lnTo>
                        <a:pt x="36136" y="547235"/>
                      </a:lnTo>
                      <a:lnTo>
                        <a:pt x="190916" y="547235"/>
                      </a:lnTo>
                      <a:lnTo>
                        <a:pt x="212990" y="547235"/>
                      </a:lnTo>
                      <a:lnTo>
                        <a:pt x="394560" y="547235"/>
                      </a:lnTo>
                      <a:lnTo>
                        <a:pt x="416634" y="547235"/>
                      </a:lnTo>
                      <a:lnTo>
                        <a:pt x="571503" y="547235"/>
                      </a:lnTo>
                      <a:lnTo>
                        <a:pt x="583786" y="547235"/>
                      </a:lnTo>
                      <a:lnTo>
                        <a:pt x="607639" y="547235"/>
                      </a:lnTo>
                      <a:lnTo>
                        <a:pt x="607639" y="605381"/>
                      </a:lnTo>
                      <a:lnTo>
                        <a:pt x="0" y="605381"/>
                      </a:lnTo>
                      <a:close/>
                      <a:moveTo>
                        <a:pt x="321849" y="269278"/>
                      </a:moveTo>
                      <a:lnTo>
                        <a:pt x="394531" y="269278"/>
                      </a:lnTo>
                      <a:lnTo>
                        <a:pt x="394531" y="511247"/>
                      </a:lnTo>
                      <a:lnTo>
                        <a:pt x="358501" y="511247"/>
                      </a:lnTo>
                      <a:lnTo>
                        <a:pt x="321849" y="511247"/>
                      </a:lnTo>
                      <a:close/>
                      <a:moveTo>
                        <a:pt x="212966" y="269278"/>
                      </a:moveTo>
                      <a:lnTo>
                        <a:pt x="285790" y="269278"/>
                      </a:lnTo>
                      <a:lnTo>
                        <a:pt x="285790" y="511247"/>
                      </a:lnTo>
                      <a:lnTo>
                        <a:pt x="249111" y="511247"/>
                      </a:lnTo>
                      <a:lnTo>
                        <a:pt x="212966" y="511247"/>
                      </a:lnTo>
                      <a:close/>
                      <a:moveTo>
                        <a:pt x="446972" y="242181"/>
                      </a:moveTo>
                      <a:lnTo>
                        <a:pt x="553523" y="242181"/>
                      </a:lnTo>
                      <a:lnTo>
                        <a:pt x="553523" y="453133"/>
                      </a:lnTo>
                      <a:lnTo>
                        <a:pt x="583788" y="453133"/>
                      </a:lnTo>
                      <a:lnTo>
                        <a:pt x="583788" y="511247"/>
                      </a:lnTo>
                      <a:lnTo>
                        <a:pt x="547648" y="511247"/>
                      </a:lnTo>
                      <a:lnTo>
                        <a:pt x="452758" y="511247"/>
                      </a:lnTo>
                      <a:lnTo>
                        <a:pt x="416618" y="511247"/>
                      </a:lnTo>
                      <a:lnTo>
                        <a:pt x="416618" y="453133"/>
                      </a:lnTo>
                      <a:lnTo>
                        <a:pt x="446972" y="453133"/>
                      </a:lnTo>
                      <a:close/>
                      <a:moveTo>
                        <a:pt x="54106" y="242181"/>
                      </a:moveTo>
                      <a:lnTo>
                        <a:pt x="160624" y="242181"/>
                      </a:lnTo>
                      <a:lnTo>
                        <a:pt x="160624" y="453133"/>
                      </a:lnTo>
                      <a:lnTo>
                        <a:pt x="190879" y="453133"/>
                      </a:lnTo>
                      <a:lnTo>
                        <a:pt x="190879" y="511247"/>
                      </a:lnTo>
                      <a:lnTo>
                        <a:pt x="154839" y="511247"/>
                      </a:lnTo>
                      <a:lnTo>
                        <a:pt x="59891" y="511247"/>
                      </a:lnTo>
                      <a:lnTo>
                        <a:pt x="23851" y="511247"/>
                      </a:lnTo>
                      <a:lnTo>
                        <a:pt x="23851" y="453133"/>
                      </a:lnTo>
                      <a:lnTo>
                        <a:pt x="54106" y="453133"/>
                      </a:lnTo>
                      <a:close/>
                      <a:moveTo>
                        <a:pt x="303820" y="98933"/>
                      </a:moveTo>
                      <a:cubicBezTo>
                        <a:pt x="314479" y="98933"/>
                        <a:pt x="323120" y="107542"/>
                        <a:pt x="323120" y="118162"/>
                      </a:cubicBezTo>
                      <a:cubicBezTo>
                        <a:pt x="323120" y="128782"/>
                        <a:pt x="314479" y="137391"/>
                        <a:pt x="303820" y="137391"/>
                      </a:cubicBezTo>
                      <a:cubicBezTo>
                        <a:pt x="293161" y="137391"/>
                        <a:pt x="284520" y="128782"/>
                        <a:pt x="284520" y="118162"/>
                      </a:cubicBezTo>
                      <a:cubicBezTo>
                        <a:pt x="284520" y="107542"/>
                        <a:pt x="293161" y="98933"/>
                        <a:pt x="303820" y="98933"/>
                      </a:cubicBezTo>
                      <a:close/>
                      <a:moveTo>
                        <a:pt x="303749" y="62835"/>
                      </a:moveTo>
                      <a:cubicBezTo>
                        <a:pt x="273221" y="62835"/>
                        <a:pt x="248388" y="87631"/>
                        <a:pt x="248388" y="118116"/>
                      </a:cubicBezTo>
                      <a:cubicBezTo>
                        <a:pt x="248388" y="148600"/>
                        <a:pt x="273221" y="173397"/>
                        <a:pt x="303749" y="173397"/>
                      </a:cubicBezTo>
                      <a:cubicBezTo>
                        <a:pt x="334278" y="173397"/>
                        <a:pt x="359111" y="148600"/>
                        <a:pt x="359111" y="118116"/>
                      </a:cubicBezTo>
                      <a:cubicBezTo>
                        <a:pt x="359111" y="87631"/>
                        <a:pt x="334278" y="62835"/>
                        <a:pt x="303749" y="62835"/>
                      </a:cubicBezTo>
                      <a:close/>
                      <a:moveTo>
                        <a:pt x="303749" y="0"/>
                      </a:moveTo>
                      <a:lnTo>
                        <a:pt x="586964" y="141490"/>
                      </a:lnTo>
                      <a:lnTo>
                        <a:pt x="586964" y="206192"/>
                      </a:lnTo>
                      <a:lnTo>
                        <a:pt x="20535" y="206192"/>
                      </a:lnTo>
                      <a:lnTo>
                        <a:pt x="20535" y="14149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12" name="直接连接符 11"/>
            <p:cNvCxnSpPr/>
            <p:nvPr/>
          </p:nvCxnSpPr>
          <p:spPr>
            <a:xfrm flipV="1">
              <a:off x="8591550" y="2140585"/>
              <a:ext cx="3510280" cy="63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613140" y="3326765"/>
              <a:ext cx="351028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ïṧḻídè"/>
          <p:cNvSpPr/>
          <p:nvPr/>
        </p:nvSpPr>
        <p:spPr bwMode="auto">
          <a:xfrm>
            <a:off x="5105121" y="5020673"/>
            <a:ext cx="284094" cy="283037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9" name="íšļïďé"/>
          <p:cNvSpPr txBox="1"/>
          <p:nvPr/>
        </p:nvSpPr>
        <p:spPr bwMode="auto">
          <a:xfrm>
            <a:off x="5678767" y="4907797"/>
            <a:ext cx="3074073" cy="3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2018.04 - 2018.05</a:t>
            </a:r>
            <a:endParaRPr lang="en-US" altLang="zh-CN" sz="1800" b="1" dirty="0"/>
          </a:p>
        </p:txBody>
      </p:sp>
      <p:sp>
        <p:nvSpPr>
          <p:cNvPr id="50" name="îšlide"/>
          <p:cNvSpPr/>
          <p:nvPr/>
        </p:nvSpPr>
        <p:spPr bwMode="auto">
          <a:xfrm>
            <a:off x="5719773" y="4201679"/>
            <a:ext cx="384746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若模型达不到要求，考虑往工程类转。</a:t>
            </a:r>
            <a:endParaRPr lang="zh-CN" altLang="en-US" sz="1600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5936615" y="4770120"/>
            <a:ext cx="351028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352412" y="3524771"/>
            <a:ext cx="5426076" cy="1621509"/>
          </a:xfrm>
        </p:spPr>
        <p:txBody>
          <a:bodyPr/>
          <a:lstStyle/>
          <a:p>
            <a:r>
              <a:rPr lang="en-US" altLang="zh-CN" sz="6000" dirty="0"/>
              <a:t>Thanks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482975" y="4547235"/>
            <a:ext cx="5426075" cy="720090"/>
          </a:xfrm>
        </p:spPr>
        <p:txBody>
          <a:bodyPr/>
          <a:lstStyle/>
          <a:p>
            <a:r>
              <a:rPr lang="zh-CN" altLang="en-US" sz="2400"/>
              <a:t>答辩人：梁达昌</a:t>
            </a:r>
            <a:r>
              <a:rPr lang="en-US" altLang="zh-CN" sz="2400"/>
              <a:t>	</a:t>
            </a:r>
            <a:r>
              <a:rPr lang="zh-CN" altLang="en-US" sz="2400"/>
              <a:t>指导老师：彭敏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722782" y="1903264"/>
            <a:ext cx="10736852" cy="3541960"/>
            <a:chOff x="722782" y="1903264"/>
            <a:chExt cx="10736852" cy="3541960"/>
          </a:xfrm>
        </p:grpSpPr>
        <p:grpSp>
          <p:nvGrpSpPr>
            <p:cNvPr id="20" name="i$ľïdê"/>
            <p:cNvGrpSpPr/>
            <p:nvPr/>
          </p:nvGrpSpPr>
          <p:grpSpPr>
            <a:xfrm>
              <a:off x="866471" y="1903264"/>
              <a:ext cx="10310976" cy="3217997"/>
              <a:chOff x="866471" y="1903264"/>
              <a:chExt cx="10310976" cy="3217997"/>
            </a:xfrm>
          </p:grpSpPr>
          <p:sp>
            <p:nvSpPr>
              <p:cNvPr id="35" name="ïśḻiḋè"/>
              <p:cNvSpPr txBox="1"/>
              <p:nvPr/>
            </p:nvSpPr>
            <p:spPr>
              <a:xfrm>
                <a:off x="866471" y="1952909"/>
                <a:ext cx="1584176" cy="158417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/>
              </a:bodyPr>
              <a:lstStyle/>
              <a:p>
                <a:pPr algn="ctr"/>
                <a:r>
                  <a:rPr lang="en-US" altLang="zh-CN" sz="72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01</a:t>
                </a:r>
                <a:endParaRPr lang="en-US" altLang="zh-CN" sz="7200" dirty="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6" name="ïṧ1iḋé"/>
              <p:cNvSpPr txBox="1"/>
              <p:nvPr/>
            </p:nvSpPr>
            <p:spPr>
              <a:xfrm>
                <a:off x="5289669" y="1916832"/>
                <a:ext cx="1584176" cy="158417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/>
              </a:bodyPr>
              <a:lstStyle/>
              <a:p>
                <a:pPr algn="ctr"/>
                <a:r>
                  <a:rPr lang="en-US" altLang="zh-CN" sz="7200">
                    <a:solidFill>
                      <a:schemeClr val="accent3"/>
                    </a:solidFill>
                    <a:latin typeface="Impact" panose="020B0806030902050204" pitchFamily="34" charset="0"/>
                  </a:rPr>
                  <a:t>03</a:t>
                </a:r>
                <a:endParaRPr lang="en-US" altLang="zh-CN" sz="7200" dirty="0">
                  <a:solidFill>
                    <a:schemeClr val="accent3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7" name="í$ḷïḓé"/>
              <p:cNvSpPr txBox="1"/>
              <p:nvPr/>
            </p:nvSpPr>
            <p:spPr>
              <a:xfrm>
                <a:off x="9593271" y="1903264"/>
                <a:ext cx="1584176" cy="158417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/>
              </a:bodyPr>
              <a:lstStyle/>
              <a:p>
                <a:pPr algn="ctr"/>
                <a:r>
                  <a:rPr lang="en-US" altLang="zh-CN" sz="7200">
                    <a:solidFill>
                      <a:schemeClr val="accent5"/>
                    </a:solidFill>
                    <a:latin typeface="Impact" panose="020B0806030902050204" pitchFamily="34" charset="0"/>
                  </a:rPr>
                  <a:t>05</a:t>
                </a:r>
                <a:endParaRPr lang="en-US" altLang="zh-CN" sz="7200" dirty="0">
                  <a:solidFill>
                    <a:schemeClr val="accent5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8" name="íš1íďê"/>
              <p:cNvSpPr txBox="1"/>
              <p:nvPr/>
            </p:nvSpPr>
            <p:spPr>
              <a:xfrm>
                <a:off x="3139873" y="3537085"/>
                <a:ext cx="1584176" cy="158417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/>
              </a:bodyPr>
              <a:lstStyle/>
              <a:p>
                <a:pPr algn="ctr"/>
                <a:r>
                  <a:rPr lang="en-US" altLang="zh-CN" sz="7200">
                    <a:solidFill>
                      <a:schemeClr val="accent2"/>
                    </a:solidFill>
                    <a:latin typeface="Impact" panose="020B0806030902050204" pitchFamily="34" charset="0"/>
                  </a:rPr>
                  <a:t>02</a:t>
                </a:r>
                <a:endParaRPr lang="en-US" altLang="zh-CN" sz="7200" dirty="0">
                  <a:solidFill>
                    <a:schemeClr val="accent2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9" name="îṧ1íḓè"/>
              <p:cNvSpPr txBox="1"/>
              <p:nvPr/>
            </p:nvSpPr>
            <p:spPr>
              <a:xfrm>
                <a:off x="7455360" y="3537085"/>
                <a:ext cx="1584176" cy="158417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/>
              </a:bodyPr>
              <a:lstStyle/>
              <a:p>
                <a:pPr algn="ctr"/>
                <a:r>
                  <a:rPr lang="en-US" altLang="zh-CN" sz="7200">
                    <a:solidFill>
                      <a:schemeClr val="accent4"/>
                    </a:solidFill>
                    <a:latin typeface="Impact" panose="020B0806030902050204" pitchFamily="34" charset="0"/>
                  </a:rPr>
                  <a:t>04</a:t>
                </a:r>
                <a:endParaRPr lang="en-US" altLang="zh-CN" sz="7200" dirty="0">
                  <a:solidFill>
                    <a:schemeClr val="accent4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64767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018687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172607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9326527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ś1ïḓe"/>
            <p:cNvSpPr/>
            <p:nvPr/>
          </p:nvSpPr>
          <p:spPr bwMode="auto">
            <a:xfrm>
              <a:off x="756437" y="377572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400" dirty="0"/>
                <a:t>Research background</a:t>
              </a:r>
              <a:endParaRPr lang="en-US" altLang="zh-CN" sz="1400" dirty="0"/>
            </a:p>
          </p:txBody>
        </p:sp>
        <p:sp>
          <p:nvSpPr>
            <p:cNvPr id="26" name="i$lïdè"/>
            <p:cNvSpPr txBox="1"/>
            <p:nvPr/>
          </p:nvSpPr>
          <p:spPr bwMode="auto">
            <a:xfrm>
              <a:off x="722782" y="3388124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/>
                <a:t>选题背景</a:t>
              </a:r>
              <a:endParaRPr lang="zh-CN" altLang="en-US" sz="2400" b="1" dirty="0"/>
            </a:p>
          </p:txBody>
        </p:sp>
        <p:sp>
          <p:nvSpPr>
            <p:cNvPr id="27" name="iś1ïḓe"/>
            <p:cNvSpPr/>
            <p:nvPr/>
          </p:nvSpPr>
          <p:spPr bwMode="auto">
            <a:xfrm>
              <a:off x="2898149" y="3169220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400" dirty="0"/>
                <a:t>Related work</a:t>
              </a:r>
              <a:endParaRPr lang="en-US" altLang="zh-CN" sz="1400" dirty="0"/>
            </a:p>
          </p:txBody>
        </p:sp>
        <p:sp>
          <p:nvSpPr>
            <p:cNvPr id="28" name="i$lïdè"/>
            <p:cNvSpPr txBox="1"/>
            <p:nvPr/>
          </p:nvSpPr>
          <p:spPr bwMode="auto">
            <a:xfrm>
              <a:off x="2898149" y="2781622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/>
                <a:t>相关工作</a:t>
              </a:r>
              <a:endParaRPr lang="zh-CN" altLang="en-US" sz="2400" b="1" dirty="0"/>
            </a:p>
          </p:txBody>
        </p:sp>
        <p:sp>
          <p:nvSpPr>
            <p:cNvPr id="29" name="iś1ïḓe"/>
            <p:cNvSpPr/>
            <p:nvPr/>
          </p:nvSpPr>
          <p:spPr bwMode="auto">
            <a:xfrm>
              <a:off x="5043863" y="377572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400" dirty="0"/>
                <a:t>Research content</a:t>
              </a:r>
              <a:endParaRPr lang="en-US" altLang="zh-CN" sz="1400" dirty="0"/>
            </a:p>
          </p:txBody>
        </p:sp>
        <p:sp>
          <p:nvSpPr>
            <p:cNvPr id="30" name="i$lïdè"/>
            <p:cNvSpPr txBox="1"/>
            <p:nvPr/>
          </p:nvSpPr>
          <p:spPr bwMode="auto">
            <a:xfrm>
              <a:off x="5043863" y="3388124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/>
                <a:t>研究内容</a:t>
              </a:r>
              <a:endParaRPr lang="zh-CN" altLang="en-US" sz="2400" b="1" dirty="0"/>
            </a:p>
          </p:txBody>
        </p:sp>
        <p:sp>
          <p:nvSpPr>
            <p:cNvPr id="31" name="iś1ïḓe"/>
            <p:cNvSpPr/>
            <p:nvPr/>
          </p:nvSpPr>
          <p:spPr bwMode="auto">
            <a:xfrm>
              <a:off x="7201174" y="3135747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400" dirty="0"/>
                <a:t>Experiments</a:t>
              </a:r>
              <a:endParaRPr lang="en-US" altLang="zh-CN" sz="1400" dirty="0"/>
            </a:p>
          </p:txBody>
        </p:sp>
        <p:sp>
          <p:nvSpPr>
            <p:cNvPr id="32" name="i$lïdè"/>
            <p:cNvSpPr txBox="1"/>
            <p:nvPr/>
          </p:nvSpPr>
          <p:spPr bwMode="auto">
            <a:xfrm>
              <a:off x="7201174" y="2748149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/>
                <a:t>实验方法</a:t>
              </a:r>
              <a:endParaRPr lang="zh-CN" altLang="en-US" sz="2400" b="1" dirty="0"/>
            </a:p>
          </p:txBody>
        </p:sp>
        <p:sp>
          <p:nvSpPr>
            <p:cNvPr id="33" name="iś1ïḓe"/>
            <p:cNvSpPr/>
            <p:nvPr/>
          </p:nvSpPr>
          <p:spPr bwMode="auto">
            <a:xfrm>
              <a:off x="9351571" y="3769816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400" dirty="0"/>
                <a:t>Plans</a:t>
              </a:r>
              <a:endParaRPr lang="en-US" altLang="zh-CN" sz="1400" dirty="0"/>
            </a:p>
          </p:txBody>
        </p:sp>
        <p:sp>
          <p:nvSpPr>
            <p:cNvPr id="34" name="i$lïdè"/>
            <p:cNvSpPr txBox="1"/>
            <p:nvPr/>
          </p:nvSpPr>
          <p:spPr bwMode="auto">
            <a:xfrm>
              <a:off x="9351571" y="3382218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/>
                <a:t>进度安排</a:t>
              </a:r>
              <a:endParaRPr lang="zh-CN" altLang="en-US" sz="2400" b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/>
              <a:t>选题背景</a:t>
            </a:r>
            <a:endParaRPr lang="zh-CN" sz="36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600" dirty="0">
                <a:sym typeface="+mn-ea"/>
              </a:rPr>
              <a:t>Research background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5754851" y="2012628"/>
            <a:ext cx="682295" cy="69618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zh-CN" altLang="en-US" dirty="0">
                <a:ln>
                  <a:noFill/>
                </a:ln>
                <a:solidFill>
                  <a:schemeClr val="tx1"/>
                </a:solidFill>
              </a:rPr>
              <a:t>选题背景</a:t>
            </a:r>
            <a:endParaRPr lang="zh-CN" altLang="en-US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9f35b37b-af8a-4341-87f5-e7ce3f3dd2e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46835" y="481330"/>
            <a:ext cx="5561964" cy="4183380"/>
            <a:chOff x="751205" y="2098688"/>
            <a:chExt cx="5706425" cy="3980725"/>
          </a:xfrm>
        </p:grpSpPr>
        <p:grpSp>
          <p:nvGrpSpPr>
            <p:cNvPr id="33" name="i$ḻide"/>
            <p:cNvGrpSpPr/>
            <p:nvPr/>
          </p:nvGrpSpPr>
          <p:grpSpPr>
            <a:xfrm rot="0">
              <a:off x="1837056" y="2098688"/>
              <a:ext cx="4056382" cy="1153949"/>
              <a:chOff x="1837056" y="3738481"/>
              <a:chExt cx="4056382" cy="1153949"/>
            </a:xfrm>
          </p:grpSpPr>
          <p:sp>
            <p:nvSpPr>
              <p:cNvPr id="34" name="íṥḻíde"/>
              <p:cNvSpPr/>
              <p:nvPr/>
            </p:nvSpPr>
            <p:spPr bwMode="auto">
              <a:xfrm>
                <a:off x="1837057" y="4180286"/>
                <a:ext cx="4056380" cy="712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Copy paste fonts. Choose the only option to retain text.</a:t>
                </a:r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……</a:t>
                </a:r>
                <a:endParaRPr lang="en-US" altLang="zh-CN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íṣḻíďé"/>
              <p:cNvSpPr txBox="1"/>
              <p:nvPr/>
            </p:nvSpPr>
            <p:spPr bwMode="auto">
              <a:xfrm>
                <a:off x="1837056" y="3738481"/>
                <a:ext cx="4056382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Text here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iş1íḍê"/>
            <p:cNvGrpSpPr/>
            <p:nvPr/>
          </p:nvGrpSpPr>
          <p:grpSpPr>
            <a:xfrm>
              <a:off x="1837056" y="4925464"/>
              <a:ext cx="4056382" cy="1153949"/>
              <a:chOff x="1837056" y="5001834"/>
              <a:chExt cx="4056382" cy="1153949"/>
            </a:xfrm>
          </p:grpSpPr>
          <p:sp>
            <p:nvSpPr>
              <p:cNvPr id="30" name="íṩḷíḋê"/>
              <p:cNvSpPr/>
              <p:nvPr/>
            </p:nvSpPr>
            <p:spPr bwMode="auto">
              <a:xfrm>
                <a:off x="1837057" y="5443639"/>
                <a:ext cx="4056380" cy="712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个性化的问题</a:t>
                </a:r>
                <a:r>
                  <a:rPr lang="en-US" altLang="zh-CN" sz="1100" dirty="0"/>
                  <a:t>.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各种专业的回答</a:t>
                </a:r>
                <a:endParaRPr lang="zh-CN" altLang="en-US" sz="1100" dirty="0"/>
              </a:p>
            </p:txBody>
          </p:sp>
          <p:sp>
            <p:nvSpPr>
              <p:cNvPr id="31" name="íṧļïdè"/>
              <p:cNvSpPr txBox="1"/>
              <p:nvPr/>
            </p:nvSpPr>
            <p:spPr bwMode="auto">
              <a:xfrm>
                <a:off x="1837056" y="5001834"/>
                <a:ext cx="4056382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知乎</a:t>
                </a:r>
                <a:endParaRPr lang="zh-CN" altLang="en-US" sz="2000" b="1" dirty="0"/>
              </a:p>
            </p:txBody>
          </p:sp>
        </p:grpSp>
        <p:grpSp>
          <p:nvGrpSpPr>
            <p:cNvPr id="13" name="ïṣļíďè"/>
            <p:cNvGrpSpPr/>
            <p:nvPr/>
          </p:nvGrpSpPr>
          <p:grpSpPr>
            <a:xfrm>
              <a:off x="751205" y="5140488"/>
              <a:ext cx="723900" cy="723900"/>
              <a:chOff x="751205" y="5140488"/>
              <a:chExt cx="723900" cy="723900"/>
            </a:xfrm>
          </p:grpSpPr>
          <p:sp>
            <p:nvSpPr>
              <p:cNvPr id="28" name="íSlïďé"/>
              <p:cNvSpPr/>
              <p:nvPr/>
            </p:nvSpPr>
            <p:spPr>
              <a:xfrm>
                <a:off x="751205" y="5140488"/>
                <a:ext cx="723900" cy="7239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í$lîḍè"/>
              <p:cNvSpPr/>
              <p:nvPr/>
            </p:nvSpPr>
            <p:spPr bwMode="auto">
              <a:xfrm>
                <a:off x="903928" y="5301157"/>
                <a:ext cx="418454" cy="402562"/>
              </a:xfrm>
              <a:custGeom>
                <a:avLst/>
                <a:gdLst>
                  <a:gd name="connsiteX0" fmla="*/ 195114 w 608814"/>
                  <a:gd name="connsiteY0" fmla="*/ 351627 h 585693"/>
                  <a:gd name="connsiteX1" fmla="*/ 258290 w 608814"/>
                  <a:gd name="connsiteY1" fmla="*/ 351627 h 585693"/>
                  <a:gd name="connsiteX2" fmla="*/ 282731 w 608814"/>
                  <a:gd name="connsiteY2" fmla="*/ 376018 h 585693"/>
                  <a:gd name="connsiteX3" fmla="*/ 282731 w 608814"/>
                  <a:gd name="connsiteY3" fmla="*/ 561210 h 585693"/>
                  <a:gd name="connsiteX4" fmla="*/ 258290 w 608814"/>
                  <a:gd name="connsiteY4" fmla="*/ 585693 h 585693"/>
                  <a:gd name="connsiteX5" fmla="*/ 195114 w 608814"/>
                  <a:gd name="connsiteY5" fmla="*/ 585693 h 585693"/>
                  <a:gd name="connsiteX6" fmla="*/ 170673 w 608814"/>
                  <a:gd name="connsiteY6" fmla="*/ 561210 h 585693"/>
                  <a:gd name="connsiteX7" fmla="*/ 170673 w 608814"/>
                  <a:gd name="connsiteY7" fmla="*/ 376018 h 585693"/>
                  <a:gd name="connsiteX8" fmla="*/ 195114 w 608814"/>
                  <a:gd name="connsiteY8" fmla="*/ 351627 h 585693"/>
                  <a:gd name="connsiteX9" fmla="*/ 358100 w 608814"/>
                  <a:gd name="connsiteY9" fmla="*/ 249872 h 585693"/>
                  <a:gd name="connsiteX10" fmla="*/ 421316 w 608814"/>
                  <a:gd name="connsiteY10" fmla="*/ 249872 h 585693"/>
                  <a:gd name="connsiteX11" fmla="*/ 445737 w 608814"/>
                  <a:gd name="connsiteY11" fmla="*/ 274267 h 585693"/>
                  <a:gd name="connsiteX12" fmla="*/ 445737 w 608814"/>
                  <a:gd name="connsiteY12" fmla="*/ 561206 h 585693"/>
                  <a:gd name="connsiteX13" fmla="*/ 421316 w 608814"/>
                  <a:gd name="connsiteY13" fmla="*/ 585693 h 585693"/>
                  <a:gd name="connsiteX14" fmla="*/ 358100 w 608814"/>
                  <a:gd name="connsiteY14" fmla="*/ 585693 h 585693"/>
                  <a:gd name="connsiteX15" fmla="*/ 333679 w 608814"/>
                  <a:gd name="connsiteY15" fmla="*/ 561206 h 585693"/>
                  <a:gd name="connsiteX16" fmla="*/ 333679 w 608814"/>
                  <a:gd name="connsiteY16" fmla="*/ 274267 h 585693"/>
                  <a:gd name="connsiteX17" fmla="*/ 358100 w 608814"/>
                  <a:gd name="connsiteY17" fmla="*/ 249872 h 585693"/>
                  <a:gd name="connsiteX18" fmla="*/ 140260 w 608814"/>
                  <a:gd name="connsiteY18" fmla="*/ 224680 h 585693"/>
                  <a:gd name="connsiteX19" fmla="*/ 191844 w 608814"/>
                  <a:gd name="connsiteY19" fmla="*/ 276122 h 585693"/>
                  <a:gd name="connsiteX20" fmla="*/ 140260 w 608814"/>
                  <a:gd name="connsiteY20" fmla="*/ 327564 h 585693"/>
                  <a:gd name="connsiteX21" fmla="*/ 88676 w 608814"/>
                  <a:gd name="connsiteY21" fmla="*/ 276122 h 585693"/>
                  <a:gd name="connsiteX22" fmla="*/ 140260 w 608814"/>
                  <a:gd name="connsiteY22" fmla="*/ 224680 h 585693"/>
                  <a:gd name="connsiteX23" fmla="*/ 521177 w 608814"/>
                  <a:gd name="connsiteY23" fmla="*/ 148117 h 585693"/>
                  <a:gd name="connsiteX24" fmla="*/ 584301 w 608814"/>
                  <a:gd name="connsiteY24" fmla="*/ 148117 h 585693"/>
                  <a:gd name="connsiteX25" fmla="*/ 608814 w 608814"/>
                  <a:gd name="connsiteY25" fmla="*/ 172601 h 585693"/>
                  <a:gd name="connsiteX26" fmla="*/ 608814 w 608814"/>
                  <a:gd name="connsiteY26" fmla="*/ 561209 h 585693"/>
                  <a:gd name="connsiteX27" fmla="*/ 584301 w 608814"/>
                  <a:gd name="connsiteY27" fmla="*/ 585693 h 585693"/>
                  <a:gd name="connsiteX28" fmla="*/ 521177 w 608814"/>
                  <a:gd name="connsiteY28" fmla="*/ 585693 h 585693"/>
                  <a:gd name="connsiteX29" fmla="*/ 496756 w 608814"/>
                  <a:gd name="connsiteY29" fmla="*/ 561209 h 585693"/>
                  <a:gd name="connsiteX30" fmla="*/ 496756 w 608814"/>
                  <a:gd name="connsiteY30" fmla="*/ 172601 h 585693"/>
                  <a:gd name="connsiteX31" fmla="*/ 521177 w 608814"/>
                  <a:gd name="connsiteY31" fmla="*/ 148117 h 585693"/>
                  <a:gd name="connsiteX32" fmla="*/ 116229 w 608814"/>
                  <a:gd name="connsiteY32" fmla="*/ 131322 h 585693"/>
                  <a:gd name="connsiteX33" fmla="*/ 164246 w 608814"/>
                  <a:gd name="connsiteY33" fmla="*/ 131322 h 585693"/>
                  <a:gd name="connsiteX34" fmla="*/ 184061 w 608814"/>
                  <a:gd name="connsiteY34" fmla="*/ 151113 h 585693"/>
                  <a:gd name="connsiteX35" fmla="*/ 184061 w 608814"/>
                  <a:gd name="connsiteY35" fmla="*/ 171457 h 585693"/>
                  <a:gd name="connsiteX36" fmla="*/ 208669 w 608814"/>
                  <a:gd name="connsiteY36" fmla="*/ 186094 h 585693"/>
                  <a:gd name="connsiteX37" fmla="*/ 226641 w 608814"/>
                  <a:gd name="connsiteY37" fmla="*/ 175692 h 585693"/>
                  <a:gd name="connsiteX38" fmla="*/ 253737 w 608814"/>
                  <a:gd name="connsiteY38" fmla="*/ 182964 h 585693"/>
                  <a:gd name="connsiteX39" fmla="*/ 277792 w 608814"/>
                  <a:gd name="connsiteY39" fmla="*/ 224572 h 585693"/>
                  <a:gd name="connsiteX40" fmla="*/ 279727 w 608814"/>
                  <a:gd name="connsiteY40" fmla="*/ 239577 h 585693"/>
                  <a:gd name="connsiteX41" fmla="*/ 270511 w 608814"/>
                  <a:gd name="connsiteY41" fmla="*/ 251544 h 585693"/>
                  <a:gd name="connsiteX42" fmla="*/ 252355 w 608814"/>
                  <a:gd name="connsiteY42" fmla="*/ 262038 h 585693"/>
                  <a:gd name="connsiteX43" fmla="*/ 253829 w 608814"/>
                  <a:gd name="connsiteY43" fmla="*/ 276122 h 585693"/>
                  <a:gd name="connsiteX44" fmla="*/ 252355 w 608814"/>
                  <a:gd name="connsiteY44" fmla="*/ 290206 h 585693"/>
                  <a:gd name="connsiteX45" fmla="*/ 270511 w 608814"/>
                  <a:gd name="connsiteY45" fmla="*/ 300700 h 585693"/>
                  <a:gd name="connsiteX46" fmla="*/ 278714 w 608814"/>
                  <a:gd name="connsiteY46" fmla="*/ 325094 h 585693"/>
                  <a:gd name="connsiteX47" fmla="*/ 258253 w 608814"/>
                  <a:gd name="connsiteY47" fmla="*/ 321136 h 585693"/>
                  <a:gd name="connsiteX48" fmla="*/ 195858 w 608814"/>
                  <a:gd name="connsiteY48" fmla="*/ 321136 h 585693"/>
                  <a:gd name="connsiteX49" fmla="*/ 212171 w 608814"/>
                  <a:gd name="connsiteY49" fmla="*/ 276122 h 585693"/>
                  <a:gd name="connsiteX50" fmla="*/ 140191 w 608814"/>
                  <a:gd name="connsiteY50" fmla="*/ 204320 h 585693"/>
                  <a:gd name="connsiteX51" fmla="*/ 68304 w 608814"/>
                  <a:gd name="connsiteY51" fmla="*/ 276122 h 585693"/>
                  <a:gd name="connsiteX52" fmla="*/ 140191 w 608814"/>
                  <a:gd name="connsiteY52" fmla="*/ 348016 h 585693"/>
                  <a:gd name="connsiteX53" fmla="*/ 148486 w 608814"/>
                  <a:gd name="connsiteY53" fmla="*/ 347095 h 585693"/>
                  <a:gd name="connsiteX54" fmla="*/ 140099 w 608814"/>
                  <a:gd name="connsiteY54" fmla="*/ 376000 h 585693"/>
                  <a:gd name="connsiteX55" fmla="*/ 140099 w 608814"/>
                  <a:gd name="connsiteY55" fmla="*/ 420922 h 585693"/>
                  <a:gd name="connsiteX56" fmla="*/ 116229 w 608814"/>
                  <a:gd name="connsiteY56" fmla="*/ 420922 h 585693"/>
                  <a:gd name="connsiteX57" fmla="*/ 96413 w 608814"/>
                  <a:gd name="connsiteY57" fmla="*/ 401131 h 585693"/>
                  <a:gd name="connsiteX58" fmla="*/ 96413 w 608814"/>
                  <a:gd name="connsiteY58" fmla="*/ 380787 h 585693"/>
                  <a:gd name="connsiteX59" fmla="*/ 71806 w 608814"/>
                  <a:gd name="connsiteY59" fmla="*/ 366150 h 585693"/>
                  <a:gd name="connsiteX60" fmla="*/ 53742 w 608814"/>
                  <a:gd name="connsiteY60" fmla="*/ 376552 h 585693"/>
                  <a:gd name="connsiteX61" fmla="*/ 38719 w 608814"/>
                  <a:gd name="connsiteY61" fmla="*/ 378577 h 585693"/>
                  <a:gd name="connsiteX62" fmla="*/ 26738 w 608814"/>
                  <a:gd name="connsiteY62" fmla="*/ 369372 h 585693"/>
                  <a:gd name="connsiteX63" fmla="*/ 2683 w 608814"/>
                  <a:gd name="connsiteY63" fmla="*/ 327764 h 585693"/>
                  <a:gd name="connsiteX64" fmla="*/ 9872 w 608814"/>
                  <a:gd name="connsiteY64" fmla="*/ 300700 h 585693"/>
                  <a:gd name="connsiteX65" fmla="*/ 28120 w 608814"/>
                  <a:gd name="connsiteY65" fmla="*/ 290206 h 585693"/>
                  <a:gd name="connsiteX66" fmla="*/ 26645 w 608814"/>
                  <a:gd name="connsiteY66" fmla="*/ 276122 h 585693"/>
                  <a:gd name="connsiteX67" fmla="*/ 28120 w 608814"/>
                  <a:gd name="connsiteY67" fmla="*/ 262038 h 585693"/>
                  <a:gd name="connsiteX68" fmla="*/ 9872 w 608814"/>
                  <a:gd name="connsiteY68" fmla="*/ 251544 h 585693"/>
                  <a:gd name="connsiteX69" fmla="*/ 2683 w 608814"/>
                  <a:gd name="connsiteY69" fmla="*/ 224572 h 585693"/>
                  <a:gd name="connsiteX70" fmla="*/ 26738 w 608814"/>
                  <a:gd name="connsiteY70" fmla="*/ 182964 h 585693"/>
                  <a:gd name="connsiteX71" fmla="*/ 38719 w 608814"/>
                  <a:gd name="connsiteY71" fmla="*/ 173759 h 585693"/>
                  <a:gd name="connsiteX72" fmla="*/ 53742 w 608814"/>
                  <a:gd name="connsiteY72" fmla="*/ 175692 h 585693"/>
                  <a:gd name="connsiteX73" fmla="*/ 71806 w 608814"/>
                  <a:gd name="connsiteY73" fmla="*/ 186094 h 585693"/>
                  <a:gd name="connsiteX74" fmla="*/ 96413 w 608814"/>
                  <a:gd name="connsiteY74" fmla="*/ 171457 h 585693"/>
                  <a:gd name="connsiteX75" fmla="*/ 96413 w 608814"/>
                  <a:gd name="connsiteY75" fmla="*/ 151113 h 585693"/>
                  <a:gd name="connsiteX76" fmla="*/ 116229 w 608814"/>
                  <a:gd name="connsiteY76" fmla="*/ 131322 h 585693"/>
                  <a:gd name="connsiteX77" fmla="*/ 445756 w 608814"/>
                  <a:gd name="connsiteY77" fmla="*/ 83476 h 585693"/>
                  <a:gd name="connsiteX78" fmla="*/ 414140 w 608814"/>
                  <a:gd name="connsiteY78" fmla="*/ 115044 h 585693"/>
                  <a:gd name="connsiteX79" fmla="*/ 445756 w 608814"/>
                  <a:gd name="connsiteY79" fmla="*/ 146520 h 585693"/>
                  <a:gd name="connsiteX80" fmla="*/ 477371 w 608814"/>
                  <a:gd name="connsiteY80" fmla="*/ 115044 h 585693"/>
                  <a:gd name="connsiteX81" fmla="*/ 445756 w 608814"/>
                  <a:gd name="connsiteY81" fmla="*/ 83476 h 585693"/>
                  <a:gd name="connsiteX82" fmla="*/ 426676 w 608814"/>
                  <a:gd name="connsiteY82" fmla="*/ 0 h 585693"/>
                  <a:gd name="connsiteX83" fmla="*/ 464835 w 608814"/>
                  <a:gd name="connsiteY83" fmla="*/ 0 h 585693"/>
                  <a:gd name="connsiteX84" fmla="*/ 480597 w 608814"/>
                  <a:gd name="connsiteY84" fmla="*/ 15738 h 585693"/>
                  <a:gd name="connsiteX85" fmla="*/ 480597 w 608814"/>
                  <a:gd name="connsiteY85" fmla="*/ 31936 h 585693"/>
                  <a:gd name="connsiteX86" fmla="*/ 500138 w 608814"/>
                  <a:gd name="connsiteY86" fmla="*/ 43533 h 585693"/>
                  <a:gd name="connsiteX87" fmla="*/ 514425 w 608814"/>
                  <a:gd name="connsiteY87" fmla="*/ 35249 h 585693"/>
                  <a:gd name="connsiteX88" fmla="*/ 535901 w 608814"/>
                  <a:gd name="connsiteY88" fmla="*/ 40956 h 585693"/>
                  <a:gd name="connsiteX89" fmla="*/ 554981 w 608814"/>
                  <a:gd name="connsiteY89" fmla="*/ 73996 h 585693"/>
                  <a:gd name="connsiteX90" fmla="*/ 556640 w 608814"/>
                  <a:gd name="connsiteY90" fmla="*/ 85961 h 585693"/>
                  <a:gd name="connsiteX91" fmla="*/ 549266 w 608814"/>
                  <a:gd name="connsiteY91" fmla="*/ 95440 h 585693"/>
                  <a:gd name="connsiteX92" fmla="*/ 534887 w 608814"/>
                  <a:gd name="connsiteY92" fmla="*/ 103815 h 585693"/>
                  <a:gd name="connsiteX93" fmla="*/ 535993 w 608814"/>
                  <a:gd name="connsiteY93" fmla="*/ 115044 h 585693"/>
                  <a:gd name="connsiteX94" fmla="*/ 535717 w 608814"/>
                  <a:gd name="connsiteY94" fmla="*/ 117621 h 585693"/>
                  <a:gd name="connsiteX95" fmla="*/ 521153 w 608814"/>
                  <a:gd name="connsiteY95" fmla="*/ 117621 h 585693"/>
                  <a:gd name="connsiteX96" fmla="*/ 466126 w 608814"/>
                  <a:gd name="connsiteY96" fmla="*/ 172565 h 585693"/>
                  <a:gd name="connsiteX97" fmla="*/ 466126 w 608814"/>
                  <a:gd name="connsiteY97" fmla="*/ 229719 h 585693"/>
                  <a:gd name="connsiteX98" fmla="*/ 466126 w 608814"/>
                  <a:gd name="connsiteY98" fmla="*/ 242604 h 585693"/>
                  <a:gd name="connsiteX99" fmla="*/ 453590 w 608814"/>
                  <a:gd name="connsiteY99" fmla="*/ 229995 h 585693"/>
                  <a:gd name="connsiteX100" fmla="*/ 421330 w 608814"/>
                  <a:gd name="connsiteY100" fmla="*/ 219319 h 585693"/>
                  <a:gd name="connsiteX101" fmla="*/ 411928 w 608814"/>
                  <a:gd name="connsiteY101" fmla="*/ 219319 h 585693"/>
                  <a:gd name="connsiteX102" fmla="*/ 410914 w 608814"/>
                  <a:gd name="connsiteY102" fmla="*/ 214257 h 585693"/>
                  <a:gd name="connsiteX103" fmla="*/ 410914 w 608814"/>
                  <a:gd name="connsiteY103" fmla="*/ 198059 h 585693"/>
                  <a:gd name="connsiteX104" fmla="*/ 391373 w 608814"/>
                  <a:gd name="connsiteY104" fmla="*/ 186463 h 585693"/>
                  <a:gd name="connsiteX105" fmla="*/ 377086 w 608814"/>
                  <a:gd name="connsiteY105" fmla="*/ 194746 h 585693"/>
                  <a:gd name="connsiteX106" fmla="*/ 365104 w 608814"/>
                  <a:gd name="connsiteY106" fmla="*/ 196310 h 585693"/>
                  <a:gd name="connsiteX107" fmla="*/ 355610 w 608814"/>
                  <a:gd name="connsiteY107" fmla="*/ 189040 h 585693"/>
                  <a:gd name="connsiteX108" fmla="*/ 336530 w 608814"/>
                  <a:gd name="connsiteY108" fmla="*/ 155999 h 585693"/>
                  <a:gd name="connsiteX109" fmla="*/ 342245 w 608814"/>
                  <a:gd name="connsiteY109" fmla="*/ 134463 h 585693"/>
                  <a:gd name="connsiteX110" fmla="*/ 356716 w 608814"/>
                  <a:gd name="connsiteY110" fmla="*/ 126180 h 585693"/>
                  <a:gd name="connsiteX111" fmla="*/ 355518 w 608814"/>
                  <a:gd name="connsiteY111" fmla="*/ 115044 h 585693"/>
                  <a:gd name="connsiteX112" fmla="*/ 356716 w 608814"/>
                  <a:gd name="connsiteY112" fmla="*/ 103815 h 585693"/>
                  <a:gd name="connsiteX113" fmla="*/ 342245 w 608814"/>
                  <a:gd name="connsiteY113" fmla="*/ 95440 h 585693"/>
                  <a:gd name="connsiteX114" fmla="*/ 336530 w 608814"/>
                  <a:gd name="connsiteY114" fmla="*/ 73996 h 585693"/>
                  <a:gd name="connsiteX115" fmla="*/ 355610 w 608814"/>
                  <a:gd name="connsiteY115" fmla="*/ 40956 h 585693"/>
                  <a:gd name="connsiteX116" fmla="*/ 365104 w 608814"/>
                  <a:gd name="connsiteY116" fmla="*/ 33685 h 585693"/>
                  <a:gd name="connsiteX117" fmla="*/ 377086 w 608814"/>
                  <a:gd name="connsiteY117" fmla="*/ 35249 h 585693"/>
                  <a:gd name="connsiteX118" fmla="*/ 391373 w 608814"/>
                  <a:gd name="connsiteY118" fmla="*/ 43533 h 585693"/>
                  <a:gd name="connsiteX119" fmla="*/ 410914 w 608814"/>
                  <a:gd name="connsiteY119" fmla="*/ 31936 h 585693"/>
                  <a:gd name="connsiteX120" fmla="*/ 410914 w 608814"/>
                  <a:gd name="connsiteY120" fmla="*/ 15738 h 585693"/>
                  <a:gd name="connsiteX121" fmla="*/ 426676 w 608814"/>
                  <a:gd name="connsiteY121" fmla="*/ 0 h 58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608814" h="585693">
                    <a:moveTo>
                      <a:pt x="195114" y="351627"/>
                    </a:moveTo>
                    <a:lnTo>
                      <a:pt x="258290" y="351627"/>
                    </a:lnTo>
                    <a:cubicBezTo>
                      <a:pt x="271848" y="351627"/>
                      <a:pt x="282731" y="362580"/>
                      <a:pt x="282731" y="376018"/>
                    </a:cubicBezTo>
                    <a:lnTo>
                      <a:pt x="282731" y="561210"/>
                    </a:lnTo>
                    <a:cubicBezTo>
                      <a:pt x="282731" y="574740"/>
                      <a:pt x="271848" y="585693"/>
                      <a:pt x="258290" y="585693"/>
                    </a:cubicBezTo>
                    <a:lnTo>
                      <a:pt x="195114" y="585693"/>
                    </a:lnTo>
                    <a:cubicBezTo>
                      <a:pt x="181556" y="585693"/>
                      <a:pt x="170673" y="574740"/>
                      <a:pt x="170673" y="561210"/>
                    </a:cubicBezTo>
                    <a:lnTo>
                      <a:pt x="170673" y="376018"/>
                    </a:lnTo>
                    <a:cubicBezTo>
                      <a:pt x="170673" y="362580"/>
                      <a:pt x="181556" y="351627"/>
                      <a:pt x="195114" y="351627"/>
                    </a:cubicBezTo>
                    <a:close/>
                    <a:moveTo>
                      <a:pt x="358100" y="249872"/>
                    </a:moveTo>
                    <a:lnTo>
                      <a:pt x="421316" y="249872"/>
                    </a:lnTo>
                    <a:cubicBezTo>
                      <a:pt x="434771" y="249872"/>
                      <a:pt x="445737" y="260735"/>
                      <a:pt x="445737" y="274267"/>
                    </a:cubicBezTo>
                    <a:lnTo>
                      <a:pt x="445737" y="561206"/>
                    </a:lnTo>
                    <a:cubicBezTo>
                      <a:pt x="445737" y="574738"/>
                      <a:pt x="434771" y="585693"/>
                      <a:pt x="421316" y="585693"/>
                    </a:cubicBezTo>
                    <a:lnTo>
                      <a:pt x="358100" y="585693"/>
                    </a:lnTo>
                    <a:cubicBezTo>
                      <a:pt x="344645" y="585693"/>
                      <a:pt x="333679" y="574738"/>
                      <a:pt x="333679" y="561206"/>
                    </a:cubicBezTo>
                    <a:lnTo>
                      <a:pt x="333679" y="274267"/>
                    </a:lnTo>
                    <a:cubicBezTo>
                      <a:pt x="333679" y="260735"/>
                      <a:pt x="344645" y="249872"/>
                      <a:pt x="358100" y="249872"/>
                    </a:cubicBezTo>
                    <a:close/>
                    <a:moveTo>
                      <a:pt x="140260" y="224680"/>
                    </a:moveTo>
                    <a:cubicBezTo>
                      <a:pt x="168749" y="224680"/>
                      <a:pt x="191844" y="247711"/>
                      <a:pt x="191844" y="276122"/>
                    </a:cubicBezTo>
                    <a:cubicBezTo>
                      <a:pt x="191844" y="304533"/>
                      <a:pt x="168749" y="327564"/>
                      <a:pt x="140260" y="327564"/>
                    </a:cubicBezTo>
                    <a:cubicBezTo>
                      <a:pt x="111771" y="327564"/>
                      <a:pt x="88676" y="304533"/>
                      <a:pt x="88676" y="276122"/>
                    </a:cubicBezTo>
                    <a:cubicBezTo>
                      <a:pt x="88676" y="247711"/>
                      <a:pt x="111771" y="224680"/>
                      <a:pt x="140260" y="224680"/>
                    </a:cubicBezTo>
                    <a:close/>
                    <a:moveTo>
                      <a:pt x="521177" y="148117"/>
                    </a:moveTo>
                    <a:lnTo>
                      <a:pt x="584301" y="148117"/>
                    </a:lnTo>
                    <a:cubicBezTo>
                      <a:pt x="597848" y="148117"/>
                      <a:pt x="608814" y="159070"/>
                      <a:pt x="608814" y="172601"/>
                    </a:cubicBezTo>
                    <a:lnTo>
                      <a:pt x="608814" y="561209"/>
                    </a:lnTo>
                    <a:cubicBezTo>
                      <a:pt x="608814" y="574740"/>
                      <a:pt x="597848" y="585693"/>
                      <a:pt x="584301" y="585693"/>
                    </a:cubicBezTo>
                    <a:lnTo>
                      <a:pt x="521177" y="585693"/>
                    </a:lnTo>
                    <a:cubicBezTo>
                      <a:pt x="507722" y="585693"/>
                      <a:pt x="496756" y="574740"/>
                      <a:pt x="496756" y="561209"/>
                    </a:cubicBezTo>
                    <a:lnTo>
                      <a:pt x="496756" y="172601"/>
                    </a:lnTo>
                    <a:cubicBezTo>
                      <a:pt x="496756" y="159070"/>
                      <a:pt x="507722" y="148117"/>
                      <a:pt x="521177" y="148117"/>
                    </a:cubicBezTo>
                    <a:close/>
                    <a:moveTo>
                      <a:pt x="116229" y="131322"/>
                    </a:moveTo>
                    <a:lnTo>
                      <a:pt x="164246" y="131322"/>
                    </a:lnTo>
                    <a:cubicBezTo>
                      <a:pt x="175214" y="131322"/>
                      <a:pt x="184061" y="140159"/>
                      <a:pt x="184061" y="151113"/>
                    </a:cubicBezTo>
                    <a:lnTo>
                      <a:pt x="184061" y="171457"/>
                    </a:lnTo>
                    <a:cubicBezTo>
                      <a:pt x="193001" y="175231"/>
                      <a:pt x="201019" y="180386"/>
                      <a:pt x="208669" y="186094"/>
                    </a:cubicBezTo>
                    <a:lnTo>
                      <a:pt x="226641" y="175692"/>
                    </a:lnTo>
                    <a:cubicBezTo>
                      <a:pt x="236134" y="170261"/>
                      <a:pt x="248300" y="173482"/>
                      <a:pt x="253737" y="182964"/>
                    </a:cubicBezTo>
                    <a:lnTo>
                      <a:pt x="277792" y="224572"/>
                    </a:lnTo>
                    <a:cubicBezTo>
                      <a:pt x="280465" y="229083"/>
                      <a:pt x="281110" y="234514"/>
                      <a:pt x="279727" y="239577"/>
                    </a:cubicBezTo>
                    <a:cubicBezTo>
                      <a:pt x="278437" y="244640"/>
                      <a:pt x="275119" y="248966"/>
                      <a:pt x="270511" y="251544"/>
                    </a:cubicBezTo>
                    <a:lnTo>
                      <a:pt x="252355" y="262038"/>
                    </a:lnTo>
                    <a:cubicBezTo>
                      <a:pt x="253000" y="266733"/>
                      <a:pt x="253829" y="271335"/>
                      <a:pt x="253829" y="276122"/>
                    </a:cubicBezTo>
                    <a:cubicBezTo>
                      <a:pt x="253829" y="281001"/>
                      <a:pt x="253000" y="285604"/>
                      <a:pt x="252355" y="290206"/>
                    </a:cubicBezTo>
                    <a:lnTo>
                      <a:pt x="270511" y="300700"/>
                    </a:lnTo>
                    <a:cubicBezTo>
                      <a:pt x="279174" y="305671"/>
                      <a:pt x="282308" y="316165"/>
                      <a:pt x="278714" y="325094"/>
                    </a:cubicBezTo>
                    <a:cubicBezTo>
                      <a:pt x="272354" y="322609"/>
                      <a:pt x="265442" y="321136"/>
                      <a:pt x="258253" y="321136"/>
                    </a:cubicBezTo>
                    <a:lnTo>
                      <a:pt x="195858" y="321136"/>
                    </a:lnTo>
                    <a:cubicBezTo>
                      <a:pt x="205904" y="308709"/>
                      <a:pt x="212171" y="293244"/>
                      <a:pt x="212171" y="276122"/>
                    </a:cubicBezTo>
                    <a:cubicBezTo>
                      <a:pt x="212171" y="236539"/>
                      <a:pt x="179914" y="204320"/>
                      <a:pt x="140191" y="204320"/>
                    </a:cubicBezTo>
                    <a:cubicBezTo>
                      <a:pt x="100561" y="204320"/>
                      <a:pt x="68304" y="236539"/>
                      <a:pt x="68304" y="276122"/>
                    </a:cubicBezTo>
                    <a:cubicBezTo>
                      <a:pt x="68304" y="315797"/>
                      <a:pt x="100561" y="348016"/>
                      <a:pt x="140191" y="348016"/>
                    </a:cubicBezTo>
                    <a:cubicBezTo>
                      <a:pt x="143048" y="348016"/>
                      <a:pt x="145721" y="347463"/>
                      <a:pt x="148486" y="347095"/>
                    </a:cubicBezTo>
                    <a:cubicBezTo>
                      <a:pt x="143233" y="355564"/>
                      <a:pt x="140099" y="365414"/>
                      <a:pt x="140099" y="376000"/>
                    </a:cubicBezTo>
                    <a:lnTo>
                      <a:pt x="140099" y="420922"/>
                    </a:lnTo>
                    <a:lnTo>
                      <a:pt x="116229" y="420922"/>
                    </a:lnTo>
                    <a:cubicBezTo>
                      <a:pt x="105261" y="420922"/>
                      <a:pt x="96413" y="412085"/>
                      <a:pt x="96413" y="401131"/>
                    </a:cubicBezTo>
                    <a:lnTo>
                      <a:pt x="96413" y="380787"/>
                    </a:lnTo>
                    <a:cubicBezTo>
                      <a:pt x="87474" y="377013"/>
                      <a:pt x="79455" y="371950"/>
                      <a:pt x="71806" y="366150"/>
                    </a:cubicBezTo>
                    <a:lnTo>
                      <a:pt x="53742" y="376552"/>
                    </a:lnTo>
                    <a:cubicBezTo>
                      <a:pt x="49226" y="379222"/>
                      <a:pt x="43788" y="379866"/>
                      <a:pt x="38719" y="378577"/>
                    </a:cubicBezTo>
                    <a:cubicBezTo>
                      <a:pt x="33650" y="377197"/>
                      <a:pt x="29318" y="373883"/>
                      <a:pt x="26738" y="369372"/>
                    </a:cubicBezTo>
                    <a:lnTo>
                      <a:pt x="2683" y="327764"/>
                    </a:lnTo>
                    <a:cubicBezTo>
                      <a:pt x="-2847" y="318282"/>
                      <a:pt x="471" y="306131"/>
                      <a:pt x="9872" y="300700"/>
                    </a:cubicBezTo>
                    <a:lnTo>
                      <a:pt x="28120" y="290206"/>
                    </a:lnTo>
                    <a:cubicBezTo>
                      <a:pt x="27475" y="285604"/>
                      <a:pt x="26645" y="281001"/>
                      <a:pt x="26645" y="276122"/>
                    </a:cubicBezTo>
                    <a:cubicBezTo>
                      <a:pt x="26645" y="271335"/>
                      <a:pt x="27475" y="266733"/>
                      <a:pt x="28120" y="262038"/>
                    </a:cubicBezTo>
                    <a:lnTo>
                      <a:pt x="9872" y="251544"/>
                    </a:lnTo>
                    <a:cubicBezTo>
                      <a:pt x="471" y="246113"/>
                      <a:pt x="-2847" y="233962"/>
                      <a:pt x="2683" y="224572"/>
                    </a:cubicBezTo>
                    <a:lnTo>
                      <a:pt x="26738" y="182964"/>
                    </a:lnTo>
                    <a:cubicBezTo>
                      <a:pt x="29318" y="178361"/>
                      <a:pt x="33650" y="175139"/>
                      <a:pt x="38719" y="173759"/>
                    </a:cubicBezTo>
                    <a:cubicBezTo>
                      <a:pt x="43788" y="172378"/>
                      <a:pt x="49226" y="173114"/>
                      <a:pt x="53742" y="175692"/>
                    </a:cubicBezTo>
                    <a:lnTo>
                      <a:pt x="71806" y="186094"/>
                    </a:lnTo>
                    <a:cubicBezTo>
                      <a:pt x="79455" y="180386"/>
                      <a:pt x="87474" y="175231"/>
                      <a:pt x="96413" y="171457"/>
                    </a:cubicBezTo>
                    <a:lnTo>
                      <a:pt x="96413" y="151113"/>
                    </a:lnTo>
                    <a:cubicBezTo>
                      <a:pt x="96413" y="140159"/>
                      <a:pt x="105261" y="131322"/>
                      <a:pt x="116229" y="131322"/>
                    </a:cubicBezTo>
                    <a:close/>
                    <a:moveTo>
                      <a:pt x="445756" y="83476"/>
                    </a:moveTo>
                    <a:cubicBezTo>
                      <a:pt x="428335" y="83476"/>
                      <a:pt x="414140" y="97557"/>
                      <a:pt x="414140" y="115044"/>
                    </a:cubicBezTo>
                    <a:cubicBezTo>
                      <a:pt x="414140" y="132438"/>
                      <a:pt x="428335" y="146520"/>
                      <a:pt x="445756" y="146520"/>
                    </a:cubicBezTo>
                    <a:cubicBezTo>
                      <a:pt x="463176" y="146520"/>
                      <a:pt x="477371" y="132438"/>
                      <a:pt x="477371" y="115044"/>
                    </a:cubicBezTo>
                    <a:cubicBezTo>
                      <a:pt x="477371" y="97557"/>
                      <a:pt x="463176" y="83476"/>
                      <a:pt x="445756" y="83476"/>
                    </a:cubicBezTo>
                    <a:close/>
                    <a:moveTo>
                      <a:pt x="426676" y="0"/>
                    </a:moveTo>
                    <a:lnTo>
                      <a:pt x="464835" y="0"/>
                    </a:lnTo>
                    <a:cubicBezTo>
                      <a:pt x="473500" y="0"/>
                      <a:pt x="480597" y="7087"/>
                      <a:pt x="480597" y="15738"/>
                    </a:cubicBezTo>
                    <a:lnTo>
                      <a:pt x="480597" y="31936"/>
                    </a:lnTo>
                    <a:cubicBezTo>
                      <a:pt x="487694" y="34881"/>
                      <a:pt x="494054" y="38931"/>
                      <a:pt x="500138" y="43533"/>
                    </a:cubicBezTo>
                    <a:lnTo>
                      <a:pt x="514425" y="35249"/>
                    </a:lnTo>
                    <a:cubicBezTo>
                      <a:pt x="521983" y="30924"/>
                      <a:pt x="531569" y="33501"/>
                      <a:pt x="535901" y="40956"/>
                    </a:cubicBezTo>
                    <a:lnTo>
                      <a:pt x="554981" y="73996"/>
                    </a:lnTo>
                    <a:cubicBezTo>
                      <a:pt x="557101" y="77585"/>
                      <a:pt x="557654" y="81911"/>
                      <a:pt x="556640" y="85961"/>
                    </a:cubicBezTo>
                    <a:cubicBezTo>
                      <a:pt x="555534" y="89918"/>
                      <a:pt x="552861" y="93415"/>
                      <a:pt x="549266" y="95440"/>
                    </a:cubicBezTo>
                    <a:lnTo>
                      <a:pt x="534887" y="103815"/>
                    </a:lnTo>
                    <a:cubicBezTo>
                      <a:pt x="535348" y="107497"/>
                      <a:pt x="535993" y="111178"/>
                      <a:pt x="535993" y="115044"/>
                    </a:cubicBezTo>
                    <a:cubicBezTo>
                      <a:pt x="535993" y="115872"/>
                      <a:pt x="535809" y="116700"/>
                      <a:pt x="535717" y="117621"/>
                    </a:cubicBezTo>
                    <a:lnTo>
                      <a:pt x="521153" y="117621"/>
                    </a:lnTo>
                    <a:cubicBezTo>
                      <a:pt x="490828" y="117621"/>
                      <a:pt x="466126" y="142286"/>
                      <a:pt x="466126" y="172565"/>
                    </a:cubicBezTo>
                    <a:lnTo>
                      <a:pt x="466126" y="229719"/>
                    </a:lnTo>
                    <a:lnTo>
                      <a:pt x="466126" y="242604"/>
                    </a:lnTo>
                    <a:cubicBezTo>
                      <a:pt x="462715" y="237726"/>
                      <a:pt x="458383" y="233493"/>
                      <a:pt x="453590" y="229995"/>
                    </a:cubicBezTo>
                    <a:cubicBezTo>
                      <a:pt x="444465" y="223369"/>
                      <a:pt x="433404" y="219319"/>
                      <a:pt x="421330" y="219319"/>
                    </a:cubicBezTo>
                    <a:lnTo>
                      <a:pt x="411928" y="219319"/>
                    </a:lnTo>
                    <a:cubicBezTo>
                      <a:pt x="411375" y="217755"/>
                      <a:pt x="410914" y="216098"/>
                      <a:pt x="410914" y="214257"/>
                    </a:cubicBezTo>
                    <a:lnTo>
                      <a:pt x="410914" y="198059"/>
                    </a:lnTo>
                    <a:cubicBezTo>
                      <a:pt x="403817" y="195114"/>
                      <a:pt x="397457" y="191064"/>
                      <a:pt x="391373" y="186463"/>
                    </a:cubicBezTo>
                    <a:lnTo>
                      <a:pt x="377086" y="194746"/>
                    </a:lnTo>
                    <a:cubicBezTo>
                      <a:pt x="373492" y="196863"/>
                      <a:pt x="369160" y="197415"/>
                      <a:pt x="365104" y="196310"/>
                    </a:cubicBezTo>
                    <a:cubicBezTo>
                      <a:pt x="361140" y="195206"/>
                      <a:pt x="357638" y="192629"/>
                      <a:pt x="355610" y="189040"/>
                    </a:cubicBezTo>
                    <a:lnTo>
                      <a:pt x="336530" y="155999"/>
                    </a:lnTo>
                    <a:cubicBezTo>
                      <a:pt x="332198" y="148452"/>
                      <a:pt x="334687" y="138881"/>
                      <a:pt x="342245" y="134463"/>
                    </a:cubicBezTo>
                    <a:lnTo>
                      <a:pt x="356716" y="126180"/>
                    </a:lnTo>
                    <a:cubicBezTo>
                      <a:pt x="356163" y="122498"/>
                      <a:pt x="355518" y="118817"/>
                      <a:pt x="355518" y="115044"/>
                    </a:cubicBezTo>
                    <a:cubicBezTo>
                      <a:pt x="355518" y="111178"/>
                      <a:pt x="356163" y="107497"/>
                      <a:pt x="356716" y="103815"/>
                    </a:cubicBezTo>
                    <a:lnTo>
                      <a:pt x="342245" y="95440"/>
                    </a:lnTo>
                    <a:cubicBezTo>
                      <a:pt x="334687" y="91115"/>
                      <a:pt x="332198" y="81543"/>
                      <a:pt x="336530" y="73996"/>
                    </a:cubicBezTo>
                    <a:lnTo>
                      <a:pt x="355610" y="40956"/>
                    </a:lnTo>
                    <a:cubicBezTo>
                      <a:pt x="357638" y="37366"/>
                      <a:pt x="361140" y="34789"/>
                      <a:pt x="365104" y="33685"/>
                    </a:cubicBezTo>
                    <a:cubicBezTo>
                      <a:pt x="369160" y="32580"/>
                      <a:pt x="373492" y="33133"/>
                      <a:pt x="377086" y="35249"/>
                    </a:cubicBezTo>
                    <a:lnTo>
                      <a:pt x="391373" y="43533"/>
                    </a:lnTo>
                    <a:cubicBezTo>
                      <a:pt x="397457" y="38931"/>
                      <a:pt x="403817" y="34881"/>
                      <a:pt x="410914" y="31936"/>
                    </a:cubicBezTo>
                    <a:lnTo>
                      <a:pt x="410914" y="15738"/>
                    </a:lnTo>
                    <a:cubicBezTo>
                      <a:pt x="410914" y="7087"/>
                      <a:pt x="418011" y="0"/>
                      <a:pt x="4266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4" name="直接连接符 13"/>
            <p:cNvCxnSpPr/>
            <p:nvPr/>
          </p:nvCxnSpPr>
          <p:spPr>
            <a:xfrm>
              <a:off x="1942785" y="4867914"/>
              <a:ext cx="451484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ï$ḻïďê"/>
            <p:cNvGrpSpPr/>
            <p:nvPr/>
          </p:nvGrpSpPr>
          <p:grpSpPr>
            <a:xfrm>
              <a:off x="1837056" y="3662111"/>
              <a:ext cx="4056382" cy="1153949"/>
              <a:chOff x="1837056" y="3662111"/>
              <a:chExt cx="4056382" cy="1153949"/>
            </a:xfrm>
          </p:grpSpPr>
          <p:sp>
            <p:nvSpPr>
              <p:cNvPr id="22" name="îŝļidé"/>
              <p:cNvSpPr/>
              <p:nvPr/>
            </p:nvSpPr>
            <p:spPr bwMode="auto">
              <a:xfrm>
                <a:off x="1837057" y="4103916"/>
                <a:ext cx="4056380" cy="712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搜索引擎提供的信息广而繁杂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100" dirty="0"/>
                  <a:t>人们需要更为精确、专业的回答</a:t>
                </a:r>
                <a:endParaRPr lang="zh-CN" altLang="en-US" sz="1100" dirty="0"/>
              </a:p>
            </p:txBody>
          </p:sp>
          <p:sp>
            <p:nvSpPr>
              <p:cNvPr id="23" name="íŝḻíḓè"/>
              <p:cNvSpPr txBox="1"/>
              <p:nvPr/>
            </p:nvSpPr>
            <p:spPr bwMode="auto">
              <a:xfrm>
                <a:off x="1837056" y="3662111"/>
                <a:ext cx="4056382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google</a:t>
                </a:r>
                <a:r>
                  <a:rPr lang="zh-CN" altLang="en-US" sz="2000" b="1" dirty="0"/>
                  <a:t>搜索引擎</a:t>
                </a:r>
                <a:endParaRPr lang="zh-CN" altLang="en-US" sz="2000" b="1" dirty="0"/>
              </a:p>
            </p:txBody>
          </p:sp>
        </p:grpSp>
        <p:grpSp>
          <p:nvGrpSpPr>
            <p:cNvPr id="19" name="ísļiḓé"/>
            <p:cNvGrpSpPr/>
            <p:nvPr/>
          </p:nvGrpSpPr>
          <p:grpSpPr>
            <a:xfrm>
              <a:off x="751205" y="3877135"/>
              <a:ext cx="723900" cy="723900"/>
              <a:chOff x="751205" y="3877135"/>
              <a:chExt cx="723900" cy="723900"/>
            </a:xfrm>
          </p:grpSpPr>
          <p:sp>
            <p:nvSpPr>
              <p:cNvPr id="20" name="îŝliḍê"/>
              <p:cNvSpPr/>
              <p:nvPr/>
            </p:nvSpPr>
            <p:spPr>
              <a:xfrm>
                <a:off x="751205" y="3877135"/>
                <a:ext cx="723900" cy="7239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ïS1idè"/>
              <p:cNvSpPr/>
              <p:nvPr/>
            </p:nvSpPr>
            <p:spPr bwMode="auto">
              <a:xfrm>
                <a:off x="912878" y="4046473"/>
                <a:ext cx="400554" cy="385224"/>
              </a:xfrm>
              <a:custGeom>
                <a:avLst/>
                <a:gdLst>
                  <a:gd name="connsiteX0" fmla="*/ 61288 w 609549"/>
                  <a:gd name="connsiteY0" fmla="*/ 383285 h 586216"/>
                  <a:gd name="connsiteX1" fmla="*/ 71162 w 609549"/>
                  <a:gd name="connsiteY1" fmla="*/ 387101 h 586216"/>
                  <a:gd name="connsiteX2" fmla="*/ 120018 w 609549"/>
                  <a:gd name="connsiteY2" fmla="*/ 435892 h 586216"/>
                  <a:gd name="connsiteX3" fmla="*/ 120018 w 609549"/>
                  <a:gd name="connsiteY3" fmla="*/ 454200 h 586216"/>
                  <a:gd name="connsiteX4" fmla="*/ 56639 w 609549"/>
                  <a:gd name="connsiteY4" fmla="*/ 517543 h 586216"/>
                  <a:gd name="connsiteX5" fmla="*/ 35592 w 609549"/>
                  <a:gd name="connsiteY5" fmla="*/ 513644 h 586216"/>
                  <a:gd name="connsiteX6" fmla="*/ 51877 w 609549"/>
                  <a:gd name="connsiteY6" fmla="*/ 388099 h 586216"/>
                  <a:gd name="connsiteX7" fmla="*/ 61288 w 609549"/>
                  <a:gd name="connsiteY7" fmla="*/ 383285 h 586216"/>
                  <a:gd name="connsiteX8" fmla="*/ 235245 w 609549"/>
                  <a:gd name="connsiteY8" fmla="*/ 302810 h 586216"/>
                  <a:gd name="connsiteX9" fmla="*/ 306042 w 609549"/>
                  <a:gd name="connsiteY9" fmla="*/ 373466 h 586216"/>
                  <a:gd name="connsiteX10" fmla="*/ 258717 w 609549"/>
                  <a:gd name="connsiteY10" fmla="*/ 420680 h 586216"/>
                  <a:gd name="connsiteX11" fmla="*/ 230246 w 609549"/>
                  <a:gd name="connsiteY11" fmla="*/ 550152 h 586216"/>
                  <a:gd name="connsiteX12" fmla="*/ 92223 w 609549"/>
                  <a:gd name="connsiteY12" fmla="*/ 575305 h 586216"/>
                  <a:gd name="connsiteX13" fmla="*/ 88748 w 609549"/>
                  <a:gd name="connsiteY13" fmla="*/ 556143 h 586216"/>
                  <a:gd name="connsiteX14" fmla="*/ 165115 w 609549"/>
                  <a:gd name="connsiteY14" fmla="*/ 479877 h 586216"/>
                  <a:gd name="connsiteX15" fmla="*/ 165115 w 609549"/>
                  <a:gd name="connsiteY15" fmla="*/ 446308 h 586216"/>
                  <a:gd name="connsiteX16" fmla="*/ 88700 w 609549"/>
                  <a:gd name="connsiteY16" fmla="*/ 369995 h 586216"/>
                  <a:gd name="connsiteX17" fmla="*/ 92128 w 609549"/>
                  <a:gd name="connsiteY17" fmla="*/ 350976 h 586216"/>
                  <a:gd name="connsiteX18" fmla="*/ 189111 w 609549"/>
                  <a:gd name="connsiteY18" fmla="*/ 348884 h 586216"/>
                  <a:gd name="connsiteX19" fmla="*/ 257958 w 609549"/>
                  <a:gd name="connsiteY19" fmla="*/ 161679 h 586216"/>
                  <a:gd name="connsiteX20" fmla="*/ 317251 w 609549"/>
                  <a:gd name="connsiteY20" fmla="*/ 220879 h 586216"/>
                  <a:gd name="connsiteX21" fmla="*/ 388070 w 609549"/>
                  <a:gd name="connsiteY21" fmla="*/ 291586 h 586216"/>
                  <a:gd name="connsiteX22" fmla="*/ 604906 w 609549"/>
                  <a:gd name="connsiteY22" fmla="*/ 508130 h 586216"/>
                  <a:gd name="connsiteX23" fmla="*/ 604906 w 609549"/>
                  <a:gd name="connsiteY23" fmla="*/ 530526 h 586216"/>
                  <a:gd name="connsiteX24" fmla="*/ 556567 w 609549"/>
                  <a:gd name="connsiteY24" fmla="*/ 578789 h 586216"/>
                  <a:gd name="connsiteX25" fmla="*/ 545327 w 609549"/>
                  <a:gd name="connsiteY25" fmla="*/ 583449 h 586216"/>
                  <a:gd name="connsiteX26" fmla="*/ 534135 w 609549"/>
                  <a:gd name="connsiteY26" fmla="*/ 578789 h 586216"/>
                  <a:gd name="connsiteX27" fmla="*/ 317251 w 609549"/>
                  <a:gd name="connsiteY27" fmla="*/ 362293 h 586216"/>
                  <a:gd name="connsiteX28" fmla="*/ 246481 w 609549"/>
                  <a:gd name="connsiteY28" fmla="*/ 291586 h 586216"/>
                  <a:gd name="connsiteX29" fmla="*/ 187140 w 609549"/>
                  <a:gd name="connsiteY29" fmla="*/ 232339 h 586216"/>
                  <a:gd name="connsiteX30" fmla="*/ 58606 w 609549"/>
                  <a:gd name="connsiteY30" fmla="*/ 160814 h 586216"/>
                  <a:gd name="connsiteX31" fmla="*/ 126401 w 609549"/>
                  <a:gd name="connsiteY31" fmla="*/ 228498 h 586216"/>
                  <a:gd name="connsiteX32" fmla="*/ 111975 w 609549"/>
                  <a:gd name="connsiteY32" fmla="*/ 242899 h 586216"/>
                  <a:gd name="connsiteX33" fmla="*/ 119307 w 609549"/>
                  <a:gd name="connsiteY33" fmla="*/ 250219 h 586216"/>
                  <a:gd name="connsiteX34" fmla="*/ 119307 w 609549"/>
                  <a:gd name="connsiteY34" fmla="*/ 277692 h 586216"/>
                  <a:gd name="connsiteX35" fmla="*/ 115641 w 609549"/>
                  <a:gd name="connsiteY35" fmla="*/ 281352 h 586216"/>
                  <a:gd name="connsiteX36" fmla="*/ 88123 w 609549"/>
                  <a:gd name="connsiteY36" fmla="*/ 281352 h 586216"/>
                  <a:gd name="connsiteX37" fmla="*/ 5712 w 609549"/>
                  <a:gd name="connsiteY37" fmla="*/ 199029 h 586216"/>
                  <a:gd name="connsiteX38" fmla="*/ 5712 w 609549"/>
                  <a:gd name="connsiteY38" fmla="*/ 171604 h 586216"/>
                  <a:gd name="connsiteX39" fmla="*/ 9378 w 609549"/>
                  <a:gd name="connsiteY39" fmla="*/ 167944 h 586216"/>
                  <a:gd name="connsiteX40" fmla="*/ 36849 w 609549"/>
                  <a:gd name="connsiteY40" fmla="*/ 167944 h 586216"/>
                  <a:gd name="connsiteX41" fmla="*/ 44180 w 609549"/>
                  <a:gd name="connsiteY41" fmla="*/ 175264 h 586216"/>
                  <a:gd name="connsiteX42" fmla="*/ 585775 w 609549"/>
                  <a:gd name="connsiteY42" fmla="*/ 66370 h 586216"/>
                  <a:gd name="connsiteX43" fmla="*/ 595263 w 609549"/>
                  <a:gd name="connsiteY43" fmla="*/ 73839 h 586216"/>
                  <a:gd name="connsiteX44" fmla="*/ 578978 w 609549"/>
                  <a:gd name="connsiteY44" fmla="*/ 199341 h 586216"/>
                  <a:gd name="connsiteX45" fmla="*/ 559693 w 609549"/>
                  <a:gd name="connsiteY45" fmla="*/ 200387 h 586216"/>
                  <a:gd name="connsiteX46" fmla="*/ 510789 w 609549"/>
                  <a:gd name="connsiteY46" fmla="*/ 151612 h 586216"/>
                  <a:gd name="connsiteX47" fmla="*/ 510789 w 609549"/>
                  <a:gd name="connsiteY47" fmla="*/ 133262 h 586216"/>
                  <a:gd name="connsiteX48" fmla="*/ 574216 w 609549"/>
                  <a:gd name="connsiteY48" fmla="*/ 69988 h 586216"/>
                  <a:gd name="connsiteX49" fmla="*/ 585775 w 609549"/>
                  <a:gd name="connsiteY49" fmla="*/ 66370 h 586216"/>
                  <a:gd name="connsiteX50" fmla="*/ 158702 w 609549"/>
                  <a:gd name="connsiteY50" fmla="*/ 26758 h 586216"/>
                  <a:gd name="connsiteX51" fmla="*/ 172463 w 609549"/>
                  <a:gd name="connsiteY51" fmla="*/ 32464 h 586216"/>
                  <a:gd name="connsiteX52" fmla="*/ 179701 w 609549"/>
                  <a:gd name="connsiteY52" fmla="*/ 39691 h 586216"/>
                  <a:gd name="connsiteX53" fmla="*/ 246935 w 609549"/>
                  <a:gd name="connsiteY53" fmla="*/ 106831 h 586216"/>
                  <a:gd name="connsiteX54" fmla="*/ 254886 w 609549"/>
                  <a:gd name="connsiteY54" fmla="*/ 114819 h 586216"/>
                  <a:gd name="connsiteX55" fmla="*/ 257600 w 609549"/>
                  <a:gd name="connsiteY55" fmla="*/ 138879 h 586216"/>
                  <a:gd name="connsiteX56" fmla="*/ 254886 w 609549"/>
                  <a:gd name="connsiteY56" fmla="*/ 142255 h 586216"/>
                  <a:gd name="connsiteX57" fmla="*/ 252315 w 609549"/>
                  <a:gd name="connsiteY57" fmla="*/ 144823 h 586216"/>
                  <a:gd name="connsiteX58" fmla="*/ 246696 w 609549"/>
                  <a:gd name="connsiteY58" fmla="*/ 150434 h 586216"/>
                  <a:gd name="connsiteX59" fmla="*/ 175892 w 609549"/>
                  <a:gd name="connsiteY59" fmla="*/ 221140 h 586216"/>
                  <a:gd name="connsiteX60" fmla="*/ 172463 w 609549"/>
                  <a:gd name="connsiteY60" fmla="*/ 224611 h 586216"/>
                  <a:gd name="connsiteX61" fmla="*/ 170130 w 609549"/>
                  <a:gd name="connsiteY61" fmla="*/ 226560 h 586216"/>
                  <a:gd name="connsiteX62" fmla="*/ 162274 w 609549"/>
                  <a:gd name="connsiteY62" fmla="*/ 229936 h 586216"/>
                  <a:gd name="connsiteX63" fmla="*/ 158702 w 609549"/>
                  <a:gd name="connsiteY63" fmla="*/ 230269 h 586216"/>
                  <a:gd name="connsiteX64" fmla="*/ 144942 w 609549"/>
                  <a:gd name="connsiteY64" fmla="*/ 224611 h 586216"/>
                  <a:gd name="connsiteX65" fmla="*/ 137609 w 609549"/>
                  <a:gd name="connsiteY65" fmla="*/ 217288 h 586216"/>
                  <a:gd name="connsiteX66" fmla="*/ 69804 w 609549"/>
                  <a:gd name="connsiteY66" fmla="*/ 149578 h 586216"/>
                  <a:gd name="connsiteX67" fmla="*/ 62519 w 609549"/>
                  <a:gd name="connsiteY67" fmla="*/ 142255 h 586216"/>
                  <a:gd name="connsiteX68" fmla="*/ 62519 w 609549"/>
                  <a:gd name="connsiteY68" fmla="*/ 114819 h 586216"/>
                  <a:gd name="connsiteX69" fmla="*/ 144942 w 609549"/>
                  <a:gd name="connsiteY69" fmla="*/ 32464 h 586216"/>
                  <a:gd name="connsiteX70" fmla="*/ 158702 w 609549"/>
                  <a:gd name="connsiteY70" fmla="*/ 26758 h 586216"/>
                  <a:gd name="connsiteX71" fmla="*/ 254809 w 609549"/>
                  <a:gd name="connsiteY71" fmla="*/ 6542 h 586216"/>
                  <a:gd name="connsiteX72" fmla="*/ 321015 w 609549"/>
                  <a:gd name="connsiteY72" fmla="*/ 29913 h 586216"/>
                  <a:gd name="connsiteX73" fmla="*/ 260017 w 609549"/>
                  <a:gd name="connsiteY73" fmla="*/ 97465 h 586216"/>
                  <a:gd name="connsiteX74" fmla="*/ 193067 w 609549"/>
                  <a:gd name="connsiteY74" fmla="*/ 30626 h 586216"/>
                  <a:gd name="connsiteX75" fmla="*/ 254809 w 609549"/>
                  <a:gd name="connsiteY75" fmla="*/ 6542 h 586216"/>
                  <a:gd name="connsiteX76" fmla="*/ 503105 w 609549"/>
                  <a:gd name="connsiteY76" fmla="*/ 953 h 586216"/>
                  <a:gd name="connsiteX77" fmla="*/ 538560 w 609549"/>
                  <a:gd name="connsiteY77" fmla="*/ 10911 h 586216"/>
                  <a:gd name="connsiteX78" fmla="*/ 542083 w 609549"/>
                  <a:gd name="connsiteY78" fmla="*/ 30073 h 586216"/>
                  <a:gd name="connsiteX79" fmla="*/ 465709 w 609549"/>
                  <a:gd name="connsiteY79" fmla="*/ 106341 h 586216"/>
                  <a:gd name="connsiteX80" fmla="*/ 465709 w 609549"/>
                  <a:gd name="connsiteY80" fmla="*/ 139911 h 586216"/>
                  <a:gd name="connsiteX81" fmla="*/ 542131 w 609549"/>
                  <a:gd name="connsiteY81" fmla="*/ 216227 h 586216"/>
                  <a:gd name="connsiteX82" fmla="*/ 538655 w 609549"/>
                  <a:gd name="connsiteY82" fmla="*/ 235246 h 586216"/>
                  <a:gd name="connsiteX83" fmla="*/ 442187 w 609549"/>
                  <a:gd name="connsiteY83" fmla="*/ 237528 h 586216"/>
                  <a:gd name="connsiteX84" fmla="*/ 399238 w 609549"/>
                  <a:gd name="connsiteY84" fmla="*/ 280370 h 586216"/>
                  <a:gd name="connsiteX85" fmla="*/ 328482 w 609549"/>
                  <a:gd name="connsiteY85" fmla="*/ 209712 h 586216"/>
                  <a:gd name="connsiteX86" fmla="*/ 372240 w 609549"/>
                  <a:gd name="connsiteY86" fmla="*/ 166015 h 586216"/>
                  <a:gd name="connsiteX87" fmla="*/ 400571 w 609549"/>
                  <a:gd name="connsiteY87" fmla="*/ 36064 h 586216"/>
                  <a:gd name="connsiteX88" fmla="*/ 503105 w 609549"/>
                  <a:gd name="connsiteY88" fmla="*/ 953 h 58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09549" h="586216">
                    <a:moveTo>
                      <a:pt x="61288" y="383285"/>
                    </a:moveTo>
                    <a:cubicBezTo>
                      <a:pt x="64829" y="383106"/>
                      <a:pt x="68448" y="384367"/>
                      <a:pt x="71162" y="387101"/>
                    </a:cubicBezTo>
                    <a:lnTo>
                      <a:pt x="120018" y="435892"/>
                    </a:lnTo>
                    <a:cubicBezTo>
                      <a:pt x="125113" y="440933"/>
                      <a:pt x="125113" y="449160"/>
                      <a:pt x="120018" y="454200"/>
                    </a:cubicBezTo>
                    <a:lnTo>
                      <a:pt x="56639" y="517543"/>
                    </a:lnTo>
                    <a:cubicBezTo>
                      <a:pt x="50211" y="523963"/>
                      <a:pt x="39211" y="522013"/>
                      <a:pt x="35592" y="513644"/>
                    </a:cubicBezTo>
                    <a:cubicBezTo>
                      <a:pt x="17783" y="472794"/>
                      <a:pt x="23211" y="424288"/>
                      <a:pt x="51877" y="388099"/>
                    </a:cubicBezTo>
                    <a:cubicBezTo>
                      <a:pt x="54282" y="385079"/>
                      <a:pt x="57746" y="383463"/>
                      <a:pt x="61288" y="383285"/>
                    </a:cubicBezTo>
                    <a:close/>
                    <a:moveTo>
                      <a:pt x="235245" y="302810"/>
                    </a:moveTo>
                    <a:lnTo>
                      <a:pt x="306042" y="373466"/>
                    </a:lnTo>
                    <a:lnTo>
                      <a:pt x="258717" y="420680"/>
                    </a:lnTo>
                    <a:cubicBezTo>
                      <a:pt x="274667" y="464329"/>
                      <a:pt x="265192" y="515300"/>
                      <a:pt x="230246" y="550152"/>
                    </a:cubicBezTo>
                    <a:cubicBezTo>
                      <a:pt x="192919" y="587430"/>
                      <a:pt x="137644" y="595798"/>
                      <a:pt x="92223" y="575305"/>
                    </a:cubicBezTo>
                    <a:cubicBezTo>
                      <a:pt x="84701" y="571882"/>
                      <a:pt x="82892" y="561992"/>
                      <a:pt x="88748" y="556143"/>
                    </a:cubicBezTo>
                    <a:lnTo>
                      <a:pt x="165115" y="479877"/>
                    </a:lnTo>
                    <a:cubicBezTo>
                      <a:pt x="174399" y="470605"/>
                      <a:pt x="174399" y="455580"/>
                      <a:pt x="165115" y="446308"/>
                    </a:cubicBezTo>
                    <a:lnTo>
                      <a:pt x="88700" y="369995"/>
                    </a:lnTo>
                    <a:cubicBezTo>
                      <a:pt x="82844" y="364194"/>
                      <a:pt x="84653" y="354399"/>
                      <a:pt x="92128" y="350976"/>
                    </a:cubicBezTo>
                    <a:cubicBezTo>
                      <a:pt x="122789" y="337092"/>
                      <a:pt x="157973" y="336379"/>
                      <a:pt x="189111" y="348884"/>
                    </a:cubicBezTo>
                    <a:close/>
                    <a:moveTo>
                      <a:pt x="257958" y="161679"/>
                    </a:moveTo>
                    <a:lnTo>
                      <a:pt x="317251" y="220879"/>
                    </a:lnTo>
                    <a:lnTo>
                      <a:pt x="388070" y="291586"/>
                    </a:lnTo>
                    <a:lnTo>
                      <a:pt x="604906" y="508130"/>
                    </a:lnTo>
                    <a:cubicBezTo>
                      <a:pt x="611097" y="514311"/>
                      <a:pt x="611097" y="524344"/>
                      <a:pt x="604906" y="530526"/>
                    </a:cubicBezTo>
                    <a:lnTo>
                      <a:pt x="556567" y="578789"/>
                    </a:lnTo>
                    <a:cubicBezTo>
                      <a:pt x="553471" y="581880"/>
                      <a:pt x="549423" y="583449"/>
                      <a:pt x="545327" y="583449"/>
                    </a:cubicBezTo>
                    <a:cubicBezTo>
                      <a:pt x="541279" y="583449"/>
                      <a:pt x="537231" y="581880"/>
                      <a:pt x="534135" y="578789"/>
                    </a:cubicBezTo>
                    <a:lnTo>
                      <a:pt x="317251" y="362293"/>
                    </a:lnTo>
                    <a:lnTo>
                      <a:pt x="246481" y="291586"/>
                    </a:lnTo>
                    <a:lnTo>
                      <a:pt x="187140" y="232339"/>
                    </a:lnTo>
                    <a:close/>
                    <a:moveTo>
                      <a:pt x="58606" y="160814"/>
                    </a:moveTo>
                    <a:lnTo>
                      <a:pt x="126401" y="228498"/>
                    </a:lnTo>
                    <a:lnTo>
                      <a:pt x="111975" y="242899"/>
                    </a:lnTo>
                    <a:lnTo>
                      <a:pt x="119307" y="250219"/>
                    </a:lnTo>
                    <a:cubicBezTo>
                      <a:pt x="126877" y="257824"/>
                      <a:pt x="126877" y="270087"/>
                      <a:pt x="119307" y="277692"/>
                    </a:cubicBezTo>
                    <a:lnTo>
                      <a:pt x="115641" y="281352"/>
                    </a:lnTo>
                    <a:cubicBezTo>
                      <a:pt x="108024" y="288909"/>
                      <a:pt x="95741" y="288909"/>
                      <a:pt x="88123" y="281352"/>
                    </a:cubicBezTo>
                    <a:lnTo>
                      <a:pt x="5712" y="199029"/>
                    </a:lnTo>
                    <a:cubicBezTo>
                      <a:pt x="-1905" y="191424"/>
                      <a:pt x="-1905" y="179161"/>
                      <a:pt x="5712" y="171604"/>
                    </a:cubicBezTo>
                    <a:lnTo>
                      <a:pt x="9378" y="167944"/>
                    </a:lnTo>
                    <a:cubicBezTo>
                      <a:pt x="16948" y="160339"/>
                      <a:pt x="29231" y="160339"/>
                      <a:pt x="36849" y="167944"/>
                    </a:cubicBezTo>
                    <a:lnTo>
                      <a:pt x="44180" y="175264"/>
                    </a:lnTo>
                    <a:close/>
                    <a:moveTo>
                      <a:pt x="585775" y="66370"/>
                    </a:moveTo>
                    <a:cubicBezTo>
                      <a:pt x="589775" y="67101"/>
                      <a:pt x="593430" y="69680"/>
                      <a:pt x="595263" y="73839"/>
                    </a:cubicBezTo>
                    <a:cubicBezTo>
                      <a:pt x="613072" y="114675"/>
                      <a:pt x="607644" y="163212"/>
                      <a:pt x="578978" y="199341"/>
                    </a:cubicBezTo>
                    <a:cubicBezTo>
                      <a:pt x="574168" y="205379"/>
                      <a:pt x="565121" y="205854"/>
                      <a:pt x="559693" y="200387"/>
                    </a:cubicBezTo>
                    <a:lnTo>
                      <a:pt x="510789" y="151612"/>
                    </a:lnTo>
                    <a:cubicBezTo>
                      <a:pt x="505742" y="146526"/>
                      <a:pt x="505742" y="138349"/>
                      <a:pt x="510789" y="133262"/>
                    </a:cubicBezTo>
                    <a:lnTo>
                      <a:pt x="574216" y="69988"/>
                    </a:lnTo>
                    <a:cubicBezTo>
                      <a:pt x="577430" y="66756"/>
                      <a:pt x="581775" y="65639"/>
                      <a:pt x="585775" y="66370"/>
                    </a:cubicBezTo>
                    <a:close/>
                    <a:moveTo>
                      <a:pt x="158702" y="26758"/>
                    </a:moveTo>
                    <a:cubicBezTo>
                      <a:pt x="163655" y="26758"/>
                      <a:pt x="168654" y="28660"/>
                      <a:pt x="172463" y="32464"/>
                    </a:cubicBezTo>
                    <a:lnTo>
                      <a:pt x="179701" y="39691"/>
                    </a:lnTo>
                    <a:lnTo>
                      <a:pt x="246935" y="106831"/>
                    </a:lnTo>
                    <a:lnTo>
                      <a:pt x="254886" y="114819"/>
                    </a:lnTo>
                    <a:cubicBezTo>
                      <a:pt x="261457" y="121334"/>
                      <a:pt x="262362" y="131414"/>
                      <a:pt x="257600" y="138879"/>
                    </a:cubicBezTo>
                    <a:cubicBezTo>
                      <a:pt x="256839" y="140068"/>
                      <a:pt x="255934" y="141209"/>
                      <a:pt x="254886" y="142255"/>
                    </a:cubicBezTo>
                    <a:lnTo>
                      <a:pt x="252315" y="144823"/>
                    </a:lnTo>
                    <a:lnTo>
                      <a:pt x="246696" y="150434"/>
                    </a:lnTo>
                    <a:lnTo>
                      <a:pt x="175892" y="221140"/>
                    </a:lnTo>
                    <a:lnTo>
                      <a:pt x="172463" y="224611"/>
                    </a:lnTo>
                    <a:cubicBezTo>
                      <a:pt x="171702" y="225324"/>
                      <a:pt x="170940" y="225990"/>
                      <a:pt x="170130" y="226560"/>
                    </a:cubicBezTo>
                    <a:cubicBezTo>
                      <a:pt x="167749" y="228319"/>
                      <a:pt x="165083" y="229413"/>
                      <a:pt x="162274" y="229936"/>
                    </a:cubicBezTo>
                    <a:cubicBezTo>
                      <a:pt x="161083" y="230174"/>
                      <a:pt x="159893" y="230269"/>
                      <a:pt x="158702" y="230269"/>
                    </a:cubicBezTo>
                    <a:cubicBezTo>
                      <a:pt x="153703" y="230269"/>
                      <a:pt x="148751" y="228367"/>
                      <a:pt x="144942" y="224611"/>
                    </a:cubicBezTo>
                    <a:lnTo>
                      <a:pt x="137609" y="217288"/>
                    </a:lnTo>
                    <a:lnTo>
                      <a:pt x="69804" y="149578"/>
                    </a:lnTo>
                    <a:lnTo>
                      <a:pt x="62519" y="142255"/>
                    </a:lnTo>
                    <a:cubicBezTo>
                      <a:pt x="54900" y="134647"/>
                      <a:pt x="54900" y="122380"/>
                      <a:pt x="62519" y="114819"/>
                    </a:cubicBezTo>
                    <a:lnTo>
                      <a:pt x="144942" y="32464"/>
                    </a:lnTo>
                    <a:cubicBezTo>
                      <a:pt x="148751" y="28660"/>
                      <a:pt x="153750" y="26758"/>
                      <a:pt x="158702" y="26758"/>
                    </a:cubicBezTo>
                    <a:close/>
                    <a:moveTo>
                      <a:pt x="254809" y="6542"/>
                    </a:moveTo>
                    <a:cubicBezTo>
                      <a:pt x="277279" y="4029"/>
                      <a:pt x="300492" y="9424"/>
                      <a:pt x="321015" y="29913"/>
                    </a:cubicBezTo>
                    <a:cubicBezTo>
                      <a:pt x="380347" y="89193"/>
                      <a:pt x="337205" y="46124"/>
                      <a:pt x="260017" y="97465"/>
                    </a:cubicBezTo>
                    <a:lnTo>
                      <a:pt x="193067" y="30626"/>
                    </a:lnTo>
                    <a:cubicBezTo>
                      <a:pt x="210614" y="19479"/>
                      <a:pt x="232340" y="9056"/>
                      <a:pt x="254809" y="6542"/>
                    </a:cubicBezTo>
                    <a:close/>
                    <a:moveTo>
                      <a:pt x="503105" y="953"/>
                    </a:moveTo>
                    <a:cubicBezTo>
                      <a:pt x="515252" y="2468"/>
                      <a:pt x="527216" y="5788"/>
                      <a:pt x="538560" y="10911"/>
                    </a:cubicBezTo>
                    <a:cubicBezTo>
                      <a:pt x="546131" y="14334"/>
                      <a:pt x="547940" y="24224"/>
                      <a:pt x="542083" y="30073"/>
                    </a:cubicBezTo>
                    <a:lnTo>
                      <a:pt x="465709" y="106341"/>
                    </a:lnTo>
                    <a:cubicBezTo>
                      <a:pt x="456424" y="115613"/>
                      <a:pt x="456424" y="130639"/>
                      <a:pt x="465709" y="139911"/>
                    </a:cubicBezTo>
                    <a:lnTo>
                      <a:pt x="542131" y="216227"/>
                    </a:lnTo>
                    <a:cubicBezTo>
                      <a:pt x="547940" y="222028"/>
                      <a:pt x="546178" y="231823"/>
                      <a:pt x="538655" y="235246"/>
                    </a:cubicBezTo>
                    <a:cubicBezTo>
                      <a:pt x="508181" y="249035"/>
                      <a:pt x="473184" y="249844"/>
                      <a:pt x="442187" y="237528"/>
                    </a:cubicBezTo>
                    <a:lnTo>
                      <a:pt x="399238" y="280370"/>
                    </a:lnTo>
                    <a:lnTo>
                      <a:pt x="328482" y="209712"/>
                    </a:lnTo>
                    <a:lnTo>
                      <a:pt x="372240" y="166015"/>
                    </a:lnTo>
                    <a:cubicBezTo>
                      <a:pt x="356051" y="122270"/>
                      <a:pt x="365527" y="71060"/>
                      <a:pt x="400571" y="36064"/>
                    </a:cubicBezTo>
                    <a:cubicBezTo>
                      <a:pt x="428569" y="8106"/>
                      <a:pt x="466664" y="-3592"/>
                      <a:pt x="503105" y="9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715" y="1073785"/>
            <a:ext cx="2588260" cy="5177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zh-CN" dirty="0"/>
              <a:t>选题背景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1620" y="462280"/>
            <a:ext cx="7263765" cy="6130290"/>
          </a:xfrm>
          <a:prstGeom prst="rect">
            <a:avLst/>
          </a:prstGeom>
        </p:spPr>
      </p:pic>
      <p:sp>
        <p:nvSpPr>
          <p:cNvPr id="21" name="îṩliďé"/>
          <p:cNvSpPr txBox="1"/>
          <p:nvPr/>
        </p:nvSpPr>
        <p:spPr bwMode="auto">
          <a:xfrm>
            <a:off x="988720" y="1587343"/>
            <a:ext cx="3082900" cy="46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/>
              <a:t>01.</a:t>
            </a:r>
            <a:r>
              <a:rPr lang="zh-CN" altLang="en-US" sz="2000" b="1" dirty="0"/>
              <a:t>基于知识库？</a:t>
            </a:r>
            <a:endParaRPr lang="zh-CN" altLang="en-US" sz="2000" b="1" dirty="0"/>
          </a:p>
        </p:txBody>
      </p:sp>
      <p:sp>
        <p:nvSpPr>
          <p:cNvPr id="22" name="îṩliďé"/>
          <p:cNvSpPr txBox="1"/>
          <p:nvPr/>
        </p:nvSpPr>
        <p:spPr bwMode="auto">
          <a:xfrm>
            <a:off x="988720" y="2704943"/>
            <a:ext cx="3082900" cy="46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/>
              <a:t>02.</a:t>
            </a:r>
            <a:r>
              <a:rPr lang="zh-CN" altLang="en-US" sz="2000" b="1" dirty="0"/>
              <a:t>基于生成式？</a:t>
            </a:r>
            <a:endParaRPr lang="zh-CN" altLang="en-US" sz="2000" b="1" dirty="0"/>
          </a:p>
        </p:txBody>
      </p:sp>
      <p:sp>
        <p:nvSpPr>
          <p:cNvPr id="23" name="îṩliďé"/>
          <p:cNvSpPr txBox="1"/>
          <p:nvPr/>
        </p:nvSpPr>
        <p:spPr bwMode="auto">
          <a:xfrm>
            <a:off x="988720" y="3822543"/>
            <a:ext cx="3082900" cy="46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/>
              <a:t>03.</a:t>
            </a:r>
            <a:r>
              <a:rPr lang="zh-CN" altLang="en-US" sz="2000" b="1" dirty="0"/>
              <a:t>基于检索式！</a:t>
            </a:r>
            <a:endParaRPr lang="zh-CN" altLang="en-US" sz="2000" b="1" dirty="0"/>
          </a:p>
        </p:txBody>
      </p:sp>
      <p:sp>
        <p:nvSpPr>
          <p:cNvPr id="24" name="íŝľîḓe"/>
          <p:cNvSpPr/>
          <p:nvPr/>
        </p:nvSpPr>
        <p:spPr bwMode="auto">
          <a:xfrm>
            <a:off x="1187053" y="2052814"/>
            <a:ext cx="4170933" cy="5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100" dirty="0"/>
              <a:t>构建麻烦</a:t>
            </a:r>
            <a:endParaRPr lang="zh-CN" altLang="en-US" sz="1100" dirty="0"/>
          </a:p>
        </p:txBody>
      </p:sp>
      <p:sp>
        <p:nvSpPr>
          <p:cNvPr id="25" name="íŝľîḓe"/>
          <p:cNvSpPr/>
          <p:nvPr/>
        </p:nvSpPr>
        <p:spPr bwMode="auto">
          <a:xfrm>
            <a:off x="1187053" y="3142474"/>
            <a:ext cx="4170933" cy="5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sz="1100" dirty="0"/>
              <a:t>答案不可控，尚未成熟</a:t>
            </a:r>
            <a:endParaRPr lang="zh-CN" sz="1100" dirty="0"/>
          </a:p>
        </p:txBody>
      </p:sp>
      <p:sp>
        <p:nvSpPr>
          <p:cNvPr id="26" name="íŝľîḓe"/>
          <p:cNvSpPr/>
          <p:nvPr/>
        </p:nvSpPr>
        <p:spPr bwMode="auto">
          <a:xfrm>
            <a:off x="1187053" y="4387709"/>
            <a:ext cx="4170933" cy="5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100" dirty="0"/>
              <a:t>工业比较常用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/>
              <a:t>相关工作</a:t>
            </a:r>
            <a:endParaRPr lang="zh-CN" sz="36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600"/>
              <a:t>Related work</a:t>
            </a:r>
            <a:endParaRPr 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5754851" y="2012628"/>
            <a:ext cx="682295" cy="69618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zh-CN" dirty="0"/>
              <a:t>相关工作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2f996129-97f4-43d8-bffb-8a5da1b04bf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000500" y="1503369"/>
            <a:ext cx="8951011" cy="4799641"/>
            <a:chOff x="757794" y="1321806"/>
            <a:chExt cx="9569879" cy="5131393"/>
          </a:xfrm>
        </p:grpSpPr>
        <p:sp>
          <p:nvSpPr>
            <p:cNvPr id="30" name="ïṡľíḋé"/>
            <p:cNvSpPr/>
            <p:nvPr/>
          </p:nvSpPr>
          <p:spPr>
            <a:xfrm>
              <a:off x="9926263" y="2626779"/>
              <a:ext cx="401410" cy="386166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</a:p>
          </p:txBody>
        </p:sp>
        <p:sp>
          <p:nvSpPr>
            <p:cNvPr id="10" name="îṧļiḋè"/>
            <p:cNvSpPr/>
            <p:nvPr/>
          </p:nvSpPr>
          <p:spPr>
            <a:xfrm>
              <a:off x="757794" y="1321806"/>
              <a:ext cx="814912" cy="8149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 sz="3200"/>
              </a:pPr>
              <a:endParaRPr sz="1600"/>
            </a:p>
          </p:txBody>
        </p:sp>
        <p:sp>
          <p:nvSpPr>
            <p:cNvPr id="11" name="iṥļïḑe"/>
            <p:cNvSpPr/>
            <p:nvPr/>
          </p:nvSpPr>
          <p:spPr>
            <a:xfrm>
              <a:off x="966541" y="1550073"/>
              <a:ext cx="397413" cy="358372"/>
            </a:xfrm>
            <a:custGeom>
              <a:avLst/>
              <a:gdLst>
                <a:gd name="connsiteX0" fmla="*/ 521432 w 608344"/>
                <a:gd name="connsiteY0" fmla="*/ 370453 h 548582"/>
                <a:gd name="connsiteX1" fmla="*/ 465737 w 608344"/>
                <a:gd name="connsiteY1" fmla="*/ 425787 h 548582"/>
                <a:gd name="connsiteX2" fmla="*/ 442491 w 608344"/>
                <a:gd name="connsiteY2" fmla="*/ 402479 h 548582"/>
                <a:gd name="connsiteX3" fmla="*/ 418201 w 608344"/>
                <a:gd name="connsiteY3" fmla="*/ 426545 h 548582"/>
                <a:gd name="connsiteX4" fmla="*/ 441447 w 608344"/>
                <a:gd name="connsiteY4" fmla="*/ 449948 h 548582"/>
                <a:gd name="connsiteX5" fmla="*/ 465642 w 608344"/>
                <a:gd name="connsiteY5" fmla="*/ 474204 h 548582"/>
                <a:gd name="connsiteX6" fmla="*/ 489932 w 608344"/>
                <a:gd name="connsiteY6" fmla="*/ 450043 h 548582"/>
                <a:gd name="connsiteX7" fmla="*/ 545532 w 608344"/>
                <a:gd name="connsiteY7" fmla="*/ 394709 h 548582"/>
                <a:gd name="connsiteX8" fmla="*/ 481962 w 608344"/>
                <a:gd name="connsiteY8" fmla="*/ 296170 h 548582"/>
                <a:gd name="connsiteX9" fmla="*/ 608344 w 608344"/>
                <a:gd name="connsiteY9" fmla="*/ 422376 h 548582"/>
                <a:gd name="connsiteX10" fmla="*/ 481962 w 608344"/>
                <a:gd name="connsiteY10" fmla="*/ 548582 h 548582"/>
                <a:gd name="connsiteX11" fmla="*/ 355579 w 608344"/>
                <a:gd name="connsiteY11" fmla="*/ 422376 h 548582"/>
                <a:gd name="connsiteX12" fmla="*/ 481962 w 608344"/>
                <a:gd name="connsiteY12" fmla="*/ 296170 h 548582"/>
                <a:gd name="connsiteX13" fmla="*/ 255835 w 608344"/>
                <a:gd name="connsiteY13" fmla="*/ 446 h 548582"/>
                <a:gd name="connsiteX14" fmla="*/ 317801 w 608344"/>
                <a:gd name="connsiteY14" fmla="*/ 13616 h 548582"/>
                <a:gd name="connsiteX15" fmla="*/ 348072 w 608344"/>
                <a:gd name="connsiteY15" fmla="*/ 41661 h 548582"/>
                <a:gd name="connsiteX16" fmla="*/ 381190 w 608344"/>
                <a:gd name="connsiteY16" fmla="*/ 146831 h 548582"/>
                <a:gd name="connsiteX17" fmla="*/ 378913 w 608344"/>
                <a:gd name="connsiteY17" fmla="*/ 156211 h 548582"/>
                <a:gd name="connsiteX18" fmla="*/ 387833 w 608344"/>
                <a:gd name="connsiteY18" fmla="*/ 200458 h 548582"/>
                <a:gd name="connsiteX19" fmla="*/ 366387 w 608344"/>
                <a:gd name="connsiteY19" fmla="*/ 237694 h 548582"/>
                <a:gd name="connsiteX20" fmla="*/ 351393 w 608344"/>
                <a:gd name="connsiteY20" fmla="*/ 278720 h 548582"/>
                <a:gd name="connsiteX21" fmla="*/ 351393 w 608344"/>
                <a:gd name="connsiteY21" fmla="*/ 322873 h 548582"/>
                <a:gd name="connsiteX22" fmla="*/ 317611 w 608344"/>
                <a:gd name="connsiteY22" fmla="*/ 422358 h 548582"/>
                <a:gd name="connsiteX23" fmla="*/ 376635 w 608344"/>
                <a:gd name="connsiteY23" fmla="*/ 548088 h 548582"/>
                <a:gd name="connsiteX24" fmla="*/ 26855 w 608344"/>
                <a:gd name="connsiteY24" fmla="*/ 548088 h 548582"/>
                <a:gd name="connsiteX25" fmla="*/ 0 w 608344"/>
                <a:gd name="connsiteY25" fmla="*/ 521274 h 548582"/>
                <a:gd name="connsiteX26" fmla="*/ 0 w 608344"/>
                <a:gd name="connsiteY26" fmla="*/ 473806 h 548582"/>
                <a:gd name="connsiteX27" fmla="*/ 19453 w 608344"/>
                <a:gd name="connsiteY27" fmla="*/ 432969 h 548582"/>
                <a:gd name="connsiteX28" fmla="*/ 173751 w 608344"/>
                <a:gd name="connsiteY28" fmla="*/ 334242 h 548582"/>
                <a:gd name="connsiteX29" fmla="*/ 176408 w 608344"/>
                <a:gd name="connsiteY29" fmla="*/ 329884 h 548582"/>
                <a:gd name="connsiteX30" fmla="*/ 176408 w 608344"/>
                <a:gd name="connsiteY30" fmla="*/ 278720 h 548582"/>
                <a:gd name="connsiteX31" fmla="*/ 161320 w 608344"/>
                <a:gd name="connsiteY31" fmla="*/ 237694 h 548582"/>
                <a:gd name="connsiteX32" fmla="*/ 139969 w 608344"/>
                <a:gd name="connsiteY32" fmla="*/ 200458 h 548582"/>
                <a:gd name="connsiteX33" fmla="*/ 148320 w 608344"/>
                <a:gd name="connsiteY33" fmla="*/ 156211 h 548582"/>
                <a:gd name="connsiteX34" fmla="*/ 146042 w 608344"/>
                <a:gd name="connsiteY34" fmla="*/ 146736 h 548582"/>
                <a:gd name="connsiteX35" fmla="*/ 145758 w 608344"/>
                <a:gd name="connsiteY35" fmla="*/ 95099 h 548582"/>
                <a:gd name="connsiteX36" fmla="*/ 176029 w 608344"/>
                <a:gd name="connsiteY36" fmla="*/ 42135 h 548582"/>
                <a:gd name="connsiteX37" fmla="*/ 203928 w 608344"/>
                <a:gd name="connsiteY37" fmla="*/ 19017 h 548582"/>
                <a:gd name="connsiteX38" fmla="*/ 231162 w 608344"/>
                <a:gd name="connsiteY38" fmla="*/ 5089 h 548582"/>
                <a:gd name="connsiteX39" fmla="*/ 255835 w 608344"/>
                <a:gd name="connsiteY39" fmla="*/ 446 h 5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  <p:grpSp>
          <p:nvGrpSpPr>
            <p:cNvPr id="12" name="iṡḷïḋê"/>
            <p:cNvGrpSpPr/>
            <p:nvPr/>
          </p:nvGrpSpPr>
          <p:grpSpPr>
            <a:xfrm>
              <a:off x="1643642" y="1364228"/>
              <a:ext cx="3759763" cy="1416846"/>
              <a:chOff x="1643642" y="1364228"/>
              <a:chExt cx="3759763" cy="1416846"/>
            </a:xfrm>
          </p:grpSpPr>
          <p:sp>
            <p:nvSpPr>
              <p:cNvPr id="25" name="ïṩ1îḓê"/>
              <p:cNvSpPr/>
              <p:nvPr/>
            </p:nvSpPr>
            <p:spPr bwMode="auto">
              <a:xfrm>
                <a:off x="1782134" y="1800076"/>
                <a:ext cx="3621271" cy="980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i="1" dirty="0"/>
                  <a:t>正则表达式 </a:t>
                </a:r>
                <a:r>
                  <a:rPr lang="en-US" altLang="zh-CN" sz="1400" i="1" dirty="0"/>
                  <a:t>+ </a:t>
                </a:r>
                <a:r>
                  <a:rPr lang="zh-CN" altLang="en-US" sz="1400" i="1" dirty="0"/>
                  <a:t>各种属性模板</a:t>
                </a:r>
                <a:endParaRPr lang="en-US" altLang="zh-CN" sz="1400" i="1" dirty="0"/>
              </a:p>
            </p:txBody>
          </p:sp>
          <p:sp>
            <p:nvSpPr>
              <p:cNvPr id="26" name="îṡḷíḑê"/>
              <p:cNvSpPr txBox="1"/>
              <p:nvPr/>
            </p:nvSpPr>
            <p:spPr bwMode="auto">
              <a:xfrm>
                <a:off x="1643642" y="1364228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/>
                  <a:t>基于规则与模板</a:t>
                </a:r>
                <a:endParaRPr lang="zh-CN" altLang="en-US" sz="2400" b="1" dirty="0"/>
              </a:p>
            </p:txBody>
          </p:sp>
        </p:grpSp>
        <p:sp>
          <p:nvSpPr>
            <p:cNvPr id="13" name="íṥ1ïḓê"/>
            <p:cNvSpPr/>
            <p:nvPr/>
          </p:nvSpPr>
          <p:spPr>
            <a:xfrm>
              <a:off x="757794" y="3101155"/>
              <a:ext cx="814912" cy="8149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 sz="3200"/>
              </a:pPr>
              <a:endParaRPr sz="1600"/>
            </a:p>
          </p:txBody>
        </p:sp>
        <p:sp>
          <p:nvSpPr>
            <p:cNvPr id="14" name="îṧľiḋé"/>
            <p:cNvSpPr/>
            <p:nvPr/>
          </p:nvSpPr>
          <p:spPr>
            <a:xfrm>
              <a:off x="966541" y="3310201"/>
              <a:ext cx="397413" cy="396813"/>
            </a:xfrm>
            <a:custGeom>
              <a:avLst/>
              <a:gdLst>
                <a:gd name="T0" fmla="*/ 6827 w 6827"/>
                <a:gd name="T1" fmla="*/ 878 h 6827"/>
                <a:gd name="T2" fmla="*/ 5803 w 6827"/>
                <a:gd name="T3" fmla="*/ 1024 h 6827"/>
                <a:gd name="T4" fmla="*/ 5949 w 6827"/>
                <a:gd name="T5" fmla="*/ 0 h 6827"/>
                <a:gd name="T6" fmla="*/ 5170 w 6827"/>
                <a:gd name="T7" fmla="*/ 779 h 6827"/>
                <a:gd name="T8" fmla="*/ 3310 w 6827"/>
                <a:gd name="T9" fmla="*/ 207 h 6827"/>
                <a:gd name="T10" fmla="*/ 0 w 6827"/>
                <a:gd name="T11" fmla="*/ 3517 h 6827"/>
                <a:gd name="T12" fmla="*/ 3310 w 6827"/>
                <a:gd name="T13" fmla="*/ 6827 h 6827"/>
                <a:gd name="T14" fmla="*/ 6620 w 6827"/>
                <a:gd name="T15" fmla="*/ 3517 h 6827"/>
                <a:gd name="T16" fmla="*/ 6048 w 6827"/>
                <a:gd name="T17" fmla="*/ 1657 h 6827"/>
                <a:gd name="T18" fmla="*/ 6827 w 6827"/>
                <a:gd name="T19" fmla="*/ 878 h 6827"/>
                <a:gd name="T20" fmla="*/ 3310 w 6827"/>
                <a:gd name="T21" fmla="*/ 5999 h 6827"/>
                <a:gd name="T22" fmla="*/ 827 w 6827"/>
                <a:gd name="T23" fmla="*/ 3517 h 6827"/>
                <a:gd name="T24" fmla="*/ 3310 w 6827"/>
                <a:gd name="T25" fmla="*/ 1034 h 6827"/>
                <a:gd name="T26" fmla="*/ 4832 w 6827"/>
                <a:gd name="T27" fmla="*/ 1556 h 6827"/>
                <a:gd name="T28" fmla="*/ 4240 w 6827"/>
                <a:gd name="T29" fmla="*/ 2148 h 6827"/>
                <a:gd name="T30" fmla="*/ 3310 w 6827"/>
                <a:gd name="T31" fmla="*/ 1862 h 6827"/>
                <a:gd name="T32" fmla="*/ 1655 w 6827"/>
                <a:gd name="T33" fmla="*/ 3517 h 6827"/>
                <a:gd name="T34" fmla="*/ 3310 w 6827"/>
                <a:gd name="T35" fmla="*/ 5172 h 6827"/>
                <a:gd name="T36" fmla="*/ 4965 w 6827"/>
                <a:gd name="T37" fmla="*/ 3517 h 6827"/>
                <a:gd name="T38" fmla="*/ 4679 w 6827"/>
                <a:gd name="T39" fmla="*/ 2587 h 6827"/>
                <a:gd name="T40" fmla="*/ 5271 w 6827"/>
                <a:gd name="T41" fmla="*/ 1995 h 6827"/>
                <a:gd name="T42" fmla="*/ 5792 w 6827"/>
                <a:gd name="T43" fmla="*/ 3517 h 6827"/>
                <a:gd name="T44" fmla="*/ 3310 w 6827"/>
                <a:gd name="T45" fmla="*/ 5999 h 6827"/>
                <a:gd name="T46" fmla="*/ 3170 w 6827"/>
                <a:gd name="T47" fmla="*/ 3657 h 6827"/>
                <a:gd name="T48" fmla="*/ 3609 w 6827"/>
                <a:gd name="T49" fmla="*/ 3657 h 6827"/>
                <a:gd name="T50" fmla="*/ 4072 w 6827"/>
                <a:gd name="T51" fmla="*/ 3194 h 6827"/>
                <a:gd name="T52" fmla="*/ 4137 w 6827"/>
                <a:gd name="T53" fmla="*/ 3517 h 6827"/>
                <a:gd name="T54" fmla="*/ 3310 w 6827"/>
                <a:gd name="T55" fmla="*/ 4344 h 6827"/>
                <a:gd name="T56" fmla="*/ 2482 w 6827"/>
                <a:gd name="T57" fmla="*/ 3517 h 6827"/>
                <a:gd name="T58" fmla="*/ 3310 w 6827"/>
                <a:gd name="T59" fmla="*/ 2689 h 6827"/>
                <a:gd name="T60" fmla="*/ 3633 w 6827"/>
                <a:gd name="T61" fmla="*/ 2755 h 6827"/>
                <a:gd name="T62" fmla="*/ 3170 w 6827"/>
                <a:gd name="T63" fmla="*/ 3218 h 6827"/>
                <a:gd name="T64" fmla="*/ 3170 w 6827"/>
                <a:gd name="T65" fmla="*/ 3657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27" h="6827">
                  <a:moveTo>
                    <a:pt x="6827" y="878"/>
                  </a:moveTo>
                  <a:lnTo>
                    <a:pt x="5803" y="1024"/>
                  </a:lnTo>
                  <a:lnTo>
                    <a:pt x="5949" y="0"/>
                  </a:lnTo>
                  <a:lnTo>
                    <a:pt x="5170" y="779"/>
                  </a:lnTo>
                  <a:cubicBezTo>
                    <a:pt x="4640" y="418"/>
                    <a:pt x="4000" y="207"/>
                    <a:pt x="3310" y="207"/>
                  </a:cubicBezTo>
                  <a:cubicBezTo>
                    <a:pt x="1482" y="207"/>
                    <a:pt x="0" y="1689"/>
                    <a:pt x="0" y="3517"/>
                  </a:cubicBezTo>
                  <a:cubicBezTo>
                    <a:pt x="0" y="5345"/>
                    <a:pt x="1482" y="6827"/>
                    <a:pt x="3310" y="6827"/>
                  </a:cubicBezTo>
                  <a:cubicBezTo>
                    <a:pt x="5138" y="6827"/>
                    <a:pt x="6620" y="5345"/>
                    <a:pt x="6620" y="3517"/>
                  </a:cubicBezTo>
                  <a:cubicBezTo>
                    <a:pt x="6620" y="2827"/>
                    <a:pt x="6409" y="2187"/>
                    <a:pt x="6048" y="1657"/>
                  </a:cubicBezTo>
                  <a:lnTo>
                    <a:pt x="6827" y="878"/>
                  </a:lnTo>
                  <a:close/>
                  <a:moveTo>
                    <a:pt x="3310" y="5999"/>
                  </a:moveTo>
                  <a:cubicBezTo>
                    <a:pt x="1939" y="5999"/>
                    <a:pt x="827" y="4888"/>
                    <a:pt x="827" y="3517"/>
                  </a:cubicBezTo>
                  <a:cubicBezTo>
                    <a:pt x="827" y="2146"/>
                    <a:pt x="1939" y="1034"/>
                    <a:pt x="3310" y="1034"/>
                  </a:cubicBezTo>
                  <a:cubicBezTo>
                    <a:pt x="3884" y="1034"/>
                    <a:pt x="4412" y="1229"/>
                    <a:pt x="4832" y="1556"/>
                  </a:cubicBezTo>
                  <a:lnTo>
                    <a:pt x="4240" y="2148"/>
                  </a:lnTo>
                  <a:cubicBezTo>
                    <a:pt x="3975" y="1967"/>
                    <a:pt x="3655" y="1862"/>
                    <a:pt x="3310" y="1862"/>
                  </a:cubicBezTo>
                  <a:cubicBezTo>
                    <a:pt x="2396" y="1862"/>
                    <a:pt x="1655" y="2603"/>
                    <a:pt x="1655" y="3517"/>
                  </a:cubicBezTo>
                  <a:cubicBezTo>
                    <a:pt x="1655" y="4431"/>
                    <a:pt x="2396" y="5172"/>
                    <a:pt x="3310" y="5172"/>
                  </a:cubicBezTo>
                  <a:cubicBezTo>
                    <a:pt x="4224" y="5172"/>
                    <a:pt x="4965" y="4431"/>
                    <a:pt x="4965" y="3517"/>
                  </a:cubicBezTo>
                  <a:cubicBezTo>
                    <a:pt x="4965" y="3172"/>
                    <a:pt x="4859" y="2852"/>
                    <a:pt x="4679" y="2587"/>
                  </a:cubicBezTo>
                  <a:lnTo>
                    <a:pt x="5271" y="1995"/>
                  </a:lnTo>
                  <a:cubicBezTo>
                    <a:pt x="5598" y="2415"/>
                    <a:pt x="5792" y="2943"/>
                    <a:pt x="5792" y="3517"/>
                  </a:cubicBezTo>
                  <a:cubicBezTo>
                    <a:pt x="5792" y="4888"/>
                    <a:pt x="4681" y="5999"/>
                    <a:pt x="3310" y="5999"/>
                  </a:cubicBezTo>
                  <a:close/>
                  <a:moveTo>
                    <a:pt x="3170" y="3657"/>
                  </a:moveTo>
                  <a:cubicBezTo>
                    <a:pt x="3291" y="3778"/>
                    <a:pt x="3487" y="3778"/>
                    <a:pt x="3609" y="3657"/>
                  </a:cubicBezTo>
                  <a:lnTo>
                    <a:pt x="4072" y="3194"/>
                  </a:lnTo>
                  <a:cubicBezTo>
                    <a:pt x="4114" y="3293"/>
                    <a:pt x="4137" y="3402"/>
                    <a:pt x="4137" y="3517"/>
                  </a:cubicBezTo>
                  <a:cubicBezTo>
                    <a:pt x="4137" y="3974"/>
                    <a:pt x="3767" y="4344"/>
                    <a:pt x="3310" y="4344"/>
                  </a:cubicBezTo>
                  <a:cubicBezTo>
                    <a:pt x="2853" y="4344"/>
                    <a:pt x="2482" y="3974"/>
                    <a:pt x="2482" y="3517"/>
                  </a:cubicBezTo>
                  <a:cubicBezTo>
                    <a:pt x="2482" y="3060"/>
                    <a:pt x="2853" y="2689"/>
                    <a:pt x="3310" y="2689"/>
                  </a:cubicBezTo>
                  <a:cubicBezTo>
                    <a:pt x="3425" y="2689"/>
                    <a:pt x="3534" y="2713"/>
                    <a:pt x="3633" y="2755"/>
                  </a:cubicBezTo>
                  <a:lnTo>
                    <a:pt x="3170" y="3218"/>
                  </a:lnTo>
                  <a:cubicBezTo>
                    <a:pt x="3049" y="3339"/>
                    <a:pt x="3049" y="3536"/>
                    <a:pt x="3170" y="3657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600"/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3" name="iŝ1ïḋé"/>
            <p:cNvSpPr/>
            <p:nvPr/>
          </p:nvSpPr>
          <p:spPr bwMode="auto">
            <a:xfrm>
              <a:off x="1780775" y="3513687"/>
              <a:ext cx="3622790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i="1" dirty="0"/>
                <a:t>句法依存分析 </a:t>
              </a:r>
              <a:r>
                <a:rPr lang="en-US" altLang="zh-CN" sz="1400" i="1" dirty="0"/>
                <a:t>+ </a:t>
              </a:r>
              <a:r>
                <a:rPr lang="zh-CN" altLang="en-US" sz="1400" i="1" dirty="0"/>
                <a:t>各种特征抽取</a:t>
              </a:r>
              <a:endParaRPr lang="zh-CN" altLang="en-US" sz="1400" i="1" dirty="0"/>
            </a:p>
          </p:txBody>
        </p:sp>
        <p:sp>
          <p:nvSpPr>
            <p:cNvPr id="16" name="ïṥļiďé"/>
            <p:cNvSpPr/>
            <p:nvPr/>
          </p:nvSpPr>
          <p:spPr>
            <a:xfrm>
              <a:off x="757794" y="4880504"/>
              <a:ext cx="814912" cy="8149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 sz="3200"/>
              </a:pPr>
              <a:endParaRPr sz="1600"/>
            </a:p>
          </p:txBody>
        </p:sp>
        <p:sp>
          <p:nvSpPr>
            <p:cNvPr id="17" name="ïślîďê"/>
            <p:cNvSpPr/>
            <p:nvPr/>
          </p:nvSpPr>
          <p:spPr>
            <a:xfrm>
              <a:off x="966544" y="5092556"/>
              <a:ext cx="397413" cy="390807"/>
            </a:xfrm>
            <a:custGeom>
              <a:avLst/>
              <a:gdLst>
                <a:gd name="connsiteX0" fmla="*/ 456994 w 608276"/>
                <a:gd name="connsiteY0" fmla="*/ 405323 h 598165"/>
                <a:gd name="connsiteX1" fmla="*/ 497808 w 608276"/>
                <a:gd name="connsiteY1" fmla="*/ 445806 h 598165"/>
                <a:gd name="connsiteX2" fmla="*/ 456994 w 608276"/>
                <a:gd name="connsiteY2" fmla="*/ 486289 h 598165"/>
                <a:gd name="connsiteX3" fmla="*/ 416180 w 608276"/>
                <a:gd name="connsiteY3" fmla="*/ 445806 h 598165"/>
                <a:gd name="connsiteX4" fmla="*/ 456994 w 608276"/>
                <a:gd name="connsiteY4" fmla="*/ 405323 h 598165"/>
                <a:gd name="connsiteX5" fmla="*/ 442523 w 608276"/>
                <a:gd name="connsiteY5" fmla="*/ 328967 h 598165"/>
                <a:gd name="connsiteX6" fmla="*/ 431163 w 608276"/>
                <a:gd name="connsiteY6" fmla="*/ 339797 h 598165"/>
                <a:gd name="connsiteX7" fmla="*/ 431163 w 608276"/>
                <a:gd name="connsiteY7" fmla="*/ 357331 h 598165"/>
                <a:gd name="connsiteX8" fmla="*/ 412574 w 608276"/>
                <a:gd name="connsiteY8" fmla="*/ 365067 h 598165"/>
                <a:gd name="connsiteX9" fmla="*/ 400182 w 608276"/>
                <a:gd name="connsiteY9" fmla="*/ 352690 h 598165"/>
                <a:gd name="connsiteX10" fmla="*/ 384691 w 608276"/>
                <a:gd name="connsiteY10" fmla="*/ 352690 h 598165"/>
                <a:gd name="connsiteX11" fmla="*/ 363520 w 608276"/>
                <a:gd name="connsiteY11" fmla="*/ 373318 h 598165"/>
                <a:gd name="connsiteX12" fmla="*/ 363520 w 608276"/>
                <a:gd name="connsiteY12" fmla="*/ 389305 h 598165"/>
                <a:gd name="connsiteX13" fmla="*/ 376429 w 608276"/>
                <a:gd name="connsiteY13" fmla="*/ 401682 h 598165"/>
                <a:gd name="connsiteX14" fmla="*/ 368683 w 608276"/>
                <a:gd name="connsiteY14" fmla="*/ 420247 h 598165"/>
                <a:gd name="connsiteX15" fmla="*/ 351127 w 608276"/>
                <a:gd name="connsiteY15" fmla="*/ 420247 h 598165"/>
                <a:gd name="connsiteX16" fmla="*/ 339767 w 608276"/>
                <a:gd name="connsiteY16" fmla="*/ 431077 h 598165"/>
                <a:gd name="connsiteX17" fmla="*/ 339767 w 608276"/>
                <a:gd name="connsiteY17" fmla="*/ 460472 h 598165"/>
                <a:gd name="connsiteX18" fmla="*/ 351127 w 608276"/>
                <a:gd name="connsiteY18" fmla="*/ 471302 h 598165"/>
                <a:gd name="connsiteX19" fmla="*/ 368683 w 608276"/>
                <a:gd name="connsiteY19" fmla="*/ 471302 h 598165"/>
                <a:gd name="connsiteX20" fmla="*/ 376429 w 608276"/>
                <a:gd name="connsiteY20" fmla="*/ 489867 h 598165"/>
                <a:gd name="connsiteX21" fmla="*/ 363520 w 608276"/>
                <a:gd name="connsiteY21" fmla="*/ 502244 h 598165"/>
                <a:gd name="connsiteX22" fmla="*/ 360422 w 608276"/>
                <a:gd name="connsiteY22" fmla="*/ 510495 h 598165"/>
                <a:gd name="connsiteX23" fmla="*/ 363520 w 608276"/>
                <a:gd name="connsiteY23" fmla="*/ 518231 h 598165"/>
                <a:gd name="connsiteX24" fmla="*/ 384691 w 608276"/>
                <a:gd name="connsiteY24" fmla="*/ 538859 h 598165"/>
                <a:gd name="connsiteX25" fmla="*/ 400182 w 608276"/>
                <a:gd name="connsiteY25" fmla="*/ 538859 h 598165"/>
                <a:gd name="connsiteX26" fmla="*/ 412574 w 608276"/>
                <a:gd name="connsiteY26" fmla="*/ 526482 h 598165"/>
                <a:gd name="connsiteX27" fmla="*/ 431163 w 608276"/>
                <a:gd name="connsiteY27" fmla="*/ 534218 h 598165"/>
                <a:gd name="connsiteX28" fmla="*/ 431163 w 608276"/>
                <a:gd name="connsiteY28" fmla="*/ 551752 h 598165"/>
                <a:gd name="connsiteX29" fmla="*/ 442523 w 608276"/>
                <a:gd name="connsiteY29" fmla="*/ 562581 h 598165"/>
                <a:gd name="connsiteX30" fmla="*/ 471440 w 608276"/>
                <a:gd name="connsiteY30" fmla="*/ 562581 h 598165"/>
                <a:gd name="connsiteX31" fmla="*/ 482800 w 608276"/>
                <a:gd name="connsiteY31" fmla="*/ 551752 h 598165"/>
                <a:gd name="connsiteX32" fmla="*/ 482800 w 608276"/>
                <a:gd name="connsiteY32" fmla="*/ 534218 h 598165"/>
                <a:gd name="connsiteX33" fmla="*/ 501389 w 608276"/>
                <a:gd name="connsiteY33" fmla="*/ 526482 h 598165"/>
                <a:gd name="connsiteX34" fmla="*/ 513782 w 608276"/>
                <a:gd name="connsiteY34" fmla="*/ 538859 h 598165"/>
                <a:gd name="connsiteX35" fmla="*/ 529272 w 608276"/>
                <a:gd name="connsiteY35" fmla="*/ 538859 h 598165"/>
                <a:gd name="connsiteX36" fmla="*/ 550443 w 608276"/>
                <a:gd name="connsiteY36" fmla="*/ 518231 h 598165"/>
                <a:gd name="connsiteX37" fmla="*/ 550443 w 608276"/>
                <a:gd name="connsiteY37" fmla="*/ 502244 h 598165"/>
                <a:gd name="connsiteX38" fmla="*/ 537534 w 608276"/>
                <a:gd name="connsiteY38" fmla="*/ 489867 h 598165"/>
                <a:gd name="connsiteX39" fmla="*/ 545280 w 608276"/>
                <a:gd name="connsiteY39" fmla="*/ 471302 h 598165"/>
                <a:gd name="connsiteX40" fmla="*/ 562836 w 608276"/>
                <a:gd name="connsiteY40" fmla="*/ 471302 h 598165"/>
                <a:gd name="connsiteX41" fmla="*/ 574196 w 608276"/>
                <a:gd name="connsiteY41" fmla="*/ 460472 h 598165"/>
                <a:gd name="connsiteX42" fmla="*/ 574196 w 608276"/>
                <a:gd name="connsiteY42" fmla="*/ 431077 h 598165"/>
                <a:gd name="connsiteX43" fmla="*/ 562836 w 608276"/>
                <a:gd name="connsiteY43" fmla="*/ 420247 h 598165"/>
                <a:gd name="connsiteX44" fmla="*/ 545280 w 608276"/>
                <a:gd name="connsiteY44" fmla="*/ 420247 h 598165"/>
                <a:gd name="connsiteX45" fmla="*/ 537534 w 608276"/>
                <a:gd name="connsiteY45" fmla="*/ 401682 h 598165"/>
                <a:gd name="connsiteX46" fmla="*/ 550443 w 608276"/>
                <a:gd name="connsiteY46" fmla="*/ 389305 h 598165"/>
                <a:gd name="connsiteX47" fmla="*/ 553542 w 608276"/>
                <a:gd name="connsiteY47" fmla="*/ 381053 h 598165"/>
                <a:gd name="connsiteX48" fmla="*/ 550443 w 608276"/>
                <a:gd name="connsiteY48" fmla="*/ 373318 h 598165"/>
                <a:gd name="connsiteX49" fmla="*/ 529272 w 608276"/>
                <a:gd name="connsiteY49" fmla="*/ 352690 h 598165"/>
                <a:gd name="connsiteX50" fmla="*/ 513782 w 608276"/>
                <a:gd name="connsiteY50" fmla="*/ 352690 h 598165"/>
                <a:gd name="connsiteX51" fmla="*/ 501389 w 608276"/>
                <a:gd name="connsiteY51" fmla="*/ 365067 h 598165"/>
                <a:gd name="connsiteX52" fmla="*/ 482800 w 608276"/>
                <a:gd name="connsiteY52" fmla="*/ 357331 h 598165"/>
                <a:gd name="connsiteX53" fmla="*/ 482800 w 608276"/>
                <a:gd name="connsiteY53" fmla="*/ 339797 h 598165"/>
                <a:gd name="connsiteX54" fmla="*/ 471440 w 608276"/>
                <a:gd name="connsiteY54" fmla="*/ 328967 h 598165"/>
                <a:gd name="connsiteX55" fmla="*/ 1033 w 608276"/>
                <a:gd name="connsiteY55" fmla="*/ 207261 h 598165"/>
                <a:gd name="connsiteX56" fmla="*/ 240109 w 608276"/>
                <a:gd name="connsiteY56" fmla="*/ 288227 h 598165"/>
                <a:gd name="connsiteX57" fmla="*/ 478669 w 608276"/>
                <a:gd name="connsiteY57" fmla="*/ 207261 h 598165"/>
                <a:gd name="connsiteX58" fmla="*/ 479702 w 608276"/>
                <a:gd name="connsiteY58" fmla="*/ 213450 h 598165"/>
                <a:gd name="connsiteX59" fmla="*/ 479702 w 608276"/>
                <a:gd name="connsiteY59" fmla="*/ 290289 h 598165"/>
                <a:gd name="connsiteX60" fmla="*/ 508618 w 608276"/>
                <a:gd name="connsiteY60" fmla="*/ 310402 h 598165"/>
                <a:gd name="connsiteX61" fmla="*/ 552509 w 608276"/>
                <a:gd name="connsiteY61" fmla="*/ 323810 h 598165"/>
                <a:gd name="connsiteX62" fmla="*/ 573163 w 608276"/>
                <a:gd name="connsiteY62" fmla="*/ 344438 h 598165"/>
                <a:gd name="connsiteX63" fmla="*/ 587621 w 608276"/>
                <a:gd name="connsiteY63" fmla="*/ 378991 h 598165"/>
                <a:gd name="connsiteX64" fmla="*/ 586589 w 608276"/>
                <a:gd name="connsiteY64" fmla="*/ 388273 h 598165"/>
                <a:gd name="connsiteX65" fmla="*/ 608276 w 608276"/>
                <a:gd name="connsiteY65" fmla="*/ 428498 h 598165"/>
                <a:gd name="connsiteX66" fmla="*/ 608276 w 608276"/>
                <a:gd name="connsiteY66" fmla="*/ 457893 h 598165"/>
                <a:gd name="connsiteX67" fmla="*/ 586589 w 608276"/>
                <a:gd name="connsiteY67" fmla="*/ 498634 h 598165"/>
                <a:gd name="connsiteX68" fmla="*/ 573163 w 608276"/>
                <a:gd name="connsiteY68" fmla="*/ 542469 h 598165"/>
                <a:gd name="connsiteX69" fmla="*/ 552509 w 608276"/>
                <a:gd name="connsiteY69" fmla="*/ 563097 h 598165"/>
                <a:gd name="connsiteX70" fmla="*/ 508618 w 608276"/>
                <a:gd name="connsiteY70" fmla="*/ 576505 h 598165"/>
                <a:gd name="connsiteX71" fmla="*/ 467825 w 608276"/>
                <a:gd name="connsiteY71" fmla="*/ 598165 h 598165"/>
                <a:gd name="connsiteX72" fmla="*/ 438392 w 608276"/>
                <a:gd name="connsiteY72" fmla="*/ 598165 h 598165"/>
                <a:gd name="connsiteX73" fmla="*/ 397600 w 608276"/>
                <a:gd name="connsiteY73" fmla="*/ 576505 h 598165"/>
                <a:gd name="connsiteX74" fmla="*/ 361971 w 608276"/>
                <a:gd name="connsiteY74" fmla="*/ 569286 h 598165"/>
                <a:gd name="connsiteX75" fmla="*/ 240109 w 608276"/>
                <a:gd name="connsiteY75" fmla="*/ 581663 h 598165"/>
                <a:gd name="connsiteX76" fmla="*/ 0 w 608276"/>
                <a:gd name="connsiteY76" fmla="*/ 493993 h 598165"/>
                <a:gd name="connsiteX77" fmla="*/ 0 w 608276"/>
                <a:gd name="connsiteY77" fmla="*/ 382085 h 598165"/>
                <a:gd name="connsiteX78" fmla="*/ 1033 w 608276"/>
                <a:gd name="connsiteY78" fmla="*/ 375896 h 598165"/>
                <a:gd name="connsiteX79" fmla="*/ 240109 w 608276"/>
                <a:gd name="connsiteY79" fmla="*/ 456862 h 598165"/>
                <a:gd name="connsiteX80" fmla="*/ 297942 w 608276"/>
                <a:gd name="connsiteY80" fmla="*/ 454284 h 598165"/>
                <a:gd name="connsiteX81" fmla="*/ 297942 w 608276"/>
                <a:gd name="connsiteY81" fmla="*/ 428498 h 598165"/>
                <a:gd name="connsiteX82" fmla="*/ 302073 w 608276"/>
                <a:gd name="connsiteY82" fmla="*/ 409933 h 598165"/>
                <a:gd name="connsiteX83" fmla="*/ 240109 w 608276"/>
                <a:gd name="connsiteY83" fmla="*/ 413027 h 598165"/>
                <a:gd name="connsiteX84" fmla="*/ 0 w 608276"/>
                <a:gd name="connsiteY84" fmla="*/ 325357 h 598165"/>
                <a:gd name="connsiteX85" fmla="*/ 0 w 608276"/>
                <a:gd name="connsiteY85" fmla="*/ 213450 h 598165"/>
                <a:gd name="connsiteX86" fmla="*/ 1033 w 608276"/>
                <a:gd name="connsiteY86" fmla="*/ 207261 h 598165"/>
                <a:gd name="connsiteX87" fmla="*/ 240129 w 608276"/>
                <a:gd name="connsiteY87" fmla="*/ 0 h 598165"/>
                <a:gd name="connsiteX88" fmla="*/ 479742 w 608276"/>
                <a:gd name="connsiteY88" fmla="*/ 87137 h 598165"/>
                <a:gd name="connsiteX89" fmla="*/ 479742 w 608276"/>
                <a:gd name="connsiteY89" fmla="*/ 158806 h 598165"/>
                <a:gd name="connsiteX90" fmla="*/ 240129 w 608276"/>
                <a:gd name="connsiteY90" fmla="*/ 246459 h 598165"/>
                <a:gd name="connsiteX91" fmla="*/ 0 w 608276"/>
                <a:gd name="connsiteY91" fmla="*/ 158806 h 598165"/>
                <a:gd name="connsiteX92" fmla="*/ 0 w 608276"/>
                <a:gd name="connsiteY92" fmla="*/ 87137 h 598165"/>
                <a:gd name="connsiteX93" fmla="*/ 240129 w 608276"/>
                <a:gd name="connsiteY93" fmla="*/ 0 h 598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608276" h="598165">
                  <a:moveTo>
                    <a:pt x="456994" y="405323"/>
                  </a:moveTo>
                  <a:cubicBezTo>
                    <a:pt x="479535" y="405323"/>
                    <a:pt x="497808" y="423448"/>
                    <a:pt x="497808" y="445806"/>
                  </a:cubicBezTo>
                  <a:cubicBezTo>
                    <a:pt x="497808" y="468164"/>
                    <a:pt x="479535" y="486289"/>
                    <a:pt x="456994" y="486289"/>
                  </a:cubicBezTo>
                  <a:cubicBezTo>
                    <a:pt x="434453" y="486289"/>
                    <a:pt x="416180" y="468164"/>
                    <a:pt x="416180" y="445806"/>
                  </a:cubicBezTo>
                  <a:cubicBezTo>
                    <a:pt x="416180" y="423448"/>
                    <a:pt x="434453" y="405323"/>
                    <a:pt x="456994" y="405323"/>
                  </a:cubicBezTo>
                  <a:close/>
                  <a:moveTo>
                    <a:pt x="442523" y="328967"/>
                  </a:moveTo>
                  <a:cubicBezTo>
                    <a:pt x="436327" y="328967"/>
                    <a:pt x="431163" y="333609"/>
                    <a:pt x="431163" y="339797"/>
                  </a:cubicBezTo>
                  <a:lnTo>
                    <a:pt x="431163" y="357331"/>
                  </a:lnTo>
                  <a:cubicBezTo>
                    <a:pt x="424967" y="359394"/>
                    <a:pt x="418771" y="361972"/>
                    <a:pt x="412574" y="365067"/>
                  </a:cubicBezTo>
                  <a:lnTo>
                    <a:pt x="400182" y="352690"/>
                  </a:lnTo>
                  <a:cubicBezTo>
                    <a:pt x="396051" y="348564"/>
                    <a:pt x="388822" y="348564"/>
                    <a:pt x="384691" y="352690"/>
                  </a:cubicBezTo>
                  <a:lnTo>
                    <a:pt x="363520" y="373318"/>
                  </a:lnTo>
                  <a:cubicBezTo>
                    <a:pt x="359389" y="377959"/>
                    <a:pt x="359389" y="384663"/>
                    <a:pt x="363520" y="389305"/>
                  </a:cubicBezTo>
                  <a:lnTo>
                    <a:pt x="376429" y="401682"/>
                  </a:lnTo>
                  <a:cubicBezTo>
                    <a:pt x="372814" y="407354"/>
                    <a:pt x="370749" y="413543"/>
                    <a:pt x="368683" y="420247"/>
                  </a:cubicBezTo>
                  <a:lnTo>
                    <a:pt x="351127" y="420247"/>
                  </a:lnTo>
                  <a:cubicBezTo>
                    <a:pt x="344931" y="420247"/>
                    <a:pt x="339767" y="424888"/>
                    <a:pt x="339767" y="431077"/>
                  </a:cubicBezTo>
                  <a:lnTo>
                    <a:pt x="339767" y="460472"/>
                  </a:lnTo>
                  <a:cubicBezTo>
                    <a:pt x="339767" y="466660"/>
                    <a:pt x="344931" y="471302"/>
                    <a:pt x="351127" y="471302"/>
                  </a:cubicBezTo>
                  <a:lnTo>
                    <a:pt x="368683" y="471302"/>
                  </a:lnTo>
                  <a:cubicBezTo>
                    <a:pt x="370749" y="478006"/>
                    <a:pt x="372814" y="484194"/>
                    <a:pt x="376429" y="489867"/>
                  </a:cubicBezTo>
                  <a:lnTo>
                    <a:pt x="363520" y="502244"/>
                  </a:lnTo>
                  <a:cubicBezTo>
                    <a:pt x="361454" y="504307"/>
                    <a:pt x="360422" y="507401"/>
                    <a:pt x="360422" y="510495"/>
                  </a:cubicBezTo>
                  <a:cubicBezTo>
                    <a:pt x="360422" y="513074"/>
                    <a:pt x="361454" y="516168"/>
                    <a:pt x="363520" y="518231"/>
                  </a:cubicBezTo>
                  <a:lnTo>
                    <a:pt x="384691" y="538859"/>
                  </a:lnTo>
                  <a:cubicBezTo>
                    <a:pt x="388305" y="542985"/>
                    <a:pt x="396051" y="542985"/>
                    <a:pt x="400182" y="538859"/>
                  </a:cubicBezTo>
                  <a:lnTo>
                    <a:pt x="412574" y="526482"/>
                  </a:lnTo>
                  <a:cubicBezTo>
                    <a:pt x="418771" y="529576"/>
                    <a:pt x="424967" y="532155"/>
                    <a:pt x="431163" y="534218"/>
                  </a:cubicBezTo>
                  <a:lnTo>
                    <a:pt x="431163" y="551752"/>
                  </a:lnTo>
                  <a:cubicBezTo>
                    <a:pt x="431163" y="557940"/>
                    <a:pt x="436327" y="562581"/>
                    <a:pt x="442523" y="562581"/>
                  </a:cubicBezTo>
                  <a:lnTo>
                    <a:pt x="471440" y="562581"/>
                  </a:lnTo>
                  <a:cubicBezTo>
                    <a:pt x="477636" y="562581"/>
                    <a:pt x="482800" y="557940"/>
                    <a:pt x="482800" y="551752"/>
                  </a:cubicBezTo>
                  <a:lnTo>
                    <a:pt x="482800" y="534218"/>
                  </a:lnTo>
                  <a:cubicBezTo>
                    <a:pt x="488996" y="532155"/>
                    <a:pt x="495192" y="529576"/>
                    <a:pt x="501389" y="526482"/>
                  </a:cubicBezTo>
                  <a:lnTo>
                    <a:pt x="513782" y="538859"/>
                  </a:lnTo>
                  <a:cubicBezTo>
                    <a:pt x="517912" y="542985"/>
                    <a:pt x="525142" y="542985"/>
                    <a:pt x="529272" y="538859"/>
                  </a:cubicBezTo>
                  <a:lnTo>
                    <a:pt x="550443" y="518231"/>
                  </a:lnTo>
                  <a:cubicBezTo>
                    <a:pt x="554574" y="513590"/>
                    <a:pt x="554574" y="506885"/>
                    <a:pt x="550443" y="502244"/>
                  </a:cubicBezTo>
                  <a:lnTo>
                    <a:pt x="537534" y="489867"/>
                  </a:lnTo>
                  <a:cubicBezTo>
                    <a:pt x="540632" y="484194"/>
                    <a:pt x="543214" y="478006"/>
                    <a:pt x="545280" y="471302"/>
                  </a:cubicBezTo>
                  <a:lnTo>
                    <a:pt x="562836" y="471302"/>
                  </a:lnTo>
                  <a:cubicBezTo>
                    <a:pt x="569032" y="471302"/>
                    <a:pt x="574196" y="466660"/>
                    <a:pt x="574196" y="460472"/>
                  </a:cubicBezTo>
                  <a:lnTo>
                    <a:pt x="574196" y="431077"/>
                  </a:lnTo>
                  <a:cubicBezTo>
                    <a:pt x="574196" y="424888"/>
                    <a:pt x="569032" y="420247"/>
                    <a:pt x="562836" y="420247"/>
                  </a:cubicBezTo>
                  <a:lnTo>
                    <a:pt x="545280" y="420247"/>
                  </a:lnTo>
                  <a:cubicBezTo>
                    <a:pt x="543214" y="413543"/>
                    <a:pt x="540632" y="407354"/>
                    <a:pt x="537534" y="401682"/>
                  </a:cubicBezTo>
                  <a:lnTo>
                    <a:pt x="550443" y="389305"/>
                  </a:lnTo>
                  <a:cubicBezTo>
                    <a:pt x="552509" y="387242"/>
                    <a:pt x="553542" y="384148"/>
                    <a:pt x="553542" y="381053"/>
                  </a:cubicBezTo>
                  <a:cubicBezTo>
                    <a:pt x="553542" y="378475"/>
                    <a:pt x="552509" y="375381"/>
                    <a:pt x="550443" y="373318"/>
                  </a:cubicBezTo>
                  <a:lnTo>
                    <a:pt x="529272" y="352690"/>
                  </a:lnTo>
                  <a:cubicBezTo>
                    <a:pt x="525658" y="348564"/>
                    <a:pt x="517912" y="348564"/>
                    <a:pt x="513782" y="352690"/>
                  </a:cubicBezTo>
                  <a:lnTo>
                    <a:pt x="501389" y="365067"/>
                  </a:lnTo>
                  <a:cubicBezTo>
                    <a:pt x="495192" y="361972"/>
                    <a:pt x="488996" y="359394"/>
                    <a:pt x="482800" y="357331"/>
                  </a:cubicBezTo>
                  <a:lnTo>
                    <a:pt x="482800" y="339797"/>
                  </a:lnTo>
                  <a:cubicBezTo>
                    <a:pt x="482800" y="333609"/>
                    <a:pt x="477636" y="328967"/>
                    <a:pt x="471440" y="328967"/>
                  </a:cubicBezTo>
                  <a:close/>
                  <a:moveTo>
                    <a:pt x="1033" y="207261"/>
                  </a:moveTo>
                  <a:cubicBezTo>
                    <a:pt x="9811" y="252643"/>
                    <a:pt x="113600" y="288227"/>
                    <a:pt x="240109" y="288227"/>
                  </a:cubicBezTo>
                  <a:cubicBezTo>
                    <a:pt x="366618" y="288227"/>
                    <a:pt x="469891" y="252643"/>
                    <a:pt x="478669" y="207261"/>
                  </a:cubicBezTo>
                  <a:cubicBezTo>
                    <a:pt x="479185" y="209324"/>
                    <a:pt x="479702" y="211387"/>
                    <a:pt x="479702" y="213450"/>
                  </a:cubicBezTo>
                  <a:lnTo>
                    <a:pt x="479702" y="290289"/>
                  </a:lnTo>
                  <a:cubicBezTo>
                    <a:pt x="491578" y="292868"/>
                    <a:pt x="501905" y="300604"/>
                    <a:pt x="508618" y="310402"/>
                  </a:cubicBezTo>
                  <a:cubicBezTo>
                    <a:pt x="524109" y="307308"/>
                    <a:pt x="541149" y="312465"/>
                    <a:pt x="552509" y="323810"/>
                  </a:cubicBezTo>
                  <a:lnTo>
                    <a:pt x="573163" y="344438"/>
                  </a:lnTo>
                  <a:cubicBezTo>
                    <a:pt x="582458" y="353721"/>
                    <a:pt x="587621" y="365582"/>
                    <a:pt x="587621" y="378991"/>
                  </a:cubicBezTo>
                  <a:cubicBezTo>
                    <a:pt x="587621" y="382085"/>
                    <a:pt x="587105" y="385179"/>
                    <a:pt x="586589" y="388273"/>
                  </a:cubicBezTo>
                  <a:cubicBezTo>
                    <a:pt x="599498" y="397040"/>
                    <a:pt x="608276" y="411996"/>
                    <a:pt x="608276" y="428498"/>
                  </a:cubicBezTo>
                  <a:lnTo>
                    <a:pt x="608276" y="457893"/>
                  </a:lnTo>
                  <a:cubicBezTo>
                    <a:pt x="608276" y="474912"/>
                    <a:pt x="599498" y="489867"/>
                    <a:pt x="586589" y="498634"/>
                  </a:cubicBezTo>
                  <a:cubicBezTo>
                    <a:pt x="589687" y="514105"/>
                    <a:pt x="585040" y="530608"/>
                    <a:pt x="573163" y="542469"/>
                  </a:cubicBezTo>
                  <a:lnTo>
                    <a:pt x="552509" y="563097"/>
                  </a:lnTo>
                  <a:cubicBezTo>
                    <a:pt x="541149" y="574443"/>
                    <a:pt x="524109" y="579600"/>
                    <a:pt x="508618" y="576505"/>
                  </a:cubicBezTo>
                  <a:cubicBezTo>
                    <a:pt x="499840" y="589398"/>
                    <a:pt x="484865" y="598165"/>
                    <a:pt x="467825" y="598165"/>
                  </a:cubicBezTo>
                  <a:lnTo>
                    <a:pt x="438392" y="598165"/>
                  </a:lnTo>
                  <a:cubicBezTo>
                    <a:pt x="421352" y="598165"/>
                    <a:pt x="406378" y="589398"/>
                    <a:pt x="397600" y="576505"/>
                  </a:cubicBezTo>
                  <a:cubicBezTo>
                    <a:pt x="385723" y="578568"/>
                    <a:pt x="372298" y="575990"/>
                    <a:pt x="361971" y="569286"/>
                  </a:cubicBezTo>
                  <a:cubicBezTo>
                    <a:pt x="326342" y="577021"/>
                    <a:pt x="284516" y="581663"/>
                    <a:pt x="240109" y="581663"/>
                  </a:cubicBezTo>
                  <a:cubicBezTo>
                    <a:pt x="107404" y="581663"/>
                    <a:pt x="0" y="542469"/>
                    <a:pt x="0" y="493993"/>
                  </a:cubicBezTo>
                  <a:lnTo>
                    <a:pt x="0" y="382085"/>
                  </a:lnTo>
                  <a:cubicBezTo>
                    <a:pt x="0" y="380022"/>
                    <a:pt x="516" y="377959"/>
                    <a:pt x="1033" y="375896"/>
                  </a:cubicBezTo>
                  <a:cubicBezTo>
                    <a:pt x="9811" y="421278"/>
                    <a:pt x="113600" y="456862"/>
                    <a:pt x="240109" y="456862"/>
                  </a:cubicBezTo>
                  <a:cubicBezTo>
                    <a:pt x="260247" y="456862"/>
                    <a:pt x="279353" y="455831"/>
                    <a:pt x="297942" y="454284"/>
                  </a:cubicBezTo>
                  <a:lnTo>
                    <a:pt x="297942" y="428498"/>
                  </a:lnTo>
                  <a:cubicBezTo>
                    <a:pt x="297942" y="422310"/>
                    <a:pt x="299491" y="415606"/>
                    <a:pt x="302073" y="409933"/>
                  </a:cubicBezTo>
                  <a:cubicBezTo>
                    <a:pt x="281934" y="411996"/>
                    <a:pt x="261280" y="413027"/>
                    <a:pt x="240109" y="413027"/>
                  </a:cubicBezTo>
                  <a:cubicBezTo>
                    <a:pt x="107404" y="413027"/>
                    <a:pt x="0" y="373834"/>
                    <a:pt x="0" y="325357"/>
                  </a:cubicBezTo>
                  <a:lnTo>
                    <a:pt x="0" y="213450"/>
                  </a:lnTo>
                  <a:cubicBezTo>
                    <a:pt x="0" y="211387"/>
                    <a:pt x="516" y="209324"/>
                    <a:pt x="1033" y="207261"/>
                  </a:cubicBezTo>
                  <a:close/>
                  <a:moveTo>
                    <a:pt x="240129" y="0"/>
                  </a:moveTo>
                  <a:cubicBezTo>
                    <a:pt x="372329" y="0"/>
                    <a:pt x="479742" y="39186"/>
                    <a:pt x="479742" y="87137"/>
                  </a:cubicBezTo>
                  <a:lnTo>
                    <a:pt x="479742" y="158806"/>
                  </a:lnTo>
                  <a:cubicBezTo>
                    <a:pt x="479742" y="207273"/>
                    <a:pt x="372329" y="246459"/>
                    <a:pt x="240129" y="246459"/>
                  </a:cubicBezTo>
                  <a:cubicBezTo>
                    <a:pt x="107413" y="246459"/>
                    <a:pt x="0" y="207273"/>
                    <a:pt x="0" y="158806"/>
                  </a:cubicBezTo>
                  <a:lnTo>
                    <a:pt x="0" y="87137"/>
                  </a:lnTo>
                  <a:cubicBezTo>
                    <a:pt x="0" y="39186"/>
                    <a:pt x="107413" y="0"/>
                    <a:pt x="240129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600"/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grpSp>
          <p:nvGrpSpPr>
            <p:cNvPr id="18" name="ï$1íḍe"/>
            <p:cNvGrpSpPr/>
            <p:nvPr/>
          </p:nvGrpSpPr>
          <p:grpSpPr>
            <a:xfrm>
              <a:off x="1643642" y="4880158"/>
              <a:ext cx="3761286" cy="1573041"/>
              <a:chOff x="1643642" y="4880158"/>
              <a:chExt cx="3761286" cy="1573041"/>
            </a:xfrm>
          </p:grpSpPr>
          <p:sp>
            <p:nvSpPr>
              <p:cNvPr id="21" name="íṡḷïḋê"/>
              <p:cNvSpPr/>
              <p:nvPr/>
            </p:nvSpPr>
            <p:spPr bwMode="auto">
              <a:xfrm>
                <a:off x="1782138" y="5483806"/>
                <a:ext cx="3622790" cy="969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i="1" dirty="0"/>
                  <a:t>端到端 </a:t>
                </a:r>
                <a:r>
                  <a:rPr lang="en-US" altLang="zh-CN" sz="1400" i="1" dirty="0"/>
                  <a:t>+ </a:t>
                </a:r>
                <a:r>
                  <a:rPr lang="zh-CN" altLang="en-US" sz="1400" i="1" dirty="0"/>
                  <a:t>各种建模</a:t>
                </a:r>
                <a:endParaRPr lang="zh-CN" altLang="en-US" sz="1400" i="1" dirty="0"/>
              </a:p>
            </p:txBody>
          </p:sp>
          <p:sp>
            <p:nvSpPr>
              <p:cNvPr id="22" name="îṧ1îḍe"/>
              <p:cNvSpPr txBox="1"/>
              <p:nvPr/>
            </p:nvSpPr>
            <p:spPr bwMode="auto">
              <a:xfrm>
                <a:off x="1643642" y="4880158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/>
                  <a:t>基于深度学习</a:t>
                </a:r>
                <a:endParaRPr lang="zh-CN" altLang="en-US" sz="2400" b="1" dirty="0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1820357" y="2562844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820357" y="4342193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îṡḷíḑê"/>
          <p:cNvSpPr txBox="1"/>
          <p:nvPr/>
        </p:nvSpPr>
        <p:spPr bwMode="auto">
          <a:xfrm>
            <a:off x="4829062" y="3167378"/>
            <a:ext cx="3388510" cy="3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基于词法和特征工程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5375" y="2021840"/>
            <a:ext cx="5786755" cy="3913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zh-CN" dirty="0"/>
              <a:t>相关工作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a1e73f40-0fce-404c-9561-6cbbac204b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26077" y="1005205"/>
            <a:ext cx="10921537" cy="5497195"/>
            <a:chOff x="456428" y="1130299"/>
            <a:chExt cx="9882480" cy="4973983"/>
          </a:xfrm>
        </p:grpSpPr>
        <p:sp>
          <p:nvSpPr>
            <p:cNvPr id="10" name="iŝľíḋe"/>
            <p:cNvSpPr txBox="1"/>
            <p:nvPr/>
          </p:nvSpPr>
          <p:spPr>
            <a:xfrm>
              <a:off x="1650473" y="2017763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zh-CN" alt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îṡľïḋé"/>
            <p:cNvSpPr txBox="1"/>
            <p:nvPr/>
          </p:nvSpPr>
          <p:spPr>
            <a:xfrm>
              <a:off x="456428" y="1574435"/>
              <a:ext cx="1063561" cy="11996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fontScale="9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7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</a:rPr>
                <a:t>01</a:t>
              </a:r>
              <a:endParaRPr kumimoji="0" lang="de-DE" sz="7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5058924" y="1988120"/>
              <a:ext cx="0" cy="4116162"/>
            </a:xfrm>
            <a:prstGeom prst="straightConnector1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ïṩ1ïḋé"/>
            <p:cNvSpPr txBox="1"/>
            <p:nvPr/>
          </p:nvSpPr>
          <p:spPr>
            <a:xfrm>
              <a:off x="833303" y="1130299"/>
              <a:ext cx="8397123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不同的建模方式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ïšļïḍê"/>
            <p:cNvSpPr txBox="1"/>
            <p:nvPr/>
          </p:nvSpPr>
          <p:spPr>
            <a:xfrm>
              <a:off x="8902250" y="1477411"/>
              <a:ext cx="1436658" cy="1621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>
                <a:buSzPct val="25000"/>
                <a:defRPr sz="75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7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</a:rPr>
                <a:t>02</a:t>
              </a:r>
              <a:endParaRPr kumimoji="0" lang="de-DE" sz="7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2450465"/>
            <a:ext cx="4886325" cy="3228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/>
              <a:t>研究内容</a:t>
            </a:r>
            <a:endParaRPr lang="zh-CN" sz="36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600"/>
              <a:t>Research content</a:t>
            </a:r>
            <a:endParaRPr 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5754851" y="2012628"/>
            <a:ext cx="682295" cy="69618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9f35b37b-af8a-4341-87f5-e7ce3f3dd2ee"/>
</p:tagLst>
</file>

<file path=ppt/tags/tag2.xml><?xml version="1.0" encoding="utf-8"?>
<p:tagLst xmlns:p="http://schemas.openxmlformats.org/presentationml/2006/main">
  <p:tag name="ISLIDE.DIAGRAM" val="2f996129-97f4-43d8-bffb-8a5da1b04bf3"/>
</p:tagLst>
</file>

<file path=ppt/tags/tag3.xml><?xml version="1.0" encoding="utf-8"?>
<p:tagLst xmlns:p="http://schemas.openxmlformats.org/presentationml/2006/main">
  <p:tag name="ISLIDE.DIAGRAM" val="a1e73f40-0fce-404c-9561-6cbbac204b3e"/>
</p:tagLst>
</file>

<file path=ppt/tags/tag4.xml><?xml version="1.0" encoding="utf-8"?>
<p:tagLst xmlns:p="http://schemas.openxmlformats.org/presentationml/2006/main">
  <p:tag name="ISLIDE.DIAGRAM" val="8e2e458c-895f-4d37-9dfe-c2c1347eb3de"/>
</p:tagLst>
</file>

<file path=ppt/tags/tag5.xml><?xml version="1.0" encoding="utf-8"?>
<p:tagLst xmlns:p="http://schemas.openxmlformats.org/presentationml/2006/main">
  <p:tag name="ISLIDE.DIAGRAM" val="804eedb3-8c42-4950-a565-5ea0b562000b"/>
</p:tagLst>
</file>

<file path=ppt/theme/theme1.xml><?xml version="1.0" encoding="utf-8"?>
<a:theme xmlns:a="http://schemas.openxmlformats.org/drawingml/2006/main" name="主题8">
  <a:themeElements>
    <a:clrScheme name="自定义 2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A1C6"/>
      </a:accent1>
      <a:accent2>
        <a:srgbClr val="425272"/>
      </a:accent2>
      <a:accent3>
        <a:srgbClr val="F3C93C"/>
      </a:accent3>
      <a:accent4>
        <a:srgbClr val="F39C12"/>
      </a:accent4>
      <a:accent5>
        <a:srgbClr val="D8D8D8"/>
      </a:accent5>
      <a:accent6>
        <a:srgbClr val="2C3F5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852</Words>
  <Application>WPS 演示</Application>
  <PresentationFormat>宽屏</PresentationFormat>
  <Paragraphs>242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Segoe UI Light</vt:lpstr>
      <vt:lpstr>微软雅黑</vt:lpstr>
      <vt:lpstr>Impact</vt:lpstr>
      <vt:lpstr>Arial Unicode MS</vt:lpstr>
      <vt:lpstr>等线</vt:lpstr>
      <vt:lpstr>Arial</vt:lpstr>
      <vt:lpstr>Calibri</vt:lpstr>
      <vt:lpstr>主题8</vt:lpstr>
      <vt:lpstr>OfficePLUS</vt:lpstr>
      <vt:lpstr>结合浅层语义特征的深度学习答案选择算法研究</vt:lpstr>
      <vt:lpstr>PowerPoint 演示文稿</vt:lpstr>
      <vt:lpstr>选题背景</vt:lpstr>
      <vt:lpstr>选题背景</vt:lpstr>
      <vt:lpstr>选题背景</vt:lpstr>
      <vt:lpstr>相关工作</vt:lpstr>
      <vt:lpstr>相关工作</vt:lpstr>
      <vt:lpstr>相关工作</vt:lpstr>
      <vt:lpstr>研究内容</vt:lpstr>
      <vt:lpstr>研究内容</vt:lpstr>
      <vt:lpstr>研究内容</vt:lpstr>
      <vt:lpstr>研究内容</vt:lpstr>
      <vt:lpstr>实验方法</vt:lpstr>
      <vt:lpstr>实验方法</vt:lpstr>
      <vt:lpstr>实验方法</vt:lpstr>
      <vt:lpstr>进度安排</vt:lpstr>
      <vt:lpstr>进度安排</vt:lpstr>
      <vt:lpstr>Thanks 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oral defense</cp:category>
  <cp:lastModifiedBy>5</cp:lastModifiedBy>
  <cp:revision>48</cp:revision>
  <cp:lastPrinted>2018-02-05T16:00:00Z</cp:lastPrinted>
  <dcterms:created xsi:type="dcterms:W3CDTF">2018-02-05T16:00:00Z</dcterms:created>
  <dcterms:modified xsi:type="dcterms:W3CDTF">2018-12-19T10:07:05Z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f35ddcc2-9b0e-4c13-aae4-c07a26566376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2018-11-16T07:36:27.7012485Z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2052-11.1.0.8013</vt:lpwstr>
  </property>
  <property fmtid="{D5CDD505-2E9C-101B-9397-08002B2CF9AE}" pid="12" name="KSORubyTemplateID">
    <vt:lpwstr>8</vt:lpwstr>
  </property>
</Properties>
</file>