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图像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图像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灯片副标题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议程副标题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giaothub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hyperlink" Target="https://git-scm.com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hyperlink" Target="https://nodejs.org/zh-cn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胡宇翔 2020.10.1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67715">
              <a:defRPr spc="-27" sz="2790"/>
            </a:lvl1pPr>
          </a:lstStyle>
          <a:p>
            <a:pPr/>
            <a:r>
              <a:t>胡宇翔 2020.10.11</a:t>
            </a:r>
          </a:p>
        </p:txBody>
      </p:sp>
      <p:sp>
        <p:nvSpPr>
          <p:cNvPr id="152" name="个人博客快速构建和部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个人博客快速构建和部署</a:t>
            </a:r>
          </a:p>
        </p:txBody>
      </p:sp>
      <p:sp>
        <p:nvSpPr>
          <p:cNvPr id="153" name="Hexo实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Hexo实现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发布到GithubPage"/>
          <p:cNvSpPr txBox="1"/>
          <p:nvPr/>
        </p:nvSpPr>
        <p:spPr>
          <a:xfrm>
            <a:off x="3381359" y="1512827"/>
            <a:ext cx="6482335" cy="12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发布到GithubPage</a:t>
            </a:r>
          </a:p>
        </p:txBody>
      </p:sp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399" y="4210050"/>
            <a:ext cx="8559801" cy="529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3053" y="2406650"/>
            <a:ext cx="8534401" cy="890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发布到个人服务器"/>
          <p:cNvSpPr txBox="1"/>
          <p:nvPr/>
        </p:nvSpPr>
        <p:spPr>
          <a:xfrm>
            <a:off x="3517376" y="1568705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发布到个人服务器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744" y="3149307"/>
            <a:ext cx="17292478" cy="10375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发布到个人服务器"/>
          <p:cNvSpPr txBox="1"/>
          <p:nvPr/>
        </p:nvSpPr>
        <p:spPr>
          <a:xfrm>
            <a:off x="3517376" y="1568705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发布到个人服务器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3668" y="2915783"/>
            <a:ext cx="125730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发布到个人服务器"/>
          <p:cNvSpPr txBox="1"/>
          <p:nvPr/>
        </p:nvSpPr>
        <p:spPr>
          <a:xfrm>
            <a:off x="3517376" y="1568705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发布到个人服务器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8050" y="2796071"/>
            <a:ext cx="12407900" cy="952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发布到个人服务器"/>
          <p:cNvSpPr txBox="1"/>
          <p:nvPr/>
        </p:nvSpPr>
        <p:spPr>
          <a:xfrm>
            <a:off x="3517376" y="1568705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发布到个人服务器</a:t>
            </a:r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304" y="4859474"/>
            <a:ext cx="19608801" cy="792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未命名文件.png" descr="未命名文件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4606" y="-97058"/>
            <a:ext cx="18348851" cy="13910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欢迎访问和互关"/>
          <p:cNvSpPr txBox="1"/>
          <p:nvPr/>
        </p:nvSpPr>
        <p:spPr>
          <a:xfrm>
            <a:off x="8578849" y="3216195"/>
            <a:ext cx="7226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欢迎访问和互关</a:t>
            </a:r>
          </a:p>
        </p:txBody>
      </p:sp>
      <p:sp>
        <p:nvSpPr>
          <p:cNvPr id="200" name="www.giaothub.com"/>
          <p:cNvSpPr txBox="1"/>
          <p:nvPr/>
        </p:nvSpPr>
        <p:spPr>
          <a:xfrm>
            <a:off x="7649210" y="6079805"/>
            <a:ext cx="9085581" cy="155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u="sng">
                <a:latin typeface="PingFang SC Regular"/>
                <a:ea typeface="PingFang SC Regular"/>
                <a:cs typeface="PingFang SC Regular"/>
                <a:sym typeface="PingFang SC Regular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www.giaothub.com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ordPress…"/>
          <p:cNvSpPr txBox="1"/>
          <p:nvPr/>
        </p:nvSpPr>
        <p:spPr>
          <a:xfrm>
            <a:off x="3421478" y="4151376"/>
            <a:ext cx="3874771" cy="541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WordPress</a:t>
            </a:r>
          </a:p>
          <a:p>
            <a:pPr>
              <a:defRPr sz="6000"/>
            </a:pPr>
            <a:r>
              <a:t>Hexo</a:t>
            </a:r>
          </a:p>
          <a:p>
            <a:pPr>
              <a:defRPr sz="6000"/>
            </a:pPr>
            <a:r>
              <a:t>Hugo</a:t>
            </a:r>
          </a:p>
          <a:p>
            <a:pPr>
              <a:defRPr sz="6000"/>
            </a:pPr>
            <a:r>
              <a:t>Solo</a:t>
            </a:r>
          </a:p>
          <a:p>
            <a:pPr>
              <a:defRPr sz="6000"/>
            </a:pPr>
            <a:r>
              <a:t>……</a:t>
            </a:r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35871" y="2701138"/>
            <a:ext cx="3560273" cy="3560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99837" y="2643502"/>
            <a:ext cx="3675545" cy="3675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55556" y="8354226"/>
            <a:ext cx="4120902" cy="182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420417" y="8284011"/>
            <a:ext cx="3034384" cy="1968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4872" y="3651824"/>
            <a:ext cx="17554256" cy="6412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6148" y="4813604"/>
            <a:ext cx="126492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Git"/>
          <p:cNvSpPr txBox="1"/>
          <p:nvPr/>
        </p:nvSpPr>
        <p:spPr>
          <a:xfrm>
            <a:off x="2996717" y="1639009"/>
            <a:ext cx="2290573" cy="238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Git</a:t>
            </a:r>
          </a:p>
        </p:txBody>
      </p:sp>
      <p:sp>
        <p:nvSpPr>
          <p:cNvPr id="165" name="创建和部署Hexo博客"/>
          <p:cNvSpPr txBox="1"/>
          <p:nvPr/>
        </p:nvSpPr>
        <p:spPr>
          <a:xfrm>
            <a:off x="514121" y="6988697"/>
            <a:ext cx="7255765" cy="1280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创建和部署Hexo博客</a:t>
            </a:r>
          </a:p>
        </p:txBody>
      </p:sp>
      <p:sp>
        <p:nvSpPr>
          <p:cNvPr id="166" name="https://git-scm.com/"/>
          <p:cNvSpPr txBox="1"/>
          <p:nvPr/>
        </p:nvSpPr>
        <p:spPr>
          <a:xfrm>
            <a:off x="2334539" y="4593373"/>
            <a:ext cx="3614929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3000" u="sng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https://git-scm.com/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Node.js"/>
          <p:cNvSpPr txBox="1"/>
          <p:nvPr/>
        </p:nvSpPr>
        <p:spPr>
          <a:xfrm>
            <a:off x="1487195" y="1639009"/>
            <a:ext cx="5309617" cy="238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Node.js</a:t>
            </a:r>
          </a:p>
        </p:txBody>
      </p:sp>
      <p:sp>
        <p:nvSpPr>
          <p:cNvPr id="169" name="启动必须"/>
          <p:cNvSpPr txBox="1"/>
          <p:nvPr/>
        </p:nvSpPr>
        <p:spPr>
          <a:xfrm>
            <a:off x="2560853" y="7067976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启动必须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3694" y="3958633"/>
            <a:ext cx="9915849" cy="636437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https://nodejs.org/zh-cn/"/>
          <p:cNvSpPr txBox="1"/>
          <p:nvPr/>
        </p:nvSpPr>
        <p:spPr>
          <a:xfrm>
            <a:off x="1966493" y="4747242"/>
            <a:ext cx="435102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3000" u="sng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https://nodejs.org/zh-cn/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5292" y="1964910"/>
            <a:ext cx="13693416" cy="9786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5700" y="965200"/>
            <a:ext cx="9372600" cy="1178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6834" y="2717008"/>
            <a:ext cx="13310332" cy="8281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4872" y="3651824"/>
            <a:ext cx="17554256" cy="6412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