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8"/>
  </p:notesMasterIdLst>
  <p:sldIdLst>
    <p:sldId id="256" r:id="rId2"/>
    <p:sldId id="306" r:id="rId3"/>
    <p:sldId id="321" r:id="rId4"/>
    <p:sldId id="322" r:id="rId5"/>
    <p:sldId id="362" r:id="rId6"/>
    <p:sldId id="363" r:id="rId7"/>
    <p:sldId id="347" r:id="rId8"/>
    <p:sldId id="323" r:id="rId9"/>
    <p:sldId id="348" r:id="rId10"/>
    <p:sldId id="349" r:id="rId11"/>
    <p:sldId id="350" r:id="rId12"/>
    <p:sldId id="351" r:id="rId13"/>
    <p:sldId id="352" r:id="rId14"/>
    <p:sldId id="324" r:id="rId15"/>
    <p:sldId id="325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46" r:id="rId26"/>
    <p:sldId id="30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ED4137"/>
    <a:srgbClr val="595959"/>
    <a:srgbClr val="028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>
      <p:cViewPr varScale="1">
        <p:scale>
          <a:sx n="106" d="100"/>
          <a:sy n="106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2052-CB4A-47F5-924B-04C7121162F7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EA3C-66AA-4E6D-9EEE-25254652F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1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://teliss.blog.163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1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" y="336178"/>
            <a:ext cx="615203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15204" y="336178"/>
            <a:ext cx="1045155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683337" y="5375458"/>
            <a:ext cx="805419" cy="1073892"/>
            <a:chOff x="333829" y="4281545"/>
            <a:chExt cx="1073892" cy="1073892"/>
          </a:xfrm>
        </p:grpSpPr>
        <p:sp>
          <p:nvSpPr>
            <p:cNvPr id="5" name="椭圆 4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rgbClr val="FFFFFF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723053" y="5375458"/>
            <a:ext cx="805419" cy="1073892"/>
            <a:chOff x="1588326" y="4350310"/>
            <a:chExt cx="1073892" cy="1073892"/>
          </a:xfrm>
        </p:grpSpPr>
        <p:grpSp>
          <p:nvGrpSpPr>
            <p:cNvPr id="9" name="组合 8"/>
            <p:cNvGrpSpPr/>
            <p:nvPr/>
          </p:nvGrpSpPr>
          <p:grpSpPr>
            <a:xfrm>
              <a:off x="1588326" y="4350310"/>
              <a:ext cx="1073892" cy="1073892"/>
              <a:chOff x="1588326" y="4350310"/>
              <a:chExt cx="1073892" cy="107389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空心弧 9"/>
            <p:cNvSpPr/>
            <p:nvPr/>
          </p:nvSpPr>
          <p:spPr>
            <a:xfrm>
              <a:off x="1709138" y="4476521"/>
              <a:ext cx="835838" cy="835838"/>
            </a:xfrm>
            <a:prstGeom prst="blockArc">
              <a:avLst>
                <a:gd name="adj1" fmla="val 8847903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2762767" y="5375458"/>
            <a:ext cx="805419" cy="1073892"/>
            <a:chOff x="2969930" y="4335139"/>
            <a:chExt cx="1073892" cy="1073892"/>
          </a:xfrm>
        </p:grpSpPr>
        <p:grpSp>
          <p:nvGrpSpPr>
            <p:cNvPr id="14" name="组合 13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空心弧 14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3802482" y="5375458"/>
            <a:ext cx="805419" cy="1073892"/>
            <a:chOff x="4430638" y="4310261"/>
            <a:chExt cx="1073892" cy="1073892"/>
          </a:xfrm>
        </p:grpSpPr>
        <p:grpSp>
          <p:nvGrpSpPr>
            <p:cNvPr id="19" name="组合 18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空心弧 19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842198" y="5375458"/>
            <a:ext cx="805419" cy="1073892"/>
            <a:chOff x="5935893" y="4328113"/>
            <a:chExt cx="1073892" cy="1073892"/>
          </a:xfrm>
        </p:grpSpPr>
        <p:grpSp>
          <p:nvGrpSpPr>
            <p:cNvPr id="24" name="组合 23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空心弧 24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5881914" y="5375458"/>
            <a:ext cx="805419" cy="1073892"/>
            <a:chOff x="7326813" y="4328659"/>
            <a:chExt cx="1073892" cy="1073892"/>
          </a:xfrm>
        </p:grpSpPr>
        <p:grpSp>
          <p:nvGrpSpPr>
            <p:cNvPr id="29" name="组合 28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空心弧 29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294773"/>
                <a:gd name="adj3" fmla="val 8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921627" y="5375458"/>
            <a:ext cx="805419" cy="1073892"/>
            <a:chOff x="7326813" y="4328659"/>
            <a:chExt cx="1073892" cy="1073892"/>
          </a:xfrm>
        </p:grpSpPr>
        <p:grpSp>
          <p:nvGrpSpPr>
            <p:cNvPr id="34" name="组合 33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13232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空心弧 34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11501260"/>
                <a:gd name="adj3" fmla="val 92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96"/>
          <p:cNvSpPr>
            <a:spLocks/>
          </p:cNvSpPr>
          <p:nvPr userDrawn="1"/>
        </p:nvSpPr>
        <p:spPr bwMode="auto">
          <a:xfrm flipH="1">
            <a:off x="7491845" y="3231806"/>
            <a:ext cx="36450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  <a:extLst/>
        </p:spPr>
        <p:txBody>
          <a:bodyPr vert="horz" wrap="square" lIns="28080" tIns="14040" rIns="28080" bIns="42120" numCol="1" anchor="ctr" anchorCtr="0" compatLnSpc="1">
            <a:prstTxWarp prst="textNoShape">
              <a:avLst/>
            </a:prstTxWarp>
          </a:bodyPr>
          <a:lstStyle/>
          <a:p>
            <a:pPr algn="ctr" defTabSz="713232"/>
            <a:r>
              <a:rPr lang="en-US" altLang="zh-CN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任意多边形 38"/>
          <p:cNvSpPr/>
          <p:nvPr userDrawn="1"/>
        </p:nvSpPr>
        <p:spPr>
          <a:xfrm>
            <a:off x="633843" y="3110825"/>
            <a:ext cx="2521549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>
            <a:spLocks noChangeAspect="1"/>
          </p:cNvSpPr>
          <p:nvPr userDrawn="1"/>
        </p:nvSpPr>
        <p:spPr>
          <a:xfrm>
            <a:off x="565806" y="3597898"/>
            <a:ext cx="7214740" cy="1476000"/>
          </a:xfrm>
          <a:custGeom>
            <a:avLst/>
            <a:gdLst/>
            <a:ahLst/>
            <a:cxnLst/>
            <a:rect l="l" t="t" r="r" b="b"/>
            <a:pathLst>
              <a:path w="3600532" h="552450">
                <a:moveTo>
                  <a:pt x="266700" y="395287"/>
                </a:moveTo>
                <a:lnTo>
                  <a:pt x="266700" y="478631"/>
                </a:lnTo>
                <a:lnTo>
                  <a:pt x="416719" y="478631"/>
                </a:lnTo>
                <a:cubicBezTo>
                  <a:pt x="435769" y="480218"/>
                  <a:pt x="445294" y="469900"/>
                  <a:pt x="445294" y="447675"/>
                </a:cubicBezTo>
                <a:lnTo>
                  <a:pt x="445294" y="395287"/>
                </a:lnTo>
                <a:close/>
                <a:moveTo>
                  <a:pt x="2752725" y="381000"/>
                </a:moveTo>
                <a:lnTo>
                  <a:pt x="2752725" y="411956"/>
                </a:lnTo>
                <a:lnTo>
                  <a:pt x="2888456" y="411956"/>
                </a:lnTo>
                <a:lnTo>
                  <a:pt x="2888456" y="381000"/>
                </a:lnTo>
                <a:close/>
                <a:moveTo>
                  <a:pt x="1359694" y="373856"/>
                </a:moveTo>
                <a:cubicBezTo>
                  <a:pt x="1464469" y="378618"/>
                  <a:pt x="1554956" y="391318"/>
                  <a:pt x="1631156" y="411956"/>
                </a:cubicBezTo>
                <a:lnTo>
                  <a:pt x="1631156" y="476250"/>
                </a:lnTo>
                <a:cubicBezTo>
                  <a:pt x="1556544" y="452437"/>
                  <a:pt x="1466056" y="434975"/>
                  <a:pt x="1359694" y="423862"/>
                </a:cubicBezTo>
                <a:close/>
                <a:moveTo>
                  <a:pt x="1045369" y="364331"/>
                </a:moveTo>
                <a:lnTo>
                  <a:pt x="1116806" y="364331"/>
                </a:lnTo>
                <a:cubicBezTo>
                  <a:pt x="1139031" y="418306"/>
                  <a:pt x="1154906" y="470693"/>
                  <a:pt x="1164431" y="521493"/>
                </a:cubicBezTo>
                <a:lnTo>
                  <a:pt x="1085850" y="521493"/>
                </a:lnTo>
                <a:cubicBezTo>
                  <a:pt x="1081087" y="481806"/>
                  <a:pt x="1067594" y="429419"/>
                  <a:pt x="1045369" y="364331"/>
                </a:cubicBezTo>
                <a:close/>
                <a:moveTo>
                  <a:pt x="883444" y="364331"/>
                </a:moveTo>
                <a:lnTo>
                  <a:pt x="962025" y="364331"/>
                </a:lnTo>
                <a:cubicBezTo>
                  <a:pt x="976312" y="388143"/>
                  <a:pt x="986631" y="415131"/>
                  <a:pt x="992981" y="445293"/>
                </a:cubicBezTo>
                <a:lnTo>
                  <a:pt x="912019" y="445293"/>
                </a:lnTo>
                <a:cubicBezTo>
                  <a:pt x="908844" y="416718"/>
                  <a:pt x="899319" y="389731"/>
                  <a:pt x="883444" y="364331"/>
                </a:cubicBezTo>
                <a:close/>
                <a:moveTo>
                  <a:pt x="745331" y="364331"/>
                </a:moveTo>
                <a:lnTo>
                  <a:pt x="831056" y="364331"/>
                </a:lnTo>
                <a:lnTo>
                  <a:pt x="831056" y="447675"/>
                </a:lnTo>
                <a:cubicBezTo>
                  <a:pt x="829469" y="474662"/>
                  <a:pt x="842169" y="487362"/>
                  <a:pt x="869156" y="485775"/>
                </a:cubicBezTo>
                <a:lnTo>
                  <a:pt x="959644" y="485775"/>
                </a:lnTo>
                <a:cubicBezTo>
                  <a:pt x="978694" y="485775"/>
                  <a:pt x="987425" y="477043"/>
                  <a:pt x="985837" y="459581"/>
                </a:cubicBezTo>
                <a:lnTo>
                  <a:pt x="985837" y="450056"/>
                </a:lnTo>
                <a:lnTo>
                  <a:pt x="1054894" y="450056"/>
                </a:lnTo>
                <a:lnTo>
                  <a:pt x="1054894" y="473868"/>
                </a:lnTo>
                <a:cubicBezTo>
                  <a:pt x="1054894" y="519906"/>
                  <a:pt x="1031081" y="542131"/>
                  <a:pt x="983456" y="540543"/>
                </a:cubicBezTo>
                <a:lnTo>
                  <a:pt x="823912" y="540543"/>
                </a:lnTo>
                <a:cubicBezTo>
                  <a:pt x="769937" y="542131"/>
                  <a:pt x="743744" y="518318"/>
                  <a:pt x="745331" y="469106"/>
                </a:cubicBezTo>
                <a:close/>
                <a:moveTo>
                  <a:pt x="654844" y="364331"/>
                </a:moveTo>
                <a:lnTo>
                  <a:pt x="726281" y="364331"/>
                </a:lnTo>
                <a:cubicBezTo>
                  <a:pt x="718344" y="424656"/>
                  <a:pt x="705644" y="477043"/>
                  <a:pt x="688181" y="521493"/>
                </a:cubicBezTo>
                <a:lnTo>
                  <a:pt x="609600" y="521493"/>
                </a:lnTo>
                <a:cubicBezTo>
                  <a:pt x="631825" y="473868"/>
                  <a:pt x="646906" y="421481"/>
                  <a:pt x="654844" y="364331"/>
                </a:cubicBezTo>
                <a:close/>
                <a:moveTo>
                  <a:pt x="183356" y="335756"/>
                </a:moveTo>
                <a:lnTo>
                  <a:pt x="528637" y="335756"/>
                </a:lnTo>
                <a:lnTo>
                  <a:pt x="528637" y="450056"/>
                </a:lnTo>
                <a:cubicBezTo>
                  <a:pt x="528637" y="507206"/>
                  <a:pt x="501650" y="534987"/>
                  <a:pt x="447675" y="533400"/>
                </a:cubicBezTo>
                <a:lnTo>
                  <a:pt x="183356" y="533400"/>
                </a:lnTo>
                <a:close/>
                <a:moveTo>
                  <a:pt x="2752725" y="304800"/>
                </a:moveTo>
                <a:lnTo>
                  <a:pt x="2752725" y="335756"/>
                </a:lnTo>
                <a:lnTo>
                  <a:pt x="2888456" y="335756"/>
                </a:lnTo>
                <a:lnTo>
                  <a:pt x="2888456" y="304800"/>
                </a:lnTo>
                <a:close/>
                <a:moveTo>
                  <a:pt x="2671762" y="254793"/>
                </a:moveTo>
                <a:lnTo>
                  <a:pt x="2969419" y="254793"/>
                </a:lnTo>
                <a:lnTo>
                  <a:pt x="2969419" y="469106"/>
                </a:lnTo>
                <a:cubicBezTo>
                  <a:pt x="2971006" y="519906"/>
                  <a:pt x="2947194" y="544512"/>
                  <a:pt x="2897981" y="542925"/>
                </a:cubicBezTo>
                <a:lnTo>
                  <a:pt x="2840831" y="542925"/>
                </a:lnTo>
                <a:lnTo>
                  <a:pt x="2840831" y="490537"/>
                </a:lnTo>
                <a:lnTo>
                  <a:pt x="2862262" y="490537"/>
                </a:lnTo>
                <a:cubicBezTo>
                  <a:pt x="2881312" y="492125"/>
                  <a:pt x="2890044" y="484981"/>
                  <a:pt x="2888456" y="469106"/>
                </a:cubicBezTo>
                <a:lnTo>
                  <a:pt x="2888456" y="459581"/>
                </a:lnTo>
                <a:lnTo>
                  <a:pt x="2752725" y="459581"/>
                </a:lnTo>
                <a:lnTo>
                  <a:pt x="2752725" y="547687"/>
                </a:lnTo>
                <a:lnTo>
                  <a:pt x="2671762" y="547687"/>
                </a:lnTo>
                <a:close/>
                <a:moveTo>
                  <a:pt x="757237" y="252412"/>
                </a:moveTo>
                <a:lnTo>
                  <a:pt x="757237" y="288131"/>
                </a:lnTo>
                <a:lnTo>
                  <a:pt x="990600" y="288131"/>
                </a:lnTo>
                <a:cubicBezTo>
                  <a:pt x="1012825" y="289718"/>
                  <a:pt x="1023144" y="279400"/>
                  <a:pt x="1021556" y="257175"/>
                </a:cubicBezTo>
                <a:lnTo>
                  <a:pt x="1021556" y="252412"/>
                </a:lnTo>
                <a:close/>
                <a:moveTo>
                  <a:pt x="185737" y="238125"/>
                </a:moveTo>
                <a:lnTo>
                  <a:pt x="526256" y="238125"/>
                </a:lnTo>
                <a:lnTo>
                  <a:pt x="526256" y="292893"/>
                </a:lnTo>
                <a:lnTo>
                  <a:pt x="185737" y="292893"/>
                </a:lnTo>
                <a:close/>
                <a:moveTo>
                  <a:pt x="3050381" y="173831"/>
                </a:moveTo>
                <a:lnTo>
                  <a:pt x="3188494" y="173831"/>
                </a:lnTo>
                <a:lnTo>
                  <a:pt x="3188494" y="402431"/>
                </a:lnTo>
                <a:cubicBezTo>
                  <a:pt x="3191669" y="451643"/>
                  <a:pt x="3217863" y="477837"/>
                  <a:pt x="3267075" y="481012"/>
                </a:cubicBezTo>
                <a:lnTo>
                  <a:pt x="3600450" y="481012"/>
                </a:lnTo>
                <a:lnTo>
                  <a:pt x="3600450" y="535781"/>
                </a:lnTo>
                <a:lnTo>
                  <a:pt x="3257550" y="535781"/>
                </a:lnTo>
                <a:cubicBezTo>
                  <a:pt x="3211512" y="535781"/>
                  <a:pt x="3178175" y="521493"/>
                  <a:pt x="3157537" y="492918"/>
                </a:cubicBezTo>
                <a:cubicBezTo>
                  <a:pt x="3132138" y="526256"/>
                  <a:pt x="3097212" y="543718"/>
                  <a:pt x="3052762" y="545306"/>
                </a:cubicBezTo>
                <a:lnTo>
                  <a:pt x="3052762" y="497681"/>
                </a:lnTo>
                <a:cubicBezTo>
                  <a:pt x="3087687" y="486568"/>
                  <a:pt x="3104356" y="462756"/>
                  <a:pt x="3102769" y="426243"/>
                </a:cubicBezTo>
                <a:lnTo>
                  <a:pt x="3102769" y="233362"/>
                </a:lnTo>
                <a:lnTo>
                  <a:pt x="3050381" y="233362"/>
                </a:lnTo>
                <a:close/>
                <a:moveTo>
                  <a:pt x="757237" y="171450"/>
                </a:moveTo>
                <a:lnTo>
                  <a:pt x="757237" y="207168"/>
                </a:lnTo>
                <a:lnTo>
                  <a:pt x="1021556" y="207168"/>
                </a:lnTo>
                <a:lnTo>
                  <a:pt x="1021556" y="171450"/>
                </a:lnTo>
                <a:close/>
                <a:moveTo>
                  <a:pt x="1440656" y="152400"/>
                </a:moveTo>
                <a:cubicBezTo>
                  <a:pt x="1432719" y="160337"/>
                  <a:pt x="1423987" y="166687"/>
                  <a:pt x="1414462" y="171450"/>
                </a:cubicBezTo>
                <a:lnTo>
                  <a:pt x="1452563" y="171450"/>
                </a:lnTo>
                <a:cubicBezTo>
                  <a:pt x="1466850" y="185737"/>
                  <a:pt x="1483519" y="197643"/>
                  <a:pt x="1502569" y="207168"/>
                </a:cubicBezTo>
                <a:cubicBezTo>
                  <a:pt x="1523206" y="192881"/>
                  <a:pt x="1543050" y="174625"/>
                  <a:pt x="1562100" y="152400"/>
                </a:cubicBezTo>
                <a:close/>
                <a:moveTo>
                  <a:pt x="185737" y="140493"/>
                </a:moveTo>
                <a:lnTo>
                  <a:pt x="526256" y="140493"/>
                </a:lnTo>
                <a:lnTo>
                  <a:pt x="526256" y="195262"/>
                </a:lnTo>
                <a:lnTo>
                  <a:pt x="185737" y="195262"/>
                </a:lnTo>
                <a:close/>
                <a:moveTo>
                  <a:pt x="757237" y="90487"/>
                </a:moveTo>
                <a:lnTo>
                  <a:pt x="757237" y="126206"/>
                </a:lnTo>
                <a:lnTo>
                  <a:pt x="1021556" y="126206"/>
                </a:lnTo>
                <a:lnTo>
                  <a:pt x="1021556" y="90487"/>
                </a:lnTo>
                <a:close/>
                <a:moveTo>
                  <a:pt x="1407319" y="88106"/>
                </a:moveTo>
                <a:lnTo>
                  <a:pt x="1478756" y="88106"/>
                </a:lnTo>
                <a:cubicBezTo>
                  <a:pt x="1477169" y="96043"/>
                  <a:pt x="1474788" y="102393"/>
                  <a:pt x="1471612" y="107156"/>
                </a:cubicBezTo>
                <a:lnTo>
                  <a:pt x="1647825" y="107156"/>
                </a:lnTo>
                <a:lnTo>
                  <a:pt x="1647825" y="152400"/>
                </a:lnTo>
                <a:cubicBezTo>
                  <a:pt x="1624012" y="187325"/>
                  <a:pt x="1597025" y="215900"/>
                  <a:pt x="1566862" y="238125"/>
                </a:cubicBezTo>
                <a:cubicBezTo>
                  <a:pt x="1593850" y="247650"/>
                  <a:pt x="1624806" y="254793"/>
                  <a:pt x="1659731" y="259556"/>
                </a:cubicBezTo>
                <a:lnTo>
                  <a:pt x="1659731" y="304800"/>
                </a:lnTo>
                <a:cubicBezTo>
                  <a:pt x="1597819" y="298450"/>
                  <a:pt x="1545431" y="286543"/>
                  <a:pt x="1502569" y="269081"/>
                </a:cubicBezTo>
                <a:cubicBezTo>
                  <a:pt x="1469231" y="281781"/>
                  <a:pt x="1433512" y="291306"/>
                  <a:pt x="1395412" y="297656"/>
                </a:cubicBezTo>
                <a:cubicBezTo>
                  <a:pt x="1466850" y="297656"/>
                  <a:pt x="1539081" y="305593"/>
                  <a:pt x="1612106" y="321468"/>
                </a:cubicBezTo>
                <a:lnTo>
                  <a:pt x="1612106" y="381000"/>
                </a:lnTo>
                <a:cubicBezTo>
                  <a:pt x="1534319" y="358775"/>
                  <a:pt x="1461294" y="346075"/>
                  <a:pt x="1393031" y="342900"/>
                </a:cubicBezTo>
                <a:lnTo>
                  <a:pt x="1393031" y="297656"/>
                </a:lnTo>
                <a:cubicBezTo>
                  <a:pt x="1375569" y="299243"/>
                  <a:pt x="1357312" y="301625"/>
                  <a:pt x="1338262" y="304800"/>
                </a:cubicBezTo>
                <a:lnTo>
                  <a:pt x="1338262" y="261937"/>
                </a:lnTo>
                <a:cubicBezTo>
                  <a:pt x="1379537" y="255587"/>
                  <a:pt x="1412875" y="247650"/>
                  <a:pt x="1438275" y="238125"/>
                </a:cubicBezTo>
                <a:cubicBezTo>
                  <a:pt x="1417637" y="223837"/>
                  <a:pt x="1397794" y="206375"/>
                  <a:pt x="1378744" y="185737"/>
                </a:cubicBezTo>
                <a:cubicBezTo>
                  <a:pt x="1367631" y="190500"/>
                  <a:pt x="1354931" y="193675"/>
                  <a:pt x="1340644" y="195262"/>
                </a:cubicBezTo>
                <a:lnTo>
                  <a:pt x="1340644" y="157162"/>
                </a:lnTo>
                <a:cubicBezTo>
                  <a:pt x="1372394" y="142875"/>
                  <a:pt x="1394619" y="119856"/>
                  <a:pt x="1407319" y="88106"/>
                </a:cubicBezTo>
                <a:close/>
                <a:moveTo>
                  <a:pt x="1323975" y="71437"/>
                </a:moveTo>
                <a:lnTo>
                  <a:pt x="1323975" y="483393"/>
                </a:lnTo>
                <a:lnTo>
                  <a:pt x="1635919" y="483393"/>
                </a:lnTo>
                <a:cubicBezTo>
                  <a:pt x="1661319" y="484981"/>
                  <a:pt x="1673225" y="472281"/>
                  <a:pt x="1671637" y="445293"/>
                </a:cubicBezTo>
                <a:lnTo>
                  <a:pt x="1671637" y="71437"/>
                </a:lnTo>
                <a:close/>
                <a:moveTo>
                  <a:pt x="2602706" y="35718"/>
                </a:moveTo>
                <a:lnTo>
                  <a:pt x="2652712" y="35718"/>
                </a:lnTo>
                <a:cubicBezTo>
                  <a:pt x="2652712" y="40481"/>
                  <a:pt x="2651919" y="46831"/>
                  <a:pt x="2650331" y="54768"/>
                </a:cubicBezTo>
                <a:cubicBezTo>
                  <a:pt x="2645569" y="99218"/>
                  <a:pt x="2639219" y="131762"/>
                  <a:pt x="2631281" y="152400"/>
                </a:cubicBezTo>
                <a:lnTo>
                  <a:pt x="2586037" y="152400"/>
                </a:lnTo>
                <a:cubicBezTo>
                  <a:pt x="2595562" y="117475"/>
                  <a:pt x="2601119" y="78581"/>
                  <a:pt x="2602706" y="35718"/>
                </a:cubicBezTo>
                <a:close/>
                <a:moveTo>
                  <a:pt x="2438400" y="35718"/>
                </a:moveTo>
                <a:lnTo>
                  <a:pt x="2486025" y="35718"/>
                </a:lnTo>
                <a:cubicBezTo>
                  <a:pt x="2490787" y="81756"/>
                  <a:pt x="2497137" y="120650"/>
                  <a:pt x="2505075" y="152400"/>
                </a:cubicBezTo>
                <a:lnTo>
                  <a:pt x="2457450" y="152400"/>
                </a:lnTo>
                <a:cubicBezTo>
                  <a:pt x="2447925" y="120650"/>
                  <a:pt x="2441575" y="81756"/>
                  <a:pt x="2438400" y="35718"/>
                </a:cubicBezTo>
                <a:close/>
                <a:moveTo>
                  <a:pt x="1240631" y="16668"/>
                </a:moveTo>
                <a:lnTo>
                  <a:pt x="1754981" y="16668"/>
                </a:lnTo>
                <a:lnTo>
                  <a:pt x="1754981" y="445293"/>
                </a:lnTo>
                <a:cubicBezTo>
                  <a:pt x="1758156" y="508793"/>
                  <a:pt x="1727994" y="538956"/>
                  <a:pt x="1664494" y="535781"/>
                </a:cubicBezTo>
                <a:lnTo>
                  <a:pt x="1240631" y="535781"/>
                </a:lnTo>
                <a:close/>
                <a:moveTo>
                  <a:pt x="3081337" y="11906"/>
                </a:moveTo>
                <a:lnTo>
                  <a:pt x="3159919" y="11906"/>
                </a:lnTo>
                <a:cubicBezTo>
                  <a:pt x="3178969" y="48418"/>
                  <a:pt x="3193256" y="88106"/>
                  <a:pt x="3202781" y="130968"/>
                </a:cubicBezTo>
                <a:lnTo>
                  <a:pt x="3117056" y="130968"/>
                </a:lnTo>
                <a:cubicBezTo>
                  <a:pt x="3112294" y="96043"/>
                  <a:pt x="3100387" y="56356"/>
                  <a:pt x="3081337" y="11906"/>
                </a:cubicBezTo>
                <a:close/>
                <a:moveTo>
                  <a:pt x="85725" y="4762"/>
                </a:moveTo>
                <a:lnTo>
                  <a:pt x="171450" y="4762"/>
                </a:lnTo>
                <a:cubicBezTo>
                  <a:pt x="161925" y="50800"/>
                  <a:pt x="149225" y="88106"/>
                  <a:pt x="133350" y="116681"/>
                </a:cubicBezTo>
                <a:lnTo>
                  <a:pt x="133350" y="547687"/>
                </a:lnTo>
                <a:lnTo>
                  <a:pt x="52387" y="547687"/>
                </a:lnTo>
                <a:lnTo>
                  <a:pt x="52387" y="200025"/>
                </a:lnTo>
                <a:cubicBezTo>
                  <a:pt x="36513" y="207962"/>
                  <a:pt x="19050" y="214312"/>
                  <a:pt x="0" y="219075"/>
                </a:cubicBezTo>
                <a:lnTo>
                  <a:pt x="0" y="164306"/>
                </a:lnTo>
                <a:cubicBezTo>
                  <a:pt x="46037" y="130968"/>
                  <a:pt x="74612" y="77787"/>
                  <a:pt x="85725" y="4762"/>
                </a:cubicBezTo>
                <a:close/>
                <a:moveTo>
                  <a:pt x="309562" y="2381"/>
                </a:moveTo>
                <a:lnTo>
                  <a:pt x="407194" y="2381"/>
                </a:lnTo>
                <a:lnTo>
                  <a:pt x="407194" y="42862"/>
                </a:lnTo>
                <a:lnTo>
                  <a:pt x="554831" y="42862"/>
                </a:lnTo>
                <a:lnTo>
                  <a:pt x="554831" y="102393"/>
                </a:lnTo>
                <a:lnTo>
                  <a:pt x="164306" y="102393"/>
                </a:lnTo>
                <a:lnTo>
                  <a:pt x="164306" y="42862"/>
                </a:lnTo>
                <a:lnTo>
                  <a:pt x="309562" y="42862"/>
                </a:lnTo>
                <a:close/>
                <a:moveTo>
                  <a:pt x="3369469" y="0"/>
                </a:moveTo>
                <a:lnTo>
                  <a:pt x="3452812" y="0"/>
                </a:lnTo>
                <a:lnTo>
                  <a:pt x="3452812" y="61912"/>
                </a:lnTo>
                <a:lnTo>
                  <a:pt x="3571875" y="61912"/>
                </a:lnTo>
                <a:lnTo>
                  <a:pt x="3571875" y="119062"/>
                </a:lnTo>
                <a:lnTo>
                  <a:pt x="3452812" y="119062"/>
                </a:lnTo>
                <a:lnTo>
                  <a:pt x="3452812" y="202406"/>
                </a:lnTo>
                <a:lnTo>
                  <a:pt x="3590925" y="202406"/>
                </a:lnTo>
                <a:lnTo>
                  <a:pt x="3590925" y="261937"/>
                </a:lnTo>
                <a:lnTo>
                  <a:pt x="3495675" y="261937"/>
                </a:lnTo>
                <a:lnTo>
                  <a:pt x="3495675" y="366712"/>
                </a:lnTo>
                <a:cubicBezTo>
                  <a:pt x="3495675" y="384175"/>
                  <a:pt x="3503613" y="392906"/>
                  <a:pt x="3519487" y="392906"/>
                </a:cubicBezTo>
                <a:lnTo>
                  <a:pt x="3526631" y="392906"/>
                </a:lnTo>
                <a:cubicBezTo>
                  <a:pt x="3540919" y="392906"/>
                  <a:pt x="3548062" y="384968"/>
                  <a:pt x="3548062" y="369093"/>
                </a:cubicBezTo>
                <a:lnTo>
                  <a:pt x="3548062" y="354806"/>
                </a:lnTo>
                <a:lnTo>
                  <a:pt x="3600450" y="354806"/>
                </a:lnTo>
                <a:lnTo>
                  <a:pt x="3600450" y="378618"/>
                </a:lnTo>
                <a:cubicBezTo>
                  <a:pt x="3602037" y="426243"/>
                  <a:pt x="3580606" y="449262"/>
                  <a:pt x="3536156" y="447675"/>
                </a:cubicBezTo>
                <a:lnTo>
                  <a:pt x="3488531" y="447675"/>
                </a:lnTo>
                <a:cubicBezTo>
                  <a:pt x="3439319" y="449262"/>
                  <a:pt x="3415506" y="424656"/>
                  <a:pt x="3417094" y="373856"/>
                </a:cubicBezTo>
                <a:lnTo>
                  <a:pt x="3417094" y="261937"/>
                </a:lnTo>
                <a:lnTo>
                  <a:pt x="3376612" y="261937"/>
                </a:lnTo>
                <a:cubicBezTo>
                  <a:pt x="3376612" y="363537"/>
                  <a:pt x="3323431" y="429419"/>
                  <a:pt x="3217069" y="459581"/>
                </a:cubicBezTo>
                <a:lnTo>
                  <a:pt x="3217069" y="409575"/>
                </a:lnTo>
                <a:cubicBezTo>
                  <a:pt x="3269456" y="377825"/>
                  <a:pt x="3295650" y="328612"/>
                  <a:pt x="3295650" y="261937"/>
                </a:cubicBezTo>
                <a:lnTo>
                  <a:pt x="3212306" y="261937"/>
                </a:lnTo>
                <a:lnTo>
                  <a:pt x="3212306" y="202406"/>
                </a:lnTo>
                <a:lnTo>
                  <a:pt x="3369469" y="202406"/>
                </a:lnTo>
                <a:lnTo>
                  <a:pt x="3369469" y="119062"/>
                </a:lnTo>
                <a:lnTo>
                  <a:pt x="3305175" y="119062"/>
                </a:lnTo>
                <a:cubicBezTo>
                  <a:pt x="3286125" y="147637"/>
                  <a:pt x="3255963" y="167481"/>
                  <a:pt x="3214687" y="178593"/>
                </a:cubicBezTo>
                <a:lnTo>
                  <a:pt x="3214687" y="138112"/>
                </a:lnTo>
                <a:cubicBezTo>
                  <a:pt x="3246438" y="103187"/>
                  <a:pt x="3263106" y="61912"/>
                  <a:pt x="3264694" y="14287"/>
                </a:cubicBezTo>
                <a:lnTo>
                  <a:pt x="3338512" y="14287"/>
                </a:lnTo>
                <a:cubicBezTo>
                  <a:pt x="3336925" y="31750"/>
                  <a:pt x="3334544" y="47625"/>
                  <a:pt x="3331369" y="61912"/>
                </a:cubicBezTo>
                <a:lnTo>
                  <a:pt x="3369469" y="61912"/>
                </a:lnTo>
                <a:close/>
                <a:moveTo>
                  <a:pt x="2778919" y="0"/>
                </a:moveTo>
                <a:lnTo>
                  <a:pt x="2859881" y="0"/>
                </a:lnTo>
                <a:lnTo>
                  <a:pt x="2859881" y="26193"/>
                </a:lnTo>
                <a:lnTo>
                  <a:pt x="2986087" y="26193"/>
                </a:lnTo>
                <a:lnTo>
                  <a:pt x="2986087" y="76200"/>
                </a:lnTo>
                <a:lnTo>
                  <a:pt x="2859881" y="76200"/>
                </a:lnTo>
                <a:lnTo>
                  <a:pt x="2859881" y="104775"/>
                </a:lnTo>
                <a:lnTo>
                  <a:pt x="2974181" y="104775"/>
                </a:lnTo>
                <a:lnTo>
                  <a:pt x="2974181" y="152400"/>
                </a:lnTo>
                <a:lnTo>
                  <a:pt x="2859881" y="152400"/>
                </a:lnTo>
                <a:lnTo>
                  <a:pt x="2859881" y="183356"/>
                </a:lnTo>
                <a:lnTo>
                  <a:pt x="2995612" y="183356"/>
                </a:lnTo>
                <a:lnTo>
                  <a:pt x="2995612" y="230981"/>
                </a:lnTo>
                <a:lnTo>
                  <a:pt x="2655094" y="230981"/>
                </a:lnTo>
                <a:lnTo>
                  <a:pt x="2655094" y="183356"/>
                </a:lnTo>
                <a:lnTo>
                  <a:pt x="2778919" y="183356"/>
                </a:lnTo>
                <a:lnTo>
                  <a:pt x="2778919" y="152400"/>
                </a:lnTo>
                <a:lnTo>
                  <a:pt x="2671762" y="152400"/>
                </a:lnTo>
                <a:lnTo>
                  <a:pt x="2671762" y="104775"/>
                </a:lnTo>
                <a:lnTo>
                  <a:pt x="2778919" y="104775"/>
                </a:lnTo>
                <a:lnTo>
                  <a:pt x="2778919" y="76200"/>
                </a:lnTo>
                <a:lnTo>
                  <a:pt x="2664619" y="76200"/>
                </a:lnTo>
                <a:lnTo>
                  <a:pt x="2664619" y="26193"/>
                </a:lnTo>
                <a:lnTo>
                  <a:pt x="2778919" y="26193"/>
                </a:lnTo>
                <a:close/>
                <a:moveTo>
                  <a:pt x="2512219" y="0"/>
                </a:moveTo>
                <a:lnTo>
                  <a:pt x="2581275" y="0"/>
                </a:lnTo>
                <a:lnTo>
                  <a:pt x="2581275" y="173831"/>
                </a:lnTo>
                <a:lnTo>
                  <a:pt x="2643187" y="173831"/>
                </a:lnTo>
                <a:lnTo>
                  <a:pt x="2643187" y="228600"/>
                </a:lnTo>
                <a:lnTo>
                  <a:pt x="2581275" y="228600"/>
                </a:lnTo>
                <a:cubicBezTo>
                  <a:pt x="2598738" y="277812"/>
                  <a:pt x="2620169" y="318293"/>
                  <a:pt x="2645569" y="350043"/>
                </a:cubicBezTo>
                <a:lnTo>
                  <a:pt x="2645569" y="426243"/>
                </a:lnTo>
                <a:cubicBezTo>
                  <a:pt x="2613819" y="392906"/>
                  <a:pt x="2592387" y="366712"/>
                  <a:pt x="2581275" y="347662"/>
                </a:cubicBezTo>
                <a:lnTo>
                  <a:pt x="2581275" y="547687"/>
                </a:lnTo>
                <a:lnTo>
                  <a:pt x="2512219" y="547687"/>
                </a:lnTo>
                <a:lnTo>
                  <a:pt x="2512219" y="371475"/>
                </a:lnTo>
                <a:cubicBezTo>
                  <a:pt x="2494756" y="409575"/>
                  <a:pt x="2469356" y="446087"/>
                  <a:pt x="2436019" y="481012"/>
                </a:cubicBezTo>
                <a:lnTo>
                  <a:pt x="2436019" y="404812"/>
                </a:lnTo>
                <a:cubicBezTo>
                  <a:pt x="2469356" y="346075"/>
                  <a:pt x="2492375" y="287337"/>
                  <a:pt x="2505075" y="228600"/>
                </a:cubicBezTo>
                <a:lnTo>
                  <a:pt x="2443162" y="228600"/>
                </a:lnTo>
                <a:lnTo>
                  <a:pt x="2443162" y="173831"/>
                </a:lnTo>
                <a:lnTo>
                  <a:pt x="2512219" y="173831"/>
                </a:lnTo>
                <a:close/>
                <a:moveTo>
                  <a:pt x="2059781" y="0"/>
                </a:moveTo>
                <a:lnTo>
                  <a:pt x="2152650" y="0"/>
                </a:lnTo>
                <a:lnTo>
                  <a:pt x="2152650" y="33337"/>
                </a:lnTo>
                <a:lnTo>
                  <a:pt x="2359819" y="33337"/>
                </a:lnTo>
                <a:lnTo>
                  <a:pt x="2359819" y="90487"/>
                </a:lnTo>
                <a:lnTo>
                  <a:pt x="2152650" y="90487"/>
                </a:lnTo>
                <a:lnTo>
                  <a:pt x="2152650" y="128587"/>
                </a:lnTo>
                <a:lnTo>
                  <a:pt x="2338387" y="128587"/>
                </a:lnTo>
                <a:lnTo>
                  <a:pt x="2338387" y="183356"/>
                </a:lnTo>
                <a:lnTo>
                  <a:pt x="2152650" y="183356"/>
                </a:lnTo>
                <a:lnTo>
                  <a:pt x="2152650" y="223837"/>
                </a:lnTo>
                <a:lnTo>
                  <a:pt x="2378869" y="223837"/>
                </a:lnTo>
                <a:lnTo>
                  <a:pt x="2378869" y="280987"/>
                </a:lnTo>
                <a:lnTo>
                  <a:pt x="2131219" y="280987"/>
                </a:lnTo>
                <a:cubicBezTo>
                  <a:pt x="2126456" y="290512"/>
                  <a:pt x="2120106" y="298450"/>
                  <a:pt x="2112169" y="304800"/>
                </a:cubicBezTo>
                <a:lnTo>
                  <a:pt x="2162175" y="304800"/>
                </a:lnTo>
                <a:cubicBezTo>
                  <a:pt x="2176462" y="334962"/>
                  <a:pt x="2193925" y="360362"/>
                  <a:pt x="2214562" y="381000"/>
                </a:cubicBezTo>
                <a:cubicBezTo>
                  <a:pt x="2239962" y="365125"/>
                  <a:pt x="2258219" y="339725"/>
                  <a:pt x="2269331" y="304800"/>
                </a:cubicBezTo>
                <a:lnTo>
                  <a:pt x="2352675" y="304800"/>
                </a:lnTo>
                <a:cubicBezTo>
                  <a:pt x="2333625" y="360362"/>
                  <a:pt x="2301875" y="400050"/>
                  <a:pt x="2257425" y="423862"/>
                </a:cubicBezTo>
                <a:cubicBezTo>
                  <a:pt x="2290762" y="447675"/>
                  <a:pt x="2329656" y="467518"/>
                  <a:pt x="2374106" y="483393"/>
                </a:cubicBezTo>
                <a:lnTo>
                  <a:pt x="2374106" y="533400"/>
                </a:lnTo>
                <a:cubicBezTo>
                  <a:pt x="2224881" y="503237"/>
                  <a:pt x="2128837" y="436562"/>
                  <a:pt x="2085975" y="333375"/>
                </a:cubicBezTo>
                <a:cubicBezTo>
                  <a:pt x="2066925" y="350837"/>
                  <a:pt x="2046287" y="366712"/>
                  <a:pt x="2024062" y="381000"/>
                </a:cubicBezTo>
                <a:lnTo>
                  <a:pt x="2024062" y="459581"/>
                </a:lnTo>
                <a:cubicBezTo>
                  <a:pt x="2057400" y="453231"/>
                  <a:pt x="2092325" y="442912"/>
                  <a:pt x="2128837" y="428625"/>
                </a:cubicBezTo>
                <a:lnTo>
                  <a:pt x="2128837" y="490537"/>
                </a:lnTo>
                <a:cubicBezTo>
                  <a:pt x="2071687" y="515937"/>
                  <a:pt x="2009775" y="536575"/>
                  <a:pt x="1943100" y="552450"/>
                </a:cubicBezTo>
                <a:lnTo>
                  <a:pt x="1943100" y="421481"/>
                </a:lnTo>
                <a:cubicBezTo>
                  <a:pt x="1911350" y="434181"/>
                  <a:pt x="1874044" y="445293"/>
                  <a:pt x="1831181" y="454818"/>
                </a:cubicBezTo>
                <a:lnTo>
                  <a:pt x="1831181" y="400050"/>
                </a:lnTo>
                <a:cubicBezTo>
                  <a:pt x="1918494" y="369887"/>
                  <a:pt x="1981994" y="330200"/>
                  <a:pt x="2021681" y="280987"/>
                </a:cubicBezTo>
                <a:lnTo>
                  <a:pt x="1833562" y="280987"/>
                </a:lnTo>
                <a:lnTo>
                  <a:pt x="1833562" y="223837"/>
                </a:lnTo>
                <a:lnTo>
                  <a:pt x="2059781" y="223837"/>
                </a:lnTo>
                <a:lnTo>
                  <a:pt x="2059781" y="183356"/>
                </a:lnTo>
                <a:lnTo>
                  <a:pt x="1876425" y="183356"/>
                </a:lnTo>
                <a:lnTo>
                  <a:pt x="1876425" y="128587"/>
                </a:lnTo>
                <a:lnTo>
                  <a:pt x="2059781" y="128587"/>
                </a:lnTo>
                <a:lnTo>
                  <a:pt x="2059781" y="90487"/>
                </a:lnTo>
                <a:lnTo>
                  <a:pt x="1852612" y="90487"/>
                </a:lnTo>
                <a:lnTo>
                  <a:pt x="1852612" y="33337"/>
                </a:lnTo>
                <a:lnTo>
                  <a:pt x="2059781" y="33337"/>
                </a:lnTo>
                <a:close/>
                <a:moveTo>
                  <a:pt x="831056" y="0"/>
                </a:moveTo>
                <a:lnTo>
                  <a:pt x="926306" y="0"/>
                </a:lnTo>
                <a:cubicBezTo>
                  <a:pt x="924719" y="14287"/>
                  <a:pt x="921544" y="26987"/>
                  <a:pt x="916781" y="38100"/>
                </a:cubicBezTo>
                <a:lnTo>
                  <a:pt x="1112044" y="38100"/>
                </a:lnTo>
                <a:lnTo>
                  <a:pt x="1112044" y="257175"/>
                </a:lnTo>
                <a:cubicBezTo>
                  <a:pt x="1115219" y="315912"/>
                  <a:pt x="1086644" y="344487"/>
                  <a:pt x="1026319" y="342900"/>
                </a:cubicBezTo>
                <a:lnTo>
                  <a:pt x="666750" y="342900"/>
                </a:lnTo>
                <a:lnTo>
                  <a:pt x="666750" y="38100"/>
                </a:lnTo>
                <a:lnTo>
                  <a:pt x="821531" y="38100"/>
                </a:lnTo>
                <a:cubicBezTo>
                  <a:pt x="826294" y="26987"/>
                  <a:pt x="829469" y="14287"/>
                  <a:pt x="831056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381000" dist="1016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1" name="Freeform 7"/>
          <p:cNvSpPr>
            <a:spLocks noEditPoints="1"/>
          </p:cNvSpPr>
          <p:nvPr userDrawn="1"/>
        </p:nvSpPr>
        <p:spPr bwMode="auto">
          <a:xfrm>
            <a:off x="4133158" y="5699860"/>
            <a:ext cx="144066" cy="361950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defTabSz="713232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2010867" y="5768258"/>
            <a:ext cx="229791" cy="266700"/>
            <a:chOff x="4346575" y="2370138"/>
            <a:chExt cx="306388" cy="266700"/>
          </a:xfrm>
          <a:solidFill>
            <a:srgbClr val="404040"/>
          </a:solidFill>
        </p:grpSpPr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4346575" y="2370138"/>
              <a:ext cx="306388" cy="153988"/>
            </a:xfrm>
            <a:custGeom>
              <a:avLst/>
              <a:gdLst>
                <a:gd name="T0" fmla="*/ 41 w 81"/>
                <a:gd name="T1" fmla="*/ 40 h 40"/>
                <a:gd name="T2" fmla="*/ 81 w 81"/>
                <a:gd name="T3" fmla="*/ 29 h 40"/>
                <a:gd name="T4" fmla="*/ 81 w 81"/>
                <a:gd name="T5" fmla="*/ 19 h 40"/>
                <a:gd name="T6" fmla="*/ 75 w 81"/>
                <a:gd name="T7" fmla="*/ 12 h 40"/>
                <a:gd name="T8" fmla="*/ 55 w 81"/>
                <a:gd name="T9" fmla="*/ 13 h 40"/>
                <a:gd name="T10" fmla="*/ 40 w 81"/>
                <a:gd name="T11" fmla="*/ 0 h 40"/>
                <a:gd name="T12" fmla="*/ 26 w 81"/>
                <a:gd name="T13" fmla="*/ 13 h 40"/>
                <a:gd name="T14" fmla="*/ 6 w 81"/>
                <a:gd name="T15" fmla="*/ 13 h 40"/>
                <a:gd name="T16" fmla="*/ 0 w 81"/>
                <a:gd name="T17" fmla="*/ 19 h 40"/>
                <a:gd name="T18" fmla="*/ 0 w 81"/>
                <a:gd name="T19" fmla="*/ 29 h 40"/>
                <a:gd name="T20" fmla="*/ 41 w 81"/>
                <a:gd name="T21" fmla="*/ 40 h 40"/>
                <a:gd name="T22" fmla="*/ 41 w 81"/>
                <a:gd name="T23" fmla="*/ 37 h 40"/>
                <a:gd name="T24" fmla="*/ 36 w 81"/>
                <a:gd name="T25" fmla="*/ 34 h 40"/>
                <a:gd name="T26" fmla="*/ 41 w 81"/>
                <a:gd name="T27" fmla="*/ 32 h 40"/>
                <a:gd name="T28" fmla="*/ 46 w 81"/>
                <a:gd name="T29" fmla="*/ 34 h 40"/>
                <a:gd name="T30" fmla="*/ 41 w 81"/>
                <a:gd name="T31" fmla="*/ 37 h 40"/>
                <a:gd name="T32" fmla="*/ 41 w 81"/>
                <a:gd name="T33" fmla="*/ 3 h 40"/>
                <a:gd name="T34" fmla="*/ 54 w 81"/>
                <a:gd name="T35" fmla="*/ 13 h 40"/>
                <a:gd name="T36" fmla="*/ 27 w 81"/>
                <a:gd name="T37" fmla="*/ 13 h 40"/>
                <a:gd name="T38" fmla="*/ 41 w 81"/>
                <a:gd name="T3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40">
                  <a:moveTo>
                    <a:pt x="41" y="40"/>
                  </a:moveTo>
                  <a:cubicBezTo>
                    <a:pt x="57" y="40"/>
                    <a:pt x="71" y="36"/>
                    <a:pt x="81" y="2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5"/>
                    <a:pt x="78" y="12"/>
                    <a:pt x="75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5"/>
                    <a:pt x="48" y="0"/>
                    <a:pt x="40" y="0"/>
                  </a:cubicBezTo>
                  <a:cubicBezTo>
                    <a:pt x="33" y="0"/>
                    <a:pt x="27" y="5"/>
                    <a:pt x="2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6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36"/>
                    <a:pt x="24" y="40"/>
                    <a:pt x="41" y="40"/>
                  </a:cubicBezTo>
                  <a:close/>
                  <a:moveTo>
                    <a:pt x="41" y="37"/>
                  </a:moveTo>
                  <a:cubicBezTo>
                    <a:pt x="38" y="37"/>
                    <a:pt x="36" y="36"/>
                    <a:pt x="36" y="34"/>
                  </a:cubicBezTo>
                  <a:cubicBezTo>
                    <a:pt x="35" y="33"/>
                    <a:pt x="38" y="32"/>
                    <a:pt x="41" y="32"/>
                  </a:cubicBezTo>
                  <a:cubicBezTo>
                    <a:pt x="43" y="32"/>
                    <a:pt x="46" y="33"/>
                    <a:pt x="46" y="34"/>
                  </a:cubicBezTo>
                  <a:cubicBezTo>
                    <a:pt x="46" y="36"/>
                    <a:pt x="43" y="37"/>
                    <a:pt x="41" y="37"/>
                  </a:cubicBezTo>
                  <a:close/>
                  <a:moveTo>
                    <a:pt x="41" y="3"/>
                  </a:moveTo>
                  <a:cubicBezTo>
                    <a:pt x="47" y="3"/>
                    <a:pt x="52" y="7"/>
                    <a:pt x="54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7"/>
                    <a:pt x="34" y="3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346575" y="2493963"/>
              <a:ext cx="306388" cy="142875"/>
            </a:xfrm>
            <a:custGeom>
              <a:avLst/>
              <a:gdLst>
                <a:gd name="T0" fmla="*/ 81 w 81"/>
                <a:gd name="T1" fmla="*/ 0 h 37"/>
                <a:gd name="T2" fmla="*/ 41 w 81"/>
                <a:gd name="T3" fmla="*/ 10 h 37"/>
                <a:gd name="T4" fmla="*/ 0 w 81"/>
                <a:gd name="T5" fmla="*/ 0 h 37"/>
                <a:gd name="T6" fmla="*/ 0 w 81"/>
                <a:gd name="T7" fmla="*/ 31 h 37"/>
                <a:gd name="T8" fmla="*/ 7 w 81"/>
                <a:gd name="T9" fmla="*/ 37 h 37"/>
                <a:gd name="T10" fmla="*/ 75 w 81"/>
                <a:gd name="T11" fmla="*/ 37 h 37"/>
                <a:gd name="T12" fmla="*/ 81 w 81"/>
                <a:gd name="T13" fmla="*/ 30 h 37"/>
                <a:gd name="T14" fmla="*/ 81 w 8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37">
                  <a:moveTo>
                    <a:pt x="81" y="0"/>
                  </a:moveTo>
                  <a:cubicBezTo>
                    <a:pt x="71" y="6"/>
                    <a:pt x="56" y="10"/>
                    <a:pt x="41" y="10"/>
                  </a:cubicBezTo>
                  <a:cubicBezTo>
                    <a:pt x="24" y="10"/>
                    <a:pt x="10" y="6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7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8" y="37"/>
                    <a:pt x="81" y="34"/>
                    <a:pt x="81" y="30"/>
                  </a:cubicBez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957254" y="5681654"/>
            <a:ext cx="258366" cy="347663"/>
            <a:chOff x="3671888" y="2281238"/>
            <a:chExt cx="344488" cy="347663"/>
          </a:xfrm>
          <a:solidFill>
            <a:srgbClr val="404040"/>
          </a:solidFill>
        </p:grpSpPr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3784600" y="2281238"/>
              <a:ext cx="128588" cy="207963"/>
            </a:xfrm>
            <a:custGeom>
              <a:avLst/>
              <a:gdLst>
                <a:gd name="T0" fmla="*/ 16 w 34"/>
                <a:gd name="T1" fmla="*/ 54 h 54"/>
                <a:gd name="T2" fmla="*/ 18 w 34"/>
                <a:gd name="T3" fmla="*/ 54 h 54"/>
                <a:gd name="T4" fmla="*/ 18 w 34"/>
                <a:gd name="T5" fmla="*/ 54 h 54"/>
                <a:gd name="T6" fmla="*/ 18 w 34"/>
                <a:gd name="T7" fmla="*/ 54 h 54"/>
                <a:gd name="T8" fmla="*/ 20 w 34"/>
                <a:gd name="T9" fmla="*/ 54 h 54"/>
                <a:gd name="T10" fmla="*/ 27 w 34"/>
                <a:gd name="T11" fmla="*/ 47 h 54"/>
                <a:gd name="T12" fmla="*/ 27 w 34"/>
                <a:gd name="T13" fmla="*/ 47 h 54"/>
                <a:gd name="T14" fmla="*/ 26 w 34"/>
                <a:gd name="T15" fmla="*/ 43 h 54"/>
                <a:gd name="T16" fmla="*/ 31 w 34"/>
                <a:gd name="T17" fmla="*/ 32 h 54"/>
                <a:gd name="T18" fmla="*/ 34 w 34"/>
                <a:gd name="T19" fmla="*/ 24 h 54"/>
                <a:gd name="T20" fmla="*/ 32 w 34"/>
                <a:gd name="T21" fmla="*/ 23 h 54"/>
                <a:gd name="T22" fmla="*/ 30 w 34"/>
                <a:gd name="T23" fmla="*/ 15 h 54"/>
                <a:gd name="T24" fmla="*/ 21 w 34"/>
                <a:gd name="T25" fmla="*/ 2 h 54"/>
                <a:gd name="T26" fmla="*/ 10 w 34"/>
                <a:gd name="T27" fmla="*/ 3 h 54"/>
                <a:gd name="T28" fmla="*/ 2 w 34"/>
                <a:gd name="T29" fmla="*/ 22 h 54"/>
                <a:gd name="T30" fmla="*/ 1 w 34"/>
                <a:gd name="T31" fmla="*/ 24 h 54"/>
                <a:gd name="T32" fmla="*/ 1 w 34"/>
                <a:gd name="T33" fmla="*/ 31 h 54"/>
                <a:gd name="T34" fmla="*/ 3 w 34"/>
                <a:gd name="T35" fmla="*/ 33 h 54"/>
                <a:gd name="T36" fmla="*/ 6 w 34"/>
                <a:gd name="T37" fmla="*/ 40 h 54"/>
                <a:gd name="T38" fmla="*/ 7 w 34"/>
                <a:gd name="T39" fmla="*/ 45 h 54"/>
                <a:gd name="T40" fmla="*/ 7 w 34"/>
                <a:gd name="T41" fmla="*/ 45 h 54"/>
                <a:gd name="T42" fmla="*/ 16 w 34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4">
                  <a:moveTo>
                    <a:pt x="16" y="54"/>
                  </a:moveTo>
                  <a:cubicBezTo>
                    <a:pt x="16" y="54"/>
                    <a:pt x="17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6" y="45"/>
                    <a:pt x="26" y="43"/>
                  </a:cubicBezTo>
                  <a:cubicBezTo>
                    <a:pt x="26" y="38"/>
                    <a:pt x="29" y="32"/>
                    <a:pt x="31" y="32"/>
                  </a:cubicBezTo>
                  <a:cubicBezTo>
                    <a:pt x="33" y="33"/>
                    <a:pt x="33" y="25"/>
                    <a:pt x="34" y="24"/>
                  </a:cubicBezTo>
                  <a:cubicBezTo>
                    <a:pt x="34" y="22"/>
                    <a:pt x="32" y="23"/>
                    <a:pt x="32" y="2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0"/>
                    <a:pt x="27" y="4"/>
                    <a:pt x="21" y="2"/>
                  </a:cubicBezTo>
                  <a:cubicBezTo>
                    <a:pt x="16" y="0"/>
                    <a:pt x="10" y="3"/>
                    <a:pt x="10" y="3"/>
                  </a:cubicBezTo>
                  <a:cubicBezTo>
                    <a:pt x="0" y="2"/>
                    <a:pt x="2" y="20"/>
                    <a:pt x="2" y="22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5"/>
                    <a:pt x="1" y="29"/>
                    <a:pt x="1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3" y="33"/>
                    <a:pt x="3" y="33"/>
                    <a:pt x="6" y="40"/>
                  </a:cubicBezTo>
                  <a:cubicBezTo>
                    <a:pt x="7" y="43"/>
                    <a:pt x="7" y="44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13" y="52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3671888" y="2459038"/>
              <a:ext cx="344488" cy="169863"/>
            </a:xfrm>
            <a:custGeom>
              <a:avLst/>
              <a:gdLst>
                <a:gd name="T0" fmla="*/ 89 w 91"/>
                <a:gd name="T1" fmla="*/ 19 h 44"/>
                <a:gd name="T2" fmla="*/ 77 w 91"/>
                <a:gd name="T3" fmla="*/ 10 h 44"/>
                <a:gd name="T4" fmla="*/ 58 w 91"/>
                <a:gd name="T5" fmla="*/ 1 h 44"/>
                <a:gd name="T6" fmla="*/ 58 w 91"/>
                <a:gd name="T7" fmla="*/ 1 h 44"/>
                <a:gd name="T8" fmla="*/ 57 w 91"/>
                <a:gd name="T9" fmla="*/ 15 h 44"/>
                <a:gd name="T10" fmla="*/ 53 w 91"/>
                <a:gd name="T11" fmla="*/ 27 h 44"/>
                <a:gd name="T12" fmla="*/ 53 w 91"/>
                <a:gd name="T13" fmla="*/ 30 h 44"/>
                <a:gd name="T14" fmla="*/ 50 w 91"/>
                <a:gd name="T15" fmla="*/ 40 h 44"/>
                <a:gd name="T16" fmla="*/ 45 w 91"/>
                <a:gd name="T17" fmla="*/ 31 h 44"/>
                <a:gd name="T18" fmla="*/ 46 w 91"/>
                <a:gd name="T19" fmla="*/ 28 h 44"/>
                <a:gd name="T20" fmla="*/ 38 w 91"/>
                <a:gd name="T21" fmla="*/ 11 h 44"/>
                <a:gd name="T22" fmla="*/ 36 w 91"/>
                <a:gd name="T23" fmla="*/ 0 h 44"/>
                <a:gd name="T24" fmla="*/ 36 w 91"/>
                <a:gd name="T25" fmla="*/ 0 h 44"/>
                <a:gd name="T26" fmla="*/ 26 w 91"/>
                <a:gd name="T27" fmla="*/ 5 h 44"/>
                <a:gd name="T28" fmla="*/ 8 w 91"/>
                <a:gd name="T29" fmla="*/ 9 h 44"/>
                <a:gd name="T30" fmla="*/ 4 w 91"/>
                <a:gd name="T31" fmla="*/ 17 h 44"/>
                <a:gd name="T32" fmla="*/ 0 w 91"/>
                <a:gd name="T33" fmla="*/ 44 h 44"/>
                <a:gd name="T34" fmla="*/ 91 w 91"/>
                <a:gd name="T35" fmla="*/ 44 h 44"/>
                <a:gd name="T36" fmla="*/ 89 w 91"/>
                <a:gd name="T37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44">
                  <a:moveTo>
                    <a:pt x="89" y="19"/>
                  </a:moveTo>
                  <a:cubicBezTo>
                    <a:pt x="89" y="13"/>
                    <a:pt x="77" y="10"/>
                    <a:pt x="77" y="10"/>
                  </a:cubicBezTo>
                  <a:cubicBezTo>
                    <a:pt x="77" y="10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4"/>
                    <a:pt x="26" y="5"/>
                    <a:pt x="26" y="5"/>
                  </a:cubicBezTo>
                  <a:cubicBezTo>
                    <a:pt x="26" y="5"/>
                    <a:pt x="14" y="7"/>
                    <a:pt x="8" y="9"/>
                  </a:cubicBezTo>
                  <a:cubicBezTo>
                    <a:pt x="3" y="12"/>
                    <a:pt x="4" y="17"/>
                    <a:pt x="4" y="17"/>
                  </a:cubicBezTo>
                  <a:cubicBezTo>
                    <a:pt x="4" y="17"/>
                    <a:pt x="2" y="31"/>
                    <a:pt x="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30"/>
                    <a:pt x="89" y="21"/>
                    <a:pt x="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3887788" y="2462213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3808413" y="24558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833813" y="2489201"/>
              <a:ext cx="38100" cy="115888"/>
            </a:xfrm>
            <a:custGeom>
              <a:avLst/>
              <a:gdLst>
                <a:gd name="T0" fmla="*/ 10 w 10"/>
                <a:gd name="T1" fmla="*/ 5 h 30"/>
                <a:gd name="T2" fmla="*/ 5 w 10"/>
                <a:gd name="T3" fmla="*/ 0 h 30"/>
                <a:gd name="T4" fmla="*/ 5 w 10"/>
                <a:gd name="T5" fmla="*/ 0 h 30"/>
                <a:gd name="T6" fmla="*/ 0 w 10"/>
                <a:gd name="T7" fmla="*/ 5 h 30"/>
                <a:gd name="T8" fmla="*/ 4 w 10"/>
                <a:gd name="T9" fmla="*/ 8 h 30"/>
                <a:gd name="T10" fmla="*/ 4 w 10"/>
                <a:gd name="T11" fmla="*/ 15 h 30"/>
                <a:gd name="T12" fmla="*/ 3 w 10"/>
                <a:gd name="T13" fmla="*/ 20 h 30"/>
                <a:gd name="T14" fmla="*/ 7 w 10"/>
                <a:gd name="T15" fmla="*/ 30 h 30"/>
                <a:gd name="T16" fmla="*/ 10 w 10"/>
                <a:gd name="T17" fmla="*/ 19 h 30"/>
                <a:gd name="T18" fmla="*/ 7 w 10"/>
                <a:gd name="T19" fmla="*/ 8 h 30"/>
                <a:gd name="T20" fmla="*/ 10 w 10"/>
                <a:gd name="T2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0">
                  <a:moveTo>
                    <a:pt x="10" y="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1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51" name="Freeform 21"/>
          <p:cNvSpPr>
            <a:spLocks noEditPoints="1"/>
          </p:cNvSpPr>
          <p:nvPr userDrawn="1"/>
        </p:nvSpPr>
        <p:spPr bwMode="auto">
          <a:xfrm>
            <a:off x="3024043" y="5745234"/>
            <a:ext cx="304478" cy="276226"/>
          </a:xfrm>
          <a:custGeom>
            <a:avLst/>
            <a:gdLst>
              <a:gd name="T0" fmla="*/ 72 w 81"/>
              <a:gd name="T1" fmla="*/ 51 h 54"/>
              <a:gd name="T2" fmla="*/ 69 w 81"/>
              <a:gd name="T3" fmla="*/ 54 h 54"/>
              <a:gd name="T4" fmla="*/ 12 w 81"/>
              <a:gd name="T5" fmla="*/ 53 h 54"/>
              <a:gd name="T6" fmla="*/ 10 w 81"/>
              <a:gd name="T7" fmla="*/ 50 h 54"/>
              <a:gd name="T8" fmla="*/ 19 w 81"/>
              <a:gd name="T9" fmla="*/ 17 h 54"/>
              <a:gd name="T10" fmla="*/ 22 w 81"/>
              <a:gd name="T11" fmla="*/ 14 h 54"/>
              <a:gd name="T12" fmla="*/ 78 w 81"/>
              <a:gd name="T13" fmla="*/ 14 h 54"/>
              <a:gd name="T14" fmla="*/ 81 w 81"/>
              <a:gd name="T15" fmla="*/ 17 h 54"/>
              <a:gd name="T16" fmla="*/ 72 w 81"/>
              <a:gd name="T17" fmla="*/ 51 h 54"/>
              <a:gd name="T18" fmla="*/ 7 w 81"/>
              <a:gd name="T19" fmla="*/ 45 h 54"/>
              <a:gd name="T20" fmla="*/ 16 w 81"/>
              <a:gd name="T21" fmla="*/ 14 h 54"/>
              <a:gd name="T22" fmla="*/ 21 w 81"/>
              <a:gd name="T23" fmla="*/ 11 h 54"/>
              <a:gd name="T24" fmla="*/ 67 w 81"/>
              <a:gd name="T25" fmla="*/ 11 h 54"/>
              <a:gd name="T26" fmla="*/ 62 w 81"/>
              <a:gd name="T27" fmla="*/ 5 h 54"/>
              <a:gd name="T28" fmla="*/ 25 w 81"/>
              <a:gd name="T29" fmla="*/ 5 h 54"/>
              <a:gd name="T30" fmla="*/ 22 w 81"/>
              <a:gd name="T31" fmla="*/ 0 h 54"/>
              <a:gd name="T32" fmla="*/ 0 w 81"/>
              <a:gd name="T33" fmla="*/ 0 h 54"/>
              <a:gd name="T34" fmla="*/ 5 w 81"/>
              <a:gd name="T35" fmla="*/ 45 h 54"/>
              <a:gd name="T36" fmla="*/ 7 w 81"/>
              <a:gd name="T37" fmla="*/ 4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54">
                <a:moveTo>
                  <a:pt x="72" y="51"/>
                </a:moveTo>
                <a:cubicBezTo>
                  <a:pt x="72" y="52"/>
                  <a:pt x="71" y="54"/>
                  <a:pt x="69" y="54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5"/>
                  <a:pt x="21" y="14"/>
                  <a:pt x="22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9" y="14"/>
                  <a:pt x="81" y="15"/>
                  <a:pt x="81" y="17"/>
                </a:cubicBezTo>
                <a:lnTo>
                  <a:pt x="72" y="51"/>
                </a:lnTo>
                <a:close/>
                <a:moveTo>
                  <a:pt x="7" y="45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7" y="11"/>
                  <a:pt x="21" y="11"/>
                </a:cubicBezTo>
                <a:cubicBezTo>
                  <a:pt x="25" y="11"/>
                  <a:pt x="67" y="11"/>
                  <a:pt x="67" y="11"/>
                </a:cubicBezTo>
                <a:cubicBezTo>
                  <a:pt x="67" y="11"/>
                  <a:pt x="68" y="6"/>
                  <a:pt x="62" y="5"/>
                </a:cubicBezTo>
                <a:cubicBezTo>
                  <a:pt x="57" y="4"/>
                  <a:pt x="25" y="5"/>
                  <a:pt x="25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45"/>
                  <a:pt x="5" y="45"/>
                  <a:pt x="5" y="45"/>
                </a:cubicBezTo>
                <a:lnTo>
                  <a:pt x="7" y="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defTabSz="713232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2" name="Freeform 24"/>
          <p:cNvSpPr>
            <a:spLocks noEditPoints="1"/>
          </p:cNvSpPr>
          <p:nvPr userDrawn="1"/>
        </p:nvSpPr>
        <p:spPr bwMode="auto">
          <a:xfrm>
            <a:off x="7226460" y="5765788"/>
            <a:ext cx="208943" cy="284162"/>
          </a:xfrm>
          <a:custGeom>
            <a:avLst/>
            <a:gdLst>
              <a:gd name="T0" fmla="*/ 15 w 63"/>
              <a:gd name="T1" fmla="*/ 30 h 63"/>
              <a:gd name="T2" fmla="*/ 1 w 63"/>
              <a:gd name="T3" fmla="*/ 15 h 63"/>
              <a:gd name="T4" fmla="*/ 19 w 63"/>
              <a:gd name="T5" fmla="*/ 0 h 63"/>
              <a:gd name="T6" fmla="*/ 32 w 63"/>
              <a:gd name="T7" fmla="*/ 15 h 63"/>
              <a:gd name="T8" fmla="*/ 15 w 63"/>
              <a:gd name="T9" fmla="*/ 30 h 63"/>
              <a:gd name="T10" fmla="*/ 15 w 63"/>
              <a:gd name="T11" fmla="*/ 7 h 63"/>
              <a:gd name="T12" fmla="*/ 13 w 63"/>
              <a:gd name="T13" fmla="*/ 10 h 63"/>
              <a:gd name="T14" fmla="*/ 17 w 63"/>
              <a:gd name="T15" fmla="*/ 22 h 63"/>
              <a:gd name="T16" fmla="*/ 20 w 63"/>
              <a:gd name="T17" fmla="*/ 19 h 63"/>
              <a:gd name="T18" fmla="*/ 15 w 63"/>
              <a:gd name="T19" fmla="*/ 7 h 63"/>
              <a:gd name="T20" fmla="*/ 25 w 63"/>
              <a:gd name="T21" fmla="*/ 49 h 63"/>
              <a:gd name="T22" fmla="*/ 16 w 63"/>
              <a:gd name="T23" fmla="*/ 61 h 63"/>
              <a:gd name="T24" fmla="*/ 12 w 63"/>
              <a:gd name="T25" fmla="*/ 58 h 63"/>
              <a:gd name="T26" fmla="*/ 24 w 63"/>
              <a:gd name="T27" fmla="*/ 38 h 63"/>
              <a:gd name="T28" fmla="*/ 44 w 63"/>
              <a:gd name="T29" fmla="*/ 5 h 63"/>
              <a:gd name="T30" fmla="*/ 49 w 63"/>
              <a:gd name="T31" fmla="*/ 1 h 63"/>
              <a:gd name="T32" fmla="*/ 52 w 63"/>
              <a:gd name="T33" fmla="*/ 3 h 63"/>
              <a:gd name="T34" fmla="*/ 41 w 63"/>
              <a:gd name="T35" fmla="*/ 22 h 63"/>
              <a:gd name="T36" fmla="*/ 25 w 63"/>
              <a:gd name="T37" fmla="*/ 49 h 63"/>
              <a:gd name="T38" fmla="*/ 45 w 63"/>
              <a:gd name="T39" fmla="*/ 62 h 63"/>
              <a:gd name="T40" fmla="*/ 31 w 63"/>
              <a:gd name="T41" fmla="*/ 47 h 63"/>
              <a:gd name="T42" fmla="*/ 49 w 63"/>
              <a:gd name="T43" fmla="*/ 32 h 63"/>
              <a:gd name="T44" fmla="*/ 63 w 63"/>
              <a:gd name="T45" fmla="*/ 47 h 63"/>
              <a:gd name="T46" fmla="*/ 45 w 63"/>
              <a:gd name="T47" fmla="*/ 62 h 63"/>
              <a:gd name="T48" fmla="*/ 46 w 63"/>
              <a:gd name="T49" fmla="*/ 39 h 63"/>
              <a:gd name="T50" fmla="*/ 43 w 63"/>
              <a:gd name="T51" fmla="*/ 42 h 63"/>
              <a:gd name="T52" fmla="*/ 48 w 63"/>
              <a:gd name="T53" fmla="*/ 55 h 63"/>
              <a:gd name="T54" fmla="*/ 50 w 63"/>
              <a:gd name="T55" fmla="*/ 52 h 63"/>
              <a:gd name="T56" fmla="*/ 46 w 63"/>
              <a:gd name="T57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" h="63">
                <a:moveTo>
                  <a:pt x="15" y="30"/>
                </a:moveTo>
                <a:cubicBezTo>
                  <a:pt x="7" y="30"/>
                  <a:pt x="0" y="24"/>
                  <a:pt x="1" y="15"/>
                </a:cubicBezTo>
                <a:cubicBezTo>
                  <a:pt x="2" y="5"/>
                  <a:pt x="10" y="0"/>
                  <a:pt x="19" y="0"/>
                </a:cubicBezTo>
                <a:cubicBezTo>
                  <a:pt x="26" y="0"/>
                  <a:pt x="33" y="7"/>
                  <a:pt x="32" y="15"/>
                </a:cubicBezTo>
                <a:cubicBezTo>
                  <a:pt x="32" y="25"/>
                  <a:pt x="23" y="30"/>
                  <a:pt x="15" y="30"/>
                </a:cubicBezTo>
                <a:close/>
                <a:moveTo>
                  <a:pt x="15" y="7"/>
                </a:moveTo>
                <a:cubicBezTo>
                  <a:pt x="14" y="7"/>
                  <a:pt x="13" y="8"/>
                  <a:pt x="13" y="10"/>
                </a:cubicBezTo>
                <a:cubicBezTo>
                  <a:pt x="13" y="11"/>
                  <a:pt x="14" y="22"/>
                  <a:pt x="17" y="22"/>
                </a:cubicBezTo>
                <a:cubicBezTo>
                  <a:pt x="19" y="23"/>
                  <a:pt x="20" y="21"/>
                  <a:pt x="20" y="19"/>
                </a:cubicBezTo>
                <a:cubicBezTo>
                  <a:pt x="20" y="16"/>
                  <a:pt x="19" y="7"/>
                  <a:pt x="15" y="7"/>
                </a:cubicBezTo>
                <a:close/>
                <a:moveTo>
                  <a:pt x="25" y="49"/>
                </a:moveTo>
                <a:cubicBezTo>
                  <a:pt x="19" y="59"/>
                  <a:pt x="20" y="61"/>
                  <a:pt x="16" y="61"/>
                </a:cubicBezTo>
                <a:cubicBezTo>
                  <a:pt x="15" y="61"/>
                  <a:pt x="12" y="60"/>
                  <a:pt x="12" y="58"/>
                </a:cubicBezTo>
                <a:cubicBezTo>
                  <a:pt x="12" y="56"/>
                  <a:pt x="14" y="56"/>
                  <a:pt x="24" y="38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6" y="1"/>
                  <a:pt x="49" y="1"/>
                </a:cubicBezTo>
                <a:cubicBezTo>
                  <a:pt x="50" y="1"/>
                  <a:pt x="52" y="2"/>
                  <a:pt x="52" y="3"/>
                </a:cubicBezTo>
                <a:cubicBezTo>
                  <a:pt x="52" y="6"/>
                  <a:pt x="49" y="8"/>
                  <a:pt x="41" y="22"/>
                </a:cubicBezTo>
                <a:lnTo>
                  <a:pt x="25" y="49"/>
                </a:lnTo>
                <a:close/>
                <a:moveTo>
                  <a:pt x="45" y="62"/>
                </a:moveTo>
                <a:cubicBezTo>
                  <a:pt x="38" y="62"/>
                  <a:pt x="31" y="57"/>
                  <a:pt x="31" y="47"/>
                </a:cubicBezTo>
                <a:cubicBezTo>
                  <a:pt x="32" y="37"/>
                  <a:pt x="40" y="32"/>
                  <a:pt x="49" y="32"/>
                </a:cubicBezTo>
                <a:cubicBezTo>
                  <a:pt x="56" y="33"/>
                  <a:pt x="63" y="39"/>
                  <a:pt x="63" y="47"/>
                </a:cubicBezTo>
                <a:cubicBezTo>
                  <a:pt x="62" y="57"/>
                  <a:pt x="53" y="63"/>
                  <a:pt x="45" y="62"/>
                </a:cubicBezTo>
                <a:close/>
                <a:moveTo>
                  <a:pt x="46" y="39"/>
                </a:moveTo>
                <a:cubicBezTo>
                  <a:pt x="44" y="39"/>
                  <a:pt x="43" y="40"/>
                  <a:pt x="43" y="42"/>
                </a:cubicBezTo>
                <a:cubicBezTo>
                  <a:pt x="43" y="43"/>
                  <a:pt x="44" y="55"/>
                  <a:pt x="48" y="55"/>
                </a:cubicBezTo>
                <a:cubicBezTo>
                  <a:pt x="50" y="55"/>
                  <a:pt x="50" y="53"/>
                  <a:pt x="50" y="52"/>
                </a:cubicBezTo>
                <a:cubicBezTo>
                  <a:pt x="50" y="49"/>
                  <a:pt x="50" y="39"/>
                  <a:pt x="46" y="3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defTabSz="713232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6146511" y="5727773"/>
            <a:ext cx="276225" cy="355600"/>
            <a:chOff x="7051675" y="2343151"/>
            <a:chExt cx="368300" cy="355600"/>
          </a:xfrm>
          <a:solidFill>
            <a:srgbClr val="404040"/>
          </a:solidFill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7051675" y="2343151"/>
              <a:ext cx="368300" cy="355600"/>
            </a:xfrm>
            <a:custGeom>
              <a:avLst/>
              <a:gdLst>
                <a:gd name="T0" fmla="*/ 79 w 97"/>
                <a:gd name="T1" fmla="*/ 0 h 92"/>
                <a:gd name="T2" fmla="*/ 18 w 97"/>
                <a:gd name="T3" fmla="*/ 0 h 92"/>
                <a:gd name="T4" fmla="*/ 0 w 97"/>
                <a:gd name="T5" fmla="*/ 19 h 92"/>
                <a:gd name="T6" fmla="*/ 0 w 97"/>
                <a:gd name="T7" fmla="*/ 73 h 92"/>
                <a:gd name="T8" fmla="*/ 18 w 97"/>
                <a:gd name="T9" fmla="*/ 92 h 92"/>
                <a:gd name="T10" fmla="*/ 79 w 97"/>
                <a:gd name="T11" fmla="*/ 92 h 92"/>
                <a:gd name="T12" fmla="*/ 97 w 97"/>
                <a:gd name="T13" fmla="*/ 73 h 92"/>
                <a:gd name="T14" fmla="*/ 97 w 97"/>
                <a:gd name="T15" fmla="*/ 19 h 92"/>
                <a:gd name="T16" fmla="*/ 79 w 97"/>
                <a:gd name="T17" fmla="*/ 0 h 92"/>
                <a:gd name="T18" fmla="*/ 87 w 97"/>
                <a:gd name="T19" fmla="*/ 73 h 92"/>
                <a:gd name="T20" fmla="*/ 79 w 97"/>
                <a:gd name="T21" fmla="*/ 82 h 92"/>
                <a:gd name="T22" fmla="*/ 18 w 97"/>
                <a:gd name="T23" fmla="*/ 82 h 92"/>
                <a:gd name="T24" fmla="*/ 10 w 97"/>
                <a:gd name="T25" fmla="*/ 73 h 92"/>
                <a:gd name="T26" fmla="*/ 10 w 97"/>
                <a:gd name="T27" fmla="*/ 19 h 92"/>
                <a:gd name="T28" fmla="*/ 18 w 97"/>
                <a:gd name="T29" fmla="*/ 10 h 92"/>
                <a:gd name="T30" fmla="*/ 79 w 97"/>
                <a:gd name="T31" fmla="*/ 10 h 92"/>
                <a:gd name="T32" fmla="*/ 87 w 97"/>
                <a:gd name="T33" fmla="*/ 19 h 92"/>
                <a:gd name="T34" fmla="*/ 87 w 97"/>
                <a:gd name="T35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92">
                  <a:moveTo>
                    <a:pt x="7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3"/>
                    <a:pt x="8" y="92"/>
                    <a:pt x="1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9" y="92"/>
                    <a:pt x="97" y="83"/>
                    <a:pt x="97" y="73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9"/>
                    <a:pt x="89" y="0"/>
                    <a:pt x="79" y="0"/>
                  </a:cubicBezTo>
                  <a:close/>
                  <a:moveTo>
                    <a:pt x="87" y="73"/>
                  </a:moveTo>
                  <a:cubicBezTo>
                    <a:pt x="87" y="78"/>
                    <a:pt x="83" y="82"/>
                    <a:pt x="79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2"/>
                    <a:pt x="10" y="78"/>
                    <a:pt x="10" y="7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3" y="10"/>
                    <a:pt x="87" y="14"/>
                    <a:pt x="87" y="19"/>
                  </a:cubicBezTo>
                  <a:lnTo>
                    <a:pt x="8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" name="Freeform 29"/>
            <p:cNvSpPr>
              <a:spLocks noEditPoints="1"/>
            </p:cNvSpPr>
            <p:nvPr/>
          </p:nvSpPr>
          <p:spPr bwMode="auto">
            <a:xfrm>
              <a:off x="7100888" y="2393951"/>
              <a:ext cx="268288" cy="254000"/>
            </a:xfrm>
            <a:custGeom>
              <a:avLst/>
              <a:gdLst>
                <a:gd name="T0" fmla="*/ 62 w 71"/>
                <a:gd name="T1" fmla="*/ 0 h 66"/>
                <a:gd name="T2" fmla="*/ 9 w 71"/>
                <a:gd name="T3" fmla="*/ 0 h 66"/>
                <a:gd name="T4" fmla="*/ 0 w 71"/>
                <a:gd name="T5" fmla="*/ 9 h 66"/>
                <a:gd name="T6" fmla="*/ 0 w 71"/>
                <a:gd name="T7" fmla="*/ 57 h 66"/>
                <a:gd name="T8" fmla="*/ 9 w 71"/>
                <a:gd name="T9" fmla="*/ 66 h 66"/>
                <a:gd name="T10" fmla="*/ 62 w 71"/>
                <a:gd name="T11" fmla="*/ 66 h 66"/>
                <a:gd name="T12" fmla="*/ 71 w 71"/>
                <a:gd name="T13" fmla="*/ 57 h 66"/>
                <a:gd name="T14" fmla="*/ 71 w 71"/>
                <a:gd name="T15" fmla="*/ 9 h 66"/>
                <a:gd name="T16" fmla="*/ 62 w 71"/>
                <a:gd name="T17" fmla="*/ 0 h 66"/>
                <a:gd name="T18" fmla="*/ 69 w 71"/>
                <a:gd name="T19" fmla="*/ 57 h 66"/>
                <a:gd name="T20" fmla="*/ 62 w 71"/>
                <a:gd name="T21" fmla="*/ 64 h 66"/>
                <a:gd name="T22" fmla="*/ 9 w 71"/>
                <a:gd name="T23" fmla="*/ 64 h 66"/>
                <a:gd name="T24" fmla="*/ 2 w 71"/>
                <a:gd name="T25" fmla="*/ 57 h 66"/>
                <a:gd name="T26" fmla="*/ 2 w 71"/>
                <a:gd name="T27" fmla="*/ 9 h 66"/>
                <a:gd name="T28" fmla="*/ 9 w 71"/>
                <a:gd name="T29" fmla="*/ 2 h 66"/>
                <a:gd name="T30" fmla="*/ 62 w 71"/>
                <a:gd name="T31" fmla="*/ 2 h 66"/>
                <a:gd name="T32" fmla="*/ 69 w 71"/>
                <a:gd name="T33" fmla="*/ 9 h 66"/>
                <a:gd name="T34" fmla="*/ 69 w 71"/>
                <a:gd name="T3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66">
                  <a:moveTo>
                    <a:pt x="6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6"/>
                    <a:pt x="9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7" y="66"/>
                    <a:pt x="71" y="62"/>
                    <a:pt x="71" y="5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  <a:moveTo>
                    <a:pt x="69" y="57"/>
                  </a:moveTo>
                  <a:cubicBezTo>
                    <a:pt x="69" y="61"/>
                    <a:pt x="66" y="64"/>
                    <a:pt x="62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5" y="64"/>
                    <a:pt x="2" y="61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2"/>
                    <a:pt x="69" y="5"/>
                    <a:pt x="69" y="9"/>
                  </a:cubicBezTo>
                  <a:lnTo>
                    <a:pt x="6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7226300" y="2401888"/>
              <a:ext cx="14288" cy="46038"/>
            </a:xfrm>
            <a:custGeom>
              <a:avLst/>
              <a:gdLst>
                <a:gd name="T0" fmla="*/ 2 w 4"/>
                <a:gd name="T1" fmla="*/ 12 h 12"/>
                <a:gd name="T2" fmla="*/ 4 w 4"/>
                <a:gd name="T3" fmla="*/ 10 h 12"/>
                <a:gd name="T4" fmla="*/ 4 w 4"/>
                <a:gd name="T5" fmla="*/ 2 h 12"/>
                <a:gd name="T6" fmla="*/ 2 w 4"/>
                <a:gd name="T7" fmla="*/ 0 h 12"/>
                <a:gd name="T8" fmla="*/ 0 w 4"/>
                <a:gd name="T9" fmla="*/ 2 h 12"/>
                <a:gd name="T10" fmla="*/ 0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4" y="12"/>
                    <a:pt x="4" y="11"/>
                    <a:pt x="4" y="1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7226300" y="2593976"/>
              <a:ext cx="14288" cy="42863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2 h 11"/>
                <a:gd name="T4" fmla="*/ 0 w 4"/>
                <a:gd name="T5" fmla="*/ 10 h 11"/>
                <a:gd name="T6" fmla="*/ 2 w 4"/>
                <a:gd name="T7" fmla="*/ 11 h 11"/>
                <a:gd name="T8" fmla="*/ 4 w 4"/>
                <a:gd name="T9" fmla="*/ 10 h 11"/>
                <a:gd name="T10" fmla="*/ 4 w 4"/>
                <a:gd name="T11" fmla="*/ 2 h 11"/>
                <a:gd name="T12" fmla="*/ 2 w 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7108825" y="2513013"/>
              <a:ext cx="44450" cy="15875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0 w 12"/>
                <a:gd name="T5" fmla="*/ 2 h 4"/>
                <a:gd name="T6" fmla="*/ 2 w 12"/>
                <a:gd name="T7" fmla="*/ 4 h 4"/>
                <a:gd name="T8" fmla="*/ 10 w 12"/>
                <a:gd name="T9" fmla="*/ 4 h 4"/>
                <a:gd name="T10" fmla="*/ 12 w 12"/>
                <a:gd name="T11" fmla="*/ 2 h 4"/>
                <a:gd name="T12" fmla="*/ 1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7316788" y="2513013"/>
              <a:ext cx="46038" cy="1587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2 w 12"/>
                <a:gd name="T5" fmla="*/ 4 h 4"/>
                <a:gd name="T6" fmla="*/ 10 w 12"/>
                <a:gd name="T7" fmla="*/ 4 h 4"/>
                <a:gd name="T8" fmla="*/ 12 w 12"/>
                <a:gd name="T9" fmla="*/ 2 h 4"/>
                <a:gd name="T10" fmla="*/ 10 w 12"/>
                <a:gd name="T11" fmla="*/ 0 h 4"/>
                <a:gd name="T12" fmla="*/ 2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7218363" y="2435226"/>
              <a:ext cx="79375" cy="142875"/>
            </a:xfrm>
            <a:custGeom>
              <a:avLst/>
              <a:gdLst>
                <a:gd name="T0" fmla="*/ 6 w 21"/>
                <a:gd name="T1" fmla="*/ 23 h 37"/>
                <a:gd name="T2" fmla="*/ 6 w 21"/>
                <a:gd name="T3" fmla="*/ 23 h 37"/>
                <a:gd name="T4" fmla="*/ 6 w 21"/>
                <a:gd name="T5" fmla="*/ 21 h 37"/>
                <a:gd name="T6" fmla="*/ 20 w 21"/>
                <a:gd name="T7" fmla="*/ 3 h 37"/>
                <a:gd name="T8" fmla="*/ 20 w 21"/>
                <a:gd name="T9" fmla="*/ 0 h 37"/>
                <a:gd name="T10" fmla="*/ 18 w 21"/>
                <a:gd name="T11" fmla="*/ 1 h 37"/>
                <a:gd name="T12" fmla="*/ 4 w 21"/>
                <a:gd name="T13" fmla="*/ 20 h 37"/>
                <a:gd name="T14" fmla="*/ 3 w 21"/>
                <a:gd name="T15" fmla="*/ 19 h 37"/>
                <a:gd name="T16" fmla="*/ 0 w 21"/>
                <a:gd name="T17" fmla="*/ 23 h 37"/>
                <a:gd name="T18" fmla="*/ 3 w 21"/>
                <a:gd name="T19" fmla="*/ 26 h 37"/>
                <a:gd name="T20" fmla="*/ 4 w 21"/>
                <a:gd name="T21" fmla="*/ 26 h 37"/>
                <a:gd name="T22" fmla="*/ 18 w 21"/>
                <a:gd name="T23" fmla="*/ 37 h 37"/>
                <a:gd name="T24" fmla="*/ 20 w 21"/>
                <a:gd name="T25" fmla="*/ 36 h 37"/>
                <a:gd name="T26" fmla="*/ 20 w 21"/>
                <a:gd name="T27" fmla="*/ 34 h 37"/>
                <a:gd name="T28" fmla="*/ 6 w 21"/>
                <a:gd name="T2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7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2"/>
                    <a:pt x="21" y="1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20" y="36"/>
                  </a:cubicBezTo>
                  <a:cubicBezTo>
                    <a:pt x="21" y="36"/>
                    <a:pt x="21" y="35"/>
                    <a:pt x="20" y="34"/>
                  </a:cubicBezTo>
                  <a:lnTo>
                    <a:pt x="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1" name="Freeform 37"/>
          <p:cNvSpPr>
            <a:spLocks noEditPoints="1"/>
          </p:cNvSpPr>
          <p:nvPr userDrawn="1"/>
        </p:nvSpPr>
        <p:spPr bwMode="auto">
          <a:xfrm>
            <a:off x="5089913" y="5765791"/>
            <a:ext cx="315516" cy="263525"/>
          </a:xfrm>
          <a:custGeom>
            <a:avLst/>
            <a:gdLst>
              <a:gd name="T0" fmla="*/ 107 w 111"/>
              <a:gd name="T1" fmla="*/ 57 h 68"/>
              <a:gd name="T2" fmla="*/ 100 w 111"/>
              <a:gd name="T3" fmla="*/ 57 h 68"/>
              <a:gd name="T4" fmla="*/ 100 w 111"/>
              <a:gd name="T5" fmla="*/ 55 h 68"/>
              <a:gd name="T6" fmla="*/ 99 w 111"/>
              <a:gd name="T7" fmla="*/ 5 h 68"/>
              <a:gd name="T8" fmla="*/ 95 w 111"/>
              <a:gd name="T9" fmla="*/ 0 h 68"/>
              <a:gd name="T10" fmla="*/ 14 w 111"/>
              <a:gd name="T11" fmla="*/ 2 h 68"/>
              <a:gd name="T12" fmla="*/ 10 w 111"/>
              <a:gd name="T13" fmla="*/ 6 h 68"/>
              <a:gd name="T14" fmla="*/ 10 w 111"/>
              <a:gd name="T15" fmla="*/ 57 h 68"/>
              <a:gd name="T16" fmla="*/ 11 w 111"/>
              <a:gd name="T17" fmla="*/ 59 h 68"/>
              <a:gd name="T18" fmla="*/ 4 w 111"/>
              <a:gd name="T19" fmla="*/ 59 h 68"/>
              <a:gd name="T20" fmla="*/ 0 w 111"/>
              <a:gd name="T21" fmla="*/ 63 h 68"/>
              <a:gd name="T22" fmla="*/ 4 w 111"/>
              <a:gd name="T23" fmla="*/ 68 h 68"/>
              <a:gd name="T24" fmla="*/ 107 w 111"/>
              <a:gd name="T25" fmla="*/ 66 h 68"/>
              <a:gd name="T26" fmla="*/ 111 w 111"/>
              <a:gd name="T27" fmla="*/ 62 h 68"/>
              <a:gd name="T28" fmla="*/ 107 w 111"/>
              <a:gd name="T29" fmla="*/ 57 h 68"/>
              <a:gd name="T30" fmla="*/ 15 w 111"/>
              <a:gd name="T31" fmla="*/ 65 h 68"/>
              <a:gd name="T32" fmla="*/ 14 w 111"/>
              <a:gd name="T33" fmla="*/ 63 h 68"/>
              <a:gd name="T34" fmla="*/ 15 w 111"/>
              <a:gd name="T35" fmla="*/ 62 h 68"/>
              <a:gd name="T36" fmla="*/ 17 w 111"/>
              <a:gd name="T37" fmla="*/ 63 h 68"/>
              <a:gd name="T38" fmla="*/ 15 w 111"/>
              <a:gd name="T39" fmla="*/ 65 h 68"/>
              <a:gd name="T40" fmla="*/ 20 w 111"/>
              <a:gd name="T41" fmla="*/ 64 h 68"/>
              <a:gd name="T42" fmla="*/ 18 w 111"/>
              <a:gd name="T43" fmla="*/ 63 h 68"/>
              <a:gd name="T44" fmla="*/ 20 w 111"/>
              <a:gd name="T45" fmla="*/ 62 h 68"/>
              <a:gd name="T46" fmla="*/ 21 w 111"/>
              <a:gd name="T47" fmla="*/ 63 h 68"/>
              <a:gd name="T48" fmla="*/ 20 w 111"/>
              <a:gd name="T49" fmla="*/ 64 h 68"/>
              <a:gd name="T50" fmla="*/ 24 w 111"/>
              <a:gd name="T51" fmla="*/ 64 h 68"/>
              <a:gd name="T52" fmla="*/ 23 w 111"/>
              <a:gd name="T53" fmla="*/ 63 h 68"/>
              <a:gd name="T54" fmla="*/ 24 w 111"/>
              <a:gd name="T55" fmla="*/ 62 h 68"/>
              <a:gd name="T56" fmla="*/ 26 w 111"/>
              <a:gd name="T57" fmla="*/ 63 h 68"/>
              <a:gd name="T58" fmla="*/ 24 w 111"/>
              <a:gd name="T59" fmla="*/ 64 h 68"/>
              <a:gd name="T60" fmla="*/ 29 w 111"/>
              <a:gd name="T61" fmla="*/ 64 h 68"/>
              <a:gd name="T62" fmla="*/ 27 w 111"/>
              <a:gd name="T63" fmla="*/ 63 h 68"/>
              <a:gd name="T64" fmla="*/ 29 w 111"/>
              <a:gd name="T65" fmla="*/ 62 h 68"/>
              <a:gd name="T66" fmla="*/ 30 w 111"/>
              <a:gd name="T67" fmla="*/ 63 h 68"/>
              <a:gd name="T68" fmla="*/ 29 w 111"/>
              <a:gd name="T69" fmla="*/ 64 h 68"/>
              <a:gd name="T70" fmla="*/ 73 w 111"/>
              <a:gd name="T71" fmla="*/ 64 h 68"/>
              <a:gd name="T72" fmla="*/ 39 w 111"/>
              <a:gd name="T73" fmla="*/ 64 h 68"/>
              <a:gd name="T74" fmla="*/ 37 w 111"/>
              <a:gd name="T75" fmla="*/ 63 h 68"/>
              <a:gd name="T76" fmla="*/ 39 w 111"/>
              <a:gd name="T77" fmla="*/ 61 h 68"/>
              <a:gd name="T78" fmla="*/ 73 w 111"/>
              <a:gd name="T79" fmla="*/ 61 h 68"/>
              <a:gd name="T80" fmla="*/ 74 w 111"/>
              <a:gd name="T81" fmla="*/ 62 h 68"/>
              <a:gd name="T82" fmla="*/ 73 w 111"/>
              <a:gd name="T83" fmla="*/ 64 h 68"/>
              <a:gd name="T84" fmla="*/ 19 w 111"/>
              <a:gd name="T85" fmla="*/ 57 h 68"/>
              <a:gd name="T86" fmla="*/ 18 w 111"/>
              <a:gd name="T87" fmla="*/ 9 h 68"/>
              <a:gd name="T88" fmla="*/ 90 w 111"/>
              <a:gd name="T89" fmla="*/ 8 h 68"/>
              <a:gd name="T90" fmla="*/ 91 w 111"/>
              <a:gd name="T91" fmla="*/ 56 h 68"/>
              <a:gd name="T92" fmla="*/ 19 w 111"/>
              <a:gd name="T9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1" h="68">
                <a:moveTo>
                  <a:pt x="107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100" y="57"/>
                  <a:pt x="100" y="56"/>
                  <a:pt x="100" y="55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2"/>
                  <a:pt x="97" y="0"/>
                  <a:pt x="95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0" y="4"/>
                  <a:pt x="10" y="6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66"/>
                  <a:pt x="2" y="68"/>
                  <a:pt x="4" y="6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9" y="66"/>
                  <a:pt x="111" y="64"/>
                  <a:pt x="111" y="62"/>
                </a:cubicBezTo>
                <a:cubicBezTo>
                  <a:pt x="111" y="59"/>
                  <a:pt x="109" y="57"/>
                  <a:pt x="107" y="57"/>
                </a:cubicBezTo>
                <a:close/>
                <a:moveTo>
                  <a:pt x="15" y="65"/>
                </a:moveTo>
                <a:cubicBezTo>
                  <a:pt x="15" y="65"/>
                  <a:pt x="14" y="64"/>
                  <a:pt x="14" y="63"/>
                </a:cubicBezTo>
                <a:cubicBezTo>
                  <a:pt x="14" y="62"/>
                  <a:pt x="15" y="62"/>
                  <a:pt x="15" y="62"/>
                </a:cubicBezTo>
                <a:cubicBezTo>
                  <a:pt x="16" y="62"/>
                  <a:pt x="17" y="62"/>
                  <a:pt x="17" y="63"/>
                </a:cubicBezTo>
                <a:cubicBezTo>
                  <a:pt x="17" y="64"/>
                  <a:pt x="16" y="64"/>
                  <a:pt x="15" y="65"/>
                </a:cubicBezTo>
                <a:close/>
                <a:moveTo>
                  <a:pt x="20" y="64"/>
                </a:moveTo>
                <a:cubicBezTo>
                  <a:pt x="19" y="64"/>
                  <a:pt x="18" y="64"/>
                  <a:pt x="18" y="63"/>
                </a:cubicBezTo>
                <a:cubicBezTo>
                  <a:pt x="18" y="62"/>
                  <a:pt x="19" y="62"/>
                  <a:pt x="20" y="62"/>
                </a:cubicBezTo>
                <a:cubicBezTo>
                  <a:pt x="21" y="62"/>
                  <a:pt x="21" y="62"/>
                  <a:pt x="21" y="63"/>
                </a:cubicBezTo>
                <a:cubicBezTo>
                  <a:pt x="21" y="64"/>
                  <a:pt x="21" y="64"/>
                  <a:pt x="20" y="64"/>
                </a:cubicBezTo>
                <a:close/>
                <a:moveTo>
                  <a:pt x="24" y="64"/>
                </a:moveTo>
                <a:cubicBezTo>
                  <a:pt x="24" y="64"/>
                  <a:pt x="23" y="64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5" y="62"/>
                  <a:pt x="26" y="62"/>
                  <a:pt x="26" y="63"/>
                </a:cubicBezTo>
                <a:cubicBezTo>
                  <a:pt x="26" y="64"/>
                  <a:pt x="25" y="64"/>
                  <a:pt x="24" y="64"/>
                </a:cubicBezTo>
                <a:close/>
                <a:moveTo>
                  <a:pt x="29" y="64"/>
                </a:moveTo>
                <a:cubicBezTo>
                  <a:pt x="28" y="64"/>
                  <a:pt x="28" y="64"/>
                  <a:pt x="27" y="63"/>
                </a:cubicBezTo>
                <a:cubicBezTo>
                  <a:pt x="27" y="62"/>
                  <a:pt x="28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4"/>
                  <a:pt x="30" y="64"/>
                  <a:pt x="29" y="64"/>
                </a:cubicBezTo>
                <a:close/>
                <a:moveTo>
                  <a:pt x="73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4" y="61"/>
                  <a:pt x="74" y="61"/>
                  <a:pt x="74" y="62"/>
                </a:cubicBezTo>
                <a:cubicBezTo>
                  <a:pt x="75" y="63"/>
                  <a:pt x="74" y="64"/>
                  <a:pt x="73" y="64"/>
                </a:cubicBezTo>
                <a:close/>
                <a:moveTo>
                  <a:pt x="19" y="57"/>
                </a:moveTo>
                <a:cubicBezTo>
                  <a:pt x="18" y="9"/>
                  <a:pt x="18" y="9"/>
                  <a:pt x="18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91" y="56"/>
                  <a:pt x="91" y="56"/>
                  <a:pt x="91" y="56"/>
                </a:cubicBezTo>
                <a:lnTo>
                  <a:pt x="19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defTabSz="713232"/>
            <a:endParaRPr lang="zh-CN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7099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5651963" y="3329364"/>
            <a:ext cx="277464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05" tIns="35652" rIns="71305" bIns="35652" anchor="ctr"/>
          <a:lstStyle/>
          <a:p>
            <a:pPr defTabSz="713232" fontAlgn="base">
              <a:spcAft>
                <a:spcPct val="0"/>
              </a:spcAft>
            </a:pPr>
            <a:r>
              <a:rPr lang="en-US" altLang="zh-CN" sz="1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11020228@qq.com</a:t>
            </a:r>
            <a:endParaRPr lang="en-US" altLang="zh-CN" sz="1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5651963" y="4326734"/>
            <a:ext cx="2774641" cy="28746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323" tIns="35662" rIns="71323" bIns="35662" anchor="ctr">
            <a:spAutoFit/>
          </a:bodyPr>
          <a:lstStyle/>
          <a:p>
            <a:pPr defTabSz="713232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  <a:sym typeface="Arial" pitchFamily="34" charset="0"/>
              </a:rPr>
              <a:t>http</a:t>
            </a:r>
            <a:r>
              <a:rPr lang="en-US" sz="1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  <a:sym typeface="Arial" pitchFamily="34" charset="0"/>
              </a:rPr>
              <a:t>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5651963" y="3780690"/>
            <a:ext cx="277464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05" tIns="35652" rIns="71305" bIns="35652" anchor="ctr"/>
          <a:lstStyle/>
          <a:p>
            <a:pPr defTabSz="713232" fontAlgn="base">
              <a:spcAft>
                <a:spcPct val="0"/>
              </a:spcAft>
            </a:pPr>
            <a:r>
              <a:rPr lang="en-US" altLang="zh-CN" sz="1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http</a:t>
            </a:r>
            <a:r>
              <a:rPr lang="en-US" altLang="zh-CN" sz="1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5243068" y="3501585"/>
            <a:ext cx="297000" cy="1120506"/>
            <a:chOff x="6711631" y="3502882"/>
            <a:chExt cx="591140" cy="1672666"/>
          </a:xfrm>
          <a:solidFill>
            <a:schemeClr val="bg1"/>
          </a:solidFill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grpFill/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grpFill/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13232"/>
                <a:endParaRPr lang="zh-CN" altLang="en-US" sz="140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13232"/>
              <a:endParaRPr lang="zh-CN" altLang="en-US" sz="140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4950770" y="925944"/>
            <a:ext cx="2837084" cy="1687847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defTabSz="713232"/>
            <a:r>
              <a:rPr lang="zh-CN" altLang="en-US" sz="10500" b="1" dirty="0" smtClean="0">
                <a:solidFill>
                  <a:prstClr val="white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谢谢</a:t>
            </a:r>
            <a:endParaRPr lang="en-US" altLang="zh-CN" sz="10500" b="1" dirty="0" smtClean="0">
              <a:solidFill>
                <a:prstClr val="white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4351685" y="4809779"/>
            <a:ext cx="3914302" cy="287464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lIns="71323" tIns="35662" rIns="71323" bIns="35662" rtlCol="0">
            <a:spAutoFit/>
          </a:bodyPr>
          <a:lstStyle/>
          <a:p>
            <a:pPr algn="ctr" defTabSz="713232"/>
            <a:r>
              <a:rPr lang="zh-CN" altLang="en-US" sz="1400" dirty="0" smtClean="0">
                <a:solidFill>
                  <a:prstClr val="white"/>
                </a:solidFill>
              </a:rPr>
              <a:t>严正声明：请勿将此作品挪作商用，违者必究。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238" name="图片 23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530" y="1130490"/>
            <a:ext cx="3036467" cy="40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79127" y="3"/>
            <a:ext cx="1215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230407" y="605117"/>
            <a:ext cx="121025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61514" y="516800"/>
            <a:ext cx="966597" cy="606334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defTabSz="713232">
              <a:lnSpc>
                <a:spcPct val="112000"/>
              </a:lnSpc>
              <a:defRPr/>
            </a:pPr>
            <a:r>
              <a:rPr lang="zh-CN" altLang="en-US" sz="1900" b="1" dirty="0" smtClean="0">
                <a:solidFill>
                  <a:srgbClr val="1D8DE5"/>
                </a:solidFill>
                <a:latin typeface="微软雅黑" pitchFamily="34" charset="-122"/>
              </a:rPr>
              <a:t>目录页 </a:t>
            </a:r>
            <a:r>
              <a:rPr lang="en-US" altLang="zh-CN" sz="1900" b="1" dirty="0" smtClean="0">
                <a:solidFill>
                  <a:srgbClr val="1D8DE5"/>
                </a:solidFill>
                <a:latin typeface="微软雅黑" pitchFamily="34" charset="-122"/>
              </a:rPr>
              <a:t> </a:t>
            </a:r>
          </a:p>
          <a:p>
            <a:pPr defTabSz="713232">
              <a:lnSpc>
                <a:spcPct val="112000"/>
              </a:lnSpc>
              <a:defRPr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2002088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79127" y="3"/>
            <a:ext cx="1215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230407" y="605117"/>
            <a:ext cx="121025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61514" y="516800"/>
            <a:ext cx="966597" cy="606334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defTabSz="713232">
              <a:lnSpc>
                <a:spcPct val="112000"/>
              </a:lnSpc>
              <a:defRPr/>
            </a:pPr>
            <a:r>
              <a:rPr lang="zh-CN" altLang="en-US" sz="1900" b="1" dirty="0" smtClean="0">
                <a:solidFill>
                  <a:srgbClr val="1D8DE5"/>
                </a:solidFill>
                <a:latin typeface="微软雅黑" pitchFamily="34" charset="-122"/>
              </a:rPr>
              <a:t>过渡页 </a:t>
            </a:r>
            <a:r>
              <a:rPr lang="en-US" altLang="zh-CN" sz="1900" b="1" dirty="0" smtClean="0">
                <a:solidFill>
                  <a:srgbClr val="1D8DE5"/>
                </a:solidFill>
                <a:latin typeface="微软雅黑" pitchFamily="34" charset="-122"/>
              </a:rPr>
              <a:t> </a:t>
            </a:r>
          </a:p>
          <a:p>
            <a:pPr defTabSz="713232">
              <a:lnSpc>
                <a:spcPct val="112000"/>
              </a:lnSpc>
              <a:defRPr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</p:spTree>
    <p:extLst>
      <p:ext uri="{BB962C8B-B14F-4D97-AF65-F5344CB8AC3E}">
        <p14:creationId xmlns:p14="http://schemas.microsoft.com/office/powerpoint/2010/main" val="14392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5895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58959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5895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414AD-6B57-41DF-B901-9B53388C00B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3504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819D3-B648-42D8-89C8-12FA8D30403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18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2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2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2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38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673" r:id="rId13"/>
    <p:sldLayoutId id="2147483674" r:id="rId14"/>
    <p:sldLayoutId id="2147483675" r:id="rId15"/>
    <p:sldLayoutId id="2147483676" r:id="rId16"/>
    <p:sldLayoutId id="2147483661" r:id="rId17"/>
  </p:sldLayoutIdLst>
  <p:transition>
    <p:newsfla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914" y="1628800"/>
            <a:ext cx="7776864" cy="523220"/>
          </a:xfrm>
          <a:prstGeom prst="rect">
            <a:avLst/>
          </a:prstGeom>
          <a:solidFill>
            <a:srgbClr val="028AE9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Experimental Computation</a:t>
            </a:r>
            <a:endParaRPr lang="en-US" altLang="zh-CN" sz="28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238" y="3122750"/>
            <a:ext cx="6544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err="1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Jiahui</a:t>
            </a:r>
            <a:r>
              <a:rPr lang="en-US" altLang="zh-CN" sz="22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Zhu</a:t>
            </a:r>
          </a:p>
          <a:p>
            <a:pPr algn="ctr"/>
            <a:endParaRPr lang="en-US" altLang="zh-CN" sz="22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22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October</a:t>
            </a:r>
            <a:r>
              <a:rPr lang="en-US" altLang="zh-CN" sz="22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25, 2015</a:t>
            </a:r>
          </a:p>
        </p:txBody>
      </p:sp>
    </p:spTree>
    <p:extLst>
      <p:ext uri="{BB962C8B-B14F-4D97-AF65-F5344CB8AC3E}">
        <p14:creationId xmlns:p14="http://schemas.microsoft.com/office/powerpoint/2010/main" val="4031364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几种方式的比较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302667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  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环境：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 R2015a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defTabSz="713232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(3000, 3000);</a:t>
            </a:r>
          </a:p>
          <a:p>
            <a:pPr algn="just" defTabSz="713232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(3000, 3000);</a:t>
            </a:r>
          </a:p>
          <a:p>
            <a:pPr algn="just" defTabSz="713232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tic;</a:t>
            </a:r>
          </a:p>
          <a:p>
            <a:pPr algn="just" defTabSz="713232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= a * b;</a:t>
            </a:r>
          </a:p>
          <a:p>
            <a:pPr algn="just" defTabSz="713232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toc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13948"/>
            <a:ext cx="384081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几种方式的比较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118001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  Eigen 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环境：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 2015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Release x64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10" y="2132856"/>
            <a:ext cx="527349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几种方式的比较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118001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 UJMP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mtimes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环境：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JDK 1.8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3" y="2015026"/>
            <a:ext cx="5112568" cy="232801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16" y="4509120"/>
            <a:ext cx="5155121" cy="21693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1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6768752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154934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如何用其他语言写出比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更快的矩阵乘法程序？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Intel MKL 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（不可行）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Intel Parallel Studio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Intel MKL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Intel C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编译）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36001"/>
            <a:ext cx="6124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概率统计函数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4135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just" defTabSz="713232"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常用概率计算：随机数、常用统计量、常用分布、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gamma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85799"/>
              </p:ext>
            </p:extLst>
          </p:nvPr>
        </p:nvGraphicFramePr>
        <p:xfrm>
          <a:off x="899592" y="2256955"/>
          <a:ext cx="6768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36"/>
                <a:gridCol w="555541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函数库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MATLAB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直接用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C++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Intel MKL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（比较烦，不好用）、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GSL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（比较傻，太慢）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Apache Commons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Math 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（比较</a:t>
                      </a:r>
                      <a:r>
                        <a:rPr lang="zh-CN" altLang="en-US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傻）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228801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这个很难，因为有时候作者也没解释清楚，只能理解个大概。毕竟表意和程序实现细节是不太一样的。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因此，我们从简单的算法入手，来体验如何从流程到可运行的程序。以下以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Collapsed Gibbs Sampling LDA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为例，选取大家都比较熟悉的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进行编程实现。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9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8" y="994066"/>
            <a:ext cx="3817430" cy="5290561"/>
          </a:xfrm>
          <a:prstGeom prst="rect">
            <a:avLst/>
          </a:prstGeom>
        </p:spPr>
      </p:pic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1090"/>
              </p:ext>
            </p:extLst>
          </p:nvPr>
        </p:nvGraphicFramePr>
        <p:xfrm>
          <a:off x="4448364" y="2558681"/>
          <a:ext cx="4695636" cy="209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" name="Equation" r:id="rId4" imgW="3530520" imgH="1574640" progId="Equation.DSMT4">
                  <p:embed/>
                </p:oleObj>
              </mc:Choice>
              <mc:Fallback>
                <p:oleObj name="Equation" r:id="rId4" imgW="353052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8364" y="2558681"/>
                        <a:ext cx="4695636" cy="209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4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118001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新建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LDA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确定类主要成员：文档、词汇、主题个数、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Dirichlet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分布参数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、文档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主题分布、主题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词汇分布。并创建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方法。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8" y="2808231"/>
            <a:ext cx="5219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构造方法初始化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76587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118001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核心部分，推断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defTabSz="713232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是初始化，为每一个文档的每一个词汇随机分配一个主题编号，并计数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2" y="2564904"/>
            <a:ext cx="7343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指导思想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8106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准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4135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收尾。显示结果，打印主题。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98" y="1772816"/>
            <a:ext cx="5542186" cy="4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运行结果。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25760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个文档，词汇列表长度为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52534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UJMP GUI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中显示结果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2" y="1742727"/>
            <a:ext cx="7191336" cy="44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Mallet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库进行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LDA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44" y="1916832"/>
            <a:ext cx="6496547" cy="36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算法流程到程序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结果。它的效果更好一些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5886450" cy="290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71" y="1844824"/>
            <a:ext cx="6420029" cy="40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到头来一句话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27"/>
          <p:cNvSpPr txBox="1"/>
          <p:nvPr/>
        </p:nvSpPr>
        <p:spPr>
          <a:xfrm>
            <a:off x="579124" y="1268760"/>
            <a:ext cx="824134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总之要动手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78510"/>
            <a:ext cx="4191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2843808" y="2722445"/>
            <a:ext cx="4464496" cy="876921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just" defTabSz="713232">
              <a:lnSpc>
                <a:spcPct val="120000"/>
              </a:lnSpc>
            </a:pPr>
            <a:r>
              <a:rPr lang="en-US" altLang="zh-CN" sz="4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72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编程语言</a:t>
            </a: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228801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：包含了大部分自然语言处理、数据挖掘、机器学习工具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便于文本处理，代码简单。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：包含了大量高性能数值计算函数，机器学习工具箱等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便于数值计算，大容量计算。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：相关函数库少，效率高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便于自定义设计。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trade-off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基本字符串</a:t>
            </a: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228801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以连接、分割和去空格为例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：库函数。例如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split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strip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：库函数。例如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strcat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strsplit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strtrim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/append/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streamstream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分割和去空格可借助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boost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+/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split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trim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。其他工具：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Apache commons 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lang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包。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分词及词性标注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34671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中文分词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Jieba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ICTCLAS+Visual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Studio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CppJieba+CodeBlocks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/g++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（注意乱码）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Ansj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英文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分词</a:t>
            </a:r>
            <a:endParaRPr lang="zh-CN" altLang="en-US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NLTK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ICTCLAS+Visual</a:t>
            </a:r>
            <a:r>
              <a:rPr lang="en-US" altLang="zh-CN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Studio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Stanford NLP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16" y="2996952"/>
            <a:ext cx="4813350" cy="30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命名实体识别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4134671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中文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NLTK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部分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ICTCLAS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Stanford NLP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英文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分词</a:t>
            </a:r>
            <a:endParaRPr lang="zh-CN" altLang="en-US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NLTK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ICTCLAS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Stanford NLP</a:t>
            </a:r>
            <a:endParaRPr lang="en-US" altLang="zh-CN" sz="2000" dirty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516638"/>
            <a:ext cx="4907141" cy="230373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61" y="1013068"/>
            <a:ext cx="4870132" cy="229547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133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线性代数运算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467544" y="1268760"/>
            <a:ext cx="8352928" cy="4178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以矩阵乘法、求逆、</a:t>
            </a:r>
            <a:r>
              <a:rPr lang="en-US" altLang="zh-CN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sz="2000" dirty="0" smtClean="0">
                <a:solidFill>
                  <a:srgbClr val="59595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分解为例</a:t>
            </a:r>
            <a:endParaRPr lang="en-US" altLang="zh-CN" sz="2000" dirty="0" smtClean="0">
              <a:solidFill>
                <a:srgbClr val="59595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56797"/>
              </p:ext>
            </p:extLst>
          </p:nvPr>
        </p:nvGraphicFramePr>
        <p:xfrm>
          <a:off x="755576" y="2132856"/>
          <a:ext cx="75968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96370"/>
                <a:gridCol w="1249550"/>
                <a:gridCol w="1871679"/>
                <a:gridCol w="212711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函数库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矩阵乘法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求逆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SVD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分解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Numpy</a:t>
                      </a:r>
                      <a:endParaRPr lang="en-US" altLang="zh-CN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numpy.dot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numpy.linalg.inv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numpy.linalg.svd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MATLAB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inv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svd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svds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C++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Eigen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inverse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jacobiSvd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UJMP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mtimes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inv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svd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几种方式的比较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265734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矩阵乘法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C=A*B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3000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3000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的浮点数矩阵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环境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Windows 10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i7 4790K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内存：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16G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GTX 960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835696" y="284229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几种方式的比较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690" y="6237312"/>
            <a:ext cx="1778378" cy="328180"/>
          </a:xfrm>
          <a:prstGeom prst="rect">
            <a:avLst/>
          </a:prstGeom>
          <a:solidFill>
            <a:srgbClr val="028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9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7"/>
          <p:cNvSpPr txBox="1"/>
          <p:nvPr/>
        </p:nvSpPr>
        <p:spPr>
          <a:xfrm>
            <a:off x="579124" y="1268760"/>
            <a:ext cx="8241348" cy="8106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  numpy.dot</a:t>
            </a:r>
          </a:p>
          <a:p>
            <a:pPr marL="342900" indent="-342900" algn="just" defTabSz="71323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环境：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Python 2.7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numpy1.9.2+MKL 64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824536" cy="33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3112</TotalTime>
  <Words>701</Words>
  <Application>Microsoft Office PowerPoint</Application>
  <PresentationFormat>全屏显示(4:3)</PresentationFormat>
  <Paragraphs>136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 Unicode MS</vt:lpstr>
      <vt:lpstr>华文仿宋</vt:lpstr>
      <vt:lpstr>华文楷体</vt:lpstr>
      <vt:lpstr>宋体</vt:lpstr>
      <vt:lpstr>微软雅黑</vt:lpstr>
      <vt:lpstr>微软雅黑 Light</vt:lpstr>
      <vt:lpstr>Agency FB</vt:lpstr>
      <vt:lpstr>Arial</vt:lpstr>
      <vt:lpstr>Calibri</vt:lpstr>
      <vt:lpstr>Impact</vt:lpstr>
      <vt:lpstr>Times New Roman</vt:lpstr>
      <vt:lpstr>Tw Cen MT</vt:lpstr>
      <vt:lpstr>Tw Cen MT Condensed</vt:lpstr>
      <vt:lpstr>Wingdings</vt:lpstr>
      <vt:lpstr>Wingdings 3</vt:lpstr>
      <vt:lpstr>积分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ZhuJiahui506</dc:creator>
  <cp:lastModifiedBy>ZhuJiahui705</cp:lastModifiedBy>
  <cp:revision>450</cp:revision>
  <dcterms:created xsi:type="dcterms:W3CDTF">2015-05-30T12:27:26Z</dcterms:created>
  <dcterms:modified xsi:type="dcterms:W3CDTF">2015-12-04T07:18:00Z</dcterms:modified>
</cp:coreProperties>
</file>