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8" r:id="rId2"/>
    <p:sldId id="264" r:id="rId3"/>
    <p:sldId id="270" r:id="rId4"/>
    <p:sldId id="262" r:id="rId5"/>
    <p:sldId id="276" r:id="rId6"/>
  </p:sldIdLst>
  <p:sldSz cx="12192000" cy="6858000"/>
  <p:notesSz cx="6858000" cy="9144000"/>
  <p:embeddedFontLst>
    <p:embeddedFont>
      <p:font typeface="微软雅黑 Light" panose="020B0502040204020203" pitchFamily="34" charset="-122"/>
      <p:regular r:id="rId8"/>
    </p:embeddedFont>
    <p:embeddedFont>
      <p:font typeface="等线" panose="02010600030101010101" pitchFamily="2" charset="-122"/>
      <p:regular r:id="rId9"/>
      <p:bold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1" clrIdx="0">
    <p:extLst>
      <p:ext uri="{19B8F6BF-5375-455C-9EA6-DF929625EA0E}">
        <p15:presenceInfo xmlns:p15="http://schemas.microsoft.com/office/powerpoint/2012/main" userId="Windows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73660" autoAdjust="0"/>
  </p:normalViewPr>
  <p:slideViewPr>
    <p:cSldViewPr snapToGrid="0" showGuides="1">
      <p:cViewPr varScale="1">
        <p:scale>
          <a:sx n="84" d="100"/>
          <a:sy n="84" d="100"/>
        </p:scale>
        <p:origin x="1458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2017/7/26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Adobe 仿宋 Std R" panose="02020400000000000000" pitchFamily="18" charset="-122"/>
              </a:rPr>
              <a:t>接手应急项目中预案管理和系统设置模块，测试、修复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Adobe 仿宋 Std R" panose="02020400000000000000" pitchFamily="18" charset="-122"/>
              </a:rPr>
              <a:t>bug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Adobe 仿宋 Std R" panose="02020400000000000000" pitchFamily="18" charset="-122"/>
              </a:rPr>
              <a:t>，增加新模块，测试应急项目双机热备方案并写了双击热备的安装文档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Adobe 仿宋 Std R" panose="02020400000000000000" pitchFamily="18" charset="-122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Adobe 仿宋 Std R" panose="02020400000000000000" pitchFamily="18" charset="-122"/>
              </a:rPr>
              <a:t>接手一键报警项目，把项目在自己电脑上跑起来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Adobe 仿宋 Std R" panose="02020400000000000000" pitchFamily="18" charset="-122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Adobe 仿宋 Std R" panose="02020400000000000000" pitchFamily="18" charset="-122"/>
              </a:rPr>
              <a:t>和姚亚兰师姐一起完成了青海招生咨询信息分析系统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Adobe 仿宋 Std R" panose="02020400000000000000" pitchFamily="18" charset="-122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Adobe 仿宋 Std R" panose="02020400000000000000" pitchFamily="18" charset="-122"/>
              </a:rPr>
              <a:t>最后加入了新洲项目组，参与了商家注册界面的开发工作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Adobe 仿宋 Std R" panose="02020400000000000000" pitchFamily="18" charset="-122"/>
            </a:endParaRPr>
          </a:p>
          <a:p>
            <a:pPr algn="r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915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67186" y="251049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年中总结</a:t>
            </a:r>
            <a:endParaRPr lang="zh-CN" altLang="en-US" sz="36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97830" y="3327979"/>
            <a:ext cx="14526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48A2A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汇报人</a:t>
            </a:r>
            <a:r>
              <a:rPr lang="en-US" altLang="zh-CN" dirty="0" smtClean="0">
                <a:solidFill>
                  <a:srgbClr val="48A2A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dirty="0" smtClean="0">
                <a:solidFill>
                  <a:srgbClr val="48A2A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倪钢</a:t>
            </a:r>
            <a:endParaRPr lang="zh-CN" altLang="en-US" dirty="0">
              <a:solidFill>
                <a:srgbClr val="48A2A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67186" y="1771827"/>
            <a:ext cx="17988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2017 </a:t>
            </a:r>
            <a:endParaRPr lang="zh-CN" altLang="en-US" sz="5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47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518781" y="2111859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518781" y="4269908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663021" y="2111859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663021" y="4269908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29228" y="22399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 smtClean="0">
                <a:solidFill>
                  <a:srgbClr val="48A2A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博鳌应急项目</a:t>
            </a:r>
            <a:endParaRPr lang="zh-CN" altLang="en-US" dirty="0">
              <a:solidFill>
                <a:srgbClr val="48A2A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76292" y="437634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 smtClean="0">
                <a:solidFill>
                  <a:srgbClr val="48A2A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青海招生咨询信息分析系统</a:t>
            </a:r>
            <a:endParaRPr lang="zh-CN" altLang="en-US" dirty="0">
              <a:solidFill>
                <a:srgbClr val="48A2A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420141" y="226360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48A2A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一键报警项目交接</a:t>
            </a:r>
            <a:endParaRPr lang="zh-CN" altLang="en-US" dirty="0">
              <a:solidFill>
                <a:srgbClr val="48A2A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96258" y="44651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48A2A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新洲项目</a:t>
            </a:r>
            <a:endParaRPr lang="zh-CN" altLang="en-US" dirty="0">
              <a:solidFill>
                <a:srgbClr val="48A2A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Freeform 37"/>
          <p:cNvSpPr>
            <a:spLocks noEditPoints="1"/>
          </p:cNvSpPr>
          <p:nvPr/>
        </p:nvSpPr>
        <p:spPr bwMode="auto">
          <a:xfrm>
            <a:off x="4685781" y="2313332"/>
            <a:ext cx="344727" cy="275782"/>
          </a:xfrm>
          <a:custGeom>
            <a:avLst/>
            <a:gdLst>
              <a:gd name="T0" fmla="*/ 253 w 281"/>
              <a:gd name="T1" fmla="*/ 0 h 225"/>
              <a:gd name="T2" fmla="*/ 157 w 281"/>
              <a:gd name="T3" fmla="*/ 0 h 225"/>
              <a:gd name="T4" fmla="*/ 156 w 281"/>
              <a:gd name="T5" fmla="*/ 0 h 225"/>
              <a:gd name="T6" fmla="*/ 117 w 281"/>
              <a:gd name="T7" fmla="*/ 0 h 225"/>
              <a:gd name="T8" fmla="*/ 117 w 281"/>
              <a:gd name="T9" fmla="*/ 0 h 225"/>
              <a:gd name="T10" fmla="*/ 28 w 281"/>
              <a:gd name="T11" fmla="*/ 0 h 225"/>
              <a:gd name="T12" fmla="*/ 0 w 281"/>
              <a:gd name="T13" fmla="*/ 28 h 225"/>
              <a:gd name="T14" fmla="*/ 0 w 281"/>
              <a:gd name="T15" fmla="*/ 162 h 225"/>
              <a:gd name="T16" fmla="*/ 28 w 281"/>
              <a:gd name="T17" fmla="*/ 190 h 225"/>
              <a:gd name="T18" fmla="*/ 119 w 281"/>
              <a:gd name="T19" fmla="*/ 190 h 225"/>
              <a:gd name="T20" fmla="*/ 126 w 281"/>
              <a:gd name="T21" fmla="*/ 199 h 225"/>
              <a:gd name="T22" fmla="*/ 119 w 281"/>
              <a:gd name="T23" fmla="*/ 207 h 225"/>
              <a:gd name="T24" fmla="*/ 73 w 281"/>
              <a:gd name="T25" fmla="*/ 216 h 225"/>
              <a:gd name="T26" fmla="*/ 141 w 281"/>
              <a:gd name="T27" fmla="*/ 225 h 225"/>
              <a:gd name="T28" fmla="*/ 210 w 281"/>
              <a:gd name="T29" fmla="*/ 216 h 225"/>
              <a:gd name="T30" fmla="*/ 165 w 281"/>
              <a:gd name="T31" fmla="*/ 208 h 225"/>
              <a:gd name="T32" fmla="*/ 158 w 281"/>
              <a:gd name="T33" fmla="*/ 198 h 225"/>
              <a:gd name="T34" fmla="*/ 164 w 281"/>
              <a:gd name="T35" fmla="*/ 190 h 225"/>
              <a:gd name="T36" fmla="*/ 253 w 281"/>
              <a:gd name="T37" fmla="*/ 190 h 225"/>
              <a:gd name="T38" fmla="*/ 281 w 281"/>
              <a:gd name="T39" fmla="*/ 162 h 225"/>
              <a:gd name="T40" fmla="*/ 281 w 281"/>
              <a:gd name="T41" fmla="*/ 28 h 225"/>
              <a:gd name="T42" fmla="*/ 253 w 281"/>
              <a:gd name="T43" fmla="*/ 0 h 225"/>
              <a:gd name="T44" fmla="*/ 247 w 281"/>
              <a:gd name="T45" fmla="*/ 182 h 225"/>
              <a:gd name="T46" fmla="*/ 241 w 281"/>
              <a:gd name="T47" fmla="*/ 177 h 225"/>
              <a:gd name="T48" fmla="*/ 247 w 281"/>
              <a:gd name="T49" fmla="*/ 171 h 225"/>
              <a:gd name="T50" fmla="*/ 252 w 281"/>
              <a:gd name="T51" fmla="*/ 177 h 225"/>
              <a:gd name="T52" fmla="*/ 247 w 281"/>
              <a:gd name="T53" fmla="*/ 182 h 225"/>
              <a:gd name="T54" fmla="*/ 265 w 281"/>
              <a:gd name="T55" fmla="*/ 164 h 225"/>
              <a:gd name="T56" fmla="*/ 17 w 281"/>
              <a:gd name="T57" fmla="*/ 164 h 225"/>
              <a:gd name="T58" fmla="*/ 17 w 281"/>
              <a:gd name="T59" fmla="*/ 17 h 225"/>
              <a:gd name="T60" fmla="*/ 265 w 281"/>
              <a:gd name="T61" fmla="*/ 17 h 225"/>
              <a:gd name="T62" fmla="*/ 265 w 281"/>
              <a:gd name="T63" fmla="*/ 16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1" h="225">
                <a:moveTo>
                  <a:pt x="253" y="0"/>
                </a:moveTo>
                <a:cubicBezTo>
                  <a:pt x="157" y="0"/>
                  <a:pt x="157" y="0"/>
                  <a:pt x="157" y="0"/>
                </a:cubicBezTo>
                <a:cubicBezTo>
                  <a:pt x="157" y="0"/>
                  <a:pt x="157" y="0"/>
                  <a:pt x="156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3" y="0"/>
                  <a:pt x="0" y="13"/>
                  <a:pt x="0" y="28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77"/>
                  <a:pt x="13" y="190"/>
                  <a:pt x="28" y="190"/>
                </a:cubicBezTo>
                <a:cubicBezTo>
                  <a:pt x="119" y="190"/>
                  <a:pt x="119" y="190"/>
                  <a:pt x="119" y="190"/>
                </a:cubicBezTo>
                <a:cubicBezTo>
                  <a:pt x="123" y="192"/>
                  <a:pt x="126" y="195"/>
                  <a:pt x="126" y="199"/>
                </a:cubicBezTo>
                <a:cubicBezTo>
                  <a:pt x="126" y="202"/>
                  <a:pt x="123" y="205"/>
                  <a:pt x="119" y="207"/>
                </a:cubicBezTo>
                <a:cubicBezTo>
                  <a:pt x="92" y="209"/>
                  <a:pt x="73" y="212"/>
                  <a:pt x="73" y="216"/>
                </a:cubicBezTo>
                <a:cubicBezTo>
                  <a:pt x="73" y="221"/>
                  <a:pt x="103" y="225"/>
                  <a:pt x="141" y="225"/>
                </a:cubicBezTo>
                <a:cubicBezTo>
                  <a:pt x="179" y="225"/>
                  <a:pt x="210" y="221"/>
                  <a:pt x="210" y="216"/>
                </a:cubicBezTo>
                <a:cubicBezTo>
                  <a:pt x="210" y="212"/>
                  <a:pt x="191" y="209"/>
                  <a:pt x="165" y="208"/>
                </a:cubicBezTo>
                <a:cubicBezTo>
                  <a:pt x="161" y="205"/>
                  <a:pt x="158" y="202"/>
                  <a:pt x="158" y="198"/>
                </a:cubicBezTo>
                <a:cubicBezTo>
                  <a:pt x="158" y="195"/>
                  <a:pt x="160" y="192"/>
                  <a:pt x="164" y="190"/>
                </a:cubicBezTo>
                <a:cubicBezTo>
                  <a:pt x="253" y="190"/>
                  <a:pt x="253" y="190"/>
                  <a:pt x="253" y="190"/>
                </a:cubicBezTo>
                <a:cubicBezTo>
                  <a:pt x="269" y="190"/>
                  <a:pt x="281" y="177"/>
                  <a:pt x="281" y="162"/>
                </a:cubicBezTo>
                <a:cubicBezTo>
                  <a:pt x="281" y="28"/>
                  <a:pt x="281" y="28"/>
                  <a:pt x="281" y="28"/>
                </a:cubicBezTo>
                <a:cubicBezTo>
                  <a:pt x="281" y="13"/>
                  <a:pt x="269" y="0"/>
                  <a:pt x="253" y="0"/>
                </a:cubicBezTo>
                <a:close/>
                <a:moveTo>
                  <a:pt x="247" y="182"/>
                </a:moveTo>
                <a:cubicBezTo>
                  <a:pt x="244" y="182"/>
                  <a:pt x="241" y="180"/>
                  <a:pt x="241" y="177"/>
                </a:cubicBezTo>
                <a:cubicBezTo>
                  <a:pt x="241" y="174"/>
                  <a:pt x="244" y="171"/>
                  <a:pt x="247" y="171"/>
                </a:cubicBezTo>
                <a:cubicBezTo>
                  <a:pt x="250" y="171"/>
                  <a:pt x="252" y="174"/>
                  <a:pt x="252" y="177"/>
                </a:cubicBezTo>
                <a:cubicBezTo>
                  <a:pt x="252" y="180"/>
                  <a:pt x="250" y="182"/>
                  <a:pt x="247" y="182"/>
                </a:cubicBezTo>
                <a:close/>
                <a:moveTo>
                  <a:pt x="265" y="164"/>
                </a:moveTo>
                <a:cubicBezTo>
                  <a:pt x="17" y="164"/>
                  <a:pt x="17" y="164"/>
                  <a:pt x="17" y="164"/>
                </a:cubicBezTo>
                <a:cubicBezTo>
                  <a:pt x="17" y="17"/>
                  <a:pt x="17" y="17"/>
                  <a:pt x="17" y="17"/>
                </a:cubicBezTo>
                <a:cubicBezTo>
                  <a:pt x="265" y="17"/>
                  <a:pt x="265" y="17"/>
                  <a:pt x="265" y="17"/>
                </a:cubicBezTo>
                <a:lnTo>
                  <a:pt x="265" y="16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008811" y="2597404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007224" y="4750795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128843" y="2603035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123415" y="4777839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44023" y="44834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完成工作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8" name="Freeform 37"/>
          <p:cNvSpPr>
            <a:spLocks noEditPoints="1"/>
          </p:cNvSpPr>
          <p:nvPr/>
        </p:nvSpPr>
        <p:spPr bwMode="auto">
          <a:xfrm>
            <a:off x="4691849" y="4469893"/>
            <a:ext cx="344727" cy="275782"/>
          </a:xfrm>
          <a:custGeom>
            <a:avLst/>
            <a:gdLst>
              <a:gd name="T0" fmla="*/ 253 w 281"/>
              <a:gd name="T1" fmla="*/ 0 h 225"/>
              <a:gd name="T2" fmla="*/ 157 w 281"/>
              <a:gd name="T3" fmla="*/ 0 h 225"/>
              <a:gd name="T4" fmla="*/ 156 w 281"/>
              <a:gd name="T5" fmla="*/ 0 h 225"/>
              <a:gd name="T6" fmla="*/ 117 w 281"/>
              <a:gd name="T7" fmla="*/ 0 h 225"/>
              <a:gd name="T8" fmla="*/ 117 w 281"/>
              <a:gd name="T9" fmla="*/ 0 h 225"/>
              <a:gd name="T10" fmla="*/ 28 w 281"/>
              <a:gd name="T11" fmla="*/ 0 h 225"/>
              <a:gd name="T12" fmla="*/ 0 w 281"/>
              <a:gd name="T13" fmla="*/ 28 h 225"/>
              <a:gd name="T14" fmla="*/ 0 w 281"/>
              <a:gd name="T15" fmla="*/ 162 h 225"/>
              <a:gd name="T16" fmla="*/ 28 w 281"/>
              <a:gd name="T17" fmla="*/ 190 h 225"/>
              <a:gd name="T18" fmla="*/ 119 w 281"/>
              <a:gd name="T19" fmla="*/ 190 h 225"/>
              <a:gd name="T20" fmla="*/ 126 w 281"/>
              <a:gd name="T21" fmla="*/ 199 h 225"/>
              <a:gd name="T22" fmla="*/ 119 w 281"/>
              <a:gd name="T23" fmla="*/ 207 h 225"/>
              <a:gd name="T24" fmla="*/ 73 w 281"/>
              <a:gd name="T25" fmla="*/ 216 h 225"/>
              <a:gd name="T26" fmla="*/ 141 w 281"/>
              <a:gd name="T27" fmla="*/ 225 h 225"/>
              <a:gd name="T28" fmla="*/ 210 w 281"/>
              <a:gd name="T29" fmla="*/ 216 h 225"/>
              <a:gd name="T30" fmla="*/ 165 w 281"/>
              <a:gd name="T31" fmla="*/ 208 h 225"/>
              <a:gd name="T32" fmla="*/ 158 w 281"/>
              <a:gd name="T33" fmla="*/ 198 h 225"/>
              <a:gd name="T34" fmla="*/ 164 w 281"/>
              <a:gd name="T35" fmla="*/ 190 h 225"/>
              <a:gd name="T36" fmla="*/ 253 w 281"/>
              <a:gd name="T37" fmla="*/ 190 h 225"/>
              <a:gd name="T38" fmla="*/ 281 w 281"/>
              <a:gd name="T39" fmla="*/ 162 h 225"/>
              <a:gd name="T40" fmla="*/ 281 w 281"/>
              <a:gd name="T41" fmla="*/ 28 h 225"/>
              <a:gd name="T42" fmla="*/ 253 w 281"/>
              <a:gd name="T43" fmla="*/ 0 h 225"/>
              <a:gd name="T44" fmla="*/ 247 w 281"/>
              <a:gd name="T45" fmla="*/ 182 h 225"/>
              <a:gd name="T46" fmla="*/ 241 w 281"/>
              <a:gd name="T47" fmla="*/ 177 h 225"/>
              <a:gd name="T48" fmla="*/ 247 w 281"/>
              <a:gd name="T49" fmla="*/ 171 h 225"/>
              <a:gd name="T50" fmla="*/ 252 w 281"/>
              <a:gd name="T51" fmla="*/ 177 h 225"/>
              <a:gd name="T52" fmla="*/ 247 w 281"/>
              <a:gd name="T53" fmla="*/ 182 h 225"/>
              <a:gd name="T54" fmla="*/ 265 w 281"/>
              <a:gd name="T55" fmla="*/ 164 h 225"/>
              <a:gd name="T56" fmla="*/ 17 w 281"/>
              <a:gd name="T57" fmla="*/ 164 h 225"/>
              <a:gd name="T58" fmla="*/ 17 w 281"/>
              <a:gd name="T59" fmla="*/ 17 h 225"/>
              <a:gd name="T60" fmla="*/ 265 w 281"/>
              <a:gd name="T61" fmla="*/ 17 h 225"/>
              <a:gd name="T62" fmla="*/ 265 w 281"/>
              <a:gd name="T63" fmla="*/ 16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1" h="225">
                <a:moveTo>
                  <a:pt x="253" y="0"/>
                </a:moveTo>
                <a:cubicBezTo>
                  <a:pt x="157" y="0"/>
                  <a:pt x="157" y="0"/>
                  <a:pt x="157" y="0"/>
                </a:cubicBezTo>
                <a:cubicBezTo>
                  <a:pt x="157" y="0"/>
                  <a:pt x="157" y="0"/>
                  <a:pt x="156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3" y="0"/>
                  <a:pt x="0" y="13"/>
                  <a:pt x="0" y="28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77"/>
                  <a:pt x="13" y="190"/>
                  <a:pt x="28" y="190"/>
                </a:cubicBezTo>
                <a:cubicBezTo>
                  <a:pt x="119" y="190"/>
                  <a:pt x="119" y="190"/>
                  <a:pt x="119" y="190"/>
                </a:cubicBezTo>
                <a:cubicBezTo>
                  <a:pt x="123" y="192"/>
                  <a:pt x="126" y="195"/>
                  <a:pt x="126" y="199"/>
                </a:cubicBezTo>
                <a:cubicBezTo>
                  <a:pt x="126" y="202"/>
                  <a:pt x="123" y="205"/>
                  <a:pt x="119" y="207"/>
                </a:cubicBezTo>
                <a:cubicBezTo>
                  <a:pt x="92" y="209"/>
                  <a:pt x="73" y="212"/>
                  <a:pt x="73" y="216"/>
                </a:cubicBezTo>
                <a:cubicBezTo>
                  <a:pt x="73" y="221"/>
                  <a:pt x="103" y="225"/>
                  <a:pt x="141" y="225"/>
                </a:cubicBezTo>
                <a:cubicBezTo>
                  <a:pt x="179" y="225"/>
                  <a:pt x="210" y="221"/>
                  <a:pt x="210" y="216"/>
                </a:cubicBezTo>
                <a:cubicBezTo>
                  <a:pt x="210" y="212"/>
                  <a:pt x="191" y="209"/>
                  <a:pt x="165" y="208"/>
                </a:cubicBezTo>
                <a:cubicBezTo>
                  <a:pt x="161" y="205"/>
                  <a:pt x="158" y="202"/>
                  <a:pt x="158" y="198"/>
                </a:cubicBezTo>
                <a:cubicBezTo>
                  <a:pt x="158" y="195"/>
                  <a:pt x="160" y="192"/>
                  <a:pt x="164" y="190"/>
                </a:cubicBezTo>
                <a:cubicBezTo>
                  <a:pt x="253" y="190"/>
                  <a:pt x="253" y="190"/>
                  <a:pt x="253" y="190"/>
                </a:cubicBezTo>
                <a:cubicBezTo>
                  <a:pt x="269" y="190"/>
                  <a:pt x="281" y="177"/>
                  <a:pt x="281" y="162"/>
                </a:cubicBezTo>
                <a:cubicBezTo>
                  <a:pt x="281" y="28"/>
                  <a:pt x="281" y="28"/>
                  <a:pt x="281" y="28"/>
                </a:cubicBezTo>
                <a:cubicBezTo>
                  <a:pt x="281" y="13"/>
                  <a:pt x="269" y="0"/>
                  <a:pt x="253" y="0"/>
                </a:cubicBezTo>
                <a:close/>
                <a:moveTo>
                  <a:pt x="247" y="182"/>
                </a:moveTo>
                <a:cubicBezTo>
                  <a:pt x="244" y="182"/>
                  <a:pt x="241" y="180"/>
                  <a:pt x="241" y="177"/>
                </a:cubicBezTo>
                <a:cubicBezTo>
                  <a:pt x="241" y="174"/>
                  <a:pt x="244" y="171"/>
                  <a:pt x="247" y="171"/>
                </a:cubicBezTo>
                <a:cubicBezTo>
                  <a:pt x="250" y="171"/>
                  <a:pt x="252" y="174"/>
                  <a:pt x="252" y="177"/>
                </a:cubicBezTo>
                <a:cubicBezTo>
                  <a:pt x="252" y="180"/>
                  <a:pt x="250" y="182"/>
                  <a:pt x="247" y="182"/>
                </a:cubicBezTo>
                <a:close/>
                <a:moveTo>
                  <a:pt x="265" y="164"/>
                </a:moveTo>
                <a:cubicBezTo>
                  <a:pt x="17" y="164"/>
                  <a:pt x="17" y="164"/>
                  <a:pt x="17" y="164"/>
                </a:cubicBezTo>
                <a:cubicBezTo>
                  <a:pt x="17" y="17"/>
                  <a:pt x="17" y="17"/>
                  <a:pt x="17" y="17"/>
                </a:cubicBezTo>
                <a:cubicBezTo>
                  <a:pt x="265" y="17"/>
                  <a:pt x="265" y="17"/>
                  <a:pt x="265" y="17"/>
                </a:cubicBezTo>
                <a:lnTo>
                  <a:pt x="265" y="16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9" name="Freeform 37"/>
          <p:cNvSpPr>
            <a:spLocks noEditPoints="1"/>
          </p:cNvSpPr>
          <p:nvPr/>
        </p:nvSpPr>
        <p:spPr bwMode="auto">
          <a:xfrm>
            <a:off x="6838688" y="4496347"/>
            <a:ext cx="344727" cy="275782"/>
          </a:xfrm>
          <a:custGeom>
            <a:avLst/>
            <a:gdLst>
              <a:gd name="T0" fmla="*/ 253 w 281"/>
              <a:gd name="T1" fmla="*/ 0 h 225"/>
              <a:gd name="T2" fmla="*/ 157 w 281"/>
              <a:gd name="T3" fmla="*/ 0 h 225"/>
              <a:gd name="T4" fmla="*/ 156 w 281"/>
              <a:gd name="T5" fmla="*/ 0 h 225"/>
              <a:gd name="T6" fmla="*/ 117 w 281"/>
              <a:gd name="T7" fmla="*/ 0 h 225"/>
              <a:gd name="T8" fmla="*/ 117 w 281"/>
              <a:gd name="T9" fmla="*/ 0 h 225"/>
              <a:gd name="T10" fmla="*/ 28 w 281"/>
              <a:gd name="T11" fmla="*/ 0 h 225"/>
              <a:gd name="T12" fmla="*/ 0 w 281"/>
              <a:gd name="T13" fmla="*/ 28 h 225"/>
              <a:gd name="T14" fmla="*/ 0 w 281"/>
              <a:gd name="T15" fmla="*/ 162 h 225"/>
              <a:gd name="T16" fmla="*/ 28 w 281"/>
              <a:gd name="T17" fmla="*/ 190 h 225"/>
              <a:gd name="T18" fmla="*/ 119 w 281"/>
              <a:gd name="T19" fmla="*/ 190 h 225"/>
              <a:gd name="T20" fmla="*/ 126 w 281"/>
              <a:gd name="T21" fmla="*/ 199 h 225"/>
              <a:gd name="T22" fmla="*/ 119 w 281"/>
              <a:gd name="T23" fmla="*/ 207 h 225"/>
              <a:gd name="T24" fmla="*/ 73 w 281"/>
              <a:gd name="T25" fmla="*/ 216 h 225"/>
              <a:gd name="T26" fmla="*/ 141 w 281"/>
              <a:gd name="T27" fmla="*/ 225 h 225"/>
              <a:gd name="T28" fmla="*/ 210 w 281"/>
              <a:gd name="T29" fmla="*/ 216 h 225"/>
              <a:gd name="T30" fmla="*/ 165 w 281"/>
              <a:gd name="T31" fmla="*/ 208 h 225"/>
              <a:gd name="T32" fmla="*/ 158 w 281"/>
              <a:gd name="T33" fmla="*/ 198 h 225"/>
              <a:gd name="T34" fmla="*/ 164 w 281"/>
              <a:gd name="T35" fmla="*/ 190 h 225"/>
              <a:gd name="T36" fmla="*/ 253 w 281"/>
              <a:gd name="T37" fmla="*/ 190 h 225"/>
              <a:gd name="T38" fmla="*/ 281 w 281"/>
              <a:gd name="T39" fmla="*/ 162 h 225"/>
              <a:gd name="T40" fmla="*/ 281 w 281"/>
              <a:gd name="T41" fmla="*/ 28 h 225"/>
              <a:gd name="T42" fmla="*/ 253 w 281"/>
              <a:gd name="T43" fmla="*/ 0 h 225"/>
              <a:gd name="T44" fmla="*/ 247 w 281"/>
              <a:gd name="T45" fmla="*/ 182 h 225"/>
              <a:gd name="T46" fmla="*/ 241 w 281"/>
              <a:gd name="T47" fmla="*/ 177 h 225"/>
              <a:gd name="T48" fmla="*/ 247 w 281"/>
              <a:gd name="T49" fmla="*/ 171 h 225"/>
              <a:gd name="T50" fmla="*/ 252 w 281"/>
              <a:gd name="T51" fmla="*/ 177 h 225"/>
              <a:gd name="T52" fmla="*/ 247 w 281"/>
              <a:gd name="T53" fmla="*/ 182 h 225"/>
              <a:gd name="T54" fmla="*/ 265 w 281"/>
              <a:gd name="T55" fmla="*/ 164 h 225"/>
              <a:gd name="T56" fmla="*/ 17 w 281"/>
              <a:gd name="T57" fmla="*/ 164 h 225"/>
              <a:gd name="T58" fmla="*/ 17 w 281"/>
              <a:gd name="T59" fmla="*/ 17 h 225"/>
              <a:gd name="T60" fmla="*/ 265 w 281"/>
              <a:gd name="T61" fmla="*/ 17 h 225"/>
              <a:gd name="T62" fmla="*/ 265 w 281"/>
              <a:gd name="T63" fmla="*/ 16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1" h="225">
                <a:moveTo>
                  <a:pt x="253" y="0"/>
                </a:moveTo>
                <a:cubicBezTo>
                  <a:pt x="157" y="0"/>
                  <a:pt x="157" y="0"/>
                  <a:pt x="157" y="0"/>
                </a:cubicBezTo>
                <a:cubicBezTo>
                  <a:pt x="157" y="0"/>
                  <a:pt x="157" y="0"/>
                  <a:pt x="156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3" y="0"/>
                  <a:pt x="0" y="13"/>
                  <a:pt x="0" y="28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77"/>
                  <a:pt x="13" y="190"/>
                  <a:pt x="28" y="190"/>
                </a:cubicBezTo>
                <a:cubicBezTo>
                  <a:pt x="119" y="190"/>
                  <a:pt x="119" y="190"/>
                  <a:pt x="119" y="190"/>
                </a:cubicBezTo>
                <a:cubicBezTo>
                  <a:pt x="123" y="192"/>
                  <a:pt x="126" y="195"/>
                  <a:pt x="126" y="199"/>
                </a:cubicBezTo>
                <a:cubicBezTo>
                  <a:pt x="126" y="202"/>
                  <a:pt x="123" y="205"/>
                  <a:pt x="119" y="207"/>
                </a:cubicBezTo>
                <a:cubicBezTo>
                  <a:pt x="92" y="209"/>
                  <a:pt x="73" y="212"/>
                  <a:pt x="73" y="216"/>
                </a:cubicBezTo>
                <a:cubicBezTo>
                  <a:pt x="73" y="221"/>
                  <a:pt x="103" y="225"/>
                  <a:pt x="141" y="225"/>
                </a:cubicBezTo>
                <a:cubicBezTo>
                  <a:pt x="179" y="225"/>
                  <a:pt x="210" y="221"/>
                  <a:pt x="210" y="216"/>
                </a:cubicBezTo>
                <a:cubicBezTo>
                  <a:pt x="210" y="212"/>
                  <a:pt x="191" y="209"/>
                  <a:pt x="165" y="208"/>
                </a:cubicBezTo>
                <a:cubicBezTo>
                  <a:pt x="161" y="205"/>
                  <a:pt x="158" y="202"/>
                  <a:pt x="158" y="198"/>
                </a:cubicBezTo>
                <a:cubicBezTo>
                  <a:pt x="158" y="195"/>
                  <a:pt x="160" y="192"/>
                  <a:pt x="164" y="190"/>
                </a:cubicBezTo>
                <a:cubicBezTo>
                  <a:pt x="253" y="190"/>
                  <a:pt x="253" y="190"/>
                  <a:pt x="253" y="190"/>
                </a:cubicBezTo>
                <a:cubicBezTo>
                  <a:pt x="269" y="190"/>
                  <a:pt x="281" y="177"/>
                  <a:pt x="281" y="162"/>
                </a:cubicBezTo>
                <a:cubicBezTo>
                  <a:pt x="281" y="28"/>
                  <a:pt x="281" y="28"/>
                  <a:pt x="281" y="28"/>
                </a:cubicBezTo>
                <a:cubicBezTo>
                  <a:pt x="281" y="13"/>
                  <a:pt x="269" y="0"/>
                  <a:pt x="253" y="0"/>
                </a:cubicBezTo>
                <a:close/>
                <a:moveTo>
                  <a:pt x="247" y="182"/>
                </a:moveTo>
                <a:cubicBezTo>
                  <a:pt x="244" y="182"/>
                  <a:pt x="241" y="180"/>
                  <a:pt x="241" y="177"/>
                </a:cubicBezTo>
                <a:cubicBezTo>
                  <a:pt x="241" y="174"/>
                  <a:pt x="244" y="171"/>
                  <a:pt x="247" y="171"/>
                </a:cubicBezTo>
                <a:cubicBezTo>
                  <a:pt x="250" y="171"/>
                  <a:pt x="252" y="174"/>
                  <a:pt x="252" y="177"/>
                </a:cubicBezTo>
                <a:cubicBezTo>
                  <a:pt x="252" y="180"/>
                  <a:pt x="250" y="182"/>
                  <a:pt x="247" y="182"/>
                </a:cubicBezTo>
                <a:close/>
                <a:moveTo>
                  <a:pt x="265" y="164"/>
                </a:moveTo>
                <a:cubicBezTo>
                  <a:pt x="17" y="164"/>
                  <a:pt x="17" y="164"/>
                  <a:pt x="17" y="164"/>
                </a:cubicBezTo>
                <a:cubicBezTo>
                  <a:pt x="17" y="17"/>
                  <a:pt x="17" y="17"/>
                  <a:pt x="17" y="17"/>
                </a:cubicBezTo>
                <a:cubicBezTo>
                  <a:pt x="265" y="17"/>
                  <a:pt x="265" y="17"/>
                  <a:pt x="265" y="17"/>
                </a:cubicBezTo>
                <a:lnTo>
                  <a:pt x="265" y="16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0" name="Freeform 37"/>
          <p:cNvSpPr>
            <a:spLocks noEditPoints="1"/>
          </p:cNvSpPr>
          <p:nvPr/>
        </p:nvSpPr>
        <p:spPr bwMode="auto">
          <a:xfrm>
            <a:off x="6830021" y="2327841"/>
            <a:ext cx="344727" cy="275782"/>
          </a:xfrm>
          <a:custGeom>
            <a:avLst/>
            <a:gdLst>
              <a:gd name="T0" fmla="*/ 253 w 281"/>
              <a:gd name="T1" fmla="*/ 0 h 225"/>
              <a:gd name="T2" fmla="*/ 157 w 281"/>
              <a:gd name="T3" fmla="*/ 0 h 225"/>
              <a:gd name="T4" fmla="*/ 156 w 281"/>
              <a:gd name="T5" fmla="*/ 0 h 225"/>
              <a:gd name="T6" fmla="*/ 117 w 281"/>
              <a:gd name="T7" fmla="*/ 0 h 225"/>
              <a:gd name="T8" fmla="*/ 117 w 281"/>
              <a:gd name="T9" fmla="*/ 0 h 225"/>
              <a:gd name="T10" fmla="*/ 28 w 281"/>
              <a:gd name="T11" fmla="*/ 0 h 225"/>
              <a:gd name="T12" fmla="*/ 0 w 281"/>
              <a:gd name="T13" fmla="*/ 28 h 225"/>
              <a:gd name="T14" fmla="*/ 0 w 281"/>
              <a:gd name="T15" fmla="*/ 162 h 225"/>
              <a:gd name="T16" fmla="*/ 28 w 281"/>
              <a:gd name="T17" fmla="*/ 190 h 225"/>
              <a:gd name="T18" fmla="*/ 119 w 281"/>
              <a:gd name="T19" fmla="*/ 190 h 225"/>
              <a:gd name="T20" fmla="*/ 126 w 281"/>
              <a:gd name="T21" fmla="*/ 199 h 225"/>
              <a:gd name="T22" fmla="*/ 119 w 281"/>
              <a:gd name="T23" fmla="*/ 207 h 225"/>
              <a:gd name="T24" fmla="*/ 73 w 281"/>
              <a:gd name="T25" fmla="*/ 216 h 225"/>
              <a:gd name="T26" fmla="*/ 141 w 281"/>
              <a:gd name="T27" fmla="*/ 225 h 225"/>
              <a:gd name="T28" fmla="*/ 210 w 281"/>
              <a:gd name="T29" fmla="*/ 216 h 225"/>
              <a:gd name="T30" fmla="*/ 165 w 281"/>
              <a:gd name="T31" fmla="*/ 208 h 225"/>
              <a:gd name="T32" fmla="*/ 158 w 281"/>
              <a:gd name="T33" fmla="*/ 198 h 225"/>
              <a:gd name="T34" fmla="*/ 164 w 281"/>
              <a:gd name="T35" fmla="*/ 190 h 225"/>
              <a:gd name="T36" fmla="*/ 253 w 281"/>
              <a:gd name="T37" fmla="*/ 190 h 225"/>
              <a:gd name="T38" fmla="*/ 281 w 281"/>
              <a:gd name="T39" fmla="*/ 162 h 225"/>
              <a:gd name="T40" fmla="*/ 281 w 281"/>
              <a:gd name="T41" fmla="*/ 28 h 225"/>
              <a:gd name="T42" fmla="*/ 253 w 281"/>
              <a:gd name="T43" fmla="*/ 0 h 225"/>
              <a:gd name="T44" fmla="*/ 247 w 281"/>
              <a:gd name="T45" fmla="*/ 182 h 225"/>
              <a:gd name="T46" fmla="*/ 241 w 281"/>
              <a:gd name="T47" fmla="*/ 177 h 225"/>
              <a:gd name="T48" fmla="*/ 247 w 281"/>
              <a:gd name="T49" fmla="*/ 171 h 225"/>
              <a:gd name="T50" fmla="*/ 252 w 281"/>
              <a:gd name="T51" fmla="*/ 177 h 225"/>
              <a:gd name="T52" fmla="*/ 247 w 281"/>
              <a:gd name="T53" fmla="*/ 182 h 225"/>
              <a:gd name="T54" fmla="*/ 265 w 281"/>
              <a:gd name="T55" fmla="*/ 164 h 225"/>
              <a:gd name="T56" fmla="*/ 17 w 281"/>
              <a:gd name="T57" fmla="*/ 164 h 225"/>
              <a:gd name="T58" fmla="*/ 17 w 281"/>
              <a:gd name="T59" fmla="*/ 17 h 225"/>
              <a:gd name="T60" fmla="*/ 265 w 281"/>
              <a:gd name="T61" fmla="*/ 17 h 225"/>
              <a:gd name="T62" fmla="*/ 265 w 281"/>
              <a:gd name="T63" fmla="*/ 16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1" h="225">
                <a:moveTo>
                  <a:pt x="253" y="0"/>
                </a:moveTo>
                <a:cubicBezTo>
                  <a:pt x="157" y="0"/>
                  <a:pt x="157" y="0"/>
                  <a:pt x="157" y="0"/>
                </a:cubicBezTo>
                <a:cubicBezTo>
                  <a:pt x="157" y="0"/>
                  <a:pt x="157" y="0"/>
                  <a:pt x="156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3" y="0"/>
                  <a:pt x="0" y="13"/>
                  <a:pt x="0" y="28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77"/>
                  <a:pt x="13" y="190"/>
                  <a:pt x="28" y="190"/>
                </a:cubicBezTo>
                <a:cubicBezTo>
                  <a:pt x="119" y="190"/>
                  <a:pt x="119" y="190"/>
                  <a:pt x="119" y="190"/>
                </a:cubicBezTo>
                <a:cubicBezTo>
                  <a:pt x="123" y="192"/>
                  <a:pt x="126" y="195"/>
                  <a:pt x="126" y="199"/>
                </a:cubicBezTo>
                <a:cubicBezTo>
                  <a:pt x="126" y="202"/>
                  <a:pt x="123" y="205"/>
                  <a:pt x="119" y="207"/>
                </a:cubicBezTo>
                <a:cubicBezTo>
                  <a:pt x="92" y="209"/>
                  <a:pt x="73" y="212"/>
                  <a:pt x="73" y="216"/>
                </a:cubicBezTo>
                <a:cubicBezTo>
                  <a:pt x="73" y="221"/>
                  <a:pt x="103" y="225"/>
                  <a:pt x="141" y="225"/>
                </a:cubicBezTo>
                <a:cubicBezTo>
                  <a:pt x="179" y="225"/>
                  <a:pt x="210" y="221"/>
                  <a:pt x="210" y="216"/>
                </a:cubicBezTo>
                <a:cubicBezTo>
                  <a:pt x="210" y="212"/>
                  <a:pt x="191" y="209"/>
                  <a:pt x="165" y="208"/>
                </a:cubicBezTo>
                <a:cubicBezTo>
                  <a:pt x="161" y="205"/>
                  <a:pt x="158" y="202"/>
                  <a:pt x="158" y="198"/>
                </a:cubicBezTo>
                <a:cubicBezTo>
                  <a:pt x="158" y="195"/>
                  <a:pt x="160" y="192"/>
                  <a:pt x="164" y="190"/>
                </a:cubicBezTo>
                <a:cubicBezTo>
                  <a:pt x="253" y="190"/>
                  <a:pt x="253" y="190"/>
                  <a:pt x="253" y="190"/>
                </a:cubicBezTo>
                <a:cubicBezTo>
                  <a:pt x="269" y="190"/>
                  <a:pt x="281" y="177"/>
                  <a:pt x="281" y="162"/>
                </a:cubicBezTo>
                <a:cubicBezTo>
                  <a:pt x="281" y="28"/>
                  <a:pt x="281" y="28"/>
                  <a:pt x="281" y="28"/>
                </a:cubicBezTo>
                <a:cubicBezTo>
                  <a:pt x="281" y="13"/>
                  <a:pt x="269" y="0"/>
                  <a:pt x="253" y="0"/>
                </a:cubicBezTo>
                <a:close/>
                <a:moveTo>
                  <a:pt x="247" y="182"/>
                </a:moveTo>
                <a:cubicBezTo>
                  <a:pt x="244" y="182"/>
                  <a:pt x="241" y="180"/>
                  <a:pt x="241" y="177"/>
                </a:cubicBezTo>
                <a:cubicBezTo>
                  <a:pt x="241" y="174"/>
                  <a:pt x="244" y="171"/>
                  <a:pt x="247" y="171"/>
                </a:cubicBezTo>
                <a:cubicBezTo>
                  <a:pt x="250" y="171"/>
                  <a:pt x="252" y="174"/>
                  <a:pt x="252" y="177"/>
                </a:cubicBezTo>
                <a:cubicBezTo>
                  <a:pt x="252" y="180"/>
                  <a:pt x="250" y="182"/>
                  <a:pt x="247" y="182"/>
                </a:cubicBezTo>
                <a:close/>
                <a:moveTo>
                  <a:pt x="265" y="164"/>
                </a:moveTo>
                <a:cubicBezTo>
                  <a:pt x="17" y="164"/>
                  <a:pt x="17" y="164"/>
                  <a:pt x="17" y="164"/>
                </a:cubicBezTo>
                <a:cubicBezTo>
                  <a:pt x="17" y="17"/>
                  <a:pt x="17" y="17"/>
                  <a:pt x="17" y="17"/>
                </a:cubicBezTo>
                <a:cubicBezTo>
                  <a:pt x="265" y="17"/>
                  <a:pt x="265" y="17"/>
                  <a:pt x="265" y="17"/>
                </a:cubicBezTo>
                <a:lnTo>
                  <a:pt x="265" y="16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273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778944" y="1529447"/>
            <a:ext cx="1619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r>
              <a:rPr lang="zh-CN" altLang="en-US" dirty="0" smtClean="0">
                <a:solidFill>
                  <a:srgbClr val="48A2A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博鳌应急项目</a:t>
            </a:r>
            <a:r>
              <a:rPr lang="en-US" altLang="zh-CN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398297" y="1420589"/>
            <a:ext cx="0" cy="1219741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660289" y="1542608"/>
            <a:ext cx="44188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C#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语言有所了解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学会使用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IIS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建立网站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学习了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Rabbit MQ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的基本使用方法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了解了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WCF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应用程序框架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778943" y="2993930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r>
              <a:rPr lang="zh-CN" altLang="en-US" dirty="0" smtClean="0">
                <a:solidFill>
                  <a:srgbClr val="48A2A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一键报警项目</a:t>
            </a:r>
            <a:r>
              <a:rPr lang="en-US" altLang="zh-CN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398297" y="2885072"/>
            <a:ext cx="0" cy="1219741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628140" y="3125610"/>
            <a:ext cx="42473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学习了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android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编程的基础知识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学会了如何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建立安卓后台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servlet</a:t>
            </a:r>
          </a:p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了解了安卓应用前后端通信是如何实现的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240609" y="4311505"/>
            <a:ext cx="1157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r>
              <a:rPr lang="zh-CN" altLang="en-US" dirty="0">
                <a:solidFill>
                  <a:srgbClr val="48A2A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新洲项目</a:t>
            </a:r>
            <a:r>
              <a:rPr lang="en-US" altLang="zh-CN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398297" y="4202647"/>
            <a:ext cx="0" cy="1219741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660289" y="4628760"/>
            <a:ext cx="25950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jsp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技术有所了解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344023" y="44834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学习收获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641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未来展望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991193" y="2235796"/>
            <a:ext cx="6318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继续完成新洲项目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学习安卓编程，将一键报警项目完全摸透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深入了解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Rabbit MQ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技术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716873" y="15310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短期目标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991193" y="4325507"/>
            <a:ext cx="6318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了解程序员的几个发展方向，确定自己的技术路线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716873" y="359166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长期目标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50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26912" y="5214025"/>
            <a:ext cx="2553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6013" y="5921911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16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235</Words>
  <Application>Microsoft Office PowerPoint</Application>
  <PresentationFormat>宽屏</PresentationFormat>
  <Paragraphs>36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微软雅黑 Light</vt:lpstr>
      <vt:lpstr>Adobe 仿宋 Std R</vt:lpstr>
      <vt:lpstr>等线</vt:lpstr>
      <vt:lpstr>Arial</vt:lpstr>
      <vt:lpstr>Gotham Rounded Medium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Windows 用户</cp:lastModifiedBy>
  <cp:revision>43</cp:revision>
  <dcterms:created xsi:type="dcterms:W3CDTF">2016-01-19T08:46:18Z</dcterms:created>
  <dcterms:modified xsi:type="dcterms:W3CDTF">2017-07-27T01:25:43Z</dcterms:modified>
</cp:coreProperties>
</file>