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6"/>
  </p:notesMasterIdLst>
  <p:handoutMasterIdLst>
    <p:handoutMasterId r:id="rId7"/>
  </p:handoutMasterIdLst>
  <p:sldIdLst>
    <p:sldId id="671" r:id="rId2"/>
    <p:sldId id="646" r:id="rId3"/>
    <p:sldId id="650" r:id="rId4"/>
    <p:sldId id="674" r:id="rId5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609448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1218895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828343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243779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3047238" algn="l" defTabSz="1218895" rtl="0" eaLnBrk="1" latinLnBrk="0" hangingPunct="1"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3656686" algn="l" defTabSz="1218895" rtl="0" eaLnBrk="1" latinLnBrk="0" hangingPunct="1"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4266133" algn="l" defTabSz="1218895" rtl="0" eaLnBrk="1" latinLnBrk="0" hangingPunct="1"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4875581" algn="l" defTabSz="1218895" rtl="0" eaLnBrk="1" latinLnBrk="0" hangingPunct="1"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991" userDrawn="1">
          <p15:clr>
            <a:srgbClr val="A4A3A4"/>
          </p15:clr>
        </p15:guide>
        <p15:guide id="2" pos="35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8A0000"/>
    <a:srgbClr val="FFFFFF"/>
    <a:srgbClr val="AC0000"/>
    <a:srgbClr val="0547A7"/>
    <a:srgbClr val="777777"/>
    <a:srgbClr val="0282D0"/>
    <a:srgbClr val="0067B4"/>
    <a:srgbClr val="009BD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1" autoAdjust="0"/>
    <p:restoredTop sz="97747" autoAdjust="0"/>
  </p:normalViewPr>
  <p:slideViewPr>
    <p:cSldViewPr>
      <p:cViewPr>
        <p:scale>
          <a:sx n="86" d="100"/>
          <a:sy n="86" d="100"/>
        </p:scale>
        <p:origin x="-1314" y="-642"/>
      </p:cViewPr>
      <p:guideLst>
        <p:guide orient="horz" pos="2991"/>
        <p:guide pos="3583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90" d="100"/>
        <a:sy n="90" d="100"/>
      </p:scale>
      <p:origin x="0" y="6288"/>
    </p:cViewPr>
  </p:sorterViewPr>
  <p:notesViewPr>
    <p:cSldViewPr>
      <p:cViewPr varScale="1">
        <p:scale>
          <a:sx n="80" d="100"/>
          <a:sy n="80" d="100"/>
        </p:scale>
        <p:origin x="-210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F06A6-C76E-4613-9D4A-F774CCB060B7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42805-9F79-4236-86D3-43973FCD7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43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20DEAE63-D6C4-437F-B8DA-DA689F991AA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9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60944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218895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828343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43779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3047238" algn="l" defTabSz="12188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686" algn="l" defTabSz="12188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133" algn="l" defTabSz="12188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581" algn="l" defTabSz="12188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2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715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99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517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  <a:prstGeom prst="rect">
            <a:avLst/>
          </a:prstGeom>
        </p:spPr>
        <p:txBody>
          <a:bodyPr lIns="91432" tIns="45716" rIns="91432" bIns="45716" anchor="b">
            <a:noAutofit/>
          </a:bodyPr>
          <a:lstStyle>
            <a:lvl1pPr>
              <a:lnSpc>
                <a:spcPct val="100000"/>
              </a:lnSpc>
              <a:defRPr sz="10663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1" cy="1219200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marL="0" indent="0" algn="ctr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484464" y="6356351"/>
            <a:ext cx="2781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7/26/2017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391038" y="6356351"/>
            <a:ext cx="749301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878887" y="6356351"/>
            <a:ext cx="3797301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3"/>
            <a:ext cx="10972800" cy="1600201"/>
          </a:xfrm>
          <a:prstGeom prst="rect">
            <a:avLst/>
          </a:prstGeom>
        </p:spPr>
        <p:txBody>
          <a:bodyPr lIns="91432" tIns="45716" rIns="91432" bIns="45716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4" y="1600200"/>
            <a:ext cx="10972800" cy="4525963"/>
          </a:xfrm>
          <a:prstGeom prst="rect">
            <a:avLst/>
          </a:prstGeom>
        </p:spPr>
        <p:txBody>
          <a:bodyPr vert="eaVert" lIns="91432" tIns="45716" rIns="91432" bIns="4571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4464" y="6356351"/>
            <a:ext cx="2781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1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1038" y="6356351"/>
            <a:ext cx="749301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 lIns="91432" tIns="45716" rIns="91432" bIns="45716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4" y="274641"/>
            <a:ext cx="8026399" cy="5851525"/>
          </a:xfrm>
          <a:prstGeom prst="rect">
            <a:avLst/>
          </a:prstGeom>
        </p:spPr>
        <p:txBody>
          <a:bodyPr vert="eaVert" lIns="91432" tIns="45716" rIns="91432" bIns="4571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4464" y="6356351"/>
            <a:ext cx="2781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1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1038" y="6356351"/>
            <a:ext cx="749301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894246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3"/>
            <a:ext cx="10972800" cy="1600201"/>
          </a:xfrm>
          <a:prstGeom prst="rect">
            <a:avLst/>
          </a:prstGeom>
        </p:spPr>
        <p:txBody>
          <a:bodyPr lIns="91432" tIns="45716" rIns="91432" bIns="45716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4" y="1600200"/>
            <a:ext cx="10972800" cy="4525963"/>
          </a:xfrm>
          <a:prstGeom prst="rect">
            <a:avLst/>
          </a:prstGeom>
        </p:spPr>
        <p:txBody>
          <a:bodyPr lIns="91432" tIns="45716" rIns="91432" bIns="45716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4464" y="6356351"/>
            <a:ext cx="2781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1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1038" y="6356351"/>
            <a:ext cx="749301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0"/>
            <a:ext cx="10363200" cy="2505075"/>
          </a:xfrm>
          <a:prstGeom prst="rect">
            <a:avLst/>
          </a:prstGeom>
        </p:spPr>
        <p:txBody>
          <a:bodyPr lIns="91432" tIns="45716" rIns="91432" bIns="45716" anchor="b"/>
          <a:lstStyle>
            <a:lvl1pPr algn="ctr" defTabSz="121880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398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  <a:prstGeom prst="rect">
            <a:avLst/>
          </a:prstGeom>
        </p:spPr>
        <p:txBody>
          <a:bodyPr lIns="91432" tIns="45716" rIns="91432" bIns="45716" anchor="t"/>
          <a:lstStyle>
            <a:lvl1pPr marL="0" indent="0" algn="ctr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4464" y="6356351"/>
            <a:ext cx="2781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1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1038" y="6356351"/>
            <a:ext cx="749301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Oval 6"/>
          <p:cNvSpPr/>
          <p:nvPr/>
        </p:nvSpPr>
        <p:spPr>
          <a:xfrm>
            <a:off x="5994403" y="3924301"/>
            <a:ext cx="113030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2" tIns="60936" rIns="121872" bIns="60936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1"/>
            <a:ext cx="113030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2" tIns="60936" rIns="121872" bIns="60936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4" y="3924301"/>
            <a:ext cx="113030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2" tIns="60936" rIns="121872" bIns="6093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3"/>
            <a:ext cx="10972800" cy="1600201"/>
          </a:xfrm>
          <a:prstGeom prst="rect">
            <a:avLst/>
          </a:prstGeom>
        </p:spPr>
        <p:txBody>
          <a:bodyPr lIns="91432" tIns="45716" rIns="91432" bIns="45716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3199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4464" y="6356351"/>
            <a:ext cx="2781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1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91038" y="6356351"/>
            <a:ext cx="749301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79" y="1600201"/>
            <a:ext cx="5388864" cy="4526280"/>
          </a:xfrm>
          <a:prstGeom prst="rect">
            <a:avLst/>
          </a:prstGeom>
        </p:spPr>
        <p:txBody>
          <a:bodyPr lIns="91432" tIns="45716" rIns="91432" bIns="4571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3"/>
            <a:ext cx="10972800" cy="1600201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4"/>
            <a:ext cx="5386918" cy="609600"/>
          </a:xfrm>
          <a:prstGeom prst="rect">
            <a:avLst/>
          </a:prstGeom>
        </p:spPr>
        <p:txBody>
          <a:bodyPr lIns="91432" tIns="45716" rIns="91432" bIns="45716" anchor="b">
            <a:noAutofit/>
          </a:bodyPr>
          <a:lstStyle>
            <a:lvl1pPr marL="0" indent="0" algn="ctr">
              <a:buNone/>
              <a:defRPr sz="3199" b="0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2" y="1600204"/>
            <a:ext cx="5389033" cy="609600"/>
          </a:xfrm>
          <a:prstGeom prst="rect">
            <a:avLst/>
          </a:prstGeom>
        </p:spPr>
        <p:txBody>
          <a:bodyPr lIns="91432" tIns="45716" rIns="91432" bIns="45716" anchor="b">
            <a:noAutofit/>
          </a:bodyPr>
          <a:lstStyle>
            <a:lvl1pPr marL="0" indent="0" algn="ctr">
              <a:buNone/>
              <a:defRPr sz="3199" b="0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484464" y="6356351"/>
            <a:ext cx="2781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1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91038" y="6356351"/>
            <a:ext cx="749301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9"/>
            <a:ext cx="5388864" cy="3913632"/>
          </a:xfrm>
          <a:prstGeom prst="rect">
            <a:avLst/>
          </a:prstGeom>
        </p:spPr>
        <p:txBody>
          <a:bodyPr lIns="91432" tIns="45716" rIns="91432" bIns="4571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1" y="2212849"/>
            <a:ext cx="5388864" cy="3913187"/>
          </a:xfrm>
          <a:prstGeom prst="rect">
            <a:avLst/>
          </a:prstGeom>
        </p:spPr>
        <p:txBody>
          <a:bodyPr lIns="91432" tIns="45716" rIns="91432" bIns="4571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3"/>
            <a:ext cx="10972800" cy="1600201"/>
          </a:xfrm>
          <a:prstGeom prst="rect">
            <a:avLst/>
          </a:prstGeom>
        </p:spPr>
        <p:txBody>
          <a:bodyPr lIns="91432" tIns="45716" rIns="91432" bIns="45716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84464" y="6356351"/>
            <a:ext cx="2781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1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91038" y="6356351"/>
            <a:ext cx="749301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-11873"/>
            <a:ext cx="12189883" cy="685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8" y="266700"/>
            <a:ext cx="4011083" cy="2095500"/>
          </a:xfrm>
          <a:prstGeom prst="rect">
            <a:avLst/>
          </a:prstGeom>
        </p:spPr>
        <p:txBody>
          <a:bodyPr lIns="91432" tIns="45716" rIns="91432" bIns="45716" anchor="b"/>
          <a:lstStyle>
            <a:lvl1pPr algn="ctr">
              <a:lnSpc>
                <a:spcPct val="100000"/>
              </a:lnSpc>
              <a:defRPr sz="3732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3" y="273050"/>
            <a:ext cx="6661151" cy="5853113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8" y="2438400"/>
            <a:ext cx="4011083" cy="3687763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marL="0" indent="0" algn="ctr">
              <a:lnSpc>
                <a:spcPct val="125000"/>
              </a:lnSpc>
              <a:buNone/>
              <a:defRPr sz="2133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4464" y="6356351"/>
            <a:ext cx="2781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1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91038" y="6356351"/>
            <a:ext cx="749301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  <a:prstGeom prst="rect">
            <a:avLst/>
          </a:prstGeom>
        </p:spPr>
        <p:txBody>
          <a:bodyPr lIns="91432" tIns="45716" rIns="91432" bIns="45716" anchor="b"/>
          <a:lstStyle>
            <a:lvl1pPr algn="ctr">
              <a:lnSpc>
                <a:spcPct val="100000"/>
              </a:lnSpc>
              <a:defRPr sz="3732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8" y="1143001"/>
            <a:ext cx="8072965" cy="4541043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lIns="91432" tIns="45716" rIns="91432" bIns="45716" anchor="t"/>
          <a:lstStyle>
            <a:lvl1pPr marL="0" indent="0" algn="ctr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1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marL="0" indent="0" algn="ctr">
              <a:buNone/>
              <a:defRPr sz="2133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4464" y="6356351"/>
            <a:ext cx="2781300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7/26/2017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1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91038" y="6356351"/>
            <a:ext cx="749301" cy="365125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微立体创业计划\01副本.jpg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8" y="0"/>
            <a:ext cx="121909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8" r:id="rId12"/>
  </p:sldLayoutIdLst>
  <p:transition spd="slow">
    <p:cover dir="rd"/>
  </p:transition>
  <p:timing>
    <p:tnLst>
      <p:par>
        <p:cTn id="1" dur="indefinite" restart="never" nodeType="tmRoot"/>
      </p:par>
    </p:tnLst>
  </p:timing>
  <p:txStyles>
    <p:titleStyle>
      <a:lvl1pPr algn="ctr" defTabSz="1218804" rtl="0" eaLnBrk="1" latinLnBrk="0" hangingPunct="1">
        <a:lnSpc>
          <a:spcPts val="7731"/>
        </a:lnSpc>
        <a:spcBef>
          <a:spcPct val="0"/>
        </a:spcBef>
        <a:buNone/>
        <a:defRPr sz="7198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Courier New" pitchFamily="49" charset="0"/>
        <a:buChar char="o"/>
        <a:defRPr sz="21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Courier New" pitchFamily="49" charset="0"/>
        <a:buChar char="o"/>
        <a:defRPr sz="21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Courier New" pitchFamily="49" charset="0"/>
        <a:buChar char="o"/>
        <a:defRPr sz="21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Courier New" pitchFamily="49" charset="0"/>
        <a:buChar char="o"/>
        <a:defRPr sz="21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ing of the world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116197" y="6194613"/>
            <a:ext cx="649616" cy="64961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8055204" y="1663569"/>
            <a:ext cx="1732234" cy="1502402"/>
            <a:chOff x="8940666" y="1712068"/>
            <a:chExt cx="1732234" cy="1502402"/>
          </a:xfrm>
        </p:grpSpPr>
        <p:grpSp>
          <p:nvGrpSpPr>
            <p:cNvPr id="109" name="组合 108"/>
            <p:cNvGrpSpPr/>
            <p:nvPr/>
          </p:nvGrpSpPr>
          <p:grpSpPr>
            <a:xfrm>
              <a:off x="8940666" y="1712068"/>
              <a:ext cx="1732234" cy="15024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0" name="同心圆 236"/>
              <p:cNvSpPr/>
              <p:nvPr/>
            </p:nvSpPr>
            <p:spPr>
              <a:xfrm>
                <a:off x="304800" y="673100"/>
                <a:ext cx="4000500" cy="4000500"/>
              </a:xfrm>
              <a:prstGeom prst="hexagon">
                <a:avLst/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80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b="0" kern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1" name="椭圆 237"/>
              <p:cNvSpPr/>
              <p:nvPr/>
            </p:nvSpPr>
            <p:spPr>
              <a:xfrm>
                <a:off x="392113" y="760413"/>
                <a:ext cx="3825874" cy="3825874"/>
              </a:xfrm>
              <a:prstGeom prst="hexagon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80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b="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71" name="TextBox 198"/>
            <p:cNvSpPr txBox="1"/>
            <p:nvPr/>
          </p:nvSpPr>
          <p:spPr>
            <a:xfrm>
              <a:off x="9302497" y="2169491"/>
              <a:ext cx="867545" cy="50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67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</a:t>
              </a:r>
              <a:endParaRPr lang="zh-CN" altLang="en-US" sz="26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85383" y="1663570"/>
            <a:ext cx="1732234" cy="1502402"/>
            <a:chOff x="1547645" y="1712068"/>
            <a:chExt cx="1732234" cy="1502402"/>
          </a:xfrm>
        </p:grpSpPr>
        <p:grpSp>
          <p:nvGrpSpPr>
            <p:cNvPr id="112" name="组合 111"/>
            <p:cNvGrpSpPr/>
            <p:nvPr/>
          </p:nvGrpSpPr>
          <p:grpSpPr>
            <a:xfrm>
              <a:off x="1547645" y="1712068"/>
              <a:ext cx="1732234" cy="15024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4" name="同心圆 236"/>
              <p:cNvSpPr/>
              <p:nvPr/>
            </p:nvSpPr>
            <p:spPr>
              <a:xfrm>
                <a:off x="304800" y="673100"/>
                <a:ext cx="4000500" cy="4000500"/>
              </a:xfrm>
              <a:prstGeom prst="hexagon">
                <a:avLst/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80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b="0" kern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6" name="椭圆 237"/>
              <p:cNvSpPr/>
              <p:nvPr/>
            </p:nvSpPr>
            <p:spPr>
              <a:xfrm>
                <a:off x="392113" y="760413"/>
                <a:ext cx="3825874" cy="3825874"/>
              </a:xfrm>
              <a:prstGeom prst="hexagon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80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b="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77" name="TextBox 193"/>
            <p:cNvSpPr txBox="1"/>
            <p:nvPr/>
          </p:nvSpPr>
          <p:spPr>
            <a:xfrm>
              <a:off x="1935318" y="2199732"/>
              <a:ext cx="867545" cy="50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67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回望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11330" y="1411897"/>
            <a:ext cx="2312578" cy="2005746"/>
            <a:chOff x="6996792" y="1460396"/>
            <a:chExt cx="2312578" cy="2005746"/>
          </a:xfrm>
        </p:grpSpPr>
        <p:grpSp>
          <p:nvGrpSpPr>
            <p:cNvPr id="106" name="组合 105"/>
            <p:cNvGrpSpPr/>
            <p:nvPr/>
          </p:nvGrpSpPr>
          <p:grpSpPr>
            <a:xfrm>
              <a:off x="6996792" y="1460396"/>
              <a:ext cx="2312578" cy="20057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7" name="同心圆 236"/>
              <p:cNvSpPr/>
              <p:nvPr/>
            </p:nvSpPr>
            <p:spPr>
              <a:xfrm>
                <a:off x="304800" y="673100"/>
                <a:ext cx="4000500" cy="4000500"/>
              </a:xfrm>
              <a:prstGeom prst="hexagon">
                <a:avLst/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80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b="0" kern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8" name="椭圆 237"/>
              <p:cNvSpPr/>
              <p:nvPr/>
            </p:nvSpPr>
            <p:spPr>
              <a:xfrm>
                <a:off x="392113" y="760412"/>
                <a:ext cx="3825875" cy="3825874"/>
              </a:xfrm>
              <a:prstGeom prst="hexagon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80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b="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3" name="TextBox 208"/>
            <p:cNvSpPr txBox="1"/>
            <p:nvPr/>
          </p:nvSpPr>
          <p:spPr>
            <a:xfrm>
              <a:off x="7557326" y="2061567"/>
              <a:ext cx="1040670" cy="605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333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展望</a:t>
              </a:r>
              <a:endParaRPr lang="zh-CN" altLang="en-US" sz="33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90547" y="1411898"/>
            <a:ext cx="2312578" cy="2005746"/>
            <a:chOff x="2852809" y="1460396"/>
            <a:chExt cx="2312578" cy="2005746"/>
          </a:xfrm>
        </p:grpSpPr>
        <p:grpSp>
          <p:nvGrpSpPr>
            <p:cNvPr id="103" name="组合 102"/>
            <p:cNvGrpSpPr/>
            <p:nvPr/>
          </p:nvGrpSpPr>
          <p:grpSpPr>
            <a:xfrm>
              <a:off x="2852809" y="1460396"/>
              <a:ext cx="2312578" cy="20057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" name="同心圆 236"/>
              <p:cNvSpPr/>
              <p:nvPr/>
            </p:nvSpPr>
            <p:spPr>
              <a:xfrm>
                <a:off x="304800" y="673100"/>
                <a:ext cx="4000500" cy="4000500"/>
              </a:xfrm>
              <a:prstGeom prst="hexagon">
                <a:avLst/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80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b="0" kern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5" name="椭圆 237"/>
              <p:cNvSpPr/>
              <p:nvPr/>
            </p:nvSpPr>
            <p:spPr>
              <a:xfrm>
                <a:off x="392113" y="760413"/>
                <a:ext cx="3825874" cy="3825874"/>
              </a:xfrm>
              <a:prstGeom prst="hexagon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80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399" b="0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8" name="TextBox 203"/>
            <p:cNvSpPr txBox="1"/>
            <p:nvPr/>
          </p:nvSpPr>
          <p:spPr>
            <a:xfrm>
              <a:off x="3427436" y="2054271"/>
              <a:ext cx="1040670" cy="605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333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过去</a:t>
              </a:r>
              <a:endParaRPr lang="zh-CN" altLang="en-US" sz="33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TextBox 7"/>
          <p:cNvSpPr>
            <a:spLocks noChangeArrowheads="1"/>
          </p:cNvSpPr>
          <p:nvPr/>
        </p:nvSpPr>
        <p:spPr bwMode="auto">
          <a:xfrm>
            <a:off x="1752600" y="4174204"/>
            <a:ext cx="8818405" cy="87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5067" dirty="0" smtClean="0"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学期总结</a:t>
            </a:r>
            <a:endParaRPr lang="zh-CN" altLang="en-US" sz="5067" dirty="0">
              <a:solidFill>
                <a:srgbClr val="C0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93" name="TextBox 7"/>
          <p:cNvSpPr>
            <a:spLocks noChangeArrowheads="1"/>
          </p:cNvSpPr>
          <p:nvPr/>
        </p:nvSpPr>
        <p:spPr bwMode="auto">
          <a:xfrm>
            <a:off x="3185472" y="5114945"/>
            <a:ext cx="59526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汇报者：姚亚兰</a:t>
            </a:r>
            <a:endParaRPr lang="zh-CN" altLang="en-US" sz="24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2930298" y="5066326"/>
            <a:ext cx="7262971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3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1" fill="hold" nodeType="withEffect" p14:presetBounceEnd="74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1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nodeType="withEffect" p14:presetBounceEnd="74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 p14:presetBounceEnd="7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1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nodeType="withEffect" p14:presetBounceEnd="7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24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>
                    <p:cTn id="37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5"/>
                    </p:tgtEl>
                  </p:cMediaNode>
                </p:audio>
              </p:childTnLst>
            </p:cTn>
          </p:par>
        </p:tnLst>
        <p:bldLst>
          <p:bldP spid="92" grpId="0"/>
          <p:bldP spid="9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24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>
                    <p:cTn id="37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5"/>
                    </p:tgtEl>
                  </p:cMediaNode>
                </p:audio>
              </p:childTnLst>
            </p:cTn>
          </p:par>
        </p:tnLst>
        <p:bldLst>
          <p:bldP spid="92" grpId="0"/>
          <p:bldP spid="9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846119" y="333155"/>
            <a:ext cx="3421081" cy="905986"/>
            <a:chOff x="903371" y="249943"/>
            <a:chExt cx="5056691" cy="679699"/>
          </a:xfrm>
        </p:grpSpPr>
        <p:sp>
          <p:nvSpPr>
            <p:cNvPr id="30" name="任意多边形 29"/>
            <p:cNvSpPr>
              <a:spLocks/>
            </p:cNvSpPr>
            <p:nvPr/>
          </p:nvSpPr>
          <p:spPr bwMode="auto">
            <a:xfrm>
              <a:off x="903371" y="249943"/>
              <a:ext cx="5056691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任意多边形 30"/>
            <p:cNvSpPr>
              <a:spLocks/>
            </p:cNvSpPr>
            <p:nvPr/>
          </p:nvSpPr>
          <p:spPr bwMode="auto">
            <a:xfrm>
              <a:off x="1010779" y="325868"/>
              <a:ext cx="4820922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rot="16200000">
            <a:off x="766617" y="210817"/>
            <a:ext cx="1019823" cy="1150661"/>
            <a:chOff x="8439634" y="3544648"/>
            <a:chExt cx="1611146" cy="1817848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Freeform 5"/>
            <p:cNvSpPr>
              <a:spLocks/>
            </p:cNvSpPr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5" name="Group 17"/>
          <p:cNvGrpSpPr>
            <a:grpSpLocks noChangeAspect="1"/>
          </p:cNvGrpSpPr>
          <p:nvPr/>
        </p:nvGrpSpPr>
        <p:grpSpPr bwMode="auto">
          <a:xfrm>
            <a:off x="1103689" y="607352"/>
            <a:ext cx="345680" cy="371067"/>
            <a:chOff x="231" y="1205"/>
            <a:chExt cx="640" cy="687"/>
          </a:xfrm>
          <a:solidFill>
            <a:schemeClr val="bg1"/>
          </a:solidFill>
          <a:effectLst/>
        </p:grpSpPr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8" name="矩形 3"/>
          <p:cNvSpPr>
            <a:spLocks noChangeArrowheads="1"/>
          </p:cNvSpPr>
          <p:nvPr/>
        </p:nvSpPr>
        <p:spPr bwMode="auto">
          <a:xfrm>
            <a:off x="1931685" y="553336"/>
            <a:ext cx="5180001" cy="5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14" tIns="45709" rIns="91414" bIns="45709">
            <a:spAutoFit/>
          </a:bodyPr>
          <a:lstStyle/>
          <a:p>
            <a:pPr algn="l"/>
            <a:r>
              <a:rPr lang="zh-CN" altLang="en-US" sz="3199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回望过去</a:t>
            </a:r>
            <a:endParaRPr lang="zh-CN" altLang="en-US" sz="3199" b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773188" y="3961212"/>
            <a:ext cx="8784382" cy="252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90500" dist="50800" dir="135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019698" y="3988212"/>
            <a:ext cx="197871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zh-CN" altLang="en-US" sz="1866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997066" y="3988212"/>
            <a:ext cx="197871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zh-CN" altLang="en-US" sz="1866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974434" y="3988212"/>
            <a:ext cx="197871" cy="1980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zh-CN" altLang="en-US" sz="1866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05880" y="1611764"/>
            <a:ext cx="1934973" cy="2475449"/>
            <a:chOff x="6080669" y="1209196"/>
            <a:chExt cx="1451678" cy="1857160"/>
          </a:xfrm>
        </p:grpSpPr>
        <p:sp>
          <p:nvSpPr>
            <p:cNvPr id="17" name="椭圆 14"/>
            <p:cNvSpPr/>
            <p:nvPr/>
          </p:nvSpPr>
          <p:spPr bwMode="auto">
            <a:xfrm>
              <a:off x="6080669" y="1209196"/>
              <a:ext cx="1451678" cy="1857160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" fmla="*/ 341785 w 683568"/>
                <a:gd name="connsiteY0" fmla="*/ 52360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4 w 683568"/>
                <a:gd name="connsiteY3" fmla="*/ 0 h 864094"/>
                <a:gd name="connsiteX4" fmla="*/ 683568 w 683568"/>
                <a:gd name="connsiteY4" fmla="*/ 341784 h 864094"/>
                <a:gd name="connsiteX5" fmla="*/ 577183 w 683568"/>
                <a:gd name="connsiteY5" fmla="*/ 588642 h 864094"/>
                <a:gd name="connsiteX6" fmla="*/ 341597 w 683568"/>
                <a:gd name="connsiteY6" fmla="*/ 864094 h 864094"/>
                <a:gd name="connsiteX7" fmla="*/ 105111 w 683568"/>
                <a:gd name="connsiteY7" fmla="*/ 587591 h 864094"/>
                <a:gd name="connsiteX8" fmla="*/ 59857 w 683568"/>
                <a:gd name="connsiteY8" fmla="*/ 534679 h 864094"/>
                <a:gd name="connsiteX9" fmla="*/ 59306 w 683568"/>
                <a:gd name="connsiteY9" fmla="*/ 534035 h 864094"/>
                <a:gd name="connsiteX10" fmla="*/ 59325 w 683568"/>
                <a:gd name="connsiteY10" fmla="*/ 534035 h 864094"/>
                <a:gd name="connsiteX11" fmla="*/ 0 w 683568"/>
                <a:gd name="connsiteY11" fmla="*/ 341784 h 864094"/>
                <a:gd name="connsiteX12" fmla="*/ 341784 w 683568"/>
                <a:gd name="connsiteY12" fmla="*/ 0 h 864094"/>
                <a:gd name="connsiteX0" fmla="*/ 341784 w 683568"/>
                <a:gd name="connsiteY0" fmla="*/ 0 h 864094"/>
                <a:gd name="connsiteX1" fmla="*/ 683568 w 683568"/>
                <a:gd name="connsiteY1" fmla="*/ 341784 h 864094"/>
                <a:gd name="connsiteX2" fmla="*/ 577183 w 683568"/>
                <a:gd name="connsiteY2" fmla="*/ 588642 h 864094"/>
                <a:gd name="connsiteX3" fmla="*/ 341597 w 683568"/>
                <a:gd name="connsiteY3" fmla="*/ 864094 h 864094"/>
                <a:gd name="connsiteX4" fmla="*/ 105111 w 683568"/>
                <a:gd name="connsiteY4" fmla="*/ 587591 h 864094"/>
                <a:gd name="connsiteX5" fmla="*/ 59857 w 683568"/>
                <a:gd name="connsiteY5" fmla="*/ 534679 h 864094"/>
                <a:gd name="connsiteX6" fmla="*/ 59306 w 683568"/>
                <a:gd name="connsiteY6" fmla="*/ 534035 h 864094"/>
                <a:gd name="connsiteX7" fmla="*/ 59325 w 683568"/>
                <a:gd name="connsiteY7" fmla="*/ 534035 h 864094"/>
                <a:gd name="connsiteX8" fmla="*/ 0 w 683568"/>
                <a:gd name="connsiteY8" fmla="*/ 341784 h 864094"/>
                <a:gd name="connsiteX9" fmla="*/ 341784 w 683568"/>
                <a:gd name="connsiteY9" fmla="*/ 0 h 86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4" tIns="45713" rIns="91424" bIns="45713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4"/>
            <p:cNvSpPr/>
            <p:nvPr/>
          </p:nvSpPr>
          <p:spPr bwMode="auto">
            <a:xfrm>
              <a:off x="6141686" y="1265580"/>
              <a:ext cx="1347577" cy="1723982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" fmla="*/ 341785 w 683568"/>
                <a:gd name="connsiteY0" fmla="*/ 52360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4 w 683568"/>
                <a:gd name="connsiteY3" fmla="*/ 0 h 864094"/>
                <a:gd name="connsiteX4" fmla="*/ 683568 w 683568"/>
                <a:gd name="connsiteY4" fmla="*/ 341784 h 864094"/>
                <a:gd name="connsiteX5" fmla="*/ 577183 w 683568"/>
                <a:gd name="connsiteY5" fmla="*/ 588642 h 864094"/>
                <a:gd name="connsiteX6" fmla="*/ 341597 w 683568"/>
                <a:gd name="connsiteY6" fmla="*/ 864094 h 864094"/>
                <a:gd name="connsiteX7" fmla="*/ 105111 w 683568"/>
                <a:gd name="connsiteY7" fmla="*/ 587591 h 864094"/>
                <a:gd name="connsiteX8" fmla="*/ 59857 w 683568"/>
                <a:gd name="connsiteY8" fmla="*/ 534679 h 864094"/>
                <a:gd name="connsiteX9" fmla="*/ 59306 w 683568"/>
                <a:gd name="connsiteY9" fmla="*/ 534035 h 864094"/>
                <a:gd name="connsiteX10" fmla="*/ 59325 w 683568"/>
                <a:gd name="connsiteY10" fmla="*/ 534035 h 864094"/>
                <a:gd name="connsiteX11" fmla="*/ 0 w 683568"/>
                <a:gd name="connsiteY11" fmla="*/ 341784 h 864094"/>
                <a:gd name="connsiteX12" fmla="*/ 341784 w 683568"/>
                <a:gd name="connsiteY12" fmla="*/ 0 h 864094"/>
                <a:gd name="connsiteX0" fmla="*/ 341784 w 683568"/>
                <a:gd name="connsiteY0" fmla="*/ 0 h 864094"/>
                <a:gd name="connsiteX1" fmla="*/ 683568 w 683568"/>
                <a:gd name="connsiteY1" fmla="*/ 341784 h 864094"/>
                <a:gd name="connsiteX2" fmla="*/ 577183 w 683568"/>
                <a:gd name="connsiteY2" fmla="*/ 588642 h 864094"/>
                <a:gd name="connsiteX3" fmla="*/ 341597 w 683568"/>
                <a:gd name="connsiteY3" fmla="*/ 864094 h 864094"/>
                <a:gd name="connsiteX4" fmla="*/ 105111 w 683568"/>
                <a:gd name="connsiteY4" fmla="*/ 587591 h 864094"/>
                <a:gd name="connsiteX5" fmla="*/ 59857 w 683568"/>
                <a:gd name="connsiteY5" fmla="*/ 534679 h 864094"/>
                <a:gd name="connsiteX6" fmla="*/ 59306 w 683568"/>
                <a:gd name="connsiteY6" fmla="*/ 534035 h 864094"/>
                <a:gd name="connsiteX7" fmla="*/ 59325 w 683568"/>
                <a:gd name="connsiteY7" fmla="*/ 534035 h 864094"/>
                <a:gd name="connsiteX8" fmla="*/ 0 w 683568"/>
                <a:gd name="connsiteY8" fmla="*/ 341784 h 864094"/>
                <a:gd name="connsiteX9" fmla="*/ 341784 w 683568"/>
                <a:gd name="connsiteY9" fmla="*/ 0 h 86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1428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24" tIns="45713" rIns="91424" bIns="4571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28512" y="1611764"/>
            <a:ext cx="1934973" cy="2475449"/>
            <a:chOff x="3846954" y="1209196"/>
            <a:chExt cx="1451678" cy="1857160"/>
          </a:xfrm>
        </p:grpSpPr>
        <p:sp>
          <p:nvSpPr>
            <p:cNvPr id="20" name="椭圆 14"/>
            <p:cNvSpPr/>
            <p:nvPr/>
          </p:nvSpPr>
          <p:spPr bwMode="auto">
            <a:xfrm>
              <a:off x="3846954" y="1209196"/>
              <a:ext cx="1451678" cy="1857160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" fmla="*/ 341785 w 683568"/>
                <a:gd name="connsiteY0" fmla="*/ 52360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4 w 683568"/>
                <a:gd name="connsiteY3" fmla="*/ 0 h 864094"/>
                <a:gd name="connsiteX4" fmla="*/ 683568 w 683568"/>
                <a:gd name="connsiteY4" fmla="*/ 341784 h 864094"/>
                <a:gd name="connsiteX5" fmla="*/ 577183 w 683568"/>
                <a:gd name="connsiteY5" fmla="*/ 588642 h 864094"/>
                <a:gd name="connsiteX6" fmla="*/ 341597 w 683568"/>
                <a:gd name="connsiteY6" fmla="*/ 864094 h 864094"/>
                <a:gd name="connsiteX7" fmla="*/ 105111 w 683568"/>
                <a:gd name="connsiteY7" fmla="*/ 587591 h 864094"/>
                <a:gd name="connsiteX8" fmla="*/ 59857 w 683568"/>
                <a:gd name="connsiteY8" fmla="*/ 534679 h 864094"/>
                <a:gd name="connsiteX9" fmla="*/ 59306 w 683568"/>
                <a:gd name="connsiteY9" fmla="*/ 534035 h 864094"/>
                <a:gd name="connsiteX10" fmla="*/ 59325 w 683568"/>
                <a:gd name="connsiteY10" fmla="*/ 534035 h 864094"/>
                <a:gd name="connsiteX11" fmla="*/ 0 w 683568"/>
                <a:gd name="connsiteY11" fmla="*/ 341784 h 864094"/>
                <a:gd name="connsiteX12" fmla="*/ 341784 w 683568"/>
                <a:gd name="connsiteY12" fmla="*/ 0 h 864094"/>
                <a:gd name="connsiteX0" fmla="*/ 341784 w 683568"/>
                <a:gd name="connsiteY0" fmla="*/ 0 h 864094"/>
                <a:gd name="connsiteX1" fmla="*/ 683568 w 683568"/>
                <a:gd name="connsiteY1" fmla="*/ 341784 h 864094"/>
                <a:gd name="connsiteX2" fmla="*/ 577183 w 683568"/>
                <a:gd name="connsiteY2" fmla="*/ 588642 h 864094"/>
                <a:gd name="connsiteX3" fmla="*/ 341597 w 683568"/>
                <a:gd name="connsiteY3" fmla="*/ 864094 h 864094"/>
                <a:gd name="connsiteX4" fmla="*/ 105111 w 683568"/>
                <a:gd name="connsiteY4" fmla="*/ 587591 h 864094"/>
                <a:gd name="connsiteX5" fmla="*/ 59857 w 683568"/>
                <a:gd name="connsiteY5" fmla="*/ 534679 h 864094"/>
                <a:gd name="connsiteX6" fmla="*/ 59306 w 683568"/>
                <a:gd name="connsiteY6" fmla="*/ 534035 h 864094"/>
                <a:gd name="connsiteX7" fmla="*/ 59325 w 683568"/>
                <a:gd name="connsiteY7" fmla="*/ 534035 h 864094"/>
                <a:gd name="connsiteX8" fmla="*/ 0 w 683568"/>
                <a:gd name="connsiteY8" fmla="*/ 341784 h 864094"/>
                <a:gd name="connsiteX9" fmla="*/ 341784 w 683568"/>
                <a:gd name="connsiteY9" fmla="*/ 0 h 86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4" tIns="45713" rIns="91424" bIns="45713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14"/>
            <p:cNvSpPr/>
            <p:nvPr/>
          </p:nvSpPr>
          <p:spPr bwMode="auto">
            <a:xfrm>
              <a:off x="3899005" y="1257483"/>
              <a:ext cx="1347577" cy="1723982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" fmla="*/ 341785 w 683568"/>
                <a:gd name="connsiteY0" fmla="*/ 52360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4 w 683568"/>
                <a:gd name="connsiteY3" fmla="*/ 0 h 864094"/>
                <a:gd name="connsiteX4" fmla="*/ 683568 w 683568"/>
                <a:gd name="connsiteY4" fmla="*/ 341784 h 864094"/>
                <a:gd name="connsiteX5" fmla="*/ 577183 w 683568"/>
                <a:gd name="connsiteY5" fmla="*/ 588642 h 864094"/>
                <a:gd name="connsiteX6" fmla="*/ 341597 w 683568"/>
                <a:gd name="connsiteY6" fmla="*/ 864094 h 864094"/>
                <a:gd name="connsiteX7" fmla="*/ 105111 w 683568"/>
                <a:gd name="connsiteY7" fmla="*/ 587591 h 864094"/>
                <a:gd name="connsiteX8" fmla="*/ 59857 w 683568"/>
                <a:gd name="connsiteY8" fmla="*/ 534679 h 864094"/>
                <a:gd name="connsiteX9" fmla="*/ 59306 w 683568"/>
                <a:gd name="connsiteY9" fmla="*/ 534035 h 864094"/>
                <a:gd name="connsiteX10" fmla="*/ 59325 w 683568"/>
                <a:gd name="connsiteY10" fmla="*/ 534035 h 864094"/>
                <a:gd name="connsiteX11" fmla="*/ 0 w 683568"/>
                <a:gd name="connsiteY11" fmla="*/ 341784 h 864094"/>
                <a:gd name="connsiteX12" fmla="*/ 341784 w 683568"/>
                <a:gd name="connsiteY12" fmla="*/ 0 h 864094"/>
                <a:gd name="connsiteX0" fmla="*/ 341784 w 683568"/>
                <a:gd name="connsiteY0" fmla="*/ 0 h 864094"/>
                <a:gd name="connsiteX1" fmla="*/ 683568 w 683568"/>
                <a:gd name="connsiteY1" fmla="*/ 341784 h 864094"/>
                <a:gd name="connsiteX2" fmla="*/ 577183 w 683568"/>
                <a:gd name="connsiteY2" fmla="*/ 588642 h 864094"/>
                <a:gd name="connsiteX3" fmla="*/ 341597 w 683568"/>
                <a:gd name="connsiteY3" fmla="*/ 864094 h 864094"/>
                <a:gd name="connsiteX4" fmla="*/ 105111 w 683568"/>
                <a:gd name="connsiteY4" fmla="*/ 587591 h 864094"/>
                <a:gd name="connsiteX5" fmla="*/ 59857 w 683568"/>
                <a:gd name="connsiteY5" fmla="*/ 534679 h 864094"/>
                <a:gd name="connsiteX6" fmla="*/ 59306 w 683568"/>
                <a:gd name="connsiteY6" fmla="*/ 534035 h 864094"/>
                <a:gd name="connsiteX7" fmla="*/ 59325 w 683568"/>
                <a:gd name="connsiteY7" fmla="*/ 534035 h 864094"/>
                <a:gd name="connsiteX8" fmla="*/ 0 w 683568"/>
                <a:gd name="connsiteY8" fmla="*/ 341784 h 864094"/>
                <a:gd name="connsiteX9" fmla="*/ 341784 w 683568"/>
                <a:gd name="connsiteY9" fmla="*/ 0 h 86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C00000"/>
            </a:solidFill>
            <a:ln w="1428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24" tIns="45713" rIns="91424" bIns="4571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51146" y="1611764"/>
            <a:ext cx="1934973" cy="2475449"/>
            <a:chOff x="1613240" y="1209196"/>
            <a:chExt cx="1451678" cy="1857160"/>
          </a:xfrm>
        </p:grpSpPr>
        <p:sp>
          <p:nvSpPr>
            <p:cNvPr id="23" name="椭圆 14"/>
            <p:cNvSpPr/>
            <p:nvPr/>
          </p:nvSpPr>
          <p:spPr bwMode="auto">
            <a:xfrm>
              <a:off x="1613240" y="1209196"/>
              <a:ext cx="1451678" cy="1857160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" fmla="*/ 341785 w 683568"/>
                <a:gd name="connsiteY0" fmla="*/ 52360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4 w 683568"/>
                <a:gd name="connsiteY3" fmla="*/ 0 h 864094"/>
                <a:gd name="connsiteX4" fmla="*/ 683568 w 683568"/>
                <a:gd name="connsiteY4" fmla="*/ 341784 h 864094"/>
                <a:gd name="connsiteX5" fmla="*/ 577183 w 683568"/>
                <a:gd name="connsiteY5" fmla="*/ 588642 h 864094"/>
                <a:gd name="connsiteX6" fmla="*/ 341597 w 683568"/>
                <a:gd name="connsiteY6" fmla="*/ 864094 h 864094"/>
                <a:gd name="connsiteX7" fmla="*/ 105111 w 683568"/>
                <a:gd name="connsiteY7" fmla="*/ 587591 h 864094"/>
                <a:gd name="connsiteX8" fmla="*/ 59857 w 683568"/>
                <a:gd name="connsiteY8" fmla="*/ 534679 h 864094"/>
                <a:gd name="connsiteX9" fmla="*/ 59306 w 683568"/>
                <a:gd name="connsiteY9" fmla="*/ 534035 h 864094"/>
                <a:gd name="connsiteX10" fmla="*/ 59325 w 683568"/>
                <a:gd name="connsiteY10" fmla="*/ 534035 h 864094"/>
                <a:gd name="connsiteX11" fmla="*/ 0 w 683568"/>
                <a:gd name="connsiteY11" fmla="*/ 341784 h 864094"/>
                <a:gd name="connsiteX12" fmla="*/ 341784 w 683568"/>
                <a:gd name="connsiteY12" fmla="*/ 0 h 864094"/>
                <a:gd name="connsiteX0" fmla="*/ 341784 w 683568"/>
                <a:gd name="connsiteY0" fmla="*/ 0 h 864094"/>
                <a:gd name="connsiteX1" fmla="*/ 683568 w 683568"/>
                <a:gd name="connsiteY1" fmla="*/ 341784 h 864094"/>
                <a:gd name="connsiteX2" fmla="*/ 577183 w 683568"/>
                <a:gd name="connsiteY2" fmla="*/ 588642 h 864094"/>
                <a:gd name="connsiteX3" fmla="*/ 341597 w 683568"/>
                <a:gd name="connsiteY3" fmla="*/ 864094 h 864094"/>
                <a:gd name="connsiteX4" fmla="*/ 105111 w 683568"/>
                <a:gd name="connsiteY4" fmla="*/ 587591 h 864094"/>
                <a:gd name="connsiteX5" fmla="*/ 59857 w 683568"/>
                <a:gd name="connsiteY5" fmla="*/ 534679 h 864094"/>
                <a:gd name="connsiteX6" fmla="*/ 59306 w 683568"/>
                <a:gd name="connsiteY6" fmla="*/ 534035 h 864094"/>
                <a:gd name="connsiteX7" fmla="*/ 59325 w 683568"/>
                <a:gd name="connsiteY7" fmla="*/ 534035 h 864094"/>
                <a:gd name="connsiteX8" fmla="*/ 0 w 683568"/>
                <a:gd name="connsiteY8" fmla="*/ 341784 h 864094"/>
                <a:gd name="connsiteX9" fmla="*/ 341784 w 683568"/>
                <a:gd name="connsiteY9" fmla="*/ 0 h 86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4" tIns="45713" rIns="91424" bIns="45713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14"/>
            <p:cNvSpPr/>
            <p:nvPr/>
          </p:nvSpPr>
          <p:spPr bwMode="auto">
            <a:xfrm>
              <a:off x="1665290" y="1249344"/>
              <a:ext cx="1347577" cy="1723982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" fmla="*/ 341785 w 683568"/>
                <a:gd name="connsiteY0" fmla="*/ 52360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4 w 683568"/>
                <a:gd name="connsiteY3" fmla="*/ 0 h 864094"/>
                <a:gd name="connsiteX4" fmla="*/ 683568 w 683568"/>
                <a:gd name="connsiteY4" fmla="*/ 341784 h 864094"/>
                <a:gd name="connsiteX5" fmla="*/ 577183 w 683568"/>
                <a:gd name="connsiteY5" fmla="*/ 588642 h 864094"/>
                <a:gd name="connsiteX6" fmla="*/ 341597 w 683568"/>
                <a:gd name="connsiteY6" fmla="*/ 864094 h 864094"/>
                <a:gd name="connsiteX7" fmla="*/ 105111 w 683568"/>
                <a:gd name="connsiteY7" fmla="*/ 587591 h 864094"/>
                <a:gd name="connsiteX8" fmla="*/ 59857 w 683568"/>
                <a:gd name="connsiteY8" fmla="*/ 534679 h 864094"/>
                <a:gd name="connsiteX9" fmla="*/ 59306 w 683568"/>
                <a:gd name="connsiteY9" fmla="*/ 534035 h 864094"/>
                <a:gd name="connsiteX10" fmla="*/ 59325 w 683568"/>
                <a:gd name="connsiteY10" fmla="*/ 534035 h 864094"/>
                <a:gd name="connsiteX11" fmla="*/ 0 w 683568"/>
                <a:gd name="connsiteY11" fmla="*/ 341784 h 864094"/>
                <a:gd name="connsiteX12" fmla="*/ 341784 w 683568"/>
                <a:gd name="connsiteY12" fmla="*/ 0 h 864094"/>
                <a:gd name="connsiteX0" fmla="*/ 341784 w 683568"/>
                <a:gd name="connsiteY0" fmla="*/ 0 h 864094"/>
                <a:gd name="connsiteX1" fmla="*/ 683568 w 683568"/>
                <a:gd name="connsiteY1" fmla="*/ 341784 h 864094"/>
                <a:gd name="connsiteX2" fmla="*/ 577183 w 683568"/>
                <a:gd name="connsiteY2" fmla="*/ 588642 h 864094"/>
                <a:gd name="connsiteX3" fmla="*/ 341597 w 683568"/>
                <a:gd name="connsiteY3" fmla="*/ 864094 h 864094"/>
                <a:gd name="connsiteX4" fmla="*/ 105111 w 683568"/>
                <a:gd name="connsiteY4" fmla="*/ 587591 h 864094"/>
                <a:gd name="connsiteX5" fmla="*/ 59857 w 683568"/>
                <a:gd name="connsiteY5" fmla="*/ 534679 h 864094"/>
                <a:gd name="connsiteX6" fmla="*/ 59306 w 683568"/>
                <a:gd name="connsiteY6" fmla="*/ 534035 h 864094"/>
                <a:gd name="connsiteX7" fmla="*/ 59325 w 683568"/>
                <a:gd name="connsiteY7" fmla="*/ 534035 h 864094"/>
                <a:gd name="connsiteX8" fmla="*/ 0 w 683568"/>
                <a:gd name="connsiteY8" fmla="*/ 341784 h 864094"/>
                <a:gd name="connsiteX9" fmla="*/ 341784 w 683568"/>
                <a:gd name="connsiteY9" fmla="*/ 0 h 86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1428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24" tIns="45713" rIns="91424" bIns="4571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358380" y="1976073"/>
            <a:ext cx="1479662" cy="666643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zh-CN" altLang="en-US" sz="3732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</a:t>
            </a:r>
            <a:endParaRPr lang="zh-CN" altLang="en-US" sz="3732" dirty="0">
              <a:solidFill>
                <a:schemeClr val="accent3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10"/>
          <p:cNvSpPr>
            <a:spLocks noChangeArrowheads="1"/>
          </p:cNvSpPr>
          <p:nvPr/>
        </p:nvSpPr>
        <p:spPr bwMode="auto">
          <a:xfrm>
            <a:off x="1910282" y="4318963"/>
            <a:ext cx="2560619" cy="212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/>
          <a:p>
            <a:pPr algn="l" defTabSz="121880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、完成博鳌应急、火警、接警后续工作。（</a:t>
            </a:r>
            <a:r>
              <a:rPr lang="en-US" altLang="zh-CN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3-5</a:t>
            </a:r>
            <a:r>
              <a:rPr lang="zh-CN" altLang="en-US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月）</a:t>
            </a:r>
            <a:endParaRPr lang="en-US" altLang="zh-CN" sz="1466" b="0" kern="0" dirty="0" smtClean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880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、完成公安接警任务，撰写文档。（</a:t>
            </a:r>
            <a:r>
              <a:rPr lang="en-US" altLang="zh-CN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4-6</a:t>
            </a:r>
            <a:r>
              <a:rPr lang="zh-CN" altLang="en-US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月）</a:t>
            </a:r>
            <a:endParaRPr lang="en-US" altLang="zh-CN" sz="1466" b="0" kern="0" dirty="0" smtClean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880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、完成项目组培训，对接。（</a:t>
            </a:r>
            <a:r>
              <a:rPr lang="en-US" altLang="zh-CN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  <a:r>
              <a:rPr lang="zh-CN" altLang="en-US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月）</a:t>
            </a:r>
            <a:endParaRPr lang="en-US" altLang="zh-CN" sz="1466" b="0" kern="0" dirty="0" smtClean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880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、完成</a:t>
            </a:r>
            <a:r>
              <a:rPr lang="zh-CN" altLang="en-US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青海招生项目</a:t>
            </a:r>
            <a:r>
              <a:rPr lang="zh-CN" altLang="en-US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466" b="0" kern="0" dirty="0" smtClean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880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  <a:r>
              <a:rPr lang="zh-CN" altLang="en-US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月）</a:t>
            </a:r>
            <a:endParaRPr lang="en-US" altLang="zh-CN" sz="1466" b="0" kern="0" dirty="0" smtClean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880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66" b="0" kern="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5356168" y="2006043"/>
            <a:ext cx="1479662" cy="666643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zh-CN" altLang="en-US" sz="3732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论文</a:t>
            </a:r>
            <a:endParaRPr lang="zh-CN" altLang="en-US" sz="3732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文本框 33"/>
          <p:cNvSpPr txBox="1"/>
          <p:nvPr/>
        </p:nvSpPr>
        <p:spPr>
          <a:xfrm>
            <a:off x="8345486" y="1976073"/>
            <a:ext cx="1479662" cy="666643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zh-CN" altLang="en-US" sz="3732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  <a:endParaRPr lang="zh-CN" altLang="en-US" sz="3732" dirty="0">
              <a:solidFill>
                <a:schemeClr val="accent3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TextBox 10"/>
          <p:cNvSpPr>
            <a:spLocks noChangeArrowheads="1"/>
          </p:cNvSpPr>
          <p:nvPr/>
        </p:nvSpPr>
        <p:spPr bwMode="auto">
          <a:xfrm>
            <a:off x="4855774" y="4312152"/>
            <a:ext cx="2560619" cy="99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/>
          <a:p>
            <a:pPr algn="l" defTabSz="121880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、阅读知识表示相关论文。</a:t>
            </a:r>
            <a:endParaRPr lang="en-US" altLang="zh-CN" sz="1466" b="0" kern="0" dirty="0" smtClean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880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、论文小结</a:t>
            </a:r>
            <a:endParaRPr lang="en-US" altLang="zh-CN" sz="1466" b="0" kern="0" dirty="0" smtClean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880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、例会报告</a:t>
            </a:r>
            <a:endParaRPr lang="en-US" altLang="zh-CN" sz="1466" b="0" kern="0" dirty="0" smtClean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880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66" b="0" kern="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TextBox 10"/>
          <p:cNvSpPr>
            <a:spLocks noChangeArrowheads="1"/>
          </p:cNvSpPr>
          <p:nvPr/>
        </p:nvSpPr>
        <p:spPr bwMode="auto">
          <a:xfrm>
            <a:off x="7924236" y="4287996"/>
            <a:ext cx="2560619" cy="76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3" rIns="91424" bIns="45713">
            <a:spAutoFit/>
          </a:bodyPr>
          <a:lstStyle/>
          <a:p>
            <a:pPr algn="l" defTabSz="121880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、学习</a:t>
            </a:r>
            <a:r>
              <a:rPr lang="en-US" altLang="zh-CN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</a:p>
          <a:p>
            <a:pPr algn="l" defTabSz="121880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、学习</a:t>
            </a:r>
            <a:r>
              <a:rPr lang="en-US" altLang="zh-CN" sz="1466" b="0" kern="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tensorflow</a:t>
            </a:r>
            <a:endParaRPr lang="en-US" altLang="zh-CN" sz="1466" b="0" kern="0" dirty="0" smtClean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defTabSz="121880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、跑大牛的论文实验</a:t>
            </a:r>
            <a:endParaRPr lang="en-US" altLang="zh-CN" sz="1466" b="0" kern="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29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1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6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1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2" grpId="0" animBg="1"/>
      <p:bldP spid="13" grpId="0" animBg="1"/>
      <p:bldP spid="14" grpId="0" animBg="1"/>
      <p:bldP spid="15" grpId="0" animBg="1"/>
      <p:bldP spid="25" grpId="0"/>
      <p:bldP spid="26" grpId="0"/>
      <p:bldP spid="27" grpId="0"/>
      <p:bldP spid="28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846119" y="333155"/>
            <a:ext cx="3539439" cy="905986"/>
            <a:chOff x="903371" y="249943"/>
            <a:chExt cx="5056691" cy="679699"/>
          </a:xfrm>
        </p:grpSpPr>
        <p:sp>
          <p:nvSpPr>
            <p:cNvPr id="30" name="任意多边形 29"/>
            <p:cNvSpPr>
              <a:spLocks/>
            </p:cNvSpPr>
            <p:nvPr/>
          </p:nvSpPr>
          <p:spPr bwMode="auto">
            <a:xfrm>
              <a:off x="903371" y="249943"/>
              <a:ext cx="5056691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任意多边形 30"/>
            <p:cNvSpPr>
              <a:spLocks/>
            </p:cNvSpPr>
            <p:nvPr/>
          </p:nvSpPr>
          <p:spPr bwMode="auto">
            <a:xfrm>
              <a:off x="1010779" y="325868"/>
              <a:ext cx="4820922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rot="16200000">
            <a:off x="766617" y="210817"/>
            <a:ext cx="1019823" cy="1150661"/>
            <a:chOff x="8439634" y="3544648"/>
            <a:chExt cx="1611146" cy="1817848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Freeform 5"/>
            <p:cNvSpPr>
              <a:spLocks/>
            </p:cNvSpPr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95000"/>
              </a:schemeClr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5" name="Group 17"/>
          <p:cNvGrpSpPr>
            <a:grpSpLocks noChangeAspect="1"/>
          </p:cNvGrpSpPr>
          <p:nvPr/>
        </p:nvGrpSpPr>
        <p:grpSpPr bwMode="auto">
          <a:xfrm>
            <a:off x="1103689" y="607352"/>
            <a:ext cx="345680" cy="371067"/>
            <a:chOff x="231" y="1205"/>
            <a:chExt cx="640" cy="687"/>
          </a:xfrm>
          <a:solidFill>
            <a:schemeClr val="bg1"/>
          </a:solidFill>
          <a:effectLst/>
        </p:grpSpPr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8" name="矩形 3"/>
          <p:cNvSpPr>
            <a:spLocks noChangeArrowheads="1"/>
          </p:cNvSpPr>
          <p:nvPr/>
        </p:nvSpPr>
        <p:spPr bwMode="auto">
          <a:xfrm>
            <a:off x="1931685" y="553336"/>
            <a:ext cx="5180001" cy="5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14" tIns="45709" rIns="91414" bIns="45709">
            <a:spAutoFit/>
          </a:bodyPr>
          <a:lstStyle/>
          <a:p>
            <a:pPr algn="l"/>
            <a:r>
              <a:rPr lang="zh-CN" altLang="en-US" sz="3199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展望未来</a:t>
            </a:r>
            <a:endParaRPr lang="zh-CN" altLang="en-US" sz="3199" b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3968467" y="2966474"/>
            <a:ext cx="417091" cy="417310"/>
          </a:xfrm>
          <a:custGeom>
            <a:avLst/>
            <a:gdLst>
              <a:gd name="T0" fmla="*/ 269 w 653"/>
              <a:gd name="T1" fmla="*/ 653 h 653"/>
              <a:gd name="T2" fmla="*/ 269 w 653"/>
              <a:gd name="T3" fmla="*/ 382 h 653"/>
              <a:gd name="T4" fmla="*/ 0 w 653"/>
              <a:gd name="T5" fmla="*/ 382 h 653"/>
              <a:gd name="T6" fmla="*/ 0 w 653"/>
              <a:gd name="T7" fmla="*/ 269 h 653"/>
              <a:gd name="T8" fmla="*/ 269 w 653"/>
              <a:gd name="T9" fmla="*/ 269 h 653"/>
              <a:gd name="T10" fmla="*/ 269 w 653"/>
              <a:gd name="T11" fmla="*/ 0 h 653"/>
              <a:gd name="T12" fmla="*/ 384 w 653"/>
              <a:gd name="T13" fmla="*/ 0 h 653"/>
              <a:gd name="T14" fmla="*/ 384 w 653"/>
              <a:gd name="T15" fmla="*/ 269 h 653"/>
              <a:gd name="T16" fmla="*/ 653 w 653"/>
              <a:gd name="T17" fmla="*/ 269 h 653"/>
              <a:gd name="T18" fmla="*/ 653 w 653"/>
              <a:gd name="T19" fmla="*/ 382 h 653"/>
              <a:gd name="T20" fmla="*/ 384 w 653"/>
              <a:gd name="T21" fmla="*/ 382 h 653"/>
              <a:gd name="T22" fmla="*/ 384 w 653"/>
              <a:gd name="T23" fmla="*/ 653 h 653"/>
              <a:gd name="T24" fmla="*/ 269 w 653"/>
              <a:gd name="T25" fmla="*/ 65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3" h="653">
                <a:moveTo>
                  <a:pt x="269" y="653"/>
                </a:moveTo>
                <a:lnTo>
                  <a:pt x="269" y="382"/>
                </a:lnTo>
                <a:lnTo>
                  <a:pt x="0" y="382"/>
                </a:lnTo>
                <a:lnTo>
                  <a:pt x="0" y="269"/>
                </a:lnTo>
                <a:lnTo>
                  <a:pt x="269" y="269"/>
                </a:lnTo>
                <a:lnTo>
                  <a:pt x="269" y="0"/>
                </a:lnTo>
                <a:lnTo>
                  <a:pt x="384" y="0"/>
                </a:lnTo>
                <a:lnTo>
                  <a:pt x="384" y="269"/>
                </a:lnTo>
                <a:lnTo>
                  <a:pt x="653" y="269"/>
                </a:lnTo>
                <a:lnTo>
                  <a:pt x="653" y="382"/>
                </a:lnTo>
                <a:lnTo>
                  <a:pt x="384" y="382"/>
                </a:lnTo>
                <a:lnTo>
                  <a:pt x="384" y="653"/>
                </a:lnTo>
                <a:lnTo>
                  <a:pt x="269" y="65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00" tIns="45699" rIns="91400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7624938" y="2966474"/>
            <a:ext cx="417091" cy="417310"/>
          </a:xfrm>
          <a:custGeom>
            <a:avLst/>
            <a:gdLst>
              <a:gd name="T0" fmla="*/ 269 w 653"/>
              <a:gd name="T1" fmla="*/ 653 h 653"/>
              <a:gd name="T2" fmla="*/ 269 w 653"/>
              <a:gd name="T3" fmla="*/ 382 h 653"/>
              <a:gd name="T4" fmla="*/ 0 w 653"/>
              <a:gd name="T5" fmla="*/ 382 h 653"/>
              <a:gd name="T6" fmla="*/ 0 w 653"/>
              <a:gd name="T7" fmla="*/ 269 h 653"/>
              <a:gd name="T8" fmla="*/ 269 w 653"/>
              <a:gd name="T9" fmla="*/ 269 h 653"/>
              <a:gd name="T10" fmla="*/ 269 w 653"/>
              <a:gd name="T11" fmla="*/ 0 h 653"/>
              <a:gd name="T12" fmla="*/ 384 w 653"/>
              <a:gd name="T13" fmla="*/ 0 h 653"/>
              <a:gd name="T14" fmla="*/ 384 w 653"/>
              <a:gd name="T15" fmla="*/ 269 h 653"/>
              <a:gd name="T16" fmla="*/ 653 w 653"/>
              <a:gd name="T17" fmla="*/ 269 h 653"/>
              <a:gd name="T18" fmla="*/ 653 w 653"/>
              <a:gd name="T19" fmla="*/ 382 h 653"/>
              <a:gd name="T20" fmla="*/ 384 w 653"/>
              <a:gd name="T21" fmla="*/ 382 h 653"/>
              <a:gd name="T22" fmla="*/ 384 w 653"/>
              <a:gd name="T23" fmla="*/ 653 h 653"/>
              <a:gd name="T24" fmla="*/ 269 w 653"/>
              <a:gd name="T25" fmla="*/ 65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3" h="653">
                <a:moveTo>
                  <a:pt x="269" y="653"/>
                </a:moveTo>
                <a:lnTo>
                  <a:pt x="269" y="382"/>
                </a:lnTo>
                <a:lnTo>
                  <a:pt x="0" y="382"/>
                </a:lnTo>
                <a:lnTo>
                  <a:pt x="0" y="269"/>
                </a:lnTo>
                <a:lnTo>
                  <a:pt x="269" y="269"/>
                </a:lnTo>
                <a:lnTo>
                  <a:pt x="269" y="0"/>
                </a:lnTo>
                <a:lnTo>
                  <a:pt x="384" y="0"/>
                </a:lnTo>
                <a:lnTo>
                  <a:pt x="384" y="269"/>
                </a:lnTo>
                <a:lnTo>
                  <a:pt x="653" y="269"/>
                </a:lnTo>
                <a:lnTo>
                  <a:pt x="653" y="382"/>
                </a:lnTo>
                <a:lnTo>
                  <a:pt x="384" y="382"/>
                </a:lnTo>
                <a:lnTo>
                  <a:pt x="384" y="653"/>
                </a:lnTo>
                <a:lnTo>
                  <a:pt x="269" y="65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00" tIns="45699" rIns="91400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84"/>
          <p:cNvSpPr txBox="1">
            <a:spLocks noChangeArrowheads="1"/>
          </p:cNvSpPr>
          <p:nvPr/>
        </p:nvSpPr>
        <p:spPr bwMode="auto">
          <a:xfrm>
            <a:off x="1518380" y="4736694"/>
            <a:ext cx="2747761" cy="110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0" tIns="45699" rIns="91400" bIns="4569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66" b="0" dirty="0" smtClean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466" b="0" dirty="0" smtClean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rPr>
              <a:t>、选定方向。</a:t>
            </a:r>
            <a:endParaRPr lang="en-US" altLang="zh-CN" sz="1466" b="0" dirty="0" smtClean="0">
              <a:solidFill>
                <a:srgbClr val="595959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1466" b="0" dirty="0" smtClean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466" b="0" dirty="0" smtClean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rPr>
              <a:t>、大量阅读。</a:t>
            </a:r>
            <a:endParaRPr lang="en-US" altLang="zh-CN" sz="1466" b="0" dirty="0" smtClean="0">
              <a:solidFill>
                <a:srgbClr val="595959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1466" b="0" dirty="0" smtClean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466" b="0" dirty="0" smtClean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rPr>
              <a:t>、提出想法。</a:t>
            </a:r>
            <a:endParaRPr lang="zh-CN" altLang="en-US" sz="1466" b="0" dirty="0">
              <a:solidFill>
                <a:srgbClr val="59595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TextBox 84"/>
          <p:cNvSpPr txBox="1">
            <a:spLocks noChangeArrowheads="1"/>
          </p:cNvSpPr>
          <p:nvPr/>
        </p:nvSpPr>
        <p:spPr bwMode="auto">
          <a:xfrm>
            <a:off x="5085722" y="4736414"/>
            <a:ext cx="2747761" cy="73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0" tIns="45699" rIns="91400" bIns="4569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66" b="0" dirty="0" smtClean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466" b="0" dirty="0" smtClean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rPr>
              <a:t>、学习别人的实验</a:t>
            </a:r>
            <a:endParaRPr lang="en-US" altLang="zh-CN" sz="1466" b="0" dirty="0" smtClean="0">
              <a:solidFill>
                <a:srgbClr val="595959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1466" b="0" dirty="0" smtClean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466" b="0" dirty="0" smtClean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rPr>
              <a:t>、实践想法</a:t>
            </a:r>
            <a:endParaRPr lang="zh-CN" altLang="en-US" sz="1466" b="0" dirty="0">
              <a:solidFill>
                <a:srgbClr val="59595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84"/>
          <p:cNvSpPr txBox="1">
            <a:spLocks noChangeArrowheads="1"/>
          </p:cNvSpPr>
          <p:nvPr/>
        </p:nvSpPr>
        <p:spPr bwMode="auto">
          <a:xfrm>
            <a:off x="8762814" y="4703364"/>
            <a:ext cx="2747761" cy="144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0" tIns="45699" rIns="91400" bIns="4569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66" b="0" dirty="0" smtClean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466" b="0" dirty="0" smtClean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466" b="0" dirty="0" smtClean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1466" b="0" dirty="0" smtClean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rPr>
              <a:t>学习</a:t>
            </a:r>
            <a:endParaRPr lang="en-US" altLang="zh-CN" sz="1466" b="0" dirty="0" smtClean="0">
              <a:solidFill>
                <a:srgbClr val="595959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1466" b="0" dirty="0" smtClean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466" b="0" dirty="0" smtClean="0">
                <a:solidFill>
                  <a:srgbClr val="595959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466" b="0" kern="0" dirty="0" err="1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tensorflow</a:t>
            </a:r>
            <a:r>
              <a:rPr lang="zh-CN" altLang="en-US" sz="1466" b="0" kern="0" dirty="0" smtClean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学习</a:t>
            </a:r>
            <a:endParaRPr lang="en-US" altLang="zh-CN" sz="1466" b="0" kern="0" dirty="0">
              <a:solidFill>
                <a:srgbClr val="000000">
                  <a:lumMod val="65000"/>
                  <a:lumOff val="35000"/>
                </a:srgbClr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1466" b="0" dirty="0" smtClean="0">
              <a:solidFill>
                <a:srgbClr val="595959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zh-CN" altLang="en-US" sz="1466" b="0" dirty="0">
              <a:solidFill>
                <a:srgbClr val="59595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305832" y="2108607"/>
            <a:ext cx="2007410" cy="2318354"/>
            <a:chOff x="979059" y="1658144"/>
            <a:chExt cx="1506022" cy="1739302"/>
          </a:xfrm>
        </p:grpSpPr>
        <p:grpSp>
          <p:nvGrpSpPr>
            <p:cNvPr id="18" name="组合 17"/>
            <p:cNvGrpSpPr/>
            <p:nvPr/>
          </p:nvGrpSpPr>
          <p:grpSpPr>
            <a:xfrm>
              <a:off x="979059" y="1658144"/>
              <a:ext cx="1506022" cy="1739302"/>
              <a:chOff x="4966840" y="32547"/>
              <a:chExt cx="1506022" cy="1739302"/>
            </a:xfrm>
          </p:grpSpPr>
          <p:sp>
            <p:nvSpPr>
              <p:cNvPr id="21" name="Freeform 27"/>
              <p:cNvSpPr>
                <a:spLocks/>
              </p:cNvSpPr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chemeClr val="accent5">
                  <a:lumMod val="85000"/>
                </a:schemeClr>
              </a:solidFill>
              <a:ln w="28575" cap="flat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outerShdw blurRad="152400" dist="762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27"/>
              <p:cNvSpPr>
                <a:spLocks/>
              </p:cNvSpPr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0" name="TextBox 66"/>
            <p:cNvSpPr txBox="1"/>
            <p:nvPr/>
          </p:nvSpPr>
          <p:spPr>
            <a:xfrm>
              <a:off x="980688" y="2368493"/>
              <a:ext cx="1502763" cy="300047"/>
            </a:xfrm>
            <a:prstGeom prst="rect">
              <a:avLst/>
            </a:prstGeom>
            <a:noFill/>
          </p:spPr>
          <p:txBody>
            <a:bodyPr wrap="square" lIns="91400" tIns="45699" rIns="91400" bIns="45699" rtlCol="0">
              <a:spAutoFit/>
            </a:bodyPr>
            <a:lstStyle/>
            <a:p>
              <a:pPr algn="ctr"/>
              <a:r>
                <a:rPr lang="zh-CN" altLang="en-US" sz="1999" b="0" dirty="0" smtClean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论文</a:t>
              </a:r>
              <a:endParaRPr lang="zh-CN" altLang="en-US" sz="1999" b="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99571" y="2108607"/>
            <a:ext cx="2007410" cy="2318354"/>
            <a:chOff x="3600172" y="1658144"/>
            <a:chExt cx="1506022" cy="1739302"/>
          </a:xfrm>
        </p:grpSpPr>
        <p:grpSp>
          <p:nvGrpSpPr>
            <p:cNvPr id="24" name="组合 23"/>
            <p:cNvGrpSpPr/>
            <p:nvPr/>
          </p:nvGrpSpPr>
          <p:grpSpPr>
            <a:xfrm>
              <a:off x="3600172" y="1658144"/>
              <a:ext cx="1506022" cy="1739302"/>
              <a:chOff x="4966840" y="32547"/>
              <a:chExt cx="1506022" cy="1739302"/>
            </a:xfrm>
          </p:grpSpPr>
          <p:sp>
            <p:nvSpPr>
              <p:cNvPr id="40" name="Freeform 27"/>
              <p:cNvSpPr>
                <a:spLocks/>
              </p:cNvSpPr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chemeClr val="accent5">
                  <a:lumMod val="85000"/>
                </a:schemeClr>
              </a:solidFill>
              <a:ln w="28575" cap="flat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outerShdw blurRad="152400" dist="762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Freeform 27"/>
              <p:cNvSpPr>
                <a:spLocks/>
              </p:cNvSpPr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TextBox 68"/>
            <p:cNvSpPr txBox="1"/>
            <p:nvPr/>
          </p:nvSpPr>
          <p:spPr>
            <a:xfrm>
              <a:off x="3600172" y="2377772"/>
              <a:ext cx="1502763" cy="300047"/>
            </a:xfrm>
            <a:prstGeom prst="rect">
              <a:avLst/>
            </a:prstGeom>
            <a:noFill/>
          </p:spPr>
          <p:txBody>
            <a:bodyPr wrap="square" lIns="91400" tIns="45699" rIns="91400" bIns="45699" rtlCol="0">
              <a:spAutoFit/>
            </a:bodyPr>
            <a:lstStyle/>
            <a:p>
              <a:pPr algn="ctr"/>
              <a:r>
                <a:rPr lang="zh-CN" altLang="en-US" sz="1999" b="0" dirty="0" smtClean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实验</a:t>
              </a:r>
              <a:endParaRPr lang="zh-CN" altLang="en-US" sz="1999" b="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557611" y="2108607"/>
            <a:ext cx="2007410" cy="2318354"/>
            <a:chOff x="6419572" y="1658144"/>
            <a:chExt cx="1506022" cy="1739302"/>
          </a:xfrm>
        </p:grpSpPr>
        <p:grpSp>
          <p:nvGrpSpPr>
            <p:cNvPr id="43" name="组合 42"/>
            <p:cNvGrpSpPr/>
            <p:nvPr/>
          </p:nvGrpSpPr>
          <p:grpSpPr>
            <a:xfrm>
              <a:off x="6419572" y="1658144"/>
              <a:ext cx="1506022" cy="1739302"/>
              <a:chOff x="4966840" y="32547"/>
              <a:chExt cx="1506022" cy="1739302"/>
            </a:xfrm>
          </p:grpSpPr>
          <p:sp>
            <p:nvSpPr>
              <p:cNvPr id="52" name="Freeform 27"/>
              <p:cNvSpPr>
                <a:spLocks/>
              </p:cNvSpPr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chemeClr val="accent5">
                  <a:lumMod val="85000"/>
                </a:schemeClr>
              </a:solidFill>
              <a:ln w="28575" cap="flat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outerShdw blurRad="152400" dist="762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121882" tIns="60941" rIns="121882" bIns="609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Freeform 27"/>
              <p:cNvSpPr>
                <a:spLocks/>
              </p:cNvSpPr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1"/>
            <p:cNvSpPr txBox="1"/>
            <p:nvPr/>
          </p:nvSpPr>
          <p:spPr>
            <a:xfrm>
              <a:off x="6419572" y="2371210"/>
              <a:ext cx="1502763" cy="300047"/>
            </a:xfrm>
            <a:prstGeom prst="rect">
              <a:avLst/>
            </a:prstGeom>
            <a:noFill/>
          </p:spPr>
          <p:txBody>
            <a:bodyPr wrap="square" lIns="91400" tIns="45699" rIns="91400" bIns="45699" rtlCol="0">
              <a:spAutoFit/>
            </a:bodyPr>
            <a:lstStyle/>
            <a:p>
              <a:pPr algn="ctr"/>
              <a:r>
                <a:rPr lang="zh-CN" altLang="en-US" sz="1999" b="0" dirty="0" smtClean="0">
                  <a:solidFill>
                    <a:schemeClr val="accent3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代码</a:t>
              </a:r>
              <a:endParaRPr lang="zh-CN" altLang="en-US" sz="1999" b="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71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0">
        <p14:honeycomb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9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4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9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7925274" y="1663055"/>
            <a:ext cx="1600432" cy="1600432"/>
            <a:chOff x="6709236" y="1850758"/>
            <a:chExt cx="1200324" cy="1200324"/>
          </a:xfrm>
        </p:grpSpPr>
        <p:grpSp>
          <p:nvGrpSpPr>
            <p:cNvPr id="70" name="组合 69"/>
            <p:cNvGrpSpPr/>
            <p:nvPr/>
          </p:nvGrpSpPr>
          <p:grpSpPr>
            <a:xfrm>
              <a:off x="6709236" y="1850758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2" name="同心圆 7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" name="TextBox 198"/>
            <p:cNvSpPr txBox="1"/>
            <p:nvPr/>
          </p:nvSpPr>
          <p:spPr>
            <a:xfrm>
              <a:off x="6976873" y="2230585"/>
              <a:ext cx="650659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67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一步</a:t>
              </a:r>
              <a:endParaRPr lang="zh-CN" altLang="en-US" sz="26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446728" y="1663055"/>
            <a:ext cx="1600432" cy="1600432"/>
            <a:chOff x="1225509" y="1836290"/>
            <a:chExt cx="1200324" cy="1200324"/>
          </a:xfrm>
        </p:grpSpPr>
        <p:grpSp>
          <p:nvGrpSpPr>
            <p:cNvPr id="76" name="组合 75"/>
            <p:cNvGrpSpPr/>
            <p:nvPr/>
          </p:nvGrpSpPr>
          <p:grpSpPr>
            <a:xfrm>
              <a:off x="1225509" y="1836290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8" name="同心圆 7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7" name="TextBox 193"/>
            <p:cNvSpPr txBox="1"/>
            <p:nvPr/>
          </p:nvSpPr>
          <p:spPr>
            <a:xfrm>
              <a:off x="1451489" y="2238796"/>
              <a:ext cx="650659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67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百尺</a:t>
              </a:r>
              <a:endParaRPr lang="zh-CN" altLang="en-US" sz="266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958578" y="1350995"/>
            <a:ext cx="2224552" cy="2224552"/>
            <a:chOff x="5234214" y="2053320"/>
            <a:chExt cx="1668414" cy="1668414"/>
          </a:xfrm>
        </p:grpSpPr>
        <p:grpSp>
          <p:nvGrpSpPr>
            <p:cNvPr id="81" name="组合 80"/>
            <p:cNvGrpSpPr/>
            <p:nvPr/>
          </p:nvGrpSpPr>
          <p:grpSpPr>
            <a:xfrm>
              <a:off x="5234214" y="2053320"/>
              <a:ext cx="1668414" cy="16684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4" name="同心圆 8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3" name="TextBox 208"/>
            <p:cNvSpPr txBox="1"/>
            <p:nvPr/>
          </p:nvSpPr>
          <p:spPr>
            <a:xfrm>
              <a:off x="5678168" y="2576522"/>
              <a:ext cx="780503" cy="453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333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更进</a:t>
              </a:r>
              <a:endParaRPr lang="zh-CN" altLang="en-US" sz="33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743817" y="1350995"/>
            <a:ext cx="2224551" cy="2224552"/>
            <a:chOff x="2198327" y="2046571"/>
            <a:chExt cx="1668414" cy="1668414"/>
          </a:xfrm>
        </p:grpSpPr>
        <p:grpSp>
          <p:nvGrpSpPr>
            <p:cNvPr id="87" name="组合 86"/>
            <p:cNvGrpSpPr/>
            <p:nvPr/>
          </p:nvGrpSpPr>
          <p:grpSpPr>
            <a:xfrm>
              <a:off x="2198327" y="2046571"/>
              <a:ext cx="1668414" cy="16684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9" name="同心圆 8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TextBox 203"/>
            <p:cNvSpPr txBox="1"/>
            <p:nvPr/>
          </p:nvSpPr>
          <p:spPr>
            <a:xfrm>
              <a:off x="2705164" y="2583595"/>
              <a:ext cx="780503" cy="453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333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竿头</a:t>
              </a:r>
              <a:endParaRPr lang="zh-CN" altLang="en-US" sz="33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TextBox 7"/>
          <p:cNvSpPr>
            <a:spLocks noChangeArrowheads="1"/>
          </p:cNvSpPr>
          <p:nvPr/>
        </p:nvSpPr>
        <p:spPr bwMode="auto">
          <a:xfrm>
            <a:off x="1727675" y="4178059"/>
            <a:ext cx="8818405" cy="87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5067" dirty="0" smtClean="0"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谢谢观看！</a:t>
            </a:r>
            <a:endParaRPr lang="zh-CN" altLang="en-US" sz="5067" dirty="0">
              <a:solidFill>
                <a:srgbClr val="C0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23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4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4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22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5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22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5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/>
        </p:bldLst>
      </p:timing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1111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172B4B"/>
      </a:accent1>
      <a:accent2>
        <a:srgbClr val="FFC000"/>
      </a:accent2>
      <a:accent3>
        <a:srgbClr val="7F7F7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B2B2B2"/>
      </a:folHlink>
    </a:clrScheme>
    <a:fontScheme name="微软雅黑">
      <a:majorFont>
        <a:latin typeface="Constantia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 bwMode="auto">
        <a:solidFill>
          <a:srgbClr val="C00000">
            <a:alpha val="75000"/>
          </a:srgbClr>
        </a:solidFill>
        <a:ln w="25400" cap="flat" cmpd="sng" algn="ctr">
          <a:noFill/>
          <a:prstDash val="solid"/>
        </a:ln>
        <a:effectLst/>
      </a:spPr>
      <a:bodyPr lIns="68589" tIns="34295" rIns="68589" bIns="34295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kern="0">
            <a:solidFill>
              <a:prstClr val="white"/>
            </a:solidFill>
            <a:ea typeface="微软雅黑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10358</TotalTime>
  <Words>156</Words>
  <Application>Microsoft Office PowerPoint</Application>
  <PresentationFormat>自定义</PresentationFormat>
  <Paragraphs>41</Paragraphs>
  <Slides>4</Slides>
  <Notes>4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主管人员</vt:lpstr>
      <vt:lpstr>PowerPoint 演示文稿</vt:lpstr>
      <vt:lpstr>PowerPoint 演示文稿</vt:lpstr>
      <vt:lpstr>PowerPoint 演示文稿</vt:lpstr>
      <vt:lpstr>PowerPoint 演示文稿</vt:lpstr>
    </vt:vector>
  </TitlesOfParts>
  <Company>http://chunqiu.yanj.cn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微立体工作总结</dc:title>
  <dc:creator>第一PPT模板网：www.1ppt.com</dc:creator>
  <cp:keywords>第一PPT www.1ppt.com</cp:keywords>
  <cp:lastModifiedBy>UQi.me</cp:lastModifiedBy>
  <cp:revision>1160</cp:revision>
  <dcterms:created xsi:type="dcterms:W3CDTF">2004-08-26T06:30:40Z</dcterms:created>
  <dcterms:modified xsi:type="dcterms:W3CDTF">2017-07-26T12:49:11Z</dcterms:modified>
</cp:coreProperties>
</file>