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6" r:id="rId2"/>
    <p:sldId id="260" r:id="rId3"/>
    <p:sldId id="274" r:id="rId4"/>
    <p:sldId id="275" r:id="rId5"/>
    <p:sldId id="261" r:id="rId6"/>
    <p:sldId id="270" r:id="rId7"/>
    <p:sldId id="276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04D"/>
    <a:srgbClr val="93CD66"/>
    <a:srgbClr val="D6ECC6"/>
    <a:srgbClr val="ADBBC3"/>
    <a:srgbClr val="7E94A2"/>
    <a:srgbClr val="465761"/>
    <a:srgbClr val="EC8558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 autoAdjust="0"/>
    <p:restoredTop sz="94649"/>
  </p:normalViewPr>
  <p:slideViewPr>
    <p:cSldViewPr snapToGrid="0" snapToObjects="1">
      <p:cViewPr varScale="1">
        <p:scale>
          <a:sx n="108" d="100"/>
          <a:sy n="108" d="100"/>
        </p:scale>
        <p:origin x="864" y="108"/>
      </p:cViewPr>
      <p:guideLst>
        <p:guide pos="3817"/>
        <p:guide orient="horz" pos="2160"/>
        <p:guide pos="665"/>
        <p:guide pos="7015"/>
        <p:guide orient="horz" pos="45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465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8605" t="970" r="25315" b="9353"/>
          <a:stretch/>
        </p:blipFill>
        <p:spPr>
          <a:xfrm>
            <a:off x="-19251" y="19251"/>
            <a:ext cx="12214459" cy="6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7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 userDrawn="1"/>
        </p:nvPicPr>
        <p:blipFill rotWithShape="1">
          <a:blip r:embed="rId2"/>
          <a:srcRect l="27003" r="27052" b="9880"/>
          <a:stretch/>
        </p:blipFill>
        <p:spPr>
          <a:xfrm>
            <a:off x="0" y="0"/>
            <a:ext cx="12179030" cy="6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2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 userDrawn="1"/>
        </p:nvPicPr>
        <p:blipFill rotWithShape="1">
          <a:blip r:embed="rId2"/>
          <a:srcRect l="27003" t="89496" r="26971" b="7254"/>
          <a:stretch/>
        </p:blipFill>
        <p:spPr>
          <a:xfrm>
            <a:off x="-1" y="6635750"/>
            <a:ext cx="12200467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Impact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16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8" r:id="rId4"/>
    <p:sldLayoutId id="2147483662" r:id="rId5"/>
    <p:sldLayoutId id="2147483664" r:id="rId6"/>
    <p:sldLayoutId id="2147483663" r:id="rId7"/>
    <p:sldLayoutId id="2147483665" r:id="rId8"/>
    <p:sldLayoutId id="2147483680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60758" y="517816"/>
            <a:ext cx="3997338" cy="4025730"/>
            <a:chOff x="8948738" y="746125"/>
            <a:chExt cx="5364162" cy="5402263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24353" y="775950"/>
            <a:ext cx="184731" cy="31547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>
            <a:bevelB/>
          </a:sp3d>
        </p:spPr>
        <p:txBody>
          <a:bodyPr wrap="none" rtlCol="0">
            <a:spAutoFit/>
          </a:bodyPr>
          <a:lstStyle/>
          <a:p>
            <a:endParaRPr lang="zh-CN" altLang="en-US" sz="199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6100" y="1257906"/>
            <a:ext cx="57806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上半年</a:t>
            </a:r>
            <a:endParaRPr lang="en-US" altLang="zh-CN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9063347" y="5523991"/>
            <a:ext cx="2042741" cy="714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汇报人：白春飞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86420" y="1353800"/>
            <a:ext cx="338746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>
                    <a:lumMod val="85000"/>
                  </a:schemeClr>
                </a:solidFill>
              </a:rPr>
              <a:t>2017</a:t>
            </a:r>
            <a:endParaRPr lang="zh-CN" alt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9120" y="1353800"/>
            <a:ext cx="26949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>
                    <a:lumMod val="85000"/>
                  </a:schemeClr>
                </a:solidFill>
              </a:rPr>
              <a:t>201</a:t>
            </a:r>
            <a:endParaRPr lang="zh-CN" alt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11820" y="1353800"/>
            <a:ext cx="26949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>
                    <a:lumMod val="85000"/>
                  </a:schemeClr>
                </a:solidFill>
              </a:rPr>
              <a:t>201</a:t>
            </a:r>
            <a:endParaRPr lang="zh-CN" alt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24520" y="1353800"/>
            <a:ext cx="26949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>
                    <a:lumMod val="85000"/>
                  </a:schemeClr>
                </a:solidFill>
              </a:rPr>
              <a:t>201</a:t>
            </a:r>
            <a:endParaRPr lang="zh-CN" alt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9435" y="1357053"/>
            <a:ext cx="338746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2017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157472" y="4964676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项目学习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972875" y="5018815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987E264-8302-40CA-B0E5-24D4AFC9FFC8}"/>
              </a:ext>
            </a:extLst>
          </p:cNvPr>
          <p:cNvSpPr txBox="1"/>
          <p:nvPr/>
        </p:nvSpPr>
        <p:spPr>
          <a:xfrm>
            <a:off x="4808541" y="2537205"/>
            <a:ext cx="27169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1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76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3733" y="1088165"/>
            <a:ext cx="4268435" cy="2456694"/>
            <a:chOff x="-19933" y="561350"/>
            <a:chExt cx="6954360" cy="4002568"/>
          </a:xfrm>
        </p:grpSpPr>
        <p:grpSp>
          <p:nvGrpSpPr>
            <p:cNvPr id="3" name="组合 2"/>
            <p:cNvGrpSpPr/>
            <p:nvPr/>
          </p:nvGrpSpPr>
          <p:grpSpPr>
            <a:xfrm>
              <a:off x="-19933" y="561350"/>
              <a:ext cx="6954360" cy="962648"/>
              <a:chOff x="-673653" y="845654"/>
              <a:chExt cx="18662594" cy="258334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843082" y="869950"/>
                <a:ext cx="13717371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-673653" y="845654"/>
                <a:ext cx="2531620" cy="2525253"/>
                <a:chOff x="-1658849" y="984047"/>
                <a:chExt cx="3329425" cy="332105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-1606023" y="1028498"/>
                  <a:ext cx="3276599" cy="3276601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-1658849" y="984047"/>
                  <a:ext cx="3276600" cy="3276598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46"/>
                <a:ext cx="2428488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3493537" y="3711462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7894" y="671116"/>
              <a:ext cx="5610324" cy="752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郑州接警录音卡集成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73725" y="948624"/>
            <a:ext cx="3124331" cy="3260725"/>
            <a:chOff x="4714534" y="2041525"/>
            <a:chExt cx="2727326" cy="2846389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5420973" y="2041525"/>
              <a:ext cx="1322387" cy="779463"/>
            </a:xfrm>
            <a:custGeom>
              <a:avLst/>
              <a:gdLst>
                <a:gd name="T0" fmla="*/ 579995 w 798"/>
                <a:gd name="T1" fmla="*/ 631863 h 470"/>
                <a:gd name="T2" fmla="*/ 659537 w 798"/>
                <a:gd name="T3" fmla="*/ 779463 h 470"/>
                <a:gd name="T4" fmla="*/ 737422 w 798"/>
                <a:gd name="T5" fmla="*/ 631863 h 470"/>
                <a:gd name="T6" fmla="*/ 1045648 w 798"/>
                <a:gd name="T7" fmla="*/ 728052 h 470"/>
                <a:gd name="T8" fmla="*/ 1322388 w 798"/>
                <a:gd name="T9" fmla="*/ 230522 h 470"/>
                <a:gd name="T10" fmla="*/ 0 w 798"/>
                <a:gd name="T11" fmla="*/ 227205 h 470"/>
                <a:gd name="T12" fmla="*/ 275083 w 798"/>
                <a:gd name="T13" fmla="*/ 726393 h 470"/>
                <a:gd name="T14" fmla="*/ 579995 w 798"/>
                <a:gd name="T15" fmla="*/ 631863 h 4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98" h="470">
                  <a:moveTo>
                    <a:pt x="350" y="381"/>
                  </a:moveTo>
                  <a:cubicBezTo>
                    <a:pt x="398" y="470"/>
                    <a:pt x="398" y="470"/>
                    <a:pt x="398" y="470"/>
                  </a:cubicBezTo>
                  <a:cubicBezTo>
                    <a:pt x="445" y="381"/>
                    <a:pt x="445" y="381"/>
                    <a:pt x="445" y="381"/>
                  </a:cubicBezTo>
                  <a:cubicBezTo>
                    <a:pt x="512" y="388"/>
                    <a:pt x="575" y="408"/>
                    <a:pt x="631" y="439"/>
                  </a:cubicBezTo>
                  <a:cubicBezTo>
                    <a:pt x="798" y="139"/>
                    <a:pt x="798" y="139"/>
                    <a:pt x="798" y="139"/>
                  </a:cubicBezTo>
                  <a:cubicBezTo>
                    <a:pt x="550" y="1"/>
                    <a:pt x="249" y="0"/>
                    <a:pt x="0" y="137"/>
                  </a:cubicBezTo>
                  <a:cubicBezTo>
                    <a:pt x="166" y="438"/>
                    <a:pt x="166" y="438"/>
                    <a:pt x="166" y="438"/>
                  </a:cubicBezTo>
                  <a:cubicBezTo>
                    <a:pt x="222" y="407"/>
                    <a:pt x="284" y="387"/>
                    <a:pt x="350" y="381"/>
                  </a:cubicBezTo>
                  <a:close/>
                </a:path>
              </a:pathLst>
            </a:cu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406683" y="4111626"/>
              <a:ext cx="1322388" cy="776288"/>
            </a:xfrm>
            <a:custGeom>
              <a:avLst/>
              <a:gdLst>
                <a:gd name="T0" fmla="*/ 594909 w 798"/>
                <a:gd name="T1" fmla="*/ 144310 h 468"/>
                <a:gd name="T2" fmla="*/ 672794 w 798"/>
                <a:gd name="T3" fmla="*/ 0 h 468"/>
                <a:gd name="T4" fmla="*/ 747365 w 798"/>
                <a:gd name="T5" fmla="*/ 144310 h 468"/>
                <a:gd name="T6" fmla="*/ 1050619 w 798"/>
                <a:gd name="T7" fmla="*/ 51421 h 468"/>
                <a:gd name="T8" fmla="*/ 1322388 w 798"/>
                <a:gd name="T9" fmla="*/ 552359 h 468"/>
                <a:gd name="T10" fmla="*/ 0 w 798"/>
                <a:gd name="T11" fmla="*/ 539089 h 468"/>
                <a:gd name="T12" fmla="*/ 280055 w 798"/>
                <a:gd name="T13" fmla="*/ 43127 h 468"/>
                <a:gd name="T14" fmla="*/ 594909 w 798"/>
                <a:gd name="T15" fmla="*/ 144310 h 4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98" h="468">
                  <a:moveTo>
                    <a:pt x="359" y="87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451" y="87"/>
                    <a:pt x="451" y="87"/>
                    <a:pt x="451" y="87"/>
                  </a:cubicBezTo>
                  <a:cubicBezTo>
                    <a:pt x="517" y="80"/>
                    <a:pt x="579" y="61"/>
                    <a:pt x="634" y="31"/>
                  </a:cubicBezTo>
                  <a:cubicBezTo>
                    <a:pt x="798" y="333"/>
                    <a:pt x="798" y="333"/>
                    <a:pt x="798" y="333"/>
                  </a:cubicBezTo>
                  <a:cubicBezTo>
                    <a:pt x="548" y="468"/>
                    <a:pt x="246" y="465"/>
                    <a:pt x="0" y="325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226" y="59"/>
                    <a:pt x="291" y="80"/>
                    <a:pt x="359" y="87"/>
                  </a:cubicBezTo>
                  <a:close/>
                </a:path>
              </a:pathLst>
            </a:custGeom>
            <a:solidFill>
              <a:srgbClr val="D6E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714534" y="3471863"/>
              <a:ext cx="949325" cy="1155700"/>
            </a:xfrm>
            <a:custGeom>
              <a:avLst/>
              <a:gdLst>
                <a:gd name="T0" fmla="*/ 644481 w 573"/>
                <a:gd name="T1" fmla="*/ 328305 h 697"/>
                <a:gd name="T2" fmla="*/ 806843 w 573"/>
                <a:gd name="T3" fmla="*/ 321673 h 697"/>
                <a:gd name="T4" fmla="*/ 722349 w 573"/>
                <a:gd name="T5" fmla="*/ 459295 h 697"/>
                <a:gd name="T6" fmla="*/ 949325 w 573"/>
                <a:gd name="T7" fmla="*/ 669875 h 697"/>
                <a:gd name="T8" fmla="*/ 652764 w 573"/>
                <a:gd name="T9" fmla="*/ 1155700 h 697"/>
                <a:gd name="T10" fmla="*/ 0 w 573"/>
                <a:gd name="T11" fmla="*/ 4974 h 697"/>
                <a:gd name="T12" fmla="*/ 569926 w 573"/>
                <a:gd name="T13" fmla="*/ 0 h 697"/>
                <a:gd name="T14" fmla="*/ 644481 w 573"/>
                <a:gd name="T15" fmla="*/ 328305 h 6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3" h="697">
                  <a:moveTo>
                    <a:pt x="389" y="198"/>
                  </a:moveTo>
                  <a:cubicBezTo>
                    <a:pt x="487" y="194"/>
                    <a:pt x="487" y="194"/>
                    <a:pt x="487" y="194"/>
                  </a:cubicBezTo>
                  <a:cubicBezTo>
                    <a:pt x="436" y="277"/>
                    <a:pt x="436" y="277"/>
                    <a:pt x="436" y="277"/>
                  </a:cubicBezTo>
                  <a:cubicBezTo>
                    <a:pt x="473" y="328"/>
                    <a:pt x="520" y="371"/>
                    <a:pt x="573" y="404"/>
                  </a:cubicBezTo>
                  <a:cubicBezTo>
                    <a:pt x="394" y="697"/>
                    <a:pt x="394" y="697"/>
                    <a:pt x="394" y="697"/>
                  </a:cubicBezTo>
                  <a:cubicBezTo>
                    <a:pt x="152" y="549"/>
                    <a:pt x="3" y="287"/>
                    <a:pt x="0" y="3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45" y="71"/>
                    <a:pt x="361" y="138"/>
                    <a:pt x="389" y="198"/>
                  </a:cubicBezTo>
                  <a:close/>
                </a:path>
              </a:pathLst>
            </a:custGeom>
            <a:solidFill>
              <a:srgbClr val="93C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4716123" y="2292350"/>
              <a:ext cx="955675" cy="1155700"/>
            </a:xfrm>
            <a:custGeom>
              <a:avLst/>
              <a:gdLst>
                <a:gd name="T0" fmla="*/ 698951 w 577"/>
                <a:gd name="T1" fmla="*/ 734541 h 697"/>
                <a:gd name="T2" fmla="*/ 790047 w 577"/>
                <a:gd name="T3" fmla="*/ 868848 h 697"/>
                <a:gd name="T4" fmla="*/ 627731 w 577"/>
                <a:gd name="T5" fmla="*/ 868848 h 697"/>
                <a:gd name="T6" fmla="*/ 568105 w 577"/>
                <a:gd name="T7" fmla="*/ 1155700 h 697"/>
                <a:gd name="T8" fmla="*/ 0 w 577"/>
                <a:gd name="T9" fmla="*/ 1142435 h 697"/>
                <a:gd name="T10" fmla="*/ 665826 w 577"/>
                <a:gd name="T11" fmla="*/ 0 h 697"/>
                <a:gd name="T12" fmla="*/ 955675 w 577"/>
                <a:gd name="T13" fmla="*/ 489141 h 697"/>
                <a:gd name="T14" fmla="*/ 698951 w 577"/>
                <a:gd name="T15" fmla="*/ 734541 h 6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7" h="697">
                  <a:moveTo>
                    <a:pt x="422" y="443"/>
                  </a:moveTo>
                  <a:cubicBezTo>
                    <a:pt x="477" y="524"/>
                    <a:pt x="477" y="524"/>
                    <a:pt x="477" y="524"/>
                  </a:cubicBezTo>
                  <a:cubicBezTo>
                    <a:pt x="379" y="524"/>
                    <a:pt x="379" y="524"/>
                    <a:pt x="379" y="524"/>
                  </a:cubicBezTo>
                  <a:cubicBezTo>
                    <a:pt x="357" y="578"/>
                    <a:pt x="344" y="636"/>
                    <a:pt x="343" y="697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6" y="406"/>
                    <a:pt x="158" y="145"/>
                    <a:pt x="402" y="0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15" y="332"/>
                    <a:pt x="462" y="383"/>
                    <a:pt x="422" y="443"/>
                  </a:cubicBezTo>
                  <a:close/>
                </a:path>
              </a:pathLst>
            </a:custGeom>
            <a:solidFill>
              <a:srgbClr val="78B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486185" y="3481388"/>
              <a:ext cx="955675" cy="1155700"/>
            </a:xfrm>
            <a:custGeom>
              <a:avLst/>
              <a:gdLst>
                <a:gd name="T0" fmla="*/ 256724 w 577"/>
                <a:gd name="T1" fmla="*/ 419501 h 697"/>
                <a:gd name="T2" fmla="*/ 165628 w 577"/>
                <a:gd name="T3" fmla="*/ 285194 h 697"/>
                <a:gd name="T4" fmla="*/ 327944 w 577"/>
                <a:gd name="T5" fmla="*/ 285194 h 697"/>
                <a:gd name="T6" fmla="*/ 387570 w 577"/>
                <a:gd name="T7" fmla="*/ 0 h 697"/>
                <a:gd name="T8" fmla="*/ 955675 w 577"/>
                <a:gd name="T9" fmla="*/ 11607 h 697"/>
                <a:gd name="T10" fmla="*/ 289849 w 577"/>
                <a:gd name="T11" fmla="*/ 1155700 h 697"/>
                <a:gd name="T12" fmla="*/ 0 w 577"/>
                <a:gd name="T13" fmla="*/ 664901 h 697"/>
                <a:gd name="T14" fmla="*/ 256724 w 577"/>
                <a:gd name="T15" fmla="*/ 419501 h 6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7" h="697">
                  <a:moveTo>
                    <a:pt x="155" y="253"/>
                  </a:moveTo>
                  <a:cubicBezTo>
                    <a:pt x="100" y="172"/>
                    <a:pt x="100" y="172"/>
                    <a:pt x="100" y="172"/>
                  </a:cubicBezTo>
                  <a:cubicBezTo>
                    <a:pt x="198" y="172"/>
                    <a:pt x="198" y="172"/>
                    <a:pt x="198" y="172"/>
                  </a:cubicBezTo>
                  <a:cubicBezTo>
                    <a:pt x="220" y="119"/>
                    <a:pt x="233" y="61"/>
                    <a:pt x="234" y="0"/>
                  </a:cubicBezTo>
                  <a:cubicBezTo>
                    <a:pt x="577" y="7"/>
                    <a:pt x="577" y="7"/>
                    <a:pt x="577" y="7"/>
                  </a:cubicBezTo>
                  <a:cubicBezTo>
                    <a:pt x="571" y="291"/>
                    <a:pt x="419" y="551"/>
                    <a:pt x="175" y="697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62" y="364"/>
                    <a:pt x="115" y="314"/>
                    <a:pt x="155" y="253"/>
                  </a:cubicBezTo>
                  <a:close/>
                </a:path>
              </a:pathLst>
            </a:custGeom>
            <a:solidFill>
              <a:srgbClr val="ADB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490947" y="2298701"/>
              <a:ext cx="950912" cy="1155700"/>
            </a:xfrm>
            <a:custGeom>
              <a:avLst/>
              <a:gdLst>
                <a:gd name="T0" fmla="*/ 0 w 574"/>
                <a:gd name="T1" fmla="*/ 485825 h 697"/>
                <a:gd name="T2" fmla="*/ 294882 w 574"/>
                <a:gd name="T3" fmla="*/ 0 h 697"/>
                <a:gd name="T4" fmla="*/ 950913 w 574"/>
                <a:gd name="T5" fmla="*/ 1147409 h 697"/>
                <a:gd name="T6" fmla="*/ 382685 w 574"/>
                <a:gd name="T7" fmla="*/ 1155700 h 697"/>
                <a:gd name="T8" fmla="*/ 314762 w 574"/>
                <a:gd name="T9" fmla="*/ 842318 h 697"/>
                <a:gd name="T10" fmla="*/ 150755 w 574"/>
                <a:gd name="T11" fmla="*/ 847292 h 697"/>
                <a:gd name="T12" fmla="*/ 238557 w 574"/>
                <a:gd name="T13" fmla="*/ 709669 h 697"/>
                <a:gd name="T14" fmla="*/ 0 w 574"/>
                <a:gd name="T15" fmla="*/ 485825 h 6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4" h="697">
                  <a:moveTo>
                    <a:pt x="0" y="293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421" y="147"/>
                    <a:pt x="571" y="409"/>
                    <a:pt x="574" y="692"/>
                  </a:cubicBezTo>
                  <a:cubicBezTo>
                    <a:pt x="231" y="697"/>
                    <a:pt x="231" y="697"/>
                    <a:pt x="231" y="697"/>
                  </a:cubicBezTo>
                  <a:cubicBezTo>
                    <a:pt x="230" y="630"/>
                    <a:pt x="215" y="566"/>
                    <a:pt x="190" y="508"/>
                  </a:cubicBezTo>
                  <a:cubicBezTo>
                    <a:pt x="91" y="511"/>
                    <a:pt x="91" y="511"/>
                    <a:pt x="91" y="511"/>
                  </a:cubicBezTo>
                  <a:cubicBezTo>
                    <a:pt x="144" y="428"/>
                    <a:pt x="144" y="428"/>
                    <a:pt x="144" y="428"/>
                  </a:cubicBezTo>
                  <a:cubicBezTo>
                    <a:pt x="106" y="374"/>
                    <a:pt x="57" y="328"/>
                    <a:pt x="0" y="293"/>
                  </a:cubicBezTo>
                  <a:close/>
                </a:path>
              </a:pathLst>
            </a:custGeom>
            <a:solidFill>
              <a:srgbClr val="7E9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8" name="Group 12"/>
            <p:cNvGrpSpPr/>
            <p:nvPr/>
          </p:nvGrpSpPr>
          <p:grpSpPr>
            <a:xfrm>
              <a:off x="4953805" y="3789038"/>
              <a:ext cx="457788" cy="372514"/>
              <a:chOff x="1550139" y="1314466"/>
              <a:chExt cx="509139" cy="414300"/>
            </a:xfrm>
            <a:solidFill>
              <a:schemeClr val="bg1"/>
            </a:solidFill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6800509" y="2781300"/>
              <a:ext cx="331788" cy="293688"/>
            </a:xfrm>
            <a:custGeom>
              <a:avLst/>
              <a:gdLst>
                <a:gd name="T0" fmla="*/ 331787 w 136"/>
                <a:gd name="T1" fmla="*/ 117317 h 120"/>
                <a:gd name="T2" fmla="*/ 165894 w 136"/>
                <a:gd name="T3" fmla="*/ 0 h 120"/>
                <a:gd name="T4" fmla="*/ 0 w 136"/>
                <a:gd name="T5" fmla="*/ 117317 h 120"/>
                <a:gd name="T6" fmla="*/ 90266 w 136"/>
                <a:gd name="T7" fmla="*/ 222413 h 120"/>
                <a:gd name="T8" fmla="*/ 53671 w 136"/>
                <a:gd name="T9" fmla="*/ 293292 h 120"/>
                <a:gd name="T10" fmla="*/ 178092 w 136"/>
                <a:gd name="T11" fmla="*/ 234634 h 120"/>
                <a:gd name="T12" fmla="*/ 331787 w 136"/>
                <a:gd name="T13" fmla="*/ 11731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20">
                  <a:moveTo>
                    <a:pt x="136" y="48"/>
                  </a:moveTo>
                  <a:cubicBezTo>
                    <a:pt x="136" y="22"/>
                    <a:pt x="106" y="0"/>
                    <a:pt x="68" y="0"/>
                  </a:cubicBezTo>
                  <a:cubicBezTo>
                    <a:pt x="31" y="0"/>
                    <a:pt x="0" y="22"/>
                    <a:pt x="0" y="48"/>
                  </a:cubicBezTo>
                  <a:cubicBezTo>
                    <a:pt x="0" y="67"/>
                    <a:pt x="15" y="83"/>
                    <a:pt x="37" y="91"/>
                  </a:cubicBezTo>
                  <a:cubicBezTo>
                    <a:pt x="38" y="96"/>
                    <a:pt x="37" y="106"/>
                    <a:pt x="22" y="120"/>
                  </a:cubicBezTo>
                  <a:cubicBezTo>
                    <a:pt x="22" y="120"/>
                    <a:pt x="54" y="111"/>
                    <a:pt x="73" y="96"/>
                  </a:cubicBezTo>
                  <a:cubicBezTo>
                    <a:pt x="108" y="94"/>
                    <a:pt x="136" y="73"/>
                    <a:pt x="13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3" name="Freeform 55"/>
            <p:cNvSpPr>
              <a:spLocks noEditPoints="1"/>
            </p:cNvSpPr>
            <p:nvPr/>
          </p:nvSpPr>
          <p:spPr bwMode="auto">
            <a:xfrm>
              <a:off x="5879759" y="4329113"/>
              <a:ext cx="393700" cy="411162"/>
            </a:xfrm>
            <a:custGeom>
              <a:avLst/>
              <a:gdLst>
                <a:gd name="T0" fmla="*/ 253757 w 129"/>
                <a:gd name="T1" fmla="*/ 281274 h 135"/>
                <a:gd name="T2" fmla="*/ 388279 w 129"/>
                <a:gd name="T3" fmla="*/ 79490 h 135"/>
                <a:gd name="T4" fmla="*/ 388279 w 129"/>
                <a:gd name="T5" fmla="*/ 64204 h 135"/>
                <a:gd name="T6" fmla="*/ 357706 w 129"/>
                <a:gd name="T7" fmla="*/ 30573 h 135"/>
                <a:gd name="T8" fmla="*/ 342420 w 129"/>
                <a:gd name="T9" fmla="*/ 30573 h 135"/>
                <a:gd name="T10" fmla="*/ 327133 w 129"/>
                <a:gd name="T11" fmla="*/ 48917 h 135"/>
                <a:gd name="T12" fmla="*/ 308789 w 129"/>
                <a:gd name="T13" fmla="*/ 48917 h 135"/>
                <a:gd name="T14" fmla="*/ 308789 w 129"/>
                <a:gd name="T15" fmla="*/ 0 h 135"/>
                <a:gd name="T16" fmla="*/ 82548 w 129"/>
                <a:gd name="T17" fmla="*/ 0 h 135"/>
                <a:gd name="T18" fmla="*/ 82548 w 129"/>
                <a:gd name="T19" fmla="*/ 48917 h 135"/>
                <a:gd name="T20" fmla="*/ 67261 w 129"/>
                <a:gd name="T21" fmla="*/ 48917 h 135"/>
                <a:gd name="T22" fmla="*/ 51974 w 129"/>
                <a:gd name="T23" fmla="*/ 30573 h 135"/>
                <a:gd name="T24" fmla="*/ 36688 w 129"/>
                <a:gd name="T25" fmla="*/ 30573 h 135"/>
                <a:gd name="T26" fmla="*/ 3057 w 129"/>
                <a:gd name="T27" fmla="*/ 64204 h 135"/>
                <a:gd name="T28" fmla="*/ 3057 w 129"/>
                <a:gd name="T29" fmla="*/ 79490 h 135"/>
                <a:gd name="T30" fmla="*/ 140637 w 129"/>
                <a:gd name="T31" fmla="*/ 281274 h 135"/>
                <a:gd name="T32" fmla="*/ 180382 w 129"/>
                <a:gd name="T33" fmla="*/ 299618 h 135"/>
                <a:gd name="T34" fmla="*/ 180382 w 129"/>
                <a:gd name="T35" fmla="*/ 314905 h 135"/>
                <a:gd name="T36" fmla="*/ 165095 w 129"/>
                <a:gd name="T37" fmla="*/ 324077 h 135"/>
                <a:gd name="T38" fmla="*/ 180382 w 129"/>
                <a:gd name="T39" fmla="*/ 330191 h 135"/>
                <a:gd name="T40" fmla="*/ 180382 w 129"/>
                <a:gd name="T41" fmla="*/ 348535 h 135"/>
                <a:gd name="T42" fmla="*/ 165095 w 129"/>
                <a:gd name="T43" fmla="*/ 363822 h 135"/>
                <a:gd name="T44" fmla="*/ 146751 w 129"/>
                <a:gd name="T45" fmla="*/ 379108 h 135"/>
                <a:gd name="T46" fmla="*/ 131465 w 129"/>
                <a:gd name="T47" fmla="*/ 394395 h 135"/>
                <a:gd name="T48" fmla="*/ 149809 w 129"/>
                <a:gd name="T49" fmla="*/ 412739 h 135"/>
                <a:gd name="T50" fmla="*/ 244585 w 129"/>
                <a:gd name="T51" fmla="*/ 412739 h 135"/>
                <a:gd name="T52" fmla="*/ 259872 w 129"/>
                <a:gd name="T53" fmla="*/ 394395 h 135"/>
                <a:gd name="T54" fmla="*/ 244585 w 129"/>
                <a:gd name="T55" fmla="*/ 379108 h 135"/>
                <a:gd name="T56" fmla="*/ 226242 w 129"/>
                <a:gd name="T57" fmla="*/ 363822 h 135"/>
                <a:gd name="T58" fmla="*/ 210955 w 129"/>
                <a:gd name="T59" fmla="*/ 348535 h 135"/>
                <a:gd name="T60" fmla="*/ 210955 w 129"/>
                <a:gd name="T61" fmla="*/ 330191 h 135"/>
                <a:gd name="T62" fmla="*/ 229299 w 129"/>
                <a:gd name="T63" fmla="*/ 324077 h 135"/>
                <a:gd name="T64" fmla="*/ 210955 w 129"/>
                <a:gd name="T65" fmla="*/ 314905 h 135"/>
                <a:gd name="T66" fmla="*/ 210955 w 129"/>
                <a:gd name="T67" fmla="*/ 299618 h 135"/>
                <a:gd name="T68" fmla="*/ 253757 w 129"/>
                <a:gd name="T69" fmla="*/ 281274 h 135"/>
                <a:gd name="T70" fmla="*/ 308789 w 129"/>
                <a:gd name="T71" fmla="*/ 64204 h 135"/>
                <a:gd name="T72" fmla="*/ 327133 w 129"/>
                <a:gd name="T73" fmla="*/ 64204 h 135"/>
                <a:gd name="T74" fmla="*/ 342420 w 129"/>
                <a:gd name="T75" fmla="*/ 48917 h 135"/>
                <a:gd name="T76" fmla="*/ 357706 w 129"/>
                <a:gd name="T77" fmla="*/ 64204 h 135"/>
                <a:gd name="T78" fmla="*/ 357706 w 129"/>
                <a:gd name="T79" fmla="*/ 79490 h 135"/>
                <a:gd name="T80" fmla="*/ 278216 w 129"/>
                <a:gd name="T81" fmla="*/ 217070 h 135"/>
                <a:gd name="T82" fmla="*/ 308789 w 129"/>
                <a:gd name="T83" fmla="*/ 64204 h 135"/>
                <a:gd name="T84" fmla="*/ 110063 w 129"/>
                <a:gd name="T85" fmla="*/ 220127 h 135"/>
                <a:gd name="T86" fmla="*/ 30573 w 129"/>
                <a:gd name="T87" fmla="*/ 82548 h 135"/>
                <a:gd name="T88" fmla="*/ 30573 w 129"/>
                <a:gd name="T89" fmla="*/ 67261 h 135"/>
                <a:gd name="T90" fmla="*/ 45860 w 129"/>
                <a:gd name="T91" fmla="*/ 51975 h 135"/>
                <a:gd name="T92" fmla="*/ 61146 w 129"/>
                <a:gd name="T93" fmla="*/ 67261 h 135"/>
                <a:gd name="T94" fmla="*/ 79490 w 129"/>
                <a:gd name="T95" fmla="*/ 67261 h 135"/>
                <a:gd name="T96" fmla="*/ 110063 w 129"/>
                <a:gd name="T97" fmla="*/ 220127 h 1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grpSp>
          <p:nvGrpSpPr>
            <p:cNvPr id="24" name="Group 25"/>
            <p:cNvGrpSpPr/>
            <p:nvPr/>
          </p:nvGrpSpPr>
          <p:grpSpPr>
            <a:xfrm>
              <a:off x="4975749" y="2782006"/>
              <a:ext cx="314468" cy="309477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25" name="Freeform 59"/>
              <p:cNvSpPr>
                <a:spLocks noEditPoints="1"/>
              </p:cNvSpPr>
              <p:nvPr/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" name="Oval 60"/>
              <p:cNvSpPr>
                <a:spLocks noChangeArrowheads="1"/>
              </p:cNvSpPr>
              <p:nvPr/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7" name="Group 28"/>
            <p:cNvGrpSpPr/>
            <p:nvPr/>
          </p:nvGrpSpPr>
          <p:grpSpPr>
            <a:xfrm>
              <a:off x="6862999" y="3824622"/>
              <a:ext cx="268718" cy="336931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28" name="Freeform 80"/>
              <p:cNvSpPr>
                <a:spLocks/>
              </p:cNvSpPr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81"/>
              <p:cNvSpPr>
                <a:spLocks/>
              </p:cNvSpPr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0" name="Freeform 82"/>
              <p:cNvSpPr>
                <a:spLocks/>
              </p:cNvSpPr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1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2" name="Group 33"/>
            <p:cNvGrpSpPr/>
            <p:nvPr/>
          </p:nvGrpSpPr>
          <p:grpSpPr>
            <a:xfrm>
              <a:off x="5889745" y="2180698"/>
              <a:ext cx="373822" cy="421638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33" name="Freeform 147"/>
              <p:cNvSpPr>
                <a:spLocks/>
              </p:cNvSpPr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4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5" name="Freeform 149"/>
              <p:cNvSpPr>
                <a:spLocks/>
              </p:cNvSpPr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692433" y="3015474"/>
              <a:ext cx="762002" cy="829139"/>
            </a:xfrm>
            <a:custGeom>
              <a:avLst/>
              <a:gdLst>
                <a:gd name="T0" fmla="*/ 52 w 102"/>
                <a:gd name="T1" fmla="*/ 0 h 111"/>
                <a:gd name="T2" fmla="*/ 41 w 102"/>
                <a:gd name="T3" fmla="*/ 11 h 111"/>
                <a:gd name="T4" fmla="*/ 52 w 102"/>
                <a:gd name="T5" fmla="*/ 22 h 111"/>
                <a:gd name="T6" fmla="*/ 63 w 102"/>
                <a:gd name="T7" fmla="*/ 11 h 111"/>
                <a:gd name="T8" fmla="*/ 52 w 102"/>
                <a:gd name="T9" fmla="*/ 0 h 111"/>
                <a:gd name="T10" fmla="*/ 6 w 102"/>
                <a:gd name="T11" fmla="*/ 81 h 111"/>
                <a:gd name="T12" fmla="*/ 14 w 102"/>
                <a:gd name="T13" fmla="*/ 77 h 111"/>
                <a:gd name="T14" fmla="*/ 36 w 102"/>
                <a:gd name="T15" fmla="*/ 88 h 111"/>
                <a:gd name="T16" fmla="*/ 31 w 102"/>
                <a:gd name="T17" fmla="*/ 92 h 111"/>
                <a:gd name="T18" fmla="*/ 31 w 102"/>
                <a:gd name="T19" fmla="*/ 93 h 111"/>
                <a:gd name="T20" fmla="*/ 13 w 102"/>
                <a:gd name="T21" fmla="*/ 101 h 111"/>
                <a:gd name="T22" fmla="*/ 6 w 102"/>
                <a:gd name="T23" fmla="*/ 98 h 111"/>
                <a:gd name="T24" fmla="*/ 0 w 102"/>
                <a:gd name="T25" fmla="*/ 111 h 111"/>
                <a:gd name="T26" fmla="*/ 33 w 102"/>
                <a:gd name="T27" fmla="*/ 111 h 111"/>
                <a:gd name="T28" fmla="*/ 24 w 102"/>
                <a:gd name="T29" fmla="*/ 106 h 111"/>
                <a:gd name="T30" fmla="*/ 41 w 102"/>
                <a:gd name="T31" fmla="*/ 98 h 111"/>
                <a:gd name="T32" fmla="*/ 52 w 102"/>
                <a:gd name="T33" fmla="*/ 99 h 111"/>
                <a:gd name="T34" fmla="*/ 60 w 102"/>
                <a:gd name="T35" fmla="*/ 98 h 111"/>
                <a:gd name="T36" fmla="*/ 77 w 102"/>
                <a:gd name="T37" fmla="*/ 106 h 111"/>
                <a:gd name="T38" fmla="*/ 67 w 102"/>
                <a:gd name="T39" fmla="*/ 111 h 111"/>
                <a:gd name="T40" fmla="*/ 101 w 102"/>
                <a:gd name="T41" fmla="*/ 111 h 111"/>
                <a:gd name="T42" fmla="*/ 94 w 102"/>
                <a:gd name="T43" fmla="*/ 98 h 111"/>
                <a:gd name="T44" fmla="*/ 87 w 102"/>
                <a:gd name="T45" fmla="*/ 101 h 111"/>
                <a:gd name="T46" fmla="*/ 71 w 102"/>
                <a:gd name="T47" fmla="*/ 94 h 111"/>
                <a:gd name="T48" fmla="*/ 72 w 102"/>
                <a:gd name="T49" fmla="*/ 92 h 111"/>
                <a:gd name="T50" fmla="*/ 66 w 102"/>
                <a:gd name="T51" fmla="*/ 87 h 111"/>
                <a:gd name="T52" fmla="*/ 88 w 102"/>
                <a:gd name="T53" fmla="*/ 77 h 111"/>
                <a:gd name="T54" fmla="*/ 96 w 102"/>
                <a:gd name="T55" fmla="*/ 81 h 111"/>
                <a:gd name="T56" fmla="*/ 102 w 102"/>
                <a:gd name="T57" fmla="*/ 67 h 111"/>
                <a:gd name="T58" fmla="*/ 68 w 102"/>
                <a:gd name="T59" fmla="*/ 67 h 111"/>
                <a:gd name="T60" fmla="*/ 78 w 102"/>
                <a:gd name="T61" fmla="*/ 72 h 111"/>
                <a:gd name="T62" fmla="*/ 65 w 102"/>
                <a:gd name="T63" fmla="*/ 79 h 111"/>
                <a:gd name="T64" fmla="*/ 64 w 102"/>
                <a:gd name="T65" fmla="*/ 58 h 111"/>
                <a:gd name="T66" fmla="*/ 71 w 102"/>
                <a:gd name="T67" fmla="*/ 53 h 111"/>
                <a:gd name="T68" fmla="*/ 65 w 102"/>
                <a:gd name="T69" fmla="*/ 24 h 111"/>
                <a:gd name="T70" fmla="*/ 53 w 102"/>
                <a:gd name="T71" fmla="*/ 24 h 111"/>
                <a:gd name="T72" fmla="*/ 54 w 102"/>
                <a:gd name="T73" fmla="*/ 26 h 111"/>
                <a:gd name="T74" fmla="*/ 53 w 102"/>
                <a:gd name="T75" fmla="*/ 28 h 111"/>
                <a:gd name="T76" fmla="*/ 56 w 102"/>
                <a:gd name="T77" fmla="*/ 46 h 111"/>
                <a:gd name="T78" fmla="*/ 52 w 102"/>
                <a:gd name="T79" fmla="*/ 50 h 111"/>
                <a:gd name="T80" fmla="*/ 52 w 102"/>
                <a:gd name="T81" fmla="*/ 50 h 111"/>
                <a:gd name="T82" fmla="*/ 52 w 102"/>
                <a:gd name="T83" fmla="*/ 50 h 111"/>
                <a:gd name="T84" fmla="*/ 52 w 102"/>
                <a:gd name="T85" fmla="*/ 50 h 111"/>
                <a:gd name="T86" fmla="*/ 52 w 102"/>
                <a:gd name="T87" fmla="*/ 50 h 111"/>
                <a:gd name="T88" fmla="*/ 48 w 102"/>
                <a:gd name="T89" fmla="*/ 46 h 111"/>
                <a:gd name="T90" fmla="*/ 50 w 102"/>
                <a:gd name="T91" fmla="*/ 28 h 111"/>
                <a:gd name="T92" fmla="*/ 49 w 102"/>
                <a:gd name="T93" fmla="*/ 26 h 111"/>
                <a:gd name="T94" fmla="*/ 50 w 102"/>
                <a:gd name="T95" fmla="*/ 24 h 111"/>
                <a:gd name="T96" fmla="*/ 38 w 102"/>
                <a:gd name="T97" fmla="*/ 24 h 111"/>
                <a:gd name="T98" fmla="*/ 33 w 102"/>
                <a:gd name="T99" fmla="*/ 53 h 111"/>
                <a:gd name="T100" fmla="*/ 40 w 102"/>
                <a:gd name="T101" fmla="*/ 58 h 111"/>
                <a:gd name="T102" fmla="*/ 39 w 102"/>
                <a:gd name="T103" fmla="*/ 79 h 111"/>
                <a:gd name="T104" fmla="*/ 24 w 102"/>
                <a:gd name="T105" fmla="*/ 72 h 111"/>
                <a:gd name="T106" fmla="*/ 34 w 102"/>
                <a:gd name="T107" fmla="*/ 67 h 111"/>
                <a:gd name="T108" fmla="*/ 0 w 102"/>
                <a:gd name="T109" fmla="*/ 67 h 111"/>
                <a:gd name="T110" fmla="*/ 6 w 102"/>
                <a:gd name="T111" fmla="*/ 81 h 111"/>
                <a:gd name="T112" fmla="*/ 52 w 102"/>
                <a:gd name="T113" fmla="*/ 85 h 111"/>
                <a:gd name="T114" fmla="*/ 48 w 102"/>
                <a:gd name="T115" fmla="*/ 85 h 111"/>
                <a:gd name="T116" fmla="*/ 50 w 102"/>
                <a:gd name="T117" fmla="*/ 64 h 111"/>
                <a:gd name="T118" fmla="*/ 54 w 102"/>
                <a:gd name="T119" fmla="*/ 64 h 111"/>
                <a:gd name="T120" fmla="*/ 55 w 102"/>
                <a:gd name="T121" fmla="*/ 85 h 111"/>
                <a:gd name="T122" fmla="*/ 52 w 102"/>
                <a:gd name="T123" fmla="*/ 8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" h="111">
                  <a:moveTo>
                    <a:pt x="52" y="0"/>
                  </a:moveTo>
                  <a:cubicBezTo>
                    <a:pt x="46" y="0"/>
                    <a:pt x="41" y="5"/>
                    <a:pt x="41" y="11"/>
                  </a:cubicBezTo>
                  <a:cubicBezTo>
                    <a:pt x="41" y="17"/>
                    <a:pt x="46" y="22"/>
                    <a:pt x="52" y="22"/>
                  </a:cubicBezTo>
                  <a:cubicBezTo>
                    <a:pt x="58" y="22"/>
                    <a:pt x="63" y="17"/>
                    <a:pt x="63" y="11"/>
                  </a:cubicBezTo>
                  <a:cubicBezTo>
                    <a:pt x="63" y="5"/>
                    <a:pt x="58" y="0"/>
                    <a:pt x="52" y="0"/>
                  </a:cubicBezTo>
                  <a:close/>
                  <a:moveTo>
                    <a:pt x="6" y="81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3" y="89"/>
                    <a:pt x="31" y="90"/>
                    <a:pt x="31" y="92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4" y="99"/>
                    <a:pt x="48" y="99"/>
                    <a:pt x="52" y="99"/>
                  </a:cubicBezTo>
                  <a:cubicBezTo>
                    <a:pt x="55" y="99"/>
                    <a:pt x="58" y="99"/>
                    <a:pt x="60" y="9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2" y="94"/>
                    <a:pt x="72" y="93"/>
                    <a:pt x="72" y="92"/>
                  </a:cubicBezTo>
                  <a:cubicBezTo>
                    <a:pt x="72" y="90"/>
                    <a:pt x="70" y="89"/>
                    <a:pt x="66" y="8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6" y="81"/>
                    <a:pt x="6" y="81"/>
                    <a:pt x="6" y="81"/>
                  </a:cubicBezTo>
                  <a:close/>
                  <a:moveTo>
                    <a:pt x="52" y="85"/>
                  </a:moveTo>
                  <a:cubicBezTo>
                    <a:pt x="50" y="85"/>
                    <a:pt x="49" y="85"/>
                    <a:pt x="48" y="8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3" y="85"/>
                    <a:pt x="52" y="85"/>
                  </a:cubicBezTo>
                  <a:close/>
                </a:path>
              </a:pathLst>
            </a:custGeom>
            <a:solidFill>
              <a:srgbClr val="46576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F865A45-C2C0-4D6D-A5E5-E1F85138C876}"/>
              </a:ext>
            </a:extLst>
          </p:cNvPr>
          <p:cNvSpPr txBox="1"/>
          <p:nvPr/>
        </p:nvSpPr>
        <p:spPr>
          <a:xfrm>
            <a:off x="902783" y="1115044"/>
            <a:ext cx="50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4D776A4-952D-427F-853D-5C660F910652}"/>
              </a:ext>
            </a:extLst>
          </p:cNvPr>
          <p:cNvGrpSpPr/>
          <p:nvPr/>
        </p:nvGrpSpPr>
        <p:grpSpPr>
          <a:xfrm>
            <a:off x="823733" y="3569206"/>
            <a:ext cx="4268435" cy="2451137"/>
            <a:chOff x="-10511" y="570404"/>
            <a:chExt cx="6954360" cy="399351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5976464-1DD9-4D45-999E-8C2FE7ADD890}"/>
                </a:ext>
              </a:extLst>
            </p:cNvPr>
            <p:cNvGrpSpPr/>
            <p:nvPr/>
          </p:nvGrpSpPr>
          <p:grpSpPr>
            <a:xfrm>
              <a:off x="-10511" y="570404"/>
              <a:ext cx="6954360" cy="981290"/>
              <a:chOff x="-648370" y="869950"/>
              <a:chExt cx="18662600" cy="263337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1BCD8D-E3C9-4B31-B75F-4BD8590D3A5E}"/>
                  </a:ext>
                </a:extLst>
              </p:cNvPr>
              <p:cNvSpPr/>
              <p:nvPr/>
            </p:nvSpPr>
            <p:spPr>
              <a:xfrm>
                <a:off x="1843082" y="869950"/>
                <a:ext cx="13508264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04F17D5-01CF-415C-802C-F76D8D6B860F}"/>
                  </a:ext>
                </a:extLst>
              </p:cNvPr>
              <p:cNvGrpSpPr/>
              <p:nvPr/>
            </p:nvGrpSpPr>
            <p:grpSpPr>
              <a:xfrm>
                <a:off x="-648370" y="996149"/>
                <a:ext cx="2491452" cy="2507174"/>
                <a:chOff x="-1625599" y="1181970"/>
                <a:chExt cx="3276600" cy="329727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D78F158C-8CD1-4C74-844C-0E41A7927589}"/>
                    </a:ext>
                  </a:extLst>
                </p:cNvPr>
                <p:cNvSpPr/>
                <p:nvPr/>
              </p:nvSpPr>
              <p:spPr>
                <a:xfrm>
                  <a:off x="-1625599" y="1202646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702810D-8828-4257-B303-D4AF26BE2FA9}"/>
                    </a:ext>
                  </a:extLst>
                </p:cNvPr>
                <p:cNvSpPr/>
                <p:nvPr/>
              </p:nvSpPr>
              <p:spPr>
                <a:xfrm>
                  <a:off x="-1625599" y="1181970"/>
                  <a:ext cx="3276600" cy="3276598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46A00DD9-5796-4AE2-A9E1-2A74FB7FB54C}"/>
                  </a:ext>
                </a:extLst>
              </p:cNvPr>
              <p:cNvSpPr/>
              <p:nvPr/>
            </p:nvSpPr>
            <p:spPr>
              <a:xfrm rot="10800000" flipH="1" flipV="1">
                <a:off x="15310252" y="920733"/>
                <a:ext cx="2703978" cy="2508266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F782C18-3CC9-4BCE-A590-0D2FCEED2166}"/>
                </a:ext>
              </a:extLst>
            </p:cNvPr>
            <p:cNvSpPr txBox="1"/>
            <p:nvPr/>
          </p:nvSpPr>
          <p:spPr>
            <a:xfrm>
              <a:off x="3493537" y="3711462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E1087D3-D777-4C6D-997A-31E0832F2020}"/>
                </a:ext>
              </a:extLst>
            </p:cNvPr>
            <p:cNvSpPr txBox="1"/>
            <p:nvPr/>
          </p:nvSpPr>
          <p:spPr>
            <a:xfrm>
              <a:off x="1708609" y="705550"/>
              <a:ext cx="300974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B4E05815-4990-4298-BBA6-64366CB26E4D}"/>
              </a:ext>
            </a:extLst>
          </p:cNvPr>
          <p:cNvSpPr txBox="1"/>
          <p:nvPr/>
        </p:nvSpPr>
        <p:spPr>
          <a:xfrm>
            <a:off x="892648" y="3621378"/>
            <a:ext cx="50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9202F27-4962-4604-ADE6-2E26AFE45C4E}"/>
              </a:ext>
            </a:extLst>
          </p:cNvPr>
          <p:cNvSpPr txBox="1"/>
          <p:nvPr/>
        </p:nvSpPr>
        <p:spPr>
          <a:xfrm>
            <a:off x="2037119" y="3601666"/>
            <a:ext cx="290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04108F5-C1E1-4852-895C-6137ACF91995}"/>
              </a:ext>
            </a:extLst>
          </p:cNvPr>
          <p:cNvSpPr txBox="1"/>
          <p:nvPr/>
        </p:nvSpPr>
        <p:spPr>
          <a:xfrm>
            <a:off x="1393569" y="3613282"/>
            <a:ext cx="305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视频联动交互（协助）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C4863CA-2550-478B-BEAE-4ABAFB8A7968}"/>
              </a:ext>
            </a:extLst>
          </p:cNvPr>
          <p:cNvGrpSpPr/>
          <p:nvPr/>
        </p:nvGrpSpPr>
        <p:grpSpPr>
          <a:xfrm>
            <a:off x="7067776" y="1141270"/>
            <a:ext cx="4356088" cy="2471181"/>
            <a:chOff x="-145700" y="537747"/>
            <a:chExt cx="7097170" cy="402617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1119BEDF-6C31-49A3-92B2-8AD4AD2C0090}"/>
                </a:ext>
              </a:extLst>
            </p:cNvPr>
            <p:cNvGrpSpPr/>
            <p:nvPr/>
          </p:nvGrpSpPr>
          <p:grpSpPr>
            <a:xfrm>
              <a:off x="-145700" y="537747"/>
              <a:ext cx="7097170" cy="1018908"/>
              <a:chOff x="-1011161" y="782313"/>
              <a:chExt cx="19045841" cy="2734324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933720E-7FE5-48B4-B00F-AD12212D4C41}"/>
                  </a:ext>
                </a:extLst>
              </p:cNvPr>
              <p:cNvSpPr/>
              <p:nvPr/>
            </p:nvSpPr>
            <p:spPr>
              <a:xfrm>
                <a:off x="1843082" y="869950"/>
                <a:ext cx="13717371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42A6A8C1-18EE-494B-8955-024496CB954E}"/>
                  </a:ext>
                </a:extLst>
              </p:cNvPr>
              <p:cNvGrpSpPr/>
              <p:nvPr/>
            </p:nvGrpSpPr>
            <p:grpSpPr>
              <a:xfrm>
                <a:off x="15501067" y="782313"/>
                <a:ext cx="2533613" cy="2501385"/>
                <a:chOff x="19613122" y="900745"/>
                <a:chExt cx="3332048" cy="3289663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DF5F388A-3142-4FB6-B154-F541D4813A6A}"/>
                    </a:ext>
                  </a:extLst>
                </p:cNvPr>
                <p:cNvSpPr/>
                <p:nvPr/>
              </p:nvSpPr>
              <p:spPr>
                <a:xfrm>
                  <a:off x="19613122" y="913809"/>
                  <a:ext cx="3276600" cy="3276599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3C514E95-0B79-4887-9E47-6927C770A218}"/>
                    </a:ext>
                  </a:extLst>
                </p:cNvPr>
                <p:cNvSpPr/>
                <p:nvPr/>
              </p:nvSpPr>
              <p:spPr>
                <a:xfrm>
                  <a:off x="19668570" y="900745"/>
                  <a:ext cx="3276600" cy="3276598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5" name="等腰三角形 74">
                <a:extLst>
                  <a:ext uri="{FF2B5EF4-FFF2-40B4-BE49-F238E27FC236}">
                    <a16:creationId xmlns:a16="http://schemas.microsoft.com/office/drawing/2014/main" id="{F6C751EF-7DE0-4271-A63A-F5D8D048D494}"/>
                  </a:ext>
                </a:extLst>
              </p:cNvPr>
              <p:cNvSpPr/>
              <p:nvPr/>
            </p:nvSpPr>
            <p:spPr>
              <a:xfrm flipH="1" flipV="1">
                <a:off x="-1011161" y="877401"/>
                <a:ext cx="2868431" cy="2639236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6D9DFAE-5B4D-4889-8304-2DD0A8AC3FFC}"/>
                </a:ext>
              </a:extLst>
            </p:cNvPr>
            <p:cNvSpPr txBox="1"/>
            <p:nvPr/>
          </p:nvSpPr>
          <p:spPr>
            <a:xfrm>
              <a:off x="3493537" y="3711462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CF44E82-D736-44A8-B76A-964DD2045265}"/>
                </a:ext>
              </a:extLst>
            </p:cNvPr>
            <p:cNvSpPr txBox="1"/>
            <p:nvPr/>
          </p:nvSpPr>
          <p:spPr>
            <a:xfrm>
              <a:off x="4543547" y="3048406"/>
              <a:ext cx="300973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E3BF1438-3976-4673-B8E4-FF68BC536CFD}"/>
              </a:ext>
            </a:extLst>
          </p:cNvPr>
          <p:cNvSpPr txBox="1"/>
          <p:nvPr/>
        </p:nvSpPr>
        <p:spPr>
          <a:xfrm>
            <a:off x="11583649" y="2305556"/>
            <a:ext cx="50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F19FEC0-6146-4154-BD26-704682127C04}"/>
              </a:ext>
            </a:extLst>
          </p:cNvPr>
          <p:cNvSpPr txBox="1"/>
          <p:nvPr/>
        </p:nvSpPr>
        <p:spPr>
          <a:xfrm>
            <a:off x="7952536" y="3162698"/>
            <a:ext cx="290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69B5691-457E-4BF4-949F-86EC16E3D4A5}"/>
              </a:ext>
            </a:extLst>
          </p:cNvPr>
          <p:cNvSpPr txBox="1"/>
          <p:nvPr/>
        </p:nvSpPr>
        <p:spPr>
          <a:xfrm>
            <a:off x="7605330" y="1175147"/>
            <a:ext cx="264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柳州机场招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6ABCF0D-5A4C-49F4-B30B-74A1B046006B}"/>
              </a:ext>
            </a:extLst>
          </p:cNvPr>
          <p:cNvSpPr txBox="1"/>
          <p:nvPr/>
        </p:nvSpPr>
        <p:spPr>
          <a:xfrm>
            <a:off x="10905019" y="1169024"/>
            <a:ext cx="44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7C0688-9BC2-4F3F-B848-B33B2AC8AA80}"/>
              </a:ext>
            </a:extLst>
          </p:cNvPr>
          <p:cNvGrpSpPr/>
          <p:nvPr/>
        </p:nvGrpSpPr>
        <p:grpSpPr>
          <a:xfrm>
            <a:off x="7121354" y="3541452"/>
            <a:ext cx="4301311" cy="2471181"/>
            <a:chOff x="-56455" y="537747"/>
            <a:chExt cx="7007925" cy="4026171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D9CE339-7FC6-4A84-AF3E-D27FA89F6C1A}"/>
                </a:ext>
              </a:extLst>
            </p:cNvPr>
            <p:cNvGrpSpPr/>
            <p:nvPr/>
          </p:nvGrpSpPr>
          <p:grpSpPr>
            <a:xfrm>
              <a:off x="-56455" y="537747"/>
              <a:ext cx="7007925" cy="986251"/>
              <a:chOff x="-771665" y="782313"/>
              <a:chExt cx="18806345" cy="2646687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A3F0557-B18B-4491-8BDF-3441BD8A14AC}"/>
                  </a:ext>
                </a:extLst>
              </p:cNvPr>
              <p:cNvSpPr/>
              <p:nvPr/>
            </p:nvSpPr>
            <p:spPr>
              <a:xfrm>
                <a:off x="1843082" y="869950"/>
                <a:ext cx="13717371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F49BFBEF-E300-4AA9-9D60-B94A2FAFFF36}"/>
                  </a:ext>
                </a:extLst>
              </p:cNvPr>
              <p:cNvGrpSpPr/>
              <p:nvPr/>
            </p:nvGrpSpPr>
            <p:grpSpPr>
              <a:xfrm>
                <a:off x="15501067" y="782313"/>
                <a:ext cx="2533613" cy="2501385"/>
                <a:chOff x="19613122" y="900745"/>
                <a:chExt cx="3332048" cy="3289663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343AE05B-8BB1-4CF0-AEF5-CC351AD6ED67}"/>
                    </a:ext>
                  </a:extLst>
                </p:cNvPr>
                <p:cNvSpPr/>
                <p:nvPr/>
              </p:nvSpPr>
              <p:spPr>
                <a:xfrm>
                  <a:off x="19613122" y="913809"/>
                  <a:ext cx="3276600" cy="3276599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A8EB5D2D-1862-449E-BD25-0E75C340C88D}"/>
                    </a:ext>
                  </a:extLst>
                </p:cNvPr>
                <p:cNvSpPr/>
                <p:nvPr/>
              </p:nvSpPr>
              <p:spPr>
                <a:xfrm>
                  <a:off x="19668570" y="900745"/>
                  <a:ext cx="3276600" cy="3276598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id="{1EE5EAAE-C0D0-41ED-92F1-18403C0D0E53}"/>
                  </a:ext>
                </a:extLst>
              </p:cNvPr>
              <p:cNvSpPr/>
              <p:nvPr/>
            </p:nvSpPr>
            <p:spPr>
              <a:xfrm rot="5400000" flipH="1" flipV="1">
                <a:off x="-731565" y="829844"/>
                <a:ext cx="2559052" cy="2639252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AD54600-BCDB-4D48-A0FA-028DE4411107}"/>
                </a:ext>
              </a:extLst>
            </p:cNvPr>
            <p:cNvSpPr txBox="1"/>
            <p:nvPr/>
          </p:nvSpPr>
          <p:spPr>
            <a:xfrm>
              <a:off x="3493537" y="3711462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D91ADBD-6000-4495-9740-AD7F4E559E66}"/>
                </a:ext>
              </a:extLst>
            </p:cNvPr>
            <p:cNvSpPr txBox="1"/>
            <p:nvPr/>
          </p:nvSpPr>
          <p:spPr>
            <a:xfrm>
              <a:off x="4543547" y="3048406"/>
              <a:ext cx="300973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1A444993-26DB-4065-AA59-523E58DBCBEE}"/>
              </a:ext>
            </a:extLst>
          </p:cNvPr>
          <p:cNvSpPr txBox="1"/>
          <p:nvPr/>
        </p:nvSpPr>
        <p:spPr>
          <a:xfrm>
            <a:off x="8102529" y="5597902"/>
            <a:ext cx="290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97C57E5-6127-48BB-83EF-4595218F4448}"/>
              </a:ext>
            </a:extLst>
          </p:cNvPr>
          <p:cNvSpPr txBox="1"/>
          <p:nvPr/>
        </p:nvSpPr>
        <p:spPr>
          <a:xfrm>
            <a:off x="7598056" y="3575329"/>
            <a:ext cx="324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郑州接警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信息集成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FD49F4D-8FF1-4DDA-B0DD-2D562C6ADFAC}"/>
              </a:ext>
            </a:extLst>
          </p:cNvPr>
          <p:cNvSpPr txBox="1"/>
          <p:nvPr/>
        </p:nvSpPr>
        <p:spPr>
          <a:xfrm>
            <a:off x="10903820" y="3569206"/>
            <a:ext cx="44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905D4C2-4EF6-44E3-869C-D3FD2E591ABC}"/>
              </a:ext>
            </a:extLst>
          </p:cNvPr>
          <p:cNvSpPr/>
          <p:nvPr/>
        </p:nvSpPr>
        <p:spPr>
          <a:xfrm>
            <a:off x="2300531" y="5544108"/>
            <a:ext cx="7645401" cy="585297"/>
          </a:xfrm>
          <a:prstGeom prst="rect">
            <a:avLst/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项目培训，自主学习部分</a:t>
            </a:r>
          </a:p>
        </p:txBody>
      </p:sp>
    </p:spTree>
    <p:extLst>
      <p:ext uri="{BB962C8B-B14F-4D97-AF65-F5344CB8AC3E}">
        <p14:creationId xmlns:p14="http://schemas.microsoft.com/office/powerpoint/2010/main" val="33652367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2192" y="436014"/>
            <a:ext cx="3555765" cy="585297"/>
            <a:chOff x="917894" y="570404"/>
            <a:chExt cx="5793239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917894" y="570404"/>
              <a:ext cx="5793239" cy="953595"/>
              <a:chOff x="1843082" y="869950"/>
              <a:chExt cx="15546635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43082" y="937549"/>
                <a:ext cx="2491452" cy="2491451"/>
              </a:xfrm>
              <a:prstGeom prst="ellipse">
                <a:avLst/>
              </a:prstGeom>
              <a:solidFill>
                <a:srgbClr val="78B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300973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300973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082192" y="3337261"/>
            <a:ext cx="1973601" cy="263176"/>
          </a:xfrm>
          <a:prstGeom prst="roundRect">
            <a:avLst>
              <a:gd name="adj" fmla="val 50000"/>
            </a:avLst>
          </a:prstGeom>
          <a:solidFill>
            <a:srgbClr val="46576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768741" y="3337261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7E94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68282" y="3337261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93CD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130615" y="3337261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78B0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90163" y="1793449"/>
            <a:ext cx="350862" cy="1604760"/>
            <a:chOff x="2770288" y="1732501"/>
            <a:chExt cx="350862" cy="1604760"/>
          </a:xfrm>
        </p:grpSpPr>
        <p:cxnSp>
          <p:nvCxnSpPr>
            <p:cNvPr id="19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4657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cxnSp>
        <p:nvCxnSpPr>
          <p:cNvPr id="36" name="直接连接符 11"/>
          <p:cNvCxnSpPr/>
          <p:nvPr/>
        </p:nvCxnSpPr>
        <p:spPr>
          <a:xfrm>
            <a:off x="7268151" y="3600437"/>
            <a:ext cx="0" cy="142932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>
            <a:spLocks noChangeAspect="1"/>
          </p:cNvSpPr>
          <p:nvPr/>
        </p:nvSpPr>
        <p:spPr>
          <a:xfrm>
            <a:off x="7113000" y="4986297"/>
            <a:ext cx="350862" cy="350863"/>
          </a:xfrm>
          <a:prstGeom prst="ellipse">
            <a:avLst/>
          </a:prstGeom>
          <a:solidFill>
            <a:srgbClr val="93CD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39" name="组合 38"/>
          <p:cNvGrpSpPr/>
          <p:nvPr/>
        </p:nvGrpSpPr>
        <p:grpSpPr>
          <a:xfrm rot="10800000" flipV="1">
            <a:off x="4920705" y="1732501"/>
            <a:ext cx="350862" cy="1604760"/>
            <a:chOff x="2770288" y="1732501"/>
            <a:chExt cx="350862" cy="1604760"/>
          </a:xfrm>
        </p:grpSpPr>
        <p:cxnSp>
          <p:nvCxnSpPr>
            <p:cNvPr id="40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0800000" flipV="1">
            <a:off x="9261160" y="1746349"/>
            <a:ext cx="350862" cy="1604760"/>
            <a:chOff x="2770288" y="1732501"/>
            <a:chExt cx="350862" cy="1604760"/>
          </a:xfrm>
        </p:grpSpPr>
        <p:cxnSp>
          <p:nvCxnSpPr>
            <p:cNvPr id="43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78B04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45" name="文本框 8"/>
          <p:cNvSpPr txBox="1"/>
          <p:nvPr/>
        </p:nvSpPr>
        <p:spPr>
          <a:xfrm>
            <a:off x="1353041" y="2115090"/>
            <a:ext cx="19803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项目之前的一个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bug,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交换机服务器和客户端时间不同步，改为用录音卡存储，将录音卡集成到我们的客户端中，获取录音文件</a:t>
            </a:r>
          </a:p>
        </p:txBody>
      </p:sp>
      <p:sp>
        <p:nvSpPr>
          <p:cNvPr id="46" name="矩形 45"/>
          <p:cNvSpPr/>
          <p:nvPr/>
        </p:nvSpPr>
        <p:spPr>
          <a:xfrm>
            <a:off x="1353040" y="1811913"/>
            <a:ext cx="1626461" cy="308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录音卡集成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49" name="文本框 8"/>
          <p:cNvSpPr txBox="1"/>
          <p:nvPr/>
        </p:nvSpPr>
        <p:spPr>
          <a:xfrm>
            <a:off x="7509616" y="4185203"/>
            <a:ext cx="19803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郑州博鳌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GPS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平面坐标的转化方法验证，车载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NVR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信息获取集成。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因网络还没通，还无法测试。</a:t>
            </a:r>
          </a:p>
        </p:txBody>
      </p:sp>
      <p:sp>
        <p:nvSpPr>
          <p:cNvPr id="50" name="矩形 49"/>
          <p:cNvSpPr/>
          <p:nvPr/>
        </p:nvSpPr>
        <p:spPr>
          <a:xfrm>
            <a:off x="7540689" y="3768074"/>
            <a:ext cx="1949255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200" b="1" dirty="0">
                <a:solidFill>
                  <a:srgbClr val="000000"/>
                </a:solidFill>
              </a:rPr>
              <a:t>NVR</a:t>
            </a:r>
            <a:r>
              <a:rPr lang="zh-CN" altLang="en-US" sz="1200" b="1" dirty="0">
                <a:solidFill>
                  <a:srgbClr val="000000"/>
                </a:solidFill>
              </a:rPr>
              <a:t>车载信息</a:t>
            </a:r>
            <a:r>
              <a:rPr lang="en-US" altLang="zh-CN" sz="1200" b="1" dirty="0">
                <a:solidFill>
                  <a:srgbClr val="000000"/>
                </a:solidFill>
              </a:rPr>
              <a:t>GPS</a:t>
            </a:r>
            <a:r>
              <a:rPr lang="zh-CN" altLang="en-US" sz="1200" b="1" dirty="0">
                <a:solidFill>
                  <a:srgbClr val="000000"/>
                </a:solidFill>
              </a:rPr>
              <a:t>获取集成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51" name="文本框 8"/>
          <p:cNvSpPr txBox="1"/>
          <p:nvPr/>
        </p:nvSpPr>
        <p:spPr>
          <a:xfrm>
            <a:off x="5287958" y="2049526"/>
            <a:ext cx="19803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主要是从博鳌移植版本，根据柳州新增需求，进行开发，地理信息系统演示，搭建，演示，后因放弃招标，改为通用招标版发给肖工。和倪刚一块完成。</a:t>
            </a:r>
          </a:p>
        </p:txBody>
      </p:sp>
      <p:sp>
        <p:nvSpPr>
          <p:cNvPr id="52" name="矩形 51"/>
          <p:cNvSpPr/>
          <p:nvPr/>
        </p:nvSpPr>
        <p:spPr>
          <a:xfrm>
            <a:off x="5287957" y="1746349"/>
            <a:ext cx="1626461" cy="308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柳州招标</a:t>
            </a:r>
            <a:r>
              <a:rPr lang="en-US" altLang="zh-CN" sz="1200" b="1" dirty="0">
                <a:solidFill>
                  <a:srgbClr val="000000"/>
                </a:solidFill>
              </a:rPr>
              <a:t>demo</a:t>
            </a:r>
            <a:r>
              <a:rPr lang="zh-CN" altLang="en-US" sz="1200" b="1" dirty="0">
                <a:solidFill>
                  <a:srgbClr val="000000"/>
                </a:solidFill>
              </a:rPr>
              <a:t>改进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1BBC61-717D-45EF-B775-78FC82B9860A}"/>
              </a:ext>
            </a:extLst>
          </p:cNvPr>
          <p:cNvSpPr txBox="1"/>
          <p:nvPr/>
        </p:nvSpPr>
        <p:spPr>
          <a:xfrm>
            <a:off x="1652027" y="497829"/>
            <a:ext cx="241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时间轴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6A7142E-9B0A-49FE-B9ED-6D18960FA0F4}"/>
              </a:ext>
            </a:extLst>
          </p:cNvPr>
          <p:cNvGrpSpPr/>
          <p:nvPr/>
        </p:nvGrpSpPr>
        <p:grpSpPr>
          <a:xfrm flipV="1">
            <a:off x="2691875" y="3611934"/>
            <a:ext cx="350862" cy="1604760"/>
            <a:chOff x="2770288" y="1732501"/>
            <a:chExt cx="350862" cy="1604760"/>
          </a:xfrm>
        </p:grpSpPr>
        <p:cxnSp>
          <p:nvCxnSpPr>
            <p:cNvPr id="48" name="直接连接符 11">
              <a:extLst>
                <a:ext uri="{FF2B5EF4-FFF2-40B4-BE49-F238E27FC236}">
                  <a16:creationId xmlns:a16="http://schemas.microsoft.com/office/drawing/2014/main" id="{361F92A2-ACA7-4125-B1EF-F50DBAD3424D}"/>
                </a:ext>
              </a:extLst>
            </p:cNvPr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D93641-5B58-4EF1-8931-81495957A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7E94A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56" name="文本框 8">
            <a:extLst>
              <a:ext uri="{FF2B5EF4-FFF2-40B4-BE49-F238E27FC236}">
                <a16:creationId xmlns:a16="http://schemas.microsoft.com/office/drawing/2014/main" id="{50B738A5-1069-497D-AB89-3F810B47FC38}"/>
              </a:ext>
            </a:extLst>
          </p:cNvPr>
          <p:cNvSpPr txBox="1"/>
          <p:nvPr/>
        </p:nvSpPr>
        <p:spPr>
          <a:xfrm>
            <a:off x="3066029" y="4124087"/>
            <a:ext cx="19803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配合郭天翼完成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CAD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视频联动，将获取的坐标信息发送给视频联动模块使用。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A4642A6-830B-4E14-8437-36E480A2280E}"/>
              </a:ext>
            </a:extLst>
          </p:cNvPr>
          <p:cNvSpPr/>
          <p:nvPr/>
        </p:nvSpPr>
        <p:spPr>
          <a:xfrm>
            <a:off x="924161" y="1503848"/>
            <a:ext cx="238813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8D39867-77E8-4C9D-A1C9-1E9CC43FBE41}"/>
              </a:ext>
            </a:extLst>
          </p:cNvPr>
          <p:cNvSpPr/>
          <p:nvPr/>
        </p:nvSpPr>
        <p:spPr>
          <a:xfrm>
            <a:off x="1165594" y="1503848"/>
            <a:ext cx="226388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98A1FA-1879-4442-A346-BE927E5AAE10}"/>
              </a:ext>
            </a:extLst>
          </p:cNvPr>
          <p:cNvSpPr txBox="1"/>
          <p:nvPr/>
        </p:nvSpPr>
        <p:spPr>
          <a:xfrm>
            <a:off x="924161" y="1503848"/>
            <a:ext cx="20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F31E39A-3A8B-447A-9D48-E2CB34C336F5}"/>
              </a:ext>
            </a:extLst>
          </p:cNvPr>
          <p:cNvSpPr txBox="1"/>
          <p:nvPr/>
        </p:nvSpPr>
        <p:spPr>
          <a:xfrm>
            <a:off x="1082193" y="1506480"/>
            <a:ext cx="56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22</a:t>
            </a:r>
            <a:endParaRPr lang="zh-CN" altLang="en-US" sz="11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B669B512-4531-4EF4-91AF-0C2B7EDE7D44}"/>
              </a:ext>
            </a:extLst>
          </p:cNvPr>
          <p:cNvSpPr/>
          <p:nvPr/>
        </p:nvSpPr>
        <p:spPr>
          <a:xfrm>
            <a:off x="2623080" y="5203723"/>
            <a:ext cx="238813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E7CAF59-A10F-43FA-9064-6FD48EFFEEAF}"/>
              </a:ext>
            </a:extLst>
          </p:cNvPr>
          <p:cNvSpPr/>
          <p:nvPr/>
        </p:nvSpPr>
        <p:spPr>
          <a:xfrm>
            <a:off x="2864513" y="5203723"/>
            <a:ext cx="226388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6033202-0C1C-420C-911A-3E4FB54113A8}"/>
              </a:ext>
            </a:extLst>
          </p:cNvPr>
          <p:cNvSpPr txBox="1"/>
          <p:nvPr/>
        </p:nvSpPr>
        <p:spPr>
          <a:xfrm>
            <a:off x="2623080" y="5203723"/>
            <a:ext cx="20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D09845-9A50-4085-BFAE-45B8130BC73C}"/>
              </a:ext>
            </a:extLst>
          </p:cNvPr>
          <p:cNvSpPr txBox="1"/>
          <p:nvPr/>
        </p:nvSpPr>
        <p:spPr>
          <a:xfrm>
            <a:off x="2781112" y="5206355"/>
            <a:ext cx="56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12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D8CC988-29E1-418C-866A-FACA983ED4FE}"/>
              </a:ext>
            </a:extLst>
          </p:cNvPr>
          <p:cNvSpPr/>
          <p:nvPr/>
        </p:nvSpPr>
        <p:spPr>
          <a:xfrm>
            <a:off x="7020913" y="5359908"/>
            <a:ext cx="238813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742928A-D2B7-4815-92B6-A6DF63733360}"/>
              </a:ext>
            </a:extLst>
          </p:cNvPr>
          <p:cNvSpPr/>
          <p:nvPr/>
        </p:nvSpPr>
        <p:spPr>
          <a:xfrm>
            <a:off x="7262346" y="5359908"/>
            <a:ext cx="226388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CDE52CE-49DC-4EBE-83FD-7AD95326772C}"/>
              </a:ext>
            </a:extLst>
          </p:cNvPr>
          <p:cNvSpPr txBox="1"/>
          <p:nvPr/>
        </p:nvSpPr>
        <p:spPr>
          <a:xfrm>
            <a:off x="7020913" y="5359908"/>
            <a:ext cx="20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DEF5998-C70E-49EA-BD47-021F4C75FDEE}"/>
              </a:ext>
            </a:extLst>
          </p:cNvPr>
          <p:cNvSpPr txBox="1"/>
          <p:nvPr/>
        </p:nvSpPr>
        <p:spPr>
          <a:xfrm>
            <a:off x="7178945" y="5362540"/>
            <a:ext cx="56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22</a:t>
            </a:r>
            <a:endParaRPr lang="zh-CN" altLang="en-US" sz="11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60225062-8889-4E28-8107-661BE2E6E6DD}"/>
              </a:ext>
            </a:extLst>
          </p:cNvPr>
          <p:cNvSpPr/>
          <p:nvPr/>
        </p:nvSpPr>
        <p:spPr>
          <a:xfrm>
            <a:off x="4828618" y="1460008"/>
            <a:ext cx="238813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F9F098D-D560-440D-9175-7E76AF92769C}"/>
              </a:ext>
            </a:extLst>
          </p:cNvPr>
          <p:cNvSpPr/>
          <p:nvPr/>
        </p:nvSpPr>
        <p:spPr>
          <a:xfrm>
            <a:off x="5070051" y="1460008"/>
            <a:ext cx="226388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2786E17-22C2-4F19-877C-5556B62EA75B}"/>
              </a:ext>
            </a:extLst>
          </p:cNvPr>
          <p:cNvSpPr txBox="1"/>
          <p:nvPr/>
        </p:nvSpPr>
        <p:spPr>
          <a:xfrm>
            <a:off x="4986650" y="1462640"/>
            <a:ext cx="56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22</a:t>
            </a:r>
            <a:endParaRPr lang="zh-CN" altLang="en-US" sz="1100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8160872-AAF8-4A92-9BEA-E047EA124432}"/>
              </a:ext>
            </a:extLst>
          </p:cNvPr>
          <p:cNvSpPr/>
          <p:nvPr/>
        </p:nvSpPr>
        <p:spPr>
          <a:xfrm>
            <a:off x="9169073" y="1482107"/>
            <a:ext cx="238813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4977B3C7-174E-4447-8D4E-20E140FBFB90}"/>
              </a:ext>
            </a:extLst>
          </p:cNvPr>
          <p:cNvSpPr/>
          <p:nvPr/>
        </p:nvSpPr>
        <p:spPr>
          <a:xfrm>
            <a:off x="9410506" y="1482107"/>
            <a:ext cx="226388" cy="249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BA1B1B9-2A08-4666-B0AE-57C8EFF1FC34}"/>
              </a:ext>
            </a:extLst>
          </p:cNvPr>
          <p:cNvSpPr txBox="1"/>
          <p:nvPr/>
        </p:nvSpPr>
        <p:spPr>
          <a:xfrm>
            <a:off x="9169073" y="1482107"/>
            <a:ext cx="20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85C7371-836C-4134-B95B-8D5567379786}"/>
              </a:ext>
            </a:extLst>
          </p:cNvPr>
          <p:cNvSpPr txBox="1"/>
          <p:nvPr/>
        </p:nvSpPr>
        <p:spPr>
          <a:xfrm>
            <a:off x="9327105" y="1484739"/>
            <a:ext cx="56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22</a:t>
            </a:r>
            <a:endParaRPr lang="zh-CN" altLang="en-US" sz="11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C51A293-AB33-4ACF-A9BD-9900F0C65163}"/>
              </a:ext>
            </a:extLst>
          </p:cNvPr>
          <p:cNvSpPr/>
          <p:nvPr/>
        </p:nvSpPr>
        <p:spPr>
          <a:xfrm>
            <a:off x="3090901" y="3877105"/>
            <a:ext cx="1626461" cy="308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视频联动交互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5044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0218" y="2679736"/>
            <a:ext cx="28532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2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88020" y="4791538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自主学习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241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自主学习</a:t>
              </a:r>
            </a:p>
          </p:txBody>
        </p:sp>
      </p:grpSp>
      <p:sp>
        <p:nvSpPr>
          <p:cNvPr id="57" name="矩形 56"/>
          <p:cNvSpPr/>
          <p:nvPr/>
        </p:nvSpPr>
        <p:spPr>
          <a:xfrm>
            <a:off x="938644" y="1363135"/>
            <a:ext cx="5298403" cy="4334933"/>
          </a:xfrm>
          <a:prstGeom prst="rect">
            <a:avLst/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8" name="矩形 57"/>
          <p:cNvSpPr/>
          <p:nvPr/>
        </p:nvSpPr>
        <p:spPr>
          <a:xfrm>
            <a:off x="6250368" y="1363135"/>
            <a:ext cx="4948816" cy="4334933"/>
          </a:xfrm>
          <a:prstGeom prst="rect">
            <a:avLst/>
          </a:prstGeom>
          <a:solidFill>
            <a:srgbClr val="7E9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1" name="Freeform 18"/>
          <p:cNvSpPr>
            <a:spLocks noChangeAspect="1" noEditPoints="1"/>
          </p:cNvSpPr>
          <p:nvPr/>
        </p:nvSpPr>
        <p:spPr bwMode="auto">
          <a:xfrm>
            <a:off x="2934236" y="1813954"/>
            <a:ext cx="596251" cy="720000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62" name="Freeform 131"/>
          <p:cNvSpPr>
            <a:spLocks noChangeAspect="1" noEditPoints="1"/>
          </p:cNvSpPr>
          <p:nvPr/>
        </p:nvSpPr>
        <p:spPr bwMode="auto">
          <a:xfrm>
            <a:off x="8362006" y="1820834"/>
            <a:ext cx="725540" cy="720000"/>
          </a:xfrm>
          <a:custGeom>
            <a:avLst/>
            <a:gdLst>
              <a:gd name="T0" fmla="*/ 53 w 131"/>
              <a:gd name="T1" fmla="*/ 58 h 130"/>
              <a:gd name="T2" fmla="*/ 72 w 131"/>
              <a:gd name="T3" fmla="*/ 77 h 130"/>
              <a:gd name="T4" fmla="*/ 45 w 131"/>
              <a:gd name="T5" fmla="*/ 85 h 130"/>
              <a:gd name="T6" fmla="*/ 53 w 131"/>
              <a:gd name="T7" fmla="*/ 58 h 130"/>
              <a:gd name="T8" fmla="*/ 100 w 131"/>
              <a:gd name="T9" fmla="*/ 11 h 130"/>
              <a:gd name="T10" fmla="*/ 120 w 131"/>
              <a:gd name="T11" fmla="*/ 30 h 130"/>
              <a:gd name="T12" fmla="*/ 76 w 131"/>
              <a:gd name="T13" fmla="*/ 75 h 130"/>
              <a:gd name="T14" fmla="*/ 55 w 131"/>
              <a:gd name="T15" fmla="*/ 55 h 130"/>
              <a:gd name="T16" fmla="*/ 100 w 131"/>
              <a:gd name="T17" fmla="*/ 11 h 130"/>
              <a:gd name="T18" fmla="*/ 21 w 131"/>
              <a:gd name="T19" fmla="*/ 3 h 130"/>
              <a:gd name="T20" fmla="*/ 89 w 131"/>
              <a:gd name="T21" fmla="*/ 3 h 130"/>
              <a:gd name="T22" fmla="*/ 76 w 131"/>
              <a:gd name="T23" fmla="*/ 16 h 130"/>
              <a:gd name="T24" fmla="*/ 27 w 131"/>
              <a:gd name="T25" fmla="*/ 16 h 130"/>
              <a:gd name="T26" fmla="*/ 21 w 131"/>
              <a:gd name="T27" fmla="*/ 17 h 130"/>
              <a:gd name="T28" fmla="*/ 17 w 131"/>
              <a:gd name="T29" fmla="*/ 20 h 130"/>
              <a:gd name="T30" fmla="*/ 15 w 131"/>
              <a:gd name="T31" fmla="*/ 24 h 130"/>
              <a:gd name="T32" fmla="*/ 14 w 131"/>
              <a:gd name="T33" fmla="*/ 29 h 130"/>
              <a:gd name="T34" fmla="*/ 14 w 131"/>
              <a:gd name="T35" fmla="*/ 105 h 130"/>
              <a:gd name="T36" fmla="*/ 15 w 131"/>
              <a:gd name="T37" fmla="*/ 109 h 130"/>
              <a:gd name="T38" fmla="*/ 16 w 131"/>
              <a:gd name="T39" fmla="*/ 113 h 130"/>
              <a:gd name="T40" fmla="*/ 19 w 131"/>
              <a:gd name="T41" fmla="*/ 115 h 130"/>
              <a:gd name="T42" fmla="*/ 23 w 131"/>
              <a:gd name="T43" fmla="*/ 117 h 130"/>
              <a:gd name="T44" fmla="*/ 27 w 131"/>
              <a:gd name="T45" fmla="*/ 117 h 130"/>
              <a:gd name="T46" fmla="*/ 103 w 131"/>
              <a:gd name="T47" fmla="*/ 117 h 130"/>
              <a:gd name="T48" fmla="*/ 106 w 131"/>
              <a:gd name="T49" fmla="*/ 117 h 130"/>
              <a:gd name="T50" fmla="*/ 110 w 131"/>
              <a:gd name="T51" fmla="*/ 115 h 130"/>
              <a:gd name="T52" fmla="*/ 113 w 131"/>
              <a:gd name="T53" fmla="*/ 113 h 130"/>
              <a:gd name="T54" fmla="*/ 114 w 131"/>
              <a:gd name="T55" fmla="*/ 109 h 130"/>
              <a:gd name="T56" fmla="*/ 116 w 131"/>
              <a:gd name="T57" fmla="*/ 105 h 130"/>
              <a:gd name="T58" fmla="*/ 116 w 131"/>
              <a:gd name="T59" fmla="*/ 55 h 130"/>
              <a:gd name="T60" fmla="*/ 129 w 131"/>
              <a:gd name="T61" fmla="*/ 42 h 130"/>
              <a:gd name="T62" fmla="*/ 129 w 131"/>
              <a:gd name="T63" fmla="*/ 109 h 130"/>
              <a:gd name="T64" fmla="*/ 125 w 131"/>
              <a:gd name="T65" fmla="*/ 119 h 130"/>
              <a:gd name="T66" fmla="*/ 117 w 131"/>
              <a:gd name="T67" fmla="*/ 127 h 130"/>
              <a:gd name="T68" fmla="*/ 106 w 131"/>
              <a:gd name="T69" fmla="*/ 130 h 130"/>
              <a:gd name="T70" fmla="*/ 21 w 131"/>
              <a:gd name="T71" fmla="*/ 130 h 130"/>
              <a:gd name="T72" fmla="*/ 11 w 131"/>
              <a:gd name="T73" fmla="*/ 127 h 130"/>
              <a:gd name="T74" fmla="*/ 3 w 131"/>
              <a:gd name="T75" fmla="*/ 119 h 130"/>
              <a:gd name="T76" fmla="*/ 0 w 131"/>
              <a:gd name="T77" fmla="*/ 109 h 130"/>
              <a:gd name="T78" fmla="*/ 0 w 131"/>
              <a:gd name="T79" fmla="*/ 25 h 130"/>
              <a:gd name="T80" fmla="*/ 3 w 131"/>
              <a:gd name="T81" fmla="*/ 15 h 130"/>
              <a:gd name="T82" fmla="*/ 11 w 131"/>
              <a:gd name="T83" fmla="*/ 7 h 130"/>
              <a:gd name="T84" fmla="*/ 21 w 131"/>
              <a:gd name="T85" fmla="*/ 3 h 130"/>
              <a:gd name="T86" fmla="*/ 114 w 131"/>
              <a:gd name="T87" fmla="*/ 0 h 130"/>
              <a:gd name="T88" fmla="*/ 117 w 131"/>
              <a:gd name="T89" fmla="*/ 2 h 130"/>
              <a:gd name="T90" fmla="*/ 130 w 131"/>
              <a:gd name="T91" fmla="*/ 15 h 130"/>
              <a:gd name="T92" fmla="*/ 131 w 131"/>
              <a:gd name="T93" fmla="*/ 16 h 130"/>
              <a:gd name="T94" fmla="*/ 131 w 131"/>
              <a:gd name="T95" fmla="*/ 20 h 130"/>
              <a:gd name="T96" fmla="*/ 129 w 131"/>
              <a:gd name="T97" fmla="*/ 22 h 130"/>
              <a:gd name="T98" fmla="*/ 124 w 131"/>
              <a:gd name="T99" fmla="*/ 28 h 130"/>
              <a:gd name="T100" fmla="*/ 103 w 131"/>
              <a:gd name="T101" fmla="*/ 8 h 130"/>
              <a:gd name="T102" fmla="*/ 109 w 131"/>
              <a:gd name="T103" fmla="*/ 2 h 130"/>
              <a:gd name="T104" fmla="*/ 112 w 131"/>
              <a:gd name="T105" fmla="*/ 0 h 130"/>
              <a:gd name="T106" fmla="*/ 114 w 131"/>
              <a:gd name="T10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130">
                <a:moveTo>
                  <a:pt x="53" y="58"/>
                </a:moveTo>
                <a:lnTo>
                  <a:pt x="72" y="77"/>
                </a:lnTo>
                <a:lnTo>
                  <a:pt x="45" y="85"/>
                </a:lnTo>
                <a:lnTo>
                  <a:pt x="53" y="58"/>
                </a:lnTo>
                <a:close/>
                <a:moveTo>
                  <a:pt x="100" y="11"/>
                </a:moveTo>
                <a:lnTo>
                  <a:pt x="120" y="30"/>
                </a:lnTo>
                <a:lnTo>
                  <a:pt x="76" y="75"/>
                </a:lnTo>
                <a:lnTo>
                  <a:pt x="55" y="55"/>
                </a:lnTo>
                <a:lnTo>
                  <a:pt x="100" y="11"/>
                </a:lnTo>
                <a:close/>
                <a:moveTo>
                  <a:pt x="21" y="3"/>
                </a:moveTo>
                <a:lnTo>
                  <a:pt x="89" y="3"/>
                </a:lnTo>
                <a:lnTo>
                  <a:pt x="76" y="16"/>
                </a:lnTo>
                <a:lnTo>
                  <a:pt x="27" y="16"/>
                </a:lnTo>
                <a:lnTo>
                  <a:pt x="21" y="17"/>
                </a:lnTo>
                <a:lnTo>
                  <a:pt x="17" y="20"/>
                </a:lnTo>
                <a:lnTo>
                  <a:pt x="15" y="24"/>
                </a:lnTo>
                <a:lnTo>
                  <a:pt x="14" y="29"/>
                </a:lnTo>
                <a:lnTo>
                  <a:pt x="14" y="105"/>
                </a:lnTo>
                <a:lnTo>
                  <a:pt x="15" y="109"/>
                </a:lnTo>
                <a:lnTo>
                  <a:pt x="16" y="113"/>
                </a:lnTo>
                <a:lnTo>
                  <a:pt x="19" y="115"/>
                </a:lnTo>
                <a:lnTo>
                  <a:pt x="23" y="117"/>
                </a:lnTo>
                <a:lnTo>
                  <a:pt x="27" y="117"/>
                </a:lnTo>
                <a:lnTo>
                  <a:pt x="103" y="117"/>
                </a:lnTo>
                <a:lnTo>
                  <a:pt x="106" y="117"/>
                </a:lnTo>
                <a:lnTo>
                  <a:pt x="110" y="115"/>
                </a:lnTo>
                <a:lnTo>
                  <a:pt x="113" y="113"/>
                </a:lnTo>
                <a:lnTo>
                  <a:pt x="114" y="109"/>
                </a:lnTo>
                <a:lnTo>
                  <a:pt x="116" y="105"/>
                </a:lnTo>
                <a:lnTo>
                  <a:pt x="116" y="55"/>
                </a:lnTo>
                <a:lnTo>
                  <a:pt x="129" y="42"/>
                </a:lnTo>
                <a:lnTo>
                  <a:pt x="129" y="109"/>
                </a:lnTo>
                <a:lnTo>
                  <a:pt x="125" y="119"/>
                </a:lnTo>
                <a:lnTo>
                  <a:pt x="117" y="127"/>
                </a:lnTo>
                <a:lnTo>
                  <a:pt x="106" y="130"/>
                </a:lnTo>
                <a:lnTo>
                  <a:pt x="21" y="130"/>
                </a:lnTo>
                <a:lnTo>
                  <a:pt x="11" y="127"/>
                </a:lnTo>
                <a:lnTo>
                  <a:pt x="3" y="119"/>
                </a:lnTo>
                <a:lnTo>
                  <a:pt x="0" y="109"/>
                </a:lnTo>
                <a:lnTo>
                  <a:pt x="0" y="25"/>
                </a:lnTo>
                <a:lnTo>
                  <a:pt x="3" y="15"/>
                </a:lnTo>
                <a:lnTo>
                  <a:pt x="11" y="7"/>
                </a:lnTo>
                <a:lnTo>
                  <a:pt x="21" y="3"/>
                </a:lnTo>
                <a:close/>
                <a:moveTo>
                  <a:pt x="114" y="0"/>
                </a:moveTo>
                <a:lnTo>
                  <a:pt x="117" y="2"/>
                </a:lnTo>
                <a:lnTo>
                  <a:pt x="130" y="15"/>
                </a:lnTo>
                <a:lnTo>
                  <a:pt x="131" y="16"/>
                </a:lnTo>
                <a:lnTo>
                  <a:pt x="131" y="20"/>
                </a:lnTo>
                <a:lnTo>
                  <a:pt x="129" y="22"/>
                </a:lnTo>
                <a:lnTo>
                  <a:pt x="124" y="28"/>
                </a:lnTo>
                <a:lnTo>
                  <a:pt x="103" y="8"/>
                </a:lnTo>
                <a:lnTo>
                  <a:pt x="109" y="2"/>
                </a:lnTo>
                <a:lnTo>
                  <a:pt x="112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1986266" y="2604825"/>
            <a:ext cx="2492189" cy="47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7" dirty="0">
                <a:solidFill>
                  <a:schemeClr val="bg1"/>
                </a:solidFill>
              </a:rPr>
              <a:t>项目培训</a:t>
            </a:r>
            <a:endParaRPr lang="en-US" altLang="zh-CN" sz="1867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462754" y="2604825"/>
            <a:ext cx="2492189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EXAMPLE TEXT</a:t>
            </a:r>
          </a:p>
        </p:txBody>
      </p:sp>
      <p:cxnSp>
        <p:nvCxnSpPr>
          <p:cNvPr id="69" name="直接连接符 16"/>
          <p:cNvCxnSpPr/>
          <p:nvPr/>
        </p:nvCxnSpPr>
        <p:spPr>
          <a:xfrm>
            <a:off x="815413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296842" y="3935559"/>
            <a:ext cx="450295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+mj-ea"/>
                <a:ea typeface="+mj-ea"/>
              </a:rPr>
              <a:t>主要是师兄师姐结合项目和个人经验，给我们系统介绍一下项目背景，开发工具的使用和个人的项目开发经验。</a:t>
            </a:r>
            <a:endParaRPr lang="en-US" altLang="zh-CN" sz="1333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+mj-ea"/>
                <a:ea typeface="+mj-ea"/>
              </a:rPr>
              <a:t>每周一次，每次</a:t>
            </a:r>
            <a:r>
              <a:rPr lang="en-US" altLang="zh-CN" sz="1333" dirty="0">
                <a:solidFill>
                  <a:schemeClr val="bg1"/>
                </a:solidFill>
                <a:latin typeface="+mj-ea"/>
                <a:ea typeface="+mj-ea"/>
              </a:rPr>
              <a:t>2-3</a:t>
            </a:r>
            <a:r>
              <a:rPr lang="zh-CN" altLang="en-US" sz="1333" dirty="0">
                <a:solidFill>
                  <a:schemeClr val="bg1"/>
                </a:solidFill>
                <a:latin typeface="+mj-ea"/>
                <a:ea typeface="+mj-ea"/>
              </a:rPr>
              <a:t>小时，进行了</a:t>
            </a:r>
            <a:r>
              <a:rPr lang="en-US" altLang="zh-CN" sz="1333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lang="zh-CN" altLang="en-US" sz="1333" dirty="0">
                <a:solidFill>
                  <a:schemeClr val="bg1"/>
                </a:solidFill>
                <a:latin typeface="+mj-ea"/>
                <a:ea typeface="+mj-ea"/>
              </a:rPr>
              <a:t>次培训</a:t>
            </a:r>
          </a:p>
        </p:txBody>
      </p:sp>
      <p:sp>
        <p:nvSpPr>
          <p:cNvPr id="73" name="矩形 72"/>
          <p:cNvSpPr/>
          <p:nvPr/>
        </p:nvSpPr>
        <p:spPr>
          <a:xfrm>
            <a:off x="6480700" y="3739006"/>
            <a:ext cx="4388250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因为一开始想搞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开发，自己结合一些网上的教学视频，在学习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的一些基础知识。期间也穿插着学习一些其他的语言。因为开始说是有一个舆情监测的项目，开了一点点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Python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的书。后来搞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GPS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信息及城时，给的是</a:t>
            </a:r>
            <a:r>
              <a:rPr lang="en-US" altLang="zh-CN" sz="1333" dirty="0" err="1">
                <a:solidFill>
                  <a:schemeClr val="bg1"/>
                </a:solidFill>
                <a:latin typeface="+mj-ea"/>
              </a:rPr>
              <a:t>c++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的接口，也看了点</a:t>
            </a:r>
            <a:r>
              <a:rPr lang="en-US" altLang="zh-CN" sz="1333" dirty="0" err="1">
                <a:solidFill>
                  <a:schemeClr val="bg1"/>
                </a:solidFill>
                <a:latin typeface="+mj-ea"/>
              </a:rPr>
              <a:t>c++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;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感觉虽然可能以后搞某一个方向，但还是要对各主流语言有所了解。也在看一些</a:t>
            </a:r>
            <a:r>
              <a:rPr lang="en-US" altLang="zh-CN" sz="1333" dirty="0" err="1">
                <a:solidFill>
                  <a:schemeClr val="bg1"/>
                </a:solidFill>
                <a:latin typeface="+mj-ea"/>
              </a:rPr>
              <a:t>c++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的书。</a:t>
            </a:r>
          </a:p>
        </p:txBody>
      </p:sp>
    </p:spTree>
    <p:extLst>
      <p:ext uri="{BB962C8B-B14F-4D97-AF65-F5344CB8AC3E}">
        <p14:creationId xmlns:p14="http://schemas.microsoft.com/office/powerpoint/2010/main" val="40220575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8"/>
          <p:cNvCxnSpPr/>
          <p:nvPr/>
        </p:nvCxnSpPr>
        <p:spPr>
          <a:xfrm>
            <a:off x="1446569" y="2294361"/>
            <a:ext cx="1004527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>
            <a:spLocks noChangeAspect="1"/>
          </p:cNvSpPr>
          <p:nvPr/>
        </p:nvSpPr>
        <p:spPr>
          <a:xfrm>
            <a:off x="1316342" y="2207920"/>
            <a:ext cx="172881" cy="172881"/>
          </a:xfrm>
          <a:prstGeom prst="ellipse">
            <a:avLst/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183660" y="2207920"/>
            <a:ext cx="172881" cy="172881"/>
          </a:xfrm>
          <a:prstGeom prst="ellipse">
            <a:avLst/>
          </a:prstGeom>
          <a:solidFill>
            <a:srgbClr val="7E9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050979" y="2207920"/>
            <a:ext cx="172881" cy="172881"/>
          </a:xfrm>
          <a:prstGeom prst="ellipse">
            <a:avLst/>
          </a:prstGeom>
          <a:solidFill>
            <a:srgbClr val="AD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6918299" y="2207920"/>
            <a:ext cx="172881" cy="172881"/>
          </a:xfrm>
          <a:prstGeom prst="ellipse">
            <a:avLst/>
          </a:prstGeom>
          <a:solidFill>
            <a:srgbClr val="D6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8785617" y="2207920"/>
            <a:ext cx="172881" cy="172881"/>
          </a:xfrm>
          <a:prstGeom prst="ellipse">
            <a:avLst/>
          </a:prstGeom>
          <a:solidFill>
            <a:srgbClr val="93C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7240" y="25199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7E94A2"/>
                </a:solidFill>
              </a:rPr>
              <a:t>3</a:t>
            </a:r>
            <a:endParaRPr lang="zh-CN" altLang="en-US" sz="2800" dirty="0">
              <a:solidFill>
                <a:srgbClr val="7E94A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2799" y="2519982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ADBBC3"/>
                </a:solidFill>
              </a:rPr>
              <a:t>4</a:t>
            </a:r>
            <a:endParaRPr lang="zh-CN" altLang="en-US" sz="2800" dirty="0">
              <a:solidFill>
                <a:srgbClr val="ADBBC3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20046" y="2519982"/>
            <a:ext cx="37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6ECC6"/>
                </a:solidFill>
              </a:rPr>
              <a:t>5</a:t>
            </a:r>
            <a:endParaRPr lang="zh-CN" altLang="en-US" sz="2800" dirty="0">
              <a:solidFill>
                <a:srgbClr val="D6ECC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79303" y="2519982"/>
            <a:ext cx="32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78B04D"/>
                </a:solidFill>
              </a:rPr>
              <a:t>7</a:t>
            </a:r>
            <a:endParaRPr lang="zh-CN" altLang="en-US" sz="2800" dirty="0">
              <a:solidFill>
                <a:srgbClr val="78B04D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10652936" y="2207920"/>
            <a:ext cx="172881" cy="172881"/>
          </a:xfrm>
          <a:prstGeom prst="ellipse">
            <a:avLst/>
          </a:prstGeom>
          <a:solidFill>
            <a:srgbClr val="78B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78915" y="251998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93CD66"/>
                </a:solidFill>
              </a:rPr>
              <a:t>6</a:t>
            </a:r>
            <a:endParaRPr lang="zh-CN" altLang="en-US" sz="2800" dirty="0">
              <a:solidFill>
                <a:srgbClr val="93CD6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1310" y="3411683"/>
            <a:ext cx="105562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感谢在这半学期帮助我成长的师兄师姐：</a:t>
            </a:r>
            <a:endParaRPr lang="en-US" altLang="zh-CN" dirty="0">
              <a:solidFill>
                <a:srgbClr val="46576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65761"/>
                </a:solidFill>
                <a:cs typeface="Arial" panose="020B0604020202020204" pitchFamily="34" charset="0"/>
              </a:rPr>
              <a:t>            </a:t>
            </a: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因为非科班出身，有好多事情都要麻烦师兄师姐帮忙，甚至小到一条语句。</a:t>
            </a:r>
            <a:endParaRPr lang="en-US" altLang="zh-CN" dirty="0">
              <a:solidFill>
                <a:srgbClr val="46576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65761"/>
                </a:solidFill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杨师兄姚师姐帮我搭环境调</a:t>
            </a:r>
            <a:r>
              <a:rPr lang="en-US" altLang="zh-CN" dirty="0">
                <a:solidFill>
                  <a:srgbClr val="465761"/>
                </a:solidFill>
                <a:cs typeface="Arial" panose="020B0604020202020204" pitchFamily="34" charset="0"/>
              </a:rPr>
              <a:t>bug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65761"/>
                </a:solidFill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胡志伟师兄 ，胡伟龙帮我解决录音卡</a:t>
            </a:r>
            <a:endParaRPr lang="en-US" altLang="zh-CN" dirty="0">
              <a:solidFill>
                <a:srgbClr val="46576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65761"/>
                </a:solidFill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杨师兄带我我使用</a:t>
            </a:r>
            <a:r>
              <a:rPr lang="en-US" altLang="zh-CN" dirty="0">
                <a:solidFill>
                  <a:srgbClr val="465761"/>
                </a:solidFill>
                <a:cs typeface="Arial" panose="020B0604020202020204" pitchFamily="34" charset="0"/>
              </a:rPr>
              <a:t>CAD</a:t>
            </a: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插件完成柳州</a:t>
            </a:r>
            <a:r>
              <a:rPr lang="en-US" altLang="zh-CN" dirty="0">
                <a:solidFill>
                  <a:srgbClr val="465761"/>
                </a:solidFill>
                <a:cs typeface="Arial" panose="020B0604020202020204" pitchFamily="34" charset="0"/>
              </a:rPr>
              <a:t>demo</a:t>
            </a: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开发</a:t>
            </a:r>
            <a:endParaRPr lang="en-US" altLang="zh-CN" dirty="0">
              <a:solidFill>
                <a:srgbClr val="46576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65761"/>
                </a:solidFill>
                <a:cs typeface="Arial" panose="020B0604020202020204" pitchFamily="34" charset="0"/>
              </a:rPr>
              <a:t>	</a:t>
            </a: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郭天翼，胡伟龙带我学习使用第三方</a:t>
            </a:r>
            <a:r>
              <a:rPr lang="en-US" altLang="zh-CN" dirty="0" err="1">
                <a:solidFill>
                  <a:srgbClr val="465761"/>
                </a:solidFill>
                <a:cs typeface="Arial" panose="020B0604020202020204" pitchFamily="34" charset="0"/>
              </a:rPr>
              <a:t>sdk</a:t>
            </a: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接口做</a:t>
            </a:r>
            <a:r>
              <a:rPr lang="en-US" altLang="zh-CN" dirty="0">
                <a:solidFill>
                  <a:srgbClr val="465761"/>
                </a:solidFill>
                <a:cs typeface="Arial" panose="020B0604020202020204" pitchFamily="34" charset="0"/>
              </a:rPr>
              <a:t>GPS</a:t>
            </a:r>
            <a:r>
              <a:rPr lang="zh-CN" altLang="en-US" dirty="0">
                <a:solidFill>
                  <a:srgbClr val="465761"/>
                </a:solidFill>
                <a:cs typeface="Arial" panose="020B0604020202020204" pitchFamily="34" charset="0"/>
              </a:rPr>
              <a:t>信息集成工作。</a:t>
            </a:r>
            <a:endParaRPr lang="en-US" altLang="zh-CN" dirty="0">
              <a:solidFill>
                <a:srgbClr val="46576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2447" y="2519982"/>
            <a:ext cx="904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65761"/>
                </a:solidFill>
              </a:rPr>
              <a:t>Start</a:t>
            </a:r>
            <a:endParaRPr lang="zh-CN" altLang="en-US" sz="2800" dirty="0">
              <a:solidFill>
                <a:srgbClr val="465761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285011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3140425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014642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V="1">
            <a:off x="6878471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flipV="1">
            <a:off x="8742382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V="1">
            <a:off x="10609702" y="3011987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C260A8-C996-4F76-8591-A2C7AE2C3D51}"/>
              </a:ext>
            </a:extLst>
          </p:cNvPr>
          <p:cNvSpPr txBox="1"/>
          <p:nvPr/>
        </p:nvSpPr>
        <p:spPr>
          <a:xfrm>
            <a:off x="4738134" y="956888"/>
            <a:ext cx="2353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465761"/>
                </a:solidFill>
              </a:rPr>
              <a:t>感谢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EA972FC-EECF-4B27-9899-B10BB6DB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86" y="1039656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240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2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1491981" y="4529830"/>
            <a:ext cx="9208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88" name="矩形 87"/>
          <p:cNvSpPr/>
          <p:nvPr/>
        </p:nvSpPr>
        <p:spPr>
          <a:xfrm>
            <a:off x="1446790" y="4530762"/>
            <a:ext cx="9208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89" name="矩形 88"/>
          <p:cNvSpPr/>
          <p:nvPr/>
        </p:nvSpPr>
        <p:spPr>
          <a:xfrm>
            <a:off x="1511300" y="4540345"/>
            <a:ext cx="9208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90" name="矩形 89"/>
          <p:cNvSpPr/>
          <p:nvPr/>
        </p:nvSpPr>
        <p:spPr>
          <a:xfrm>
            <a:off x="1511299" y="4523622"/>
            <a:ext cx="9208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852073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418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Agency FB</vt:lpstr>
      <vt:lpstr>Arial</vt:lpstr>
      <vt:lpstr>Century Gothic</vt:lpstr>
      <vt:lpstr>Impact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白春飞</cp:lastModifiedBy>
  <cp:revision>59</cp:revision>
  <dcterms:created xsi:type="dcterms:W3CDTF">2015-08-18T02:51:41Z</dcterms:created>
  <dcterms:modified xsi:type="dcterms:W3CDTF">2017-07-26T13:10:40Z</dcterms:modified>
  <cp:category/>
</cp:coreProperties>
</file>