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3" r:id="rId3"/>
    <p:sldId id="285" r:id="rId4"/>
    <p:sldId id="28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0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-84" y="-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notesViewPr>
    <p:cSldViewPr snapToGrid="0">
      <p:cViewPr varScale="1">
        <p:scale>
          <a:sx n="57" d="100"/>
          <a:sy n="57" d="100"/>
        </p:scale>
        <p:origin x="18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A46D-7EC0-44A2-B21D-295A4438E2EA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5E40-573C-4841-A614-37AF113E70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0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9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2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r>
              <a:rPr lang="en-US" altLang="zh-CN" sz="1600" dirty="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5773618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683667" y="2377672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5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r>
              <a:rPr lang="en-US" altLang="zh-CN" sz="1600" dirty="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4706408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698547" y="3200840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0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r>
              <a:rPr lang="en-US" altLang="zh-CN" sz="1600" dirty="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1682396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3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3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706920" y="4028824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0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39850" y="237705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 dirty="0">
              <a:solidFill>
                <a:prstClr val="white"/>
              </a:solidFill>
            </a:endParaRPr>
          </a:p>
        </p:txBody>
      </p:sp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1363663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5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0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5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8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2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7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8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CC8C-8418-46FF-B238-0545A970C503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D363-FCFC-4E9B-97BA-5539EC1FE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717" y="2465067"/>
            <a:ext cx="7449671" cy="58477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Microsoft JhengHei UI" pitchFamily="34" charset="-120"/>
                <a:ea typeface="Microsoft JhengHei UI" pitchFamily="34" charset="-120"/>
                <a:cs typeface="Times New Roman" panose="02020603050405020304" pitchFamily="18" charset="0"/>
              </a:rPr>
              <a:t>本</a:t>
            </a:r>
            <a:r>
              <a:rPr lang="zh-CN" altLang="en-US" sz="3200" b="1" dirty="0" smtClean="0">
                <a:latin typeface="Microsoft JhengHei UI" pitchFamily="34" charset="-120"/>
                <a:ea typeface="Microsoft JhengHei UI" pitchFamily="34" charset="-120"/>
                <a:cs typeface="Times New Roman" panose="02020603050405020304" pitchFamily="18" charset="0"/>
              </a:rPr>
              <a:t>学期工作汇报总结</a:t>
            </a:r>
            <a:endParaRPr lang="en-US" altLang="zh-CN" sz="3200" b="1" dirty="0">
              <a:latin typeface="Microsoft JhengHei UI" pitchFamily="34" charset="-120"/>
              <a:ea typeface="Microsoft JhengHei UI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5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5" y="2075294"/>
            <a:ext cx="195262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82" y="3357619"/>
            <a:ext cx="3249612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5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87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103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3861428" y="1810734"/>
            <a:ext cx="5198708" cy="2435745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实验语料的预处理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机器学习方法运用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Tensorflow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框架使用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看论文、做实验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8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72" y="4470598"/>
            <a:ext cx="3249612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 descr="https://mmbiz.qpic.cn/mmbiz_png/KmXPKA19gW9WnopMJW7r6wvVNnoiaWINhJTV85jibfSbiasiamZicB16A5IKdPiaP1mhWYibbcdkkYCqRibl2hS9xicWPc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60" name="AutoShape 4" descr="https://mmbiz.qpic.cn/mmbiz_png/KmXPKA19gW9WnopMJW7r6wvVNnoiaWINhJTV85jibfSbiasiamZicB16A5IKdPiaP1mhWYibbcdkkYCqRibl2hS9xicWPc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62" name="AutoShape 6" descr="https://mmbiz.qpic.cn/mmbiz_png/KmXPKA19gW9WnopMJW7r6wvVNnoiaWINhJTV85jibfSbiasiamZicB16A5IKdPiaP1mhWYibbcdkkYCqRibl2hS9xicWPc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50005" y="1166503"/>
            <a:ext cx="72705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实验语料的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预处理（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XML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文件解析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-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数据清洗预处理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-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机器学习分类）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1026" name="Picture 2" descr="http://ww2.sinaimg.cn/large/7cc829d3gw1f36tq7nx59j20qi0iqth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2465294"/>
            <a:ext cx="5034458" cy="35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29653" y="1863770"/>
            <a:ext cx="3457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Stackoveflow</a:t>
            </a:r>
            <a:r>
              <a:rPr lang="en-US" altLang="zh-CN" dirty="0" smtClean="0"/>
              <a:t> Posts </a:t>
            </a:r>
            <a:r>
              <a:rPr lang="zh-CN" altLang="en-US" dirty="0" smtClean="0"/>
              <a:t>数据分析整理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6" y="1863770"/>
            <a:ext cx="5382745" cy="322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0886" y="5384768"/>
            <a:ext cx="415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有的监督分类，提取摘要自然语言描述</a:t>
            </a:r>
            <a:endParaRPr lang="en-US" altLang="zh-CN" dirty="0" smtClean="0"/>
          </a:p>
          <a:p>
            <a:r>
              <a:rPr lang="zh-CN" altLang="en-US" dirty="0" smtClean="0"/>
              <a:t>代码句法分析</a:t>
            </a:r>
            <a:r>
              <a:rPr lang="zh-CN" altLang="en-US" dirty="0"/>
              <a:t>工具</a:t>
            </a:r>
            <a:r>
              <a:rPr lang="zh-CN" altLang="en-US" dirty="0" smtClean="0"/>
              <a:t>，剔除错误结构代码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 descr="https://mmbiz.qpic.cn/mmbiz_png/KmXPKA19gW9WnopMJW7r6wvVNnoiaWINhJTV85jibfSbiasiamZicB16A5IKdPiaP1mhWYibbcdkkYCqRibl2hS9xicWPc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8183" y="1137912"/>
            <a:ext cx="226921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机器学习方法运用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8865" y="1562644"/>
            <a:ext cx="5674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sklean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对数据分类，清洗、预处理相关工作学习</a:t>
            </a:r>
            <a:endParaRPr lang="en-US" altLang="zh-CN" dirty="0" smtClean="0"/>
          </a:p>
          <a:p>
            <a:r>
              <a:rPr lang="zh-CN" altLang="en-US" dirty="0" smtClean="0"/>
              <a:t>以及在数据准备中，选取训练的格式，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txt</a:t>
            </a:r>
          </a:p>
          <a:p>
            <a:r>
              <a:rPr lang="en-US" altLang="zh-CN" dirty="0" err="1" smtClean="0"/>
              <a:t>Tfrecord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多线程喂数据）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8865" y="3203632"/>
            <a:ext cx="2509661" cy="380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Tensorflow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框架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使用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8865" y="3705882"/>
            <a:ext cx="482405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自己从头搭建神经</a:t>
            </a:r>
            <a:r>
              <a:rPr lang="en-US" altLang="zh-CN" dirty="0"/>
              <a:t>NMT</a:t>
            </a:r>
            <a:r>
              <a:rPr lang="zh-CN" altLang="en-US" dirty="0"/>
              <a:t>及</a:t>
            </a:r>
            <a:r>
              <a:rPr lang="en-US" altLang="zh-CN" dirty="0"/>
              <a:t>seq2seq</a:t>
            </a:r>
            <a:r>
              <a:rPr lang="zh-CN" altLang="en-US" dirty="0"/>
              <a:t>翻译模型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尝试</a:t>
            </a:r>
            <a:r>
              <a:rPr lang="en-US" altLang="zh-CN" dirty="0"/>
              <a:t>cnn-seq2seq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学习</a:t>
            </a:r>
            <a:r>
              <a:rPr lang="en-US" altLang="zh-CN" dirty="0"/>
              <a:t>CNN</a:t>
            </a:r>
            <a:r>
              <a:rPr lang="zh-CN" altLang="en-US" dirty="0"/>
              <a:t>在迁移学习中的应用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Attention</a:t>
            </a:r>
            <a:r>
              <a:rPr lang="zh-CN" altLang="en-US" dirty="0"/>
              <a:t>的实现方式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8058229" y="1472070"/>
            <a:ext cx="250164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看相关序列模型论文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2042" y="2052009"/>
            <a:ext cx="370346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做代码语义抽取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seq2seq</a:t>
            </a:r>
            <a:r>
              <a:rPr lang="zh-CN" altLang="en-US" dirty="0" smtClean="0"/>
              <a:t>目标词的解码方式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自动聊天机器人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7241894" y="4465983"/>
            <a:ext cx="3703464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BLEU</a:t>
            </a:r>
            <a:r>
              <a:rPr lang="zh-CN" altLang="en-US" dirty="0" smtClean="0"/>
              <a:t>机器翻译指标待提高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调参，还是改进结构</a:t>
            </a: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7394295" y="4085430"/>
            <a:ext cx="1107034" cy="380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做实验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157</Words>
  <Application>Microsoft Office PowerPoint</Application>
  <PresentationFormat>自定义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hg</cp:lastModifiedBy>
  <cp:revision>302</cp:revision>
  <dcterms:created xsi:type="dcterms:W3CDTF">2016-05-28T08:31:34Z</dcterms:created>
  <dcterms:modified xsi:type="dcterms:W3CDTF">2017-07-27T01:04:35Z</dcterms:modified>
</cp:coreProperties>
</file>