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92" r:id="rId3"/>
    <p:sldId id="279" r:id="rId4"/>
    <p:sldId id="265" r:id="rId5"/>
    <p:sldId id="300" r:id="rId6"/>
    <p:sldId id="296" r:id="rId7"/>
    <p:sldId id="278" r:id="rId8"/>
    <p:sldId id="268" r:id="rId9"/>
    <p:sldId id="280" r:id="rId1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1616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63"/>
    <a:srgbClr val="8E3A6E"/>
    <a:srgbClr val="7C546E"/>
    <a:srgbClr val="8B5F7B"/>
    <a:srgbClr val="956584"/>
    <a:srgbClr val="A27692"/>
    <a:srgbClr val="AB849D"/>
    <a:srgbClr val="682A50"/>
    <a:srgbClr val="50203E"/>
    <a:srgbClr val="5A5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26" y="84"/>
      </p:cViewPr>
      <p:guideLst>
        <p:guide orient="horz" pos="3929"/>
        <p:guide pos="6788"/>
        <p:guide pos="619"/>
        <p:guide orient="horz" pos="161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6B9-4F51-444E-B7F9-94A297AAF03F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C678-EC9E-4218-8B69-BD43C415182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446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63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62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94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38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03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63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96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2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43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49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045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26/7/2017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18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年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中总结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汇</a:t>
              </a:r>
              <a:r>
                <a:rPr lang="zh-CN" altLang="en-US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报人：袁枫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0" name="椭圆 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9" name="椭圆 18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5008065" y="642225"/>
            <a:ext cx="1813560" cy="640080"/>
          </a:xfrm>
          <a:prstGeom prst="rect">
            <a:avLst/>
          </a:prstGeom>
          <a:solidFill>
            <a:srgbClr val="27A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HK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1243" y="2914715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目录</a:t>
            </a:r>
            <a:endParaRPr lang="en-US" altLang="zh-CN" sz="7200" dirty="0" smtClean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031732" y="1609606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椭圆 4"/>
          <p:cNvSpPr/>
          <p:nvPr/>
        </p:nvSpPr>
        <p:spPr>
          <a:xfrm>
            <a:off x="4525320" y="1609606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93582" y="1677868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84220" y="1780946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工</a:t>
            </a:r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作回顾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031732" y="2981695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525320" y="2981695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593582" y="3049957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031732" y="4353784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椭圆 18"/>
          <p:cNvSpPr/>
          <p:nvPr/>
        </p:nvSpPr>
        <p:spPr>
          <a:xfrm>
            <a:off x="4525320" y="4353784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593582" y="4422046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2482" y="3153035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</a:t>
            </a:r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收获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71220" y="5060889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52482" y="4525123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之</a:t>
            </a:r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后计划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工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作回顾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800" dirty="0" smtClean="0">
                  <a:solidFill>
                    <a:srgbClr val="5A514A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2017.2-2017.7</a:t>
              </a:r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7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工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作回顾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5085" y="1520283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5400" dirty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6920" y="1597564"/>
            <a:ext cx="879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参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与情报系统开发，从前期需求讨论，到界面设计，一直到后来的项目开发都全程参与，后期作为项目负责人，管理和协调整个项目的开发工作（</a:t>
            </a:r>
            <a:r>
              <a:rPr lang="en-US" altLang="zh-CN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2017.2-2017.7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）</a:t>
            </a:r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3975" y="3922250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5400" dirty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6920" y="4004641"/>
            <a:ext cx="879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6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月份担任新洲项目组技术指导协助师弟师妹完善新洲旅游网站（</a:t>
            </a:r>
            <a:r>
              <a:rPr lang="en-US" altLang="zh-CN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2017.6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）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6920" y="3084164"/>
            <a:ext cx="8793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完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成研一的剩余课程的学习和考试（</a:t>
            </a:r>
            <a:r>
              <a:rPr lang="en-US" altLang="zh-CN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2017.2-2017.6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）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7417" y="2844059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5400" dirty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7417" y="5131994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z="5400" dirty="0">
              <a:solidFill>
                <a:srgbClr val="5A51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26920" y="5178160"/>
            <a:ext cx="879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7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月中旬，因月底验收新洲项目需</a:t>
            </a:r>
            <a:r>
              <a:rPr lang="zh-CN" altLang="en-US" sz="240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</a:t>
            </a:r>
            <a:r>
              <a:rPr lang="zh-CN" altLang="en-US" sz="240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，参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与新增需求的功能开发任务（</a:t>
            </a:r>
            <a:r>
              <a:rPr lang="en-US" altLang="zh-CN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2017.7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）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699435"/>
            <a:ext cx="6328227" cy="3459130"/>
            <a:chOff x="2931887" y="1699435"/>
            <a:chExt cx="6328227" cy="3459130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学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习收获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8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78042" y="2274468"/>
            <a:ext cx="2343150" cy="234315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学习</a:t>
            </a:r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收获</a:t>
            </a:r>
            <a:endParaRPr lang="en-US" altLang="zh-CN" sz="54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721193" y="2036262"/>
            <a:ext cx="836611" cy="142653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21192" y="3462792"/>
            <a:ext cx="816967" cy="1393032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721192" y="3460331"/>
            <a:ext cx="1667866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38159" y="2044342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38159" y="4847449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261365" y="1515706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61365" y="2900364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1365" y="4285022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73981" y="1628323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椭圆 49"/>
          <p:cNvSpPr/>
          <p:nvPr/>
        </p:nvSpPr>
        <p:spPr>
          <a:xfrm>
            <a:off x="4373981" y="3012980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椭圆 50"/>
          <p:cNvSpPr/>
          <p:nvPr/>
        </p:nvSpPr>
        <p:spPr>
          <a:xfrm>
            <a:off x="4373981" y="4397638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431255" y="1629366"/>
            <a:ext cx="6382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通过情报系统整个开发流程的全程参与，提升了自己的项目经验，对</a:t>
            </a:r>
            <a:r>
              <a:rPr lang="en-US" altLang="zh-CN" sz="2400" dirty="0" err="1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JavaWeb</a:t>
            </a:r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技术有了新的技术积累。</a:t>
            </a:r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31255" y="3050890"/>
            <a:ext cx="6382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在开发过程中，时常与项目组的师弟师妹们讨论技术方案和开发经验交流，从而互相学习，取长补短。</a:t>
            </a:r>
            <a:endParaRPr lang="en-US" altLang="zh-CN" sz="24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1255" y="4582825"/>
            <a:ext cx="6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与甲方的沟通中学会灵活协调的处理各种事宜。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1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之后</a:t>
              </a:r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计划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HK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后计划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109" y="1843315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36915" y="2224182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171" y="1762517"/>
            <a:ext cx="560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项目开发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7171" y="2356207"/>
            <a:ext cx="635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在月底前完成新洲</a:t>
            </a:r>
            <a:r>
              <a:rPr lang="zh-CN" altLang="en-US" sz="200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项目验收开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发任务，不耽误团队进度。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183" y="3360058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3989" y="3740925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4246" y="3279260"/>
            <a:ext cx="237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经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验交流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4246" y="3922693"/>
            <a:ext cx="560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将情报项目积累的经验和技术</a:t>
            </a:r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分享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给师弟师妹。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616" y="4876801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39422" y="5257668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9679" y="4796003"/>
            <a:ext cx="237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复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习专业知识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9678" y="5399315"/>
            <a:ext cx="451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复</a:t>
            </a:r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习专业知</a:t>
            </a:r>
            <a:r>
              <a:rPr lang="zh-CN" altLang="en-US" sz="200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识，为笔试面试做准备。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65141" y="1450056"/>
            <a:ext cx="7323696" cy="4257189"/>
            <a:chOff x="2434152" y="1223108"/>
            <a:chExt cx="7323696" cy="4257189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223108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439593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谢谢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34152" y="4957077"/>
              <a:ext cx="73236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6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399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新細明體</vt:lpstr>
      <vt:lpstr>宋体</vt:lpstr>
      <vt:lpstr>微软雅黑</vt:lpstr>
      <vt:lpstr>张海山锐谐体2.0-授权联系：Samtype@QQ.com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Feng</cp:lastModifiedBy>
  <cp:revision>154</cp:revision>
  <dcterms:created xsi:type="dcterms:W3CDTF">2015-02-19T23:46:49Z</dcterms:created>
  <dcterms:modified xsi:type="dcterms:W3CDTF">2017-07-26T13:15:58Z</dcterms:modified>
</cp:coreProperties>
</file>