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2017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年中总结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谢倩倩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提纲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阅读论文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在写论文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阅读评测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未来计划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阅读论文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主题模型解释深度学习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变分自编码机应用于主题模型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zh-CN"/>
              <a:t>机器阅读理解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在写论文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基于神经网络解释的稀疏神经主题模型NSTC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对</a:t>
            </a:r>
            <a:r>
              <a:rPr lang="zh-CN"/>
              <a:t>模型底层的改进非常困难，往往达不到理论上的预期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深度学习模型调优缺少必要的文档，一边学习一边调参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阅读评测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主要负责阅读论文与模型假设验证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当前阅读理解是热门研究领域，依然有许多可以做的后续工作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更复杂的模型要求更好更多的机器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未来计划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期刊论文修改与送审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NSTC的实验与论文撰写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深度学习模型内部的理论研究与改进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-you-clothesline-752x483.jp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71462"/>
            <a:ext cx="716280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