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70" r:id="rId5"/>
    <p:sldId id="263" r:id="rId6"/>
    <p:sldId id="268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654"/>
    <a:srgbClr val="F2C98D"/>
    <a:srgbClr val="FFE9B6"/>
    <a:srgbClr val="AE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27" autoAdjust="0"/>
  </p:normalViewPr>
  <p:slideViewPr>
    <p:cSldViewPr snapToGrid="0" showGuides="1">
      <p:cViewPr varScale="1">
        <p:scale>
          <a:sx n="62" d="100"/>
          <a:sy n="62" d="100"/>
        </p:scale>
        <p:origin x="10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9288-43D4-4D60-A828-86FD9CFDDF9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19B05-0E2A-47DC-B346-991C52AE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7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2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我是今年</a:t>
            </a:r>
            <a:r>
              <a:rPr lang="en-US" altLang="zh-CN"/>
              <a:t>2</a:t>
            </a:r>
            <a:r>
              <a:rPr lang="zh-CN" altLang="en-US"/>
              <a:t>月底加入实验室的，五个月的时间里，我的学习工作一共经历了五个主题，其中与实验室相关，同时带给我最多收获的是，情报项目组和新洲项目组的工作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1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情报项目是我进实验室后加入的第一个项目，</a:t>
            </a:r>
            <a:r>
              <a:rPr lang="zh-CN" altLang="en-US"/>
              <a:t>我在其中</a:t>
            </a:r>
            <a:r>
              <a:rPr lang="zh-CN" altLang="en-US" dirty="0"/>
              <a:t>扮演了一个初学者</a:t>
            </a:r>
            <a:r>
              <a:rPr lang="zh-CN" altLang="en-US"/>
              <a:t>的角色。一开始只做些界面设计和文档撰写的工作，除此之外就是阅读其他人的代码，学习整个项目的构成与运行机制。到了后期，我开始负责一个较小的模块，配合师兄以及其他项目组同学来实现需求。</a:t>
            </a:r>
            <a:endParaRPr lang="en-US" altLang="zh-CN"/>
          </a:p>
          <a:p>
            <a:r>
              <a:rPr lang="zh-CN" altLang="en-US"/>
              <a:t>情报项目让我积累了一些</a:t>
            </a:r>
            <a:r>
              <a:rPr lang="en-US" altLang="zh-CN"/>
              <a:t>Java EE</a:t>
            </a:r>
            <a:r>
              <a:rPr lang="zh-CN" altLang="en-US"/>
              <a:t>开发经验，并补充了一些前端方面的知识。</a:t>
            </a:r>
            <a:endParaRPr lang="en-US" altLang="zh-CN"/>
          </a:p>
          <a:p>
            <a:r>
              <a:rPr lang="zh-CN" altLang="en-US"/>
              <a:t>而学到知识外，还教会了我如何与项目组的小伙伴们保持高效的协作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0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在毕业答辩结束后，我被分配到了新洲项目组，前中期做的事比较杂，除了主要负责的测试工作外、还兼顾着写文档、改</a:t>
            </a:r>
            <a:r>
              <a:rPr lang="en-US" altLang="zh-CN"/>
              <a:t>bug</a:t>
            </a:r>
            <a:r>
              <a:rPr lang="zh-CN" altLang="en-US"/>
              <a:t>、和第三方对接的事。</a:t>
            </a:r>
            <a:endParaRPr lang="en-US" altLang="zh-CN"/>
          </a:p>
          <a:p>
            <a:r>
              <a:rPr lang="zh-CN" altLang="en-US"/>
              <a:t>到了后期，新洲项目追加了很多需求，现在还在为这些需求忙碌着。</a:t>
            </a:r>
            <a:endParaRPr lang="en-US" altLang="zh-CN"/>
          </a:p>
          <a:p>
            <a:r>
              <a:rPr lang="zh-CN" altLang="en-US"/>
              <a:t>坦白来说，由于早期项目结构的混乱和诸多遗留的历史问题，新洲项目对于开发人员来讲，并不是一个好项目。但从这个项目中，我还是学到了不少东西，</a:t>
            </a:r>
            <a:endParaRPr lang="en-US" altLang="zh-CN"/>
          </a:p>
          <a:p>
            <a:r>
              <a:rPr lang="zh-CN" altLang="en-US"/>
              <a:t>除了知识外，最重要的就是和各方面打交道，与各种人沟通交流的经验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2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而在项目之外，我接受了实验室内部五位师兄师姐的培训，阅读了一些前端方面的书籍。补充了做项目所缺乏的必需知识。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4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而</a:t>
            </a:r>
            <a:r>
              <a:rPr lang="en-US" altLang="zh-CN"/>
              <a:t>2017</a:t>
            </a:r>
            <a:r>
              <a:rPr lang="zh-CN" altLang="en-US"/>
              <a:t>年下半年，严格意义上是剩下的五个月里，我希望自己能够有更合理的时间安排，兼顾好项目的工作与个人的学习。同时争分夺秒学技术，把自己感兴趣的的和实验室所需要的结合起来。三是希望自己能对未来能做出初步的规划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19B05-0E2A-47DC-B346-991C52AEE9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以上就是赵知非</a:t>
            </a:r>
            <a:r>
              <a:rPr lang="en-US" altLang="zh-CN"/>
              <a:t>2017</a:t>
            </a:r>
            <a:r>
              <a:rPr lang="zh-CN" altLang="en-US"/>
              <a:t>年上半年的学习工作总结，感谢这段时间以来彭老师与田老师对我的悉心栽培，也感谢项目组伙伴与实验室同学们对我的帮助与支持，谢谢大家。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6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7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05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3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2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9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3712-0D97-4326-A037-8C1152E88F2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CBAB-340A-49E9-8F3F-E10A19F74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98015" y="14514"/>
            <a:ext cx="4320000" cy="28800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25486" y="3442045"/>
            <a:ext cx="717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上半年学习工作总结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81016" y="5435529"/>
            <a:ext cx="553998" cy="70788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赵知非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4157" y="2412816"/>
            <a:ext cx="18902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640452" y="6514064"/>
            <a:ext cx="923330" cy="0"/>
          </a:xfrm>
          <a:prstGeom prst="line">
            <a:avLst/>
          </a:prstGeom>
          <a:ln w="38100">
            <a:solidFill>
              <a:srgbClr val="DEA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4968" y="654747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2017.07.27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82756" y="5610450"/>
            <a:ext cx="3287403" cy="681519"/>
            <a:chOff x="1483953" y="5626660"/>
            <a:chExt cx="3287403" cy="68151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19"/>
            <a:stretch/>
          </p:blipFill>
          <p:spPr>
            <a:xfrm flipH="1">
              <a:off x="3331356" y="5626660"/>
              <a:ext cx="1440000" cy="675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19"/>
            <a:stretch/>
          </p:blipFill>
          <p:spPr>
            <a:xfrm>
              <a:off x="1483953" y="5632264"/>
              <a:ext cx="1440000" cy="675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" name="组合 21"/>
          <p:cNvGrpSpPr/>
          <p:nvPr/>
        </p:nvGrpSpPr>
        <p:grpSpPr>
          <a:xfrm>
            <a:off x="7504716" y="5610450"/>
            <a:ext cx="3287403" cy="681519"/>
            <a:chOff x="1483953" y="5626660"/>
            <a:chExt cx="3287403" cy="68151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19"/>
            <a:stretch/>
          </p:blipFill>
          <p:spPr>
            <a:xfrm flipH="1">
              <a:off x="3331356" y="5626660"/>
              <a:ext cx="1440000" cy="675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19"/>
            <a:stretch/>
          </p:blipFill>
          <p:spPr>
            <a:xfrm>
              <a:off x="1483953" y="5632264"/>
              <a:ext cx="1440000" cy="675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7" name="直接连接符 26"/>
          <p:cNvCxnSpPr/>
          <p:nvPr/>
        </p:nvCxnSpPr>
        <p:spPr>
          <a:xfrm>
            <a:off x="1270159" y="2920647"/>
            <a:ext cx="3600000" cy="0"/>
          </a:xfrm>
          <a:prstGeom prst="line">
            <a:avLst/>
          </a:prstGeom>
          <a:ln>
            <a:solidFill>
              <a:srgbClr val="DEA65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48418" y="2920647"/>
            <a:ext cx="3600000" cy="0"/>
          </a:xfrm>
          <a:prstGeom prst="line">
            <a:avLst/>
          </a:prstGeom>
          <a:ln>
            <a:solidFill>
              <a:srgbClr val="DEA6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3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2"/>
          <a:stretch/>
        </p:blipFill>
        <p:spPr>
          <a:xfrm>
            <a:off x="3369130" y="5175477"/>
            <a:ext cx="5715000" cy="1682523"/>
          </a:xfrm>
          <a:prstGeom prst="rect">
            <a:avLst/>
          </a:prstGeom>
        </p:spPr>
      </p:pic>
      <p:cxnSp>
        <p:nvCxnSpPr>
          <p:cNvPr id="5" name="直接连接符 4"/>
          <p:cNvCxnSpPr>
            <a:cxnSpLocks/>
          </p:cNvCxnSpPr>
          <p:nvPr/>
        </p:nvCxnSpPr>
        <p:spPr>
          <a:xfrm>
            <a:off x="6101654" y="3429000"/>
            <a:ext cx="0" cy="2117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>
            <a:off x="-744000" y="3200970"/>
            <a:ext cx="4680000" cy="468000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 flipH="1">
            <a:off x="8328570" y="3204599"/>
            <a:ext cx="4680000" cy="468000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flipH="1">
            <a:off x="7203712" y="3200970"/>
            <a:ext cx="2340000" cy="468000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2720858" y="3200970"/>
            <a:ext cx="2340000" cy="468000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55014" y="34290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2~3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71672" y="34290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3~4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60666" y="296867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3~6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81805" y="342900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227583" y="34290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6~7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2929" y="21991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考研复试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77787" y="22434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论文撰写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88583" y="22261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情报项目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64606" y="22721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毕业答辩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740629" y="22760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新洲项目</a:t>
            </a:r>
          </a:p>
        </p:txBody>
      </p:sp>
    </p:spTree>
    <p:extLst>
      <p:ext uri="{BB962C8B-B14F-4D97-AF65-F5344CB8AC3E}">
        <p14:creationId xmlns:p14="http://schemas.microsoft.com/office/powerpoint/2010/main" val="293190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59895" y="856504"/>
            <a:ext cx="424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情报项目的工作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5"/>
          <a:stretch/>
        </p:blipFill>
        <p:spPr>
          <a:xfrm>
            <a:off x="0" y="0"/>
            <a:ext cx="3960000" cy="17209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03D95B-2A1A-47A4-8137-D1E5C03C4CB7}"/>
              </a:ext>
            </a:extLst>
          </p:cNvPr>
          <p:cNvSpPr txBox="1"/>
          <p:nvPr/>
        </p:nvSpPr>
        <p:spPr>
          <a:xfrm>
            <a:off x="695739" y="26537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所做的工作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7D673E-CFE1-4172-82EF-D564EE8E1478}"/>
              </a:ext>
            </a:extLst>
          </p:cNvPr>
          <p:cNvSpPr txBox="1"/>
          <p:nvPr/>
        </p:nvSpPr>
        <p:spPr>
          <a:xfrm>
            <a:off x="6391730" y="265374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学到的东西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4E7F68-B9E6-469B-A168-7154E37CB913}"/>
              </a:ext>
            </a:extLst>
          </p:cNvPr>
          <p:cNvSpPr txBox="1"/>
          <p:nvPr/>
        </p:nvSpPr>
        <p:spPr>
          <a:xfrm>
            <a:off x="6391729" y="3300078"/>
            <a:ext cx="56525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SVN</a:t>
            </a:r>
            <a:r>
              <a:rPr lang="zh-CN" altLang="en-US" dirty="0"/>
              <a:t>工具的使用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初识</a:t>
            </a:r>
            <a:r>
              <a:rPr lang="en-US" altLang="zh-CN" dirty="0"/>
              <a:t>SSM</a:t>
            </a:r>
            <a:r>
              <a:rPr lang="zh-CN" altLang="en-US" dirty="0"/>
              <a:t>框架（</a:t>
            </a:r>
            <a:r>
              <a:rPr lang="en-US" altLang="zh-CN" dirty="0"/>
              <a:t>Spring + Spring MVC + Mybatis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Java EE</a:t>
            </a:r>
            <a:r>
              <a:rPr lang="zh-CN" altLang="en-US" dirty="0"/>
              <a:t>应用的开发、测试经验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前端知识的补充，对一些前端库与框架的学习了解（</a:t>
            </a:r>
            <a:r>
              <a:rPr lang="en-US" altLang="zh-CN" dirty="0"/>
              <a:t>Layer UI</a:t>
            </a:r>
            <a:r>
              <a:rPr lang="zh-CN" altLang="en-US" dirty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、</a:t>
            </a:r>
            <a:r>
              <a:rPr lang="en-US" altLang="zh-CN"/>
              <a:t>bootstrap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44B7F1-B1D7-4C4B-B9E4-05574635E15C}"/>
              </a:ext>
            </a:extLst>
          </p:cNvPr>
          <p:cNvSpPr txBox="1"/>
          <p:nvPr/>
        </p:nvSpPr>
        <p:spPr>
          <a:xfrm>
            <a:off x="695739" y="3300078"/>
            <a:ext cx="49203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需求讨论、界面设计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开发文档撰写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系统日志管理子模块功能实现、界面编写（前期）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报警查询模块功能实现、界面编写（后期）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069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59895" y="856504"/>
            <a:ext cx="424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新洲项目的工作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5"/>
          <a:stretch/>
        </p:blipFill>
        <p:spPr>
          <a:xfrm>
            <a:off x="0" y="0"/>
            <a:ext cx="3960000" cy="17209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E83119-94F4-4CD0-9F45-64E59A58D614}"/>
              </a:ext>
            </a:extLst>
          </p:cNvPr>
          <p:cNvSpPr txBox="1"/>
          <p:nvPr/>
        </p:nvSpPr>
        <p:spPr>
          <a:xfrm>
            <a:off x="586409" y="172093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所做的工作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7C0704-2B97-4D4B-A4C5-B0970027EC00}"/>
              </a:ext>
            </a:extLst>
          </p:cNvPr>
          <p:cNvSpPr txBox="1"/>
          <p:nvPr/>
        </p:nvSpPr>
        <p:spPr>
          <a:xfrm>
            <a:off x="6391730" y="265374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学到的东西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519E9E-2170-4986-B379-8D94E61A015A}"/>
              </a:ext>
            </a:extLst>
          </p:cNvPr>
          <p:cNvSpPr txBox="1"/>
          <p:nvPr/>
        </p:nvSpPr>
        <p:spPr>
          <a:xfrm>
            <a:off x="6391729" y="3300078"/>
            <a:ext cx="56525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iOS</a:t>
            </a:r>
            <a:r>
              <a:rPr lang="zh-CN" altLang="en-US" dirty="0"/>
              <a:t>应用的开发、上架流程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Apicloud</a:t>
            </a:r>
            <a:r>
              <a:rPr lang="zh-CN" altLang="en-US" dirty="0"/>
              <a:t>框架的使用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微信公众号的简单营运过程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对前端知识更深入的了解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与不同人员的沟通、合作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2A437-6BED-4144-8604-657437CD2879}"/>
              </a:ext>
            </a:extLst>
          </p:cNvPr>
          <p:cNvSpPr txBox="1"/>
          <p:nvPr/>
        </p:nvSpPr>
        <p:spPr>
          <a:xfrm>
            <a:off x="586409" y="2130309"/>
            <a:ext cx="492030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sng" dirty="0"/>
              <a:t>前中期（</a:t>
            </a:r>
            <a:r>
              <a:rPr lang="en-US" altLang="zh-CN" u="sng" dirty="0"/>
              <a:t>6.1 ~ 7.10</a:t>
            </a:r>
            <a:r>
              <a:rPr lang="zh-CN" altLang="en-US" u="sng" dirty="0"/>
              <a:t>）</a:t>
            </a:r>
            <a:endParaRPr lang="en-US" altLang="zh-CN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网站</a:t>
            </a:r>
            <a:r>
              <a:rPr lang="en-US" altLang="zh-CN" dirty="0"/>
              <a:t>web</a:t>
            </a:r>
            <a:r>
              <a:rPr lang="zh-CN" altLang="en-US" dirty="0"/>
              <a:t>端、微信公众号、</a:t>
            </a:r>
            <a:r>
              <a:rPr lang="en-US" altLang="zh-CN" dirty="0"/>
              <a:t>Android App</a:t>
            </a:r>
            <a:r>
              <a:rPr lang="zh-CN" altLang="en-US" dirty="0"/>
              <a:t>、</a:t>
            </a:r>
            <a:r>
              <a:rPr lang="en-US" altLang="zh-CN" dirty="0"/>
              <a:t>iOS App</a:t>
            </a:r>
            <a:r>
              <a:rPr lang="zh-CN" altLang="en-US" dirty="0"/>
              <a:t>测试以及报告撰写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网站界面</a:t>
            </a:r>
            <a:r>
              <a:rPr lang="en-US" altLang="zh-CN" dirty="0"/>
              <a:t>bug</a:t>
            </a:r>
            <a:r>
              <a:rPr lang="zh-CN" altLang="en-US" dirty="0"/>
              <a:t>修改，后台功能完善，手机端界面优化以及应用上架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DF7171-46E6-4B47-B6F3-82B92F687C41}"/>
              </a:ext>
            </a:extLst>
          </p:cNvPr>
          <p:cNvSpPr txBox="1"/>
          <p:nvPr/>
        </p:nvSpPr>
        <p:spPr>
          <a:xfrm>
            <a:off x="586408" y="4384990"/>
            <a:ext cx="49203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sng" dirty="0"/>
              <a:t>后期（</a:t>
            </a:r>
            <a:r>
              <a:rPr lang="en-US" altLang="zh-CN" u="sng" dirty="0"/>
              <a:t>7.11</a:t>
            </a:r>
            <a:r>
              <a:rPr lang="zh-CN" altLang="en-US" u="sng" dirty="0"/>
              <a:t>至今）</a:t>
            </a:r>
            <a:endParaRPr lang="en-US" altLang="zh-CN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新增需求的讨论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针对新增需求的评估与开发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各方面的沟通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97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3333" r="19896" b="15370"/>
          <a:stretch/>
        </p:blipFill>
        <p:spPr>
          <a:xfrm>
            <a:off x="541200" y="127223"/>
            <a:ext cx="2880000" cy="1782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CA95E8-7D5D-4611-ABDD-5D4A416E475B}"/>
              </a:ext>
            </a:extLst>
          </p:cNvPr>
          <p:cNvSpPr txBox="1"/>
          <p:nvPr/>
        </p:nvSpPr>
        <p:spPr>
          <a:xfrm>
            <a:off x="7159895" y="856504"/>
            <a:ext cx="424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项目之外的学习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4CA9A5-8FFA-4DB9-B58E-16C3560E1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77" y="1628131"/>
            <a:ext cx="6314286" cy="49428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373D43-C0E6-4C34-AD86-337A43E35B1E}"/>
              </a:ext>
            </a:extLst>
          </p:cNvPr>
          <p:cNvSpPr txBox="1"/>
          <p:nvPr/>
        </p:nvSpPr>
        <p:spPr>
          <a:xfrm>
            <a:off x="449197" y="186673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内部培训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01116E-D31A-44A9-A44C-83272F5C5688}"/>
              </a:ext>
            </a:extLst>
          </p:cNvPr>
          <p:cNvSpPr txBox="1"/>
          <p:nvPr/>
        </p:nvSpPr>
        <p:spPr>
          <a:xfrm>
            <a:off x="449197" y="2437566"/>
            <a:ext cx="40847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书籍（已读）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《JavaScript</a:t>
            </a:r>
            <a:r>
              <a:rPr lang="zh-CN" altLang="en-US" sz="1600" dirty="0"/>
              <a:t>高级程序设计</a:t>
            </a:r>
            <a:r>
              <a:rPr lang="en-US" altLang="zh-CN" sz="1600" dirty="0"/>
              <a:t>》</a:t>
            </a:r>
            <a:r>
              <a:rPr lang="zh-CN" altLang="en-US" sz="1600" dirty="0"/>
              <a:t>（第</a:t>
            </a:r>
            <a:r>
              <a:rPr lang="en-US" altLang="zh-CN" sz="1600" dirty="0"/>
              <a:t>3</a:t>
            </a:r>
            <a:r>
              <a:rPr lang="zh-CN" altLang="en-US" sz="1600" dirty="0"/>
              <a:t>版）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《</a:t>
            </a:r>
            <a:r>
              <a:rPr lang="zh-CN" altLang="en-US" sz="1600" dirty="0"/>
              <a:t>锋利的</a:t>
            </a:r>
            <a:r>
              <a:rPr lang="en-US" altLang="zh-CN" sz="1600" dirty="0"/>
              <a:t>jQuery》《</a:t>
            </a:r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版</a:t>
            </a:r>
            <a:r>
              <a:rPr lang="en-US" altLang="zh-CN" sz="1600" dirty="0"/>
              <a:t>》</a:t>
            </a:r>
          </a:p>
          <a:p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8E2EB9-C148-41B8-84F0-38A8C3CC93FF}"/>
              </a:ext>
            </a:extLst>
          </p:cNvPr>
          <p:cNvSpPr txBox="1"/>
          <p:nvPr/>
        </p:nvSpPr>
        <p:spPr>
          <a:xfrm>
            <a:off x="449197" y="4099559"/>
            <a:ext cx="40847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书籍（在读）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《Spring</a:t>
            </a:r>
            <a:r>
              <a:rPr lang="zh-CN" altLang="en-US" sz="1600" dirty="0"/>
              <a:t>实战</a:t>
            </a:r>
            <a:r>
              <a:rPr lang="en-US" altLang="zh-CN" sz="1600" dirty="0"/>
              <a:t>》</a:t>
            </a:r>
            <a:r>
              <a:rPr lang="zh-CN" altLang="en-US" sz="1600" dirty="0"/>
              <a:t>（第</a:t>
            </a:r>
            <a:r>
              <a:rPr lang="en-US" altLang="zh-CN" sz="1600" dirty="0"/>
              <a:t>4</a:t>
            </a:r>
            <a:r>
              <a:rPr lang="zh-CN" altLang="en-US" sz="1600" dirty="0"/>
              <a:t>版）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《</a:t>
            </a:r>
            <a:r>
              <a:rPr lang="zh-CN" altLang="en-US" sz="1600" dirty="0"/>
              <a:t>第一行代码</a:t>
            </a:r>
            <a:r>
              <a:rPr lang="en-US" altLang="zh-CN" sz="1600" dirty="0"/>
              <a:t>》</a:t>
            </a:r>
            <a:r>
              <a:rPr lang="zh-CN" altLang="en-US" sz="1600" dirty="0"/>
              <a:t>（第</a:t>
            </a:r>
            <a:r>
              <a:rPr lang="en-US" altLang="zh-CN" sz="1600" dirty="0"/>
              <a:t>2</a:t>
            </a:r>
            <a:r>
              <a:rPr lang="zh-CN" altLang="en-US" sz="1600" dirty="0"/>
              <a:t>版）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《</a:t>
            </a:r>
            <a:r>
              <a:rPr lang="zh-CN" altLang="en-US" sz="1600" dirty="0"/>
              <a:t>用</a:t>
            </a:r>
            <a:r>
              <a:rPr lang="en-US" altLang="zh-CN" sz="1600" dirty="0"/>
              <a:t>Python</a:t>
            </a:r>
            <a:r>
              <a:rPr lang="zh-CN" altLang="en-US" sz="1600" dirty="0"/>
              <a:t>写网络爬虫</a:t>
            </a:r>
            <a:r>
              <a:rPr lang="en-US" altLang="zh-CN" sz="1600" dirty="0"/>
              <a:t>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《Python</a:t>
            </a:r>
            <a:r>
              <a:rPr lang="zh-CN" altLang="en-US" sz="1600" dirty="0"/>
              <a:t>数据分析与挖掘实战</a:t>
            </a:r>
            <a:r>
              <a:rPr lang="en-US" altLang="zh-CN" sz="1600" dirty="0"/>
              <a:t>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89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15113"/>
            <a:ext cx="442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 </a:t>
            </a:r>
            <a:r>
              <a:rPr lang="zh-CN" altLang="en-US" sz="3200" b="1" dirty="0">
                <a:solidFill>
                  <a:srgbClr val="DEA65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下半年个人计划</a:t>
            </a:r>
          </a:p>
          <a:p>
            <a:pPr algn="ctr"/>
            <a:endParaRPr lang="zh-CN" altLang="en-US" sz="3200" b="1" dirty="0">
              <a:solidFill>
                <a:srgbClr val="DEA65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DC8C71-621F-4149-A06C-DDBB86E0DA21}"/>
              </a:ext>
            </a:extLst>
          </p:cNvPr>
          <p:cNvSpPr txBox="1"/>
          <p:nvPr/>
        </p:nvSpPr>
        <p:spPr>
          <a:xfrm>
            <a:off x="4951623" y="2463078"/>
            <a:ext cx="182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时间安排更合理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D4790-0F29-432C-A0F5-7BB957AA377E}"/>
              </a:ext>
            </a:extLst>
          </p:cNvPr>
          <p:cNvSpPr txBox="1"/>
          <p:nvPr/>
        </p:nvSpPr>
        <p:spPr>
          <a:xfrm>
            <a:off x="4951623" y="3162508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争分夺秒学技术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DEC1FD-4E97-4071-8A44-832EF0AF36B4}"/>
              </a:ext>
            </a:extLst>
          </p:cNvPr>
          <p:cNvSpPr txBox="1"/>
          <p:nvPr/>
        </p:nvSpPr>
        <p:spPr>
          <a:xfrm>
            <a:off x="8643884" y="1292331"/>
            <a:ext cx="2126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</a:p>
          <a:p>
            <a:endParaRPr lang="en-US" altLang="zh-CN" dirty="0"/>
          </a:p>
          <a:p>
            <a:r>
              <a:rPr lang="zh-CN" altLang="en-US" dirty="0"/>
              <a:t>爬虫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AD1A00-DB12-4589-A604-08197079D7B7}"/>
              </a:ext>
            </a:extLst>
          </p:cNvPr>
          <p:cNvSpPr txBox="1"/>
          <p:nvPr/>
        </p:nvSpPr>
        <p:spPr>
          <a:xfrm>
            <a:off x="4951623" y="3861938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对未来早有规划</a:t>
            </a:r>
          </a:p>
        </p:txBody>
      </p:sp>
    </p:spTree>
    <p:extLst>
      <p:ext uri="{BB962C8B-B14F-4D97-AF65-F5344CB8AC3E}">
        <p14:creationId xmlns:p14="http://schemas.microsoft.com/office/powerpoint/2010/main" val="381077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208" y="285750"/>
            <a:ext cx="11629747" cy="628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675579" y="2923739"/>
            <a:ext cx="2840842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121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772</Words>
  <Application>Microsoft Office PowerPoint</Application>
  <PresentationFormat>宽屏</PresentationFormat>
  <Paragraphs>83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华文细黑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Flint Zhao</dc:creator>
  <cp:lastModifiedBy>Flint Zhao</cp:lastModifiedBy>
  <cp:revision>336</cp:revision>
  <dcterms:created xsi:type="dcterms:W3CDTF">2015-11-27T08:18:49Z</dcterms:created>
  <dcterms:modified xsi:type="dcterms:W3CDTF">2017-07-26T18:38:02Z</dcterms:modified>
</cp:coreProperties>
</file>