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9"/>
  </p:notesMasterIdLst>
  <p:sldIdLst>
    <p:sldId id="2689" r:id="rId2"/>
    <p:sldId id="2718" r:id="rId3"/>
    <p:sldId id="2719" r:id="rId4"/>
    <p:sldId id="2726" r:id="rId5"/>
    <p:sldId id="2725" r:id="rId6"/>
    <p:sldId id="2727" r:id="rId7"/>
    <p:sldId id="2723" r:id="rId8"/>
  </p:sldIdLst>
  <p:sldSz cx="12858750" cy="723265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859"/>
    <a:srgbClr val="008C8A"/>
    <a:srgbClr val="005D40"/>
    <a:srgbClr val="F29548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4" autoAdjust="0"/>
    <p:restoredTop sz="92986" autoAdjust="0"/>
  </p:normalViewPr>
  <p:slideViewPr>
    <p:cSldViewPr>
      <p:cViewPr varScale="1">
        <p:scale>
          <a:sx n="69" d="100"/>
          <a:sy n="69" d="100"/>
        </p:scale>
        <p:origin x="96" y="216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5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8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2017/7/27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27/07/2017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85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学期总结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51894" y="3872686"/>
            <a:ext cx="6154962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2017 </a:t>
            </a:r>
            <a:r>
              <a:rPr lang="en-US" altLang="zh-CN" sz="155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summary</a:t>
            </a:r>
            <a:endParaRPr lang="zh-CN" altLang="en-US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郭天翼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682526" y="2812836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13351" y="2725416"/>
            <a:ext cx="3331046" cy="5062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完成了毕业论文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682526" y="3682352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13351" y="3619907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进行项目开发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完成了</a:t>
            </a: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毕业论文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008103" y="2506360"/>
            <a:ext cx="2061462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ork 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076846" y="4733564"/>
            <a:ext cx="4680520" cy="469521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三四月份：准备工作与论文撰写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7804315" y="4733564"/>
            <a:ext cx="3278144" cy="469521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五月份：准备论文答辩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33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</a:t>
            </a:r>
            <a:endParaRPr lang="en-US" sz="3375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/>
            <a:r>
              <a:rPr lang="zh-CN" altLang="en-US" sz="7593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项目开发</a:t>
            </a:r>
            <a:endParaRPr lang="zh-CN" altLang="en-US" sz="7593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008102" y="2506360"/>
            <a:ext cx="2061462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Work </a:t>
            </a:r>
            <a:r>
              <a:rPr lang="en-US" sz="2002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summary</a:t>
            </a:r>
            <a:endParaRPr lang="zh-CN" altLang="en-US" sz="2002" dirty="0">
              <a:solidFill>
                <a:schemeClr val="accent1"/>
              </a:solidFill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53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926379" y="2580571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应急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42803" y="2970230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情报项目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40" idx="4"/>
          </p:cNvCxnSpPr>
          <p:nvPr/>
        </p:nvCxnSpPr>
        <p:spPr>
          <a:xfrm flipH="1">
            <a:off x="0" y="3435495"/>
            <a:ext cx="535384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1" idx="4"/>
          </p:cNvCxnSpPr>
          <p:nvPr/>
        </p:nvCxnSpPr>
        <p:spPr>
          <a:xfrm flipH="1">
            <a:off x="1" y="3825154"/>
            <a:ext cx="9170264" cy="0"/>
          </a:xfrm>
          <a:prstGeom prst="line">
            <a:avLst/>
          </a:prstGeom>
          <a:ln w="139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630235" y="4273569"/>
            <a:ext cx="854924" cy="854924"/>
          </a:xfrm>
          <a:prstGeom prst="ellipse">
            <a:avLst/>
          </a:prstGeom>
          <a:solidFill>
            <a:schemeClr val="bg1"/>
          </a:solidFill>
          <a:ln w="139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新洲项目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6" name="Straight Connector 75"/>
          <p:cNvCxnSpPr>
            <a:stCxn id="75" idx="0"/>
          </p:cNvCxnSpPr>
          <p:nvPr/>
        </p:nvCxnSpPr>
        <p:spPr>
          <a:xfrm flipH="1">
            <a:off x="0" y="4273569"/>
            <a:ext cx="4057697" cy="0"/>
          </a:xfrm>
          <a:prstGeom prst="line">
            <a:avLst/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2708260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参加的开发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731157"/>
            <a:ext cx="1566922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Development Group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7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52851" y="4719130"/>
            <a:ext cx="53530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郭天翼</a:t>
            </a:r>
            <a:endParaRPr lang="zh-CN" altLang="en-US" sz="11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701721" y="1263247"/>
            <a:ext cx="34553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自定义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Roboto</vt:lpstr>
      <vt:lpstr>宋体</vt:lpstr>
      <vt:lpstr>微软雅黑</vt:lpstr>
      <vt:lpstr>Arial</vt:lpstr>
      <vt:lpstr>Calibri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蓝灰商务</dc:title>
  <dc:creator/>
  <cp:keywords>第一PPT www.1ppt.com</cp:keywords>
  <cp:lastModifiedBy/>
  <cp:revision>1</cp:revision>
  <dcterms:created xsi:type="dcterms:W3CDTF">2016-09-17T14:53:56Z</dcterms:created>
  <dcterms:modified xsi:type="dcterms:W3CDTF">2017-07-27T01:12:46Z</dcterms:modified>
</cp:coreProperties>
</file>