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02" autoAdjust="0"/>
  </p:normalViewPr>
  <p:slideViewPr>
    <p:cSldViewPr snapToGrid="0">
      <p:cViewPr varScale="1">
        <p:scale>
          <a:sx n="99" d="100"/>
          <a:sy n="99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E774-ECF2-4087-BDCE-2F02A587F3D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E3F4-3B9A-4B64-ACB7-418B0934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这学期都在写实验跑实验，所以遇到了一些实验相关的问题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E3F4-3B9A-4B64-ACB7-418B0934B3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3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这学期还是做应用，对模型本质还不是特别理解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E3F4-3B9A-4B64-ACB7-418B0934B3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562A-D133-4190-B098-1B185FB60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学期总结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25FA2-155D-47ED-9E46-5C60A9814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韩玮光</a:t>
            </a:r>
          </a:p>
        </p:txBody>
      </p:sp>
    </p:spTree>
    <p:extLst>
      <p:ext uri="{BB962C8B-B14F-4D97-AF65-F5344CB8AC3E}">
        <p14:creationId xmlns:p14="http://schemas.microsoft.com/office/powerpoint/2010/main" val="14639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3437C-8B6D-454A-9033-77BDD9C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本学期工作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F7120-1A42-4720-9BED-6C79F7BB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诗歌生成（文本生成）想了一个</a:t>
            </a:r>
            <a:r>
              <a:rPr lang="en-US" altLang="zh-CN" dirty="0"/>
              <a:t>idea</a:t>
            </a:r>
            <a:r>
              <a:rPr lang="zh-CN" altLang="en-US" dirty="0"/>
              <a:t>，还没有实验</a:t>
            </a:r>
            <a:endParaRPr lang="en-US" altLang="zh-CN" dirty="0"/>
          </a:p>
          <a:p>
            <a:r>
              <a:rPr lang="zh-CN" altLang="en-US" dirty="0"/>
              <a:t>了解机器阅读理解目前进展</a:t>
            </a:r>
            <a:endParaRPr lang="en-US" altLang="zh-CN" dirty="0"/>
          </a:p>
          <a:p>
            <a:r>
              <a:rPr lang="zh-CN" altLang="en-US" dirty="0"/>
              <a:t>参加</a:t>
            </a:r>
            <a:r>
              <a:rPr lang="en-US" altLang="zh-CN" dirty="0"/>
              <a:t>CMRC2017</a:t>
            </a:r>
            <a:r>
              <a:rPr lang="zh-CN" altLang="en-US" dirty="0"/>
              <a:t>比赛，实现并修改了</a:t>
            </a:r>
            <a:r>
              <a:rPr lang="en-US" altLang="zh-CN" dirty="0"/>
              <a:t>r-net</a:t>
            </a:r>
            <a:r>
              <a:rPr lang="zh-CN" altLang="en-US" dirty="0"/>
              <a:t>模型，仍然在调参中</a:t>
            </a:r>
            <a:endParaRPr lang="en-US" altLang="zh-CN" dirty="0"/>
          </a:p>
          <a:p>
            <a:r>
              <a:rPr lang="zh-CN" altLang="en-US" dirty="0"/>
              <a:t>实验室设备采购与维修</a:t>
            </a:r>
            <a:endParaRPr lang="en-US" altLang="zh-CN" dirty="0"/>
          </a:p>
          <a:p>
            <a:r>
              <a:rPr lang="zh-CN" altLang="en-US" dirty="0"/>
              <a:t>初步了解强化学习和无监督学习（</a:t>
            </a:r>
            <a:r>
              <a:rPr lang="en-US" altLang="zh-CN" dirty="0"/>
              <a:t>VAE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1638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3437C-8B6D-454A-9033-77BDD9C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F7120-1A42-4720-9BED-6C79F7BB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论文阅读不够多，还不能诊断模型哪个位置出现问题，是因为什么原因影响了最终准确率的提升，应该多学习别人如何诊断模型哪些地方有问题，改进之后能够提升效果</a:t>
            </a:r>
            <a:endParaRPr lang="en-US" altLang="zh-CN" dirty="0"/>
          </a:p>
          <a:p>
            <a:r>
              <a:rPr lang="zh-CN" altLang="en-US" dirty="0"/>
              <a:t>复现论文的时候遇到了很多论文中没有提到的细节问题，需要多看看别人写的论文实现，看看别人都是如何处理这些问题的</a:t>
            </a:r>
            <a:endParaRPr lang="en-US" altLang="zh-CN" dirty="0"/>
          </a:p>
          <a:p>
            <a:r>
              <a:rPr lang="zh-CN" altLang="en-US" dirty="0"/>
              <a:t>如果论文没有代码，复现论文之后应该将自己的结果先和论文中的任务进行比对，达到了</a:t>
            </a:r>
            <a:r>
              <a:rPr lang="en-US" altLang="zh-CN" dirty="0"/>
              <a:t>state of</a:t>
            </a:r>
            <a:r>
              <a:rPr lang="zh-CN" altLang="en-US" dirty="0"/>
              <a:t> </a:t>
            </a:r>
            <a:r>
              <a:rPr lang="en-US" altLang="zh-CN" dirty="0"/>
              <a:t>art</a:t>
            </a:r>
            <a:r>
              <a:rPr lang="zh-CN" altLang="en-US" dirty="0"/>
              <a:t>之后，再在这个基础上进行改进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73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3437C-8B6D-454A-9033-77BDD9C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下学期计划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F7120-1A42-4720-9BED-6C79F7BB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实现诗歌生成的</a:t>
            </a:r>
            <a:r>
              <a:rPr lang="en-US" altLang="zh-CN" dirty="0"/>
              <a:t>idea</a:t>
            </a:r>
          </a:p>
          <a:p>
            <a:r>
              <a:rPr lang="zh-CN" altLang="en-US" dirty="0"/>
              <a:t>结合</a:t>
            </a:r>
            <a:r>
              <a:rPr lang="en-US" altLang="zh-CN" dirty="0"/>
              <a:t>GAN</a:t>
            </a:r>
            <a:r>
              <a:rPr lang="zh-CN" altLang="en-US" dirty="0"/>
              <a:t>、强化学习，改进阅读理解的模型</a:t>
            </a:r>
            <a:endParaRPr lang="en-US" altLang="zh-CN" dirty="0"/>
          </a:p>
          <a:p>
            <a:r>
              <a:rPr lang="zh-CN" altLang="en-US" dirty="0"/>
              <a:t>跟踪研究热点，多看一些深入理解模型的论文，学习如何进行调参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9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562A-D133-4190-B098-1B185FB60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787562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238</Words>
  <Application>Microsoft Office PowerPoint</Application>
  <PresentationFormat>宽屏</PresentationFormat>
  <Paragraphs>21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幼圆</vt:lpstr>
      <vt:lpstr>Arial</vt:lpstr>
      <vt:lpstr>Century Gothic</vt:lpstr>
      <vt:lpstr>Wingdings 3</vt:lpstr>
      <vt:lpstr>丝状</vt:lpstr>
      <vt:lpstr>学期总结</vt:lpstr>
      <vt:lpstr>本学期工作</vt:lpstr>
      <vt:lpstr>不足</vt:lpstr>
      <vt:lpstr>下学期计划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学期总结</dc:title>
  <dc:creator>韩玮光</dc:creator>
  <cp:lastModifiedBy>韩玮光</cp:lastModifiedBy>
  <cp:revision>3</cp:revision>
  <dcterms:created xsi:type="dcterms:W3CDTF">2017-07-26T13:14:23Z</dcterms:created>
  <dcterms:modified xsi:type="dcterms:W3CDTF">2017-07-26T13:38:33Z</dcterms:modified>
</cp:coreProperties>
</file>