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686" r:id="rId2"/>
    <p:sldId id="2687" r:id="rId3"/>
    <p:sldId id="2677" r:id="rId4"/>
    <p:sldId id="2626" r:id="rId5"/>
    <p:sldId id="2696" r:id="rId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6">
          <p15:clr>
            <a:srgbClr val="A4A3A4"/>
          </p15:clr>
        </p15:guide>
        <p15:guide id="2" pos="4050">
          <p15:clr>
            <a:srgbClr val="A4A3A4"/>
          </p15:clr>
        </p15:guide>
        <p15:guide id="3" pos="512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568"/>
    <a:srgbClr val="591F0E"/>
    <a:srgbClr val="725A41"/>
    <a:srgbClr val="ECCAC2"/>
    <a:srgbClr val="EED1CA"/>
    <a:srgbClr val="F1D8D2"/>
    <a:srgbClr val="BC3A61"/>
    <a:srgbClr val="124471"/>
    <a:srgbClr val="D6B1CB"/>
    <a:srgbClr val="F7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72" d="100"/>
          <a:sy n="72" d="100"/>
        </p:scale>
        <p:origin x="540" y="66"/>
      </p:cViewPr>
      <p:guideLst>
        <p:guide orient="horz" pos="736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1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5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3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0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5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51345" y="-16648"/>
            <a:ext cx="1942208" cy="1490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 l="29279" t="11171" r="45520" b="24115"/>
          <a:stretch>
            <a:fillRect/>
          </a:stretch>
        </p:blipFill>
        <p:spPr>
          <a:xfrm>
            <a:off x="9630125" y="-1105912"/>
            <a:ext cx="6687017" cy="96590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/>
          <a:srcRect l="47760" t="11172" r="27039" b="23119"/>
          <a:stretch>
            <a:fillRect/>
          </a:stretch>
        </p:blipFill>
        <p:spPr>
          <a:xfrm>
            <a:off x="-3470252" y="-1254510"/>
            <a:ext cx="6687017" cy="9807624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93039" y="2773817"/>
            <a:ext cx="60367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>
                <a:solidFill>
                  <a:srgbClr val="591F0E"/>
                </a:solidFill>
                <a:cs typeface="Arial" panose="020B0604020202020204" pitchFamily="34" charset="0"/>
              </a:rPr>
              <a:t>学习</a:t>
            </a:r>
            <a:r>
              <a:rPr lang="zh-CN" altLang="en-US" sz="5400" dirty="0" smtClean="0">
                <a:solidFill>
                  <a:srgbClr val="591F0E"/>
                </a:solidFill>
                <a:cs typeface="Arial" panose="020B0604020202020204" pitchFamily="34" charset="0"/>
              </a:rPr>
              <a:t>总结</a:t>
            </a:r>
            <a:endParaRPr lang="zh-CN" altLang="en-US" sz="5400" dirty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21589" y="5488533"/>
            <a:ext cx="6379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汇报人：魏春荣</a:t>
            </a:r>
            <a:endParaRPr lang="zh-CN" altLang="en-US" sz="1600" dirty="0">
              <a:solidFill>
                <a:srgbClr val="591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51345" y="-34057"/>
            <a:ext cx="3472566" cy="266429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10176" y="3981392"/>
            <a:ext cx="2695608" cy="769441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zh-CN" altLang="en-US" sz="44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基础学习</a:t>
            </a:r>
            <a:endParaRPr lang="zh-CN" altLang="en-US" sz="44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9095" y="3227647"/>
            <a:ext cx="1005403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en-US" altLang="zh-CN" sz="2000" dirty="0" smtClean="0">
                <a:solidFill>
                  <a:srgbClr val="591F0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PART1</a:t>
            </a:r>
            <a:endParaRPr lang="zh-CN" altLang="en-US" sz="2000" dirty="0">
              <a:solidFill>
                <a:srgbClr val="591F0E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21463" y="3974904"/>
            <a:ext cx="2441694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44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项目实践</a:t>
            </a:r>
            <a:endParaRPr lang="zh-CN" altLang="en-US" sz="44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2612" y="3027592"/>
            <a:ext cx="989758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dirty="0" smtClean="0">
                <a:solidFill>
                  <a:srgbClr val="591F0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PART2</a:t>
            </a:r>
            <a:endParaRPr lang="zh-CN" altLang="en-US" sz="2000" dirty="0">
              <a:solidFill>
                <a:srgbClr val="591F0E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0066780" y="4840461"/>
            <a:ext cx="2861617" cy="2448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1281182" y="3369324"/>
            <a:ext cx="905525" cy="6120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3138825">
            <a:off x="1439661" y="5153164"/>
            <a:ext cx="513024" cy="7164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812800" y="4419738"/>
            <a:ext cx="584155" cy="57615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>
            <a:off x="839098" y="6208613"/>
            <a:ext cx="467439" cy="315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spect="1"/>
          </p:cNvSpPr>
          <p:nvPr/>
        </p:nvSpPr>
        <p:spPr>
          <a:xfrm>
            <a:off x="1460823" y="1770084"/>
            <a:ext cx="955454" cy="972238"/>
          </a:xfrm>
          <a:prstGeom prst="ellipse">
            <a:avLst/>
          </a:prstGeom>
          <a:solidFill>
            <a:srgbClr val="F1D8D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60823" y="3484243"/>
            <a:ext cx="955454" cy="972238"/>
          </a:xfrm>
          <a:prstGeom prst="ellipse">
            <a:avLst/>
          </a:prstGeom>
          <a:solidFill>
            <a:srgbClr val="725A4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468843" y="5381820"/>
            <a:ext cx="981134" cy="972238"/>
          </a:xfrm>
          <a:prstGeom prst="ellipse">
            <a:avLst/>
          </a:prstGeom>
          <a:solidFill>
            <a:srgbClr val="F1D8D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3333031" y="18375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基础知识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3082481" y="3549277"/>
            <a:ext cx="21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学习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 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TextBox 24"/>
          <p:cNvSpPr txBox="1"/>
          <p:nvPr/>
        </p:nvSpPr>
        <p:spPr>
          <a:xfrm>
            <a:off x="3589511" y="5537207"/>
            <a:ext cx="113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书籍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25778" y="842671"/>
            <a:ext cx="2444900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32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、基础学习</a:t>
            </a:r>
            <a:endParaRPr lang="zh-CN" altLang="en-US" sz="32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1303" y="1837584"/>
            <a:ext cx="617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主要看了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核心技术卷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一，对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基础有一定的掌握，一些高级的应用方面只是处于了解的层次，比如多线程编程等还没有应用过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6389" y="3364612"/>
            <a:ext cx="62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主要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通过视频学习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ssh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框架，了解框架的运行原理和使用，具体更深层次的应用和理解还需要在实践中体会和查看更多资料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7327" y="5381820"/>
            <a:ext cx="6368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深入理解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jvm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对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jvm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内存管理机制、类加载机制等有了初步的理解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深入分析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：对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开发过程中涉及到的技术也有了初步的理解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42" grpId="0"/>
      <p:bldP spid="44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1445" y="2300385"/>
            <a:ext cx="4446740" cy="3482386"/>
            <a:chOff x="1591445" y="2300385"/>
            <a:chExt cx="4446740" cy="3482386"/>
          </a:xfrm>
        </p:grpSpPr>
        <p:sp>
          <p:nvSpPr>
            <p:cNvPr id="28675" name="MH_Other_2"/>
            <p:cNvSpPr/>
            <p:nvPr/>
          </p:nvSpPr>
          <p:spPr bwMode="auto">
            <a:xfrm>
              <a:off x="1591445" y="2300385"/>
              <a:ext cx="3442206" cy="1875131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/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/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/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4722245" y="1922010"/>
            <a:ext cx="704849" cy="704849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0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sz="253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5701667" y="2770843"/>
            <a:ext cx="704848" cy="704848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0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sz="253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5698319" y="4468506"/>
            <a:ext cx="704848" cy="706523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0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sz="253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4688760" y="5452950"/>
            <a:ext cx="704849" cy="704848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0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sz="253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22865" y="2706690"/>
            <a:ext cx="1970812" cy="2848226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rgbClr val="725A41"/>
          </a:solidFill>
          <a:ln>
            <a:noFill/>
          </a:ln>
        </p:spPr>
        <p:txBody>
          <a:bodyPr lIns="0" tIns="0" rIns="113847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洲智慧</a:t>
            </a:r>
            <a:endParaRPr lang="en-US" altLang="zh-CN" sz="2400" dirty="0" smtClean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latinLnBrk="1" hangingPunct="1"/>
            <a:r>
              <a:rPr lang="zh-CN" altLang="en-US" sz="24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旅游网站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015977" y="1956838"/>
            <a:ext cx="6030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项目开发中代码管理和团队合作是很重要的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715133" y="4573997"/>
            <a:ext cx="5618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熟悉了网站开发中前后台数据交互的基本流程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6601848" y="2570277"/>
            <a:ext cx="6020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对项目的整体架构不是很清楚，开发的时候也只是用写好的框架来编写，项目中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的比较多，感觉之前学的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知识好像没用上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5733926" y="5782771"/>
            <a:ext cx="6096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学习了一下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oracle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数据库的基本知识和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25778" y="842671"/>
            <a:ext cx="2444900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32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、项目实践</a:t>
            </a:r>
            <a:endParaRPr lang="zh-CN" altLang="en-US" sz="32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7" grpId="0" animBg="1"/>
      <p:bldP spid="28688" grpId="0" animBg="1"/>
      <p:bldP spid="28689" grpId="0" animBg="1"/>
      <p:bldP spid="21" grpId="0"/>
      <p:bldP spid="23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 l="29279" t="11171" r="45520" b="24115"/>
          <a:stretch>
            <a:fillRect/>
          </a:stretch>
        </p:blipFill>
        <p:spPr>
          <a:xfrm>
            <a:off x="9630125" y="-1105912"/>
            <a:ext cx="6687017" cy="96590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/>
          <a:srcRect l="47760" t="11172" r="27039" b="23119"/>
          <a:stretch>
            <a:fillRect/>
          </a:stretch>
        </p:blipFill>
        <p:spPr>
          <a:xfrm>
            <a:off x="-3470252" y="-1254510"/>
            <a:ext cx="6687017" cy="9807624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409950" y="2942587"/>
            <a:ext cx="600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 smtClean="0">
                <a:solidFill>
                  <a:srgbClr val="591F0E"/>
                </a:solidFill>
                <a:cs typeface="Arial" panose="020B0604020202020204" pitchFamily="34" charset="0"/>
              </a:rPr>
              <a:t>谢谢聆听</a:t>
            </a:r>
            <a:endParaRPr lang="en-US" altLang="zh-CN" sz="5400" dirty="0" smtClean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221589" y="5488533"/>
            <a:ext cx="6379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b="1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汇报人：魏春荣</a:t>
            </a:r>
            <a:endParaRPr lang="zh-CN" altLang="en-US" sz="1600" dirty="0">
              <a:solidFill>
                <a:srgbClr val="591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自定义</PresentationFormat>
  <Paragraphs>35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Gungsuh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清新桃花</dc:title>
  <dc:creator/>
  <cp:keywords>ppt模板</cp:keywords>
  <cp:lastModifiedBy/>
  <cp:revision>2</cp:revision>
  <dcterms:created xsi:type="dcterms:W3CDTF">2016-09-17T14:09:00Z</dcterms:created>
  <dcterms:modified xsi:type="dcterms:W3CDTF">2017-07-27T00:58:55Z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