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87" r:id="rId4"/>
    <p:sldId id="289" r:id="rId5"/>
    <p:sldId id="274" r:id="rId6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011" autoAdjust="0"/>
  </p:normalViewPr>
  <p:slideViewPr>
    <p:cSldViewPr>
      <p:cViewPr varScale="1">
        <p:scale>
          <a:sx n="60" d="100"/>
          <a:sy n="60" d="100"/>
        </p:scale>
        <p:origin x="2514" y="6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第一部分是这个学期所做的主要工作</a:t>
            </a:r>
            <a:endParaRPr lang="en-US" altLang="zh-CN" sz="1800" dirty="0"/>
          </a:p>
          <a:p>
            <a:r>
              <a:rPr lang="zh-CN" altLang="en-US" sz="1800" dirty="0"/>
              <a:t>这个学期所参与的项目有三个，第一个是机场接警系统，首先是写了一个数据接口，第三方可以通过调用这个接口来获取机场的接警记录，然后再对这些记录进行可视化；其次是修复甲方字测试后发现的一些</a:t>
            </a:r>
            <a:r>
              <a:rPr lang="en-US" altLang="zh-CN" sz="1800" dirty="0"/>
              <a:t>bug</a:t>
            </a:r>
            <a:r>
              <a:rPr lang="zh-CN" altLang="en-US" sz="1800" dirty="0"/>
              <a:t>以及实现了甲方的一些改动要求，第三是完成了接警项目的数据库文档和技术说明文档的编写</a:t>
            </a:r>
            <a:endParaRPr lang="en-US" altLang="zh-CN" sz="1800" dirty="0"/>
          </a:p>
          <a:p>
            <a:r>
              <a:rPr lang="zh-CN" altLang="en-US" sz="1800" dirty="0"/>
              <a:t>第二个项目是网络舆情监控项目，我在项目中完成了不良信息监测模块的开发、测试、维护工作，这个模块的主要功能是判断网站是否属于不良网站，然后将审核确定为不良网站的记录通过邮件发送给相应的负责人。此外还负责对监测到的不良网站的人工审核。</a:t>
            </a:r>
            <a:endParaRPr lang="en-US" altLang="zh-CN" sz="1800" dirty="0"/>
          </a:p>
          <a:p>
            <a:r>
              <a:rPr lang="zh-CN" altLang="en-US" sz="1800" dirty="0"/>
              <a:t>最后是一月做的图像识别的项目，目前完成了最初版的</a:t>
            </a:r>
            <a:r>
              <a:rPr lang="en-US" altLang="zh-CN" sz="1800" dirty="0"/>
              <a:t>demo</a:t>
            </a:r>
            <a:r>
              <a:rPr lang="zh-CN" altLang="en-US" sz="1800" dirty="0"/>
              <a:t>，检测钢筋数量的误差大概在</a:t>
            </a:r>
            <a:r>
              <a:rPr lang="en-US" altLang="zh-CN" sz="1800" dirty="0"/>
              <a:t>3.3%</a:t>
            </a:r>
            <a:r>
              <a:rPr lang="zh-CN" altLang="en-US" sz="1800" dirty="0"/>
              <a:t>左右，后续还有很大的优化提升空间。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2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第二部分是这个学期的收获</a:t>
            </a:r>
            <a:endParaRPr lang="en-US" altLang="zh-CN" dirty="0"/>
          </a:p>
          <a:p>
            <a:r>
              <a:rPr lang="zh-CN" altLang="en-US" dirty="0"/>
              <a:t>首先是技术储备的提升，语言方面，从零开始，边学边用，逐渐掌握了</a:t>
            </a:r>
            <a:r>
              <a:rPr lang="en-US" altLang="zh-CN" dirty="0"/>
              <a:t>python</a:t>
            </a:r>
            <a:r>
              <a:rPr lang="zh-CN" altLang="en-US" dirty="0"/>
              <a:t>的大多数语法和特性，数据库方面则是学会了使用</a:t>
            </a:r>
            <a:r>
              <a:rPr lang="en-US" altLang="zh-CN" dirty="0"/>
              <a:t>MongoDB</a:t>
            </a:r>
            <a:r>
              <a:rPr lang="zh-CN" altLang="en-US" dirty="0"/>
              <a:t>和</a:t>
            </a:r>
            <a:r>
              <a:rPr lang="en-US" altLang="zh-CN" dirty="0" err="1"/>
              <a:t>Redis</a:t>
            </a:r>
            <a:r>
              <a:rPr lang="zh-CN" altLang="en-US" dirty="0"/>
              <a:t>两个数据库，最后是掌握了两个运维工具，</a:t>
            </a:r>
            <a:r>
              <a:rPr lang="en-US" altLang="zh-CN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Supervisor</a:t>
            </a:r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可以方便的查看和管理进程运行状态，</a:t>
            </a:r>
            <a:r>
              <a:rPr lang="en-US" altLang="zh-CN" sz="12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Prometheus+Grafana</a:t>
            </a:r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则检测到了</a:t>
            </a:r>
            <a:r>
              <a:rPr lang="en-US" altLang="zh-CN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CPU</a:t>
            </a:r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使用率不正常，才发现被黑客攻击了。</a:t>
            </a:r>
            <a:endParaRPr lang="en-US" altLang="zh-CN" sz="12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第二就是全程参与了舆情项目的开发，对项目工程的结构化以及分工合作有了更深的理解。</a:t>
            </a:r>
            <a:endParaRPr lang="en-US" altLang="zh-CN" sz="12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最后是对图像识别领域有一个基本的了解，在解决数钢筋的问题中也接触和学习了许多的</a:t>
            </a:r>
            <a:r>
              <a:rPr lang="zh-CN" altLang="en-US" sz="12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算法，解决这个问题的过程是</a:t>
            </a:r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一个很好的学习</a:t>
            </a:r>
            <a:r>
              <a:rPr lang="zh-CN" altLang="en-US" sz="12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算法的机会。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4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796681" y="2882957"/>
            <a:ext cx="4075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2017-2018</a:t>
            </a:r>
          </a:p>
          <a:p>
            <a:pPr algn="ctr"/>
            <a:r>
              <a:rPr lang="zh-CN" altLang="en-US" sz="4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第一学期总结</a:t>
            </a: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871070" y="4711651"/>
            <a:ext cx="1944216" cy="4320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倪钢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006974" y="2263380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7175326" y="2243602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2698" y="2636912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机场接警系统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1.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可视化对接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2.Bug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修复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3.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参与了文档的编写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7054" y="2636912"/>
            <a:ext cx="295232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网络舆情监控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1.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负责完成不良信息监测模块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2.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负责对监测到不良信息的人工审核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1410" y="263691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图像识别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完成监测钢筋数量的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demo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7679382" y="2739408"/>
            <a:ext cx="0" cy="204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39022" y="2739408"/>
            <a:ext cx="0" cy="20406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9">
            <a:extLst>
              <a:ext uri="{FF2B5EF4-FFF2-40B4-BE49-F238E27FC236}">
                <a16:creationId xmlns:a16="http://schemas.microsoft.com/office/drawing/2014/main" id="{054319EB-4702-47C3-B633-9C6BF0CC4123}"/>
              </a:ext>
            </a:extLst>
          </p:cNvPr>
          <p:cNvSpPr txBox="1"/>
          <p:nvPr/>
        </p:nvSpPr>
        <p:spPr>
          <a:xfrm>
            <a:off x="2422798" y="206084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293" name="TextBox 9">
            <a:extLst>
              <a:ext uri="{FF2B5EF4-FFF2-40B4-BE49-F238E27FC236}">
                <a16:creationId xmlns:a16="http://schemas.microsoft.com/office/drawing/2014/main" id="{82D6607C-AAD7-43DD-90BB-F07CD8197BC8}"/>
              </a:ext>
            </a:extLst>
          </p:cNvPr>
          <p:cNvSpPr txBox="1"/>
          <p:nvPr/>
        </p:nvSpPr>
        <p:spPr>
          <a:xfrm>
            <a:off x="5447134" y="206084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294" name="TextBox 9">
            <a:extLst>
              <a:ext uri="{FF2B5EF4-FFF2-40B4-BE49-F238E27FC236}">
                <a16:creationId xmlns:a16="http://schemas.microsoft.com/office/drawing/2014/main" id="{D5959AC2-3C33-496E-A9FE-7F0625A5371D}"/>
              </a:ext>
            </a:extLst>
          </p:cNvPr>
          <p:cNvSpPr txBox="1"/>
          <p:nvPr/>
        </p:nvSpPr>
        <p:spPr>
          <a:xfrm>
            <a:off x="8903518" y="206084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2437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8">
            <a:extLst>
              <a:ext uri="{FF2B5EF4-FFF2-40B4-BE49-F238E27FC236}">
                <a16:creationId xmlns:a16="http://schemas.microsoft.com/office/drawing/2014/main" id="{8EC7FE10-325A-482D-BCD7-4149BE2E6DC0}"/>
              </a:ext>
            </a:extLst>
          </p:cNvPr>
          <p:cNvSpPr txBox="1"/>
          <p:nvPr/>
        </p:nvSpPr>
        <p:spPr>
          <a:xfrm>
            <a:off x="1902569" y="1079758"/>
            <a:ext cx="7920880" cy="424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1.</a:t>
            </a: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通过开发舆情监控系统，扩充了自己的技术栈，具体学习的技术如下：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	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语言：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	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数据库：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MongoDB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、</a:t>
            </a:r>
            <a:r>
              <a:rPr lang="en-US" altLang="zh-CN" sz="14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Redis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	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运维工具：</a:t>
            </a:r>
            <a:r>
              <a:rPr lang="en-US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Supervisor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（进程管理）、</a:t>
            </a:r>
            <a:r>
              <a:rPr lang="en-US" altLang="zh-CN" sz="14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Prometheus+Grafana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（服务器状态监控）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2.</a:t>
            </a: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完整了经历了舆情监控系统的整个开发过程，对项目开发的流程有一个直观、清晰的认识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3.</a:t>
            </a: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掌握了使用</a:t>
            </a:r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OpenCV</a:t>
            </a: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进行图像处理的一些基本操作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8">
            <a:extLst>
              <a:ext uri="{FF2B5EF4-FFF2-40B4-BE49-F238E27FC236}">
                <a16:creationId xmlns:a16="http://schemas.microsoft.com/office/drawing/2014/main" id="{8EC7FE10-325A-482D-BCD7-4149BE2E6DC0}"/>
              </a:ext>
            </a:extLst>
          </p:cNvPr>
          <p:cNvSpPr txBox="1"/>
          <p:nvPr/>
        </p:nvSpPr>
        <p:spPr>
          <a:xfrm>
            <a:off x="1846734" y="1928589"/>
            <a:ext cx="792088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1.</a:t>
            </a: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在假期继续完善图像识别的</a:t>
            </a:r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demo</a:t>
            </a: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，降低误差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2.</a:t>
            </a: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技术栈缺一门静态语言，计划利用假期和开学后的时间系统的学习</a:t>
            </a:r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JAVA</a:t>
            </a:r>
          </a:p>
          <a:p>
            <a:pPr>
              <a:lnSpc>
                <a:spcPct val="150000"/>
              </a:lnSpc>
            </a:pP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3.</a:t>
            </a: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之前一直做的都是后台和客户端相关的内容，所以计划下学期学习和参与</a:t>
            </a:r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web</a:t>
            </a:r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开发项目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2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151228"/>
            <a:chOff x="3862958" y="1655787"/>
            <a:chExt cx="3816424" cy="3151228"/>
          </a:xfrm>
        </p:grpSpPr>
        <p:sp>
          <p:nvSpPr>
            <p:cNvPr id="3" name="TextBox 2"/>
            <p:cNvSpPr txBox="1"/>
            <p:nvPr/>
          </p:nvSpPr>
          <p:spPr>
            <a:xfrm>
              <a:off x="4186994" y="3024497"/>
              <a:ext cx="3302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THANKS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516</Words>
  <Application>Microsoft Office PowerPoint</Application>
  <PresentationFormat>自定义</PresentationFormat>
  <Paragraphs>45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Open Sans</vt:lpstr>
      <vt:lpstr>汉仪大圣体简</vt:lpstr>
      <vt:lpstr>宋体</vt:lpstr>
      <vt:lpstr>微软雅黑</vt:lpstr>
      <vt:lpstr>微软雅黑 Light</vt:lpstr>
      <vt:lpstr>造字工房尚雅体演示版常规体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Windows 用户</cp:lastModifiedBy>
  <cp:revision>78</cp:revision>
  <dcterms:modified xsi:type="dcterms:W3CDTF">2018-02-02T09:38:22Z</dcterms:modified>
</cp:coreProperties>
</file>