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7" r:id="rId2"/>
    <p:sldId id="507" r:id="rId3"/>
    <p:sldId id="508" r:id="rId4"/>
  </p:sldIdLst>
  <p:sldSz cx="12193588" cy="6858000"/>
  <p:notesSz cx="6858000" cy="9144000"/>
  <p:custDataLst>
    <p:tags r:id="rId7"/>
  </p:custDataLst>
  <p:defaultTextStyle>
    <a:defPPr>
      <a:defRPr lang="zh-CN"/>
    </a:defPPr>
    <a:lvl1pPr marL="0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C9A"/>
    <a:srgbClr val="3574A0"/>
    <a:srgbClr val="F1F1F1"/>
    <a:srgbClr val="E9E9E9"/>
    <a:srgbClr val="E93F30"/>
    <a:srgbClr val="626262"/>
    <a:srgbClr val="00BBFE"/>
    <a:srgbClr val="14CFB0"/>
    <a:srgbClr val="DCDCDC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 autoAdjust="0"/>
    <p:restoredTop sz="86384" autoAdjust="0"/>
  </p:normalViewPr>
  <p:slideViewPr>
    <p:cSldViewPr>
      <p:cViewPr varScale="1">
        <p:scale>
          <a:sx n="99" d="100"/>
          <a:sy n="99" d="100"/>
        </p:scale>
        <p:origin x="1146" y="84"/>
      </p:cViewPr>
      <p:guideLst>
        <p:guide orient="horz" pos="2115"/>
        <p:guide pos="3840"/>
      </p:guideLst>
    </p:cSldViewPr>
  </p:slideViewPr>
  <p:outlineViewPr>
    <p:cViewPr>
      <p:scale>
        <a:sx n="100" d="100"/>
        <a:sy n="100" d="100"/>
      </p:scale>
      <p:origin x="0" y="-10602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24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FF50CF7-DE05-42FB-92BF-219047AE2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C8B15-9428-4434-B6D8-A48740494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B460E-AFCA-4A07-94D1-5182BDDCC505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33C440-795F-4829-8E16-156FA8D5E2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F0DB67-E483-49DB-B65E-367FEB6D1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73B43-BBEA-4AC2-A38B-E3DA9E650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05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25AC2B-765E-4D76-BEFC-1DFA59EE77C7}" type="datetimeFigureOut">
              <a:rPr lang="zh-CN" altLang="en-US" smtClean="0"/>
              <a:pPr/>
              <a:t>2018/2/2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992A23D-2E84-40F3-83EC-A04ED12AC24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97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61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630" algn="l" defTabSz="1219261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261" algn="l" defTabSz="1219261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891" algn="l" defTabSz="1219261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522" algn="l" defTabSz="1219261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8152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121926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298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2A23D-2E84-40F3-83EC-A04ED12AC2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4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9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6E8-6A48-4E97-9525-644DD04CCE4C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7728-8E1F-439A-92FD-E286EC42A1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51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3091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35403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7267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80" y="274639"/>
            <a:ext cx="10974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600201"/>
            <a:ext cx="109742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52176E8-6A48-4E97-9525-644DD04CCE4C}" type="datetimeFigureOut">
              <a:rPr lang="zh-CN" altLang="en-US" smtClean="0"/>
              <a:pPr/>
              <a:t>2018/2/2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4427728-8E1F-439A-92FD-E286EC42A1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35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6" r:id="rId4"/>
    <p:sldLayoutId id="2147483657" r:id="rId5"/>
  </p:sldLayoutIdLst>
  <p:transition spd="slow">
    <p:push dir="u"/>
  </p:transition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2708920"/>
            <a:ext cx="12193588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867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年终小总结</a:t>
            </a:r>
            <a:endParaRPr lang="zh-CN" altLang="en-US" sz="5867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4" name="Text Box 65">
            <a:extLst>
              <a:ext uri="{FF2B5EF4-FFF2-40B4-BE49-F238E27FC236}">
                <a16:creationId xmlns:a16="http://schemas.microsoft.com/office/drawing/2014/main" id="{02C6D6D0-05DD-4E48-88AA-F6ADE1FE0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671" y="5682834"/>
            <a:ext cx="18454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汇报人</a:t>
            </a:r>
            <a:r>
              <a:rPr lang="zh-CN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刘子东</a:t>
            </a:r>
            <a:endParaRPr lang="zh-CN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5D34C6D-913E-491F-AC2A-837D8B504164}"/>
              </a:ext>
            </a:extLst>
          </p:cNvPr>
          <p:cNvSpPr/>
          <p:nvPr/>
        </p:nvSpPr>
        <p:spPr>
          <a:xfrm>
            <a:off x="7248922" y="5586285"/>
            <a:ext cx="562430" cy="562430"/>
          </a:xfrm>
          <a:prstGeom prst="ellips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85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4.44444E-6 L 0.25908 4.44444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08 4.44444E-6 L 0.20505 -0.5854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xit" presetSubtype="3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10"/>
                            </p:stCondLst>
                            <p:childTnLst>
                              <p:par>
                                <p:cTn id="2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4" grpId="0" animBg="1"/>
      <p:bldP spid="4" grpId="1" animBg="1"/>
      <p:bldP spid="4" grpId="2" animBg="1"/>
      <p:bldP spid="4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7F34E7A-0D04-4298-B699-1108CE0546C0}"/>
              </a:ext>
            </a:extLst>
          </p:cNvPr>
          <p:cNvSpPr txBox="1"/>
          <p:nvPr/>
        </p:nvSpPr>
        <p:spPr>
          <a:xfrm>
            <a:off x="1276748" y="5358204"/>
            <a:ext cx="93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文档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:  36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篇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-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大约每周一篇文档         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PR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363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次 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-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大约每天一次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PR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697" y="404664"/>
            <a:ext cx="9257143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6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6500">
        <p14:prism/>
      </p:transition>
    </mc:Choice>
    <mc:Fallback xmlns="">
      <p:transition spd="slow" advClick="0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36469" y="2741690"/>
            <a:ext cx="7212056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67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祝大家狗年有鱼！</a:t>
            </a:r>
            <a:endParaRPr lang="zh-CN" altLang="en-US" sz="5867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82" y="2140967"/>
            <a:ext cx="1944216" cy="219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96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简约汇报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D4D4D"/>
      </a:accent1>
      <a:accent2>
        <a:srgbClr val="5F5F5F"/>
      </a:accent2>
      <a:accent3>
        <a:srgbClr val="808080"/>
      </a:accent3>
      <a:accent4>
        <a:srgbClr val="969696"/>
      </a:accent4>
      <a:accent5>
        <a:srgbClr val="B2B2B2"/>
      </a:accent5>
      <a:accent6>
        <a:srgbClr val="C6C6C6"/>
      </a:accent6>
      <a:hlink>
        <a:srgbClr val="4D4D4D"/>
      </a:hlink>
      <a:folHlink>
        <a:srgbClr val="BFBFBF"/>
      </a:folHlink>
    </a:clrScheme>
    <a:fontScheme name="自定义 5">
      <a:majorFont>
        <a:latin typeface="Arial"/>
        <a:ea typeface="幼圆"/>
        <a:cs typeface=""/>
      </a:majorFont>
      <a:minorFont>
        <a:latin typeface="Arial Unicode MS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D4D4D"/>
    </a:accent1>
    <a:accent2>
      <a:srgbClr val="5F5F5F"/>
    </a:accent2>
    <a:accent3>
      <a:srgbClr val="808080"/>
    </a:accent3>
    <a:accent4>
      <a:srgbClr val="969696"/>
    </a:accent4>
    <a:accent5>
      <a:srgbClr val="B2B2B2"/>
    </a:accent5>
    <a:accent6>
      <a:srgbClr val="C6C6C6"/>
    </a:accent6>
    <a:hlink>
      <a:srgbClr val="4D4D4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D4D4D"/>
    </a:accent1>
    <a:accent2>
      <a:srgbClr val="5F5F5F"/>
    </a:accent2>
    <a:accent3>
      <a:srgbClr val="808080"/>
    </a:accent3>
    <a:accent4>
      <a:srgbClr val="969696"/>
    </a:accent4>
    <a:accent5>
      <a:srgbClr val="B2B2B2"/>
    </a:accent5>
    <a:accent6>
      <a:srgbClr val="C6C6C6"/>
    </a:accent6>
    <a:hlink>
      <a:srgbClr val="4D4D4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51</Words>
  <Application>Microsoft Office PowerPoint</Application>
  <PresentationFormat>自定义</PresentationFormat>
  <Paragraphs>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思源黑体 CN Bold</vt:lpstr>
      <vt:lpstr>思源黑体 CN Light</vt:lpstr>
      <vt:lpstr>宋体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http://sdwm.org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yozo</dc:creator>
  <cp:lastModifiedBy>zidong liu</cp:lastModifiedBy>
  <cp:revision>520</cp:revision>
  <dcterms:created xsi:type="dcterms:W3CDTF">2015-10-09T08:54:14Z</dcterms:created>
  <dcterms:modified xsi:type="dcterms:W3CDTF">2018-02-02T07:13:41Z</dcterms:modified>
</cp:coreProperties>
</file>