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9" r:id="rId2"/>
    <p:sldId id="260" r:id="rId3"/>
    <p:sldId id="262" r:id="rId4"/>
    <p:sldId id="274" r:id="rId5"/>
    <p:sldId id="281" r:id="rId6"/>
    <p:sldId id="282" r:id="rId7"/>
    <p:sldId id="28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0"/>
    <p:restoredTop sz="94648"/>
  </p:normalViewPr>
  <p:slideViewPr>
    <p:cSldViewPr snapToGrid="0" snapToObjects="1">
      <p:cViewPr>
        <p:scale>
          <a:sx n="100" d="100"/>
          <a:sy n="100" d="100"/>
        </p:scale>
        <p:origin x="-966" y="-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38AD74-AC61-46F9-BF62-1C417BFC31FE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DE1DB-1923-4E0A-A432-D8D62D6283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026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DE1DB-1923-4E0A-A432-D8D62D6283B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853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63"/>
          <p:cNvSpPr>
            <a:spLocks noEditPoints="1"/>
          </p:cNvSpPr>
          <p:nvPr userDrawn="1"/>
        </p:nvSpPr>
        <p:spPr bwMode="auto">
          <a:xfrm rot="1658487">
            <a:off x="6583748" y="312642"/>
            <a:ext cx="773335" cy="770514"/>
          </a:xfrm>
          <a:custGeom>
            <a:avLst/>
            <a:gdLst>
              <a:gd name="T0" fmla="*/ 145 w 274"/>
              <a:gd name="T1" fmla="*/ 262 h 273"/>
              <a:gd name="T2" fmla="*/ 189 w 274"/>
              <a:gd name="T3" fmla="*/ 204 h 273"/>
              <a:gd name="T4" fmla="*/ 263 w 274"/>
              <a:gd name="T5" fmla="*/ 204 h 273"/>
              <a:gd name="T6" fmla="*/ 216 w 274"/>
              <a:gd name="T7" fmla="*/ 217 h 273"/>
              <a:gd name="T8" fmla="*/ 104 w 274"/>
              <a:gd name="T9" fmla="*/ 199 h 273"/>
              <a:gd name="T10" fmla="*/ 55 w 274"/>
              <a:gd name="T11" fmla="*/ 186 h 273"/>
              <a:gd name="T12" fmla="*/ 14 w 274"/>
              <a:gd name="T13" fmla="*/ 168 h 273"/>
              <a:gd name="T14" fmla="*/ 44 w 274"/>
              <a:gd name="T15" fmla="*/ 207 h 273"/>
              <a:gd name="T16" fmla="*/ 45 w 274"/>
              <a:gd name="T17" fmla="*/ 217 h 273"/>
              <a:gd name="T18" fmla="*/ 95 w 274"/>
              <a:gd name="T19" fmla="*/ 254 h 273"/>
              <a:gd name="T20" fmla="*/ 86 w 274"/>
              <a:gd name="T21" fmla="*/ 232 h 273"/>
              <a:gd name="T22" fmla="*/ 114 w 274"/>
              <a:gd name="T23" fmla="*/ 255 h 273"/>
              <a:gd name="T24" fmla="*/ 131 w 274"/>
              <a:gd name="T25" fmla="*/ 196 h 273"/>
              <a:gd name="T26" fmla="*/ 110 w 274"/>
              <a:gd name="T27" fmla="*/ 189 h 273"/>
              <a:gd name="T28" fmla="*/ 132 w 274"/>
              <a:gd name="T29" fmla="*/ 145 h 273"/>
              <a:gd name="T30" fmla="*/ 74 w 274"/>
              <a:gd name="T31" fmla="*/ 145 h 273"/>
              <a:gd name="T32" fmla="*/ 67 w 274"/>
              <a:gd name="T33" fmla="*/ 166 h 273"/>
              <a:gd name="T34" fmla="*/ 205 w 274"/>
              <a:gd name="T35" fmla="*/ 111 h 273"/>
              <a:gd name="T36" fmla="*/ 192 w 274"/>
              <a:gd name="T37" fmla="*/ 159 h 273"/>
              <a:gd name="T38" fmla="*/ 150 w 274"/>
              <a:gd name="T39" fmla="*/ 59 h 273"/>
              <a:gd name="T40" fmla="*/ 114 w 274"/>
              <a:gd name="T41" fmla="*/ 94 h 273"/>
              <a:gd name="T42" fmla="*/ 57 w 274"/>
              <a:gd name="T43" fmla="*/ 42 h 273"/>
              <a:gd name="T44" fmla="*/ 9 w 274"/>
              <a:gd name="T45" fmla="*/ 55 h 273"/>
              <a:gd name="T46" fmla="*/ 178 w 274"/>
              <a:gd name="T47" fmla="*/ 23 h 273"/>
              <a:gd name="T48" fmla="*/ 230 w 274"/>
              <a:gd name="T49" fmla="*/ 57 h 273"/>
              <a:gd name="T50" fmla="*/ 137 w 274"/>
              <a:gd name="T51" fmla="*/ 0 h 273"/>
              <a:gd name="T52" fmla="*/ 271 w 274"/>
              <a:gd name="T53" fmla="*/ 108 h 273"/>
              <a:gd name="T54" fmla="*/ 257 w 274"/>
              <a:gd name="T55" fmla="*/ 189 h 273"/>
              <a:gd name="T56" fmla="*/ 260 w 274"/>
              <a:gd name="T57" fmla="*/ 142 h 273"/>
              <a:gd name="T58" fmla="*/ 238 w 274"/>
              <a:gd name="T59" fmla="*/ 133 h 273"/>
              <a:gd name="T60" fmla="*/ 261 w 274"/>
              <a:gd name="T61" fmla="*/ 105 h 273"/>
              <a:gd name="T62" fmla="*/ 206 w 274"/>
              <a:gd name="T63" fmla="*/ 76 h 273"/>
              <a:gd name="T64" fmla="*/ 206 w 274"/>
              <a:gd name="T65" fmla="*/ 103 h 273"/>
              <a:gd name="T66" fmla="*/ 193 w 274"/>
              <a:gd name="T67" fmla="*/ 82 h 273"/>
              <a:gd name="T68" fmla="*/ 169 w 274"/>
              <a:gd name="T69" fmla="*/ 79 h 273"/>
              <a:gd name="T70" fmla="*/ 189 w 274"/>
              <a:gd name="T71" fmla="*/ 66 h 273"/>
              <a:gd name="T72" fmla="*/ 142 w 274"/>
              <a:gd name="T73" fmla="*/ 13 h 273"/>
              <a:gd name="T74" fmla="*/ 136 w 274"/>
              <a:gd name="T75" fmla="*/ 50 h 273"/>
              <a:gd name="T76" fmla="*/ 127 w 274"/>
              <a:gd name="T77" fmla="*/ 11 h 273"/>
              <a:gd name="T78" fmla="*/ 86 w 274"/>
              <a:gd name="T79" fmla="*/ 71 h 273"/>
              <a:gd name="T80" fmla="*/ 104 w 274"/>
              <a:gd name="T81" fmla="*/ 83 h 273"/>
              <a:gd name="T82" fmla="*/ 76 w 274"/>
              <a:gd name="T83" fmla="*/ 105 h 273"/>
              <a:gd name="T84" fmla="*/ 132 w 274"/>
              <a:gd name="T85" fmla="*/ 130 h 273"/>
              <a:gd name="T86" fmla="*/ 140 w 274"/>
              <a:gd name="T87" fmla="*/ 113 h 273"/>
              <a:gd name="T88" fmla="*/ 146 w 274"/>
              <a:gd name="T89" fmla="*/ 131 h 273"/>
              <a:gd name="T90" fmla="*/ 171 w 274"/>
              <a:gd name="T91" fmla="*/ 140 h 273"/>
              <a:gd name="T92" fmla="*/ 142 w 274"/>
              <a:gd name="T93" fmla="*/ 182 h 273"/>
              <a:gd name="T94" fmla="*/ 193 w 274"/>
              <a:gd name="T95" fmla="*/ 191 h 273"/>
              <a:gd name="T96" fmla="*/ 206 w 274"/>
              <a:gd name="T97" fmla="*/ 170 h 273"/>
              <a:gd name="T98" fmla="*/ 206 w 274"/>
              <a:gd name="T99" fmla="*/ 196 h 273"/>
              <a:gd name="T100" fmla="*/ 209 w 274"/>
              <a:gd name="T101" fmla="*/ 207 h 273"/>
              <a:gd name="T102" fmla="*/ 179 w 274"/>
              <a:gd name="T103" fmla="*/ 249 h 273"/>
              <a:gd name="T104" fmla="*/ 212 w 274"/>
              <a:gd name="T105" fmla="*/ 239 h 273"/>
              <a:gd name="T106" fmla="*/ 219 w 274"/>
              <a:gd name="T107" fmla="*/ 246 h 273"/>
              <a:gd name="T108" fmla="*/ 31 w 274"/>
              <a:gd name="T109" fmla="*/ 222 h 273"/>
              <a:gd name="T110" fmla="*/ 14 w 274"/>
              <a:gd name="T111" fmla="*/ 82 h 273"/>
              <a:gd name="T112" fmla="*/ 11 w 274"/>
              <a:gd name="T113" fmla="*/ 130 h 273"/>
              <a:gd name="T114" fmla="*/ 67 w 274"/>
              <a:gd name="T115" fmla="*/ 103 h 273"/>
              <a:gd name="T116" fmla="*/ 63 w 274"/>
              <a:gd name="T117" fmla="*/ 74 h 273"/>
              <a:gd name="T118" fmla="*/ 72 w 274"/>
              <a:gd name="T119" fmla="*/ 67 h 273"/>
              <a:gd name="T120" fmla="*/ 95 w 274"/>
              <a:gd name="T121" fmla="*/ 19 h 273"/>
              <a:gd name="T122" fmla="*/ 58 w 274"/>
              <a:gd name="T123" fmla="*/ 33 h 273"/>
              <a:gd name="T124" fmla="*/ 109 w 274"/>
              <a:gd name="T125" fmla="*/ 4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74" h="273">
                <a:moveTo>
                  <a:pt x="146" y="196"/>
                </a:moveTo>
                <a:lnTo>
                  <a:pt x="143" y="196"/>
                </a:lnTo>
                <a:lnTo>
                  <a:pt x="142" y="198"/>
                </a:lnTo>
                <a:lnTo>
                  <a:pt x="142" y="200"/>
                </a:lnTo>
                <a:lnTo>
                  <a:pt x="142" y="258"/>
                </a:lnTo>
                <a:lnTo>
                  <a:pt x="142" y="260"/>
                </a:lnTo>
                <a:lnTo>
                  <a:pt x="145" y="262"/>
                </a:lnTo>
                <a:lnTo>
                  <a:pt x="147" y="262"/>
                </a:lnTo>
                <a:lnTo>
                  <a:pt x="159" y="255"/>
                </a:lnTo>
                <a:lnTo>
                  <a:pt x="169" y="245"/>
                </a:lnTo>
                <a:lnTo>
                  <a:pt x="178" y="234"/>
                </a:lnTo>
                <a:lnTo>
                  <a:pt x="184" y="219"/>
                </a:lnTo>
                <a:lnTo>
                  <a:pt x="189" y="207"/>
                </a:lnTo>
                <a:lnTo>
                  <a:pt x="189" y="204"/>
                </a:lnTo>
                <a:lnTo>
                  <a:pt x="189" y="203"/>
                </a:lnTo>
                <a:lnTo>
                  <a:pt x="187" y="202"/>
                </a:lnTo>
                <a:lnTo>
                  <a:pt x="168" y="198"/>
                </a:lnTo>
                <a:lnTo>
                  <a:pt x="146" y="196"/>
                </a:lnTo>
                <a:close/>
                <a:moveTo>
                  <a:pt x="242" y="191"/>
                </a:moveTo>
                <a:lnTo>
                  <a:pt x="254" y="195"/>
                </a:lnTo>
                <a:lnTo>
                  <a:pt x="263" y="204"/>
                </a:lnTo>
                <a:lnTo>
                  <a:pt x="267" y="217"/>
                </a:lnTo>
                <a:lnTo>
                  <a:pt x="263" y="230"/>
                </a:lnTo>
                <a:lnTo>
                  <a:pt x="254" y="239"/>
                </a:lnTo>
                <a:lnTo>
                  <a:pt x="242" y="242"/>
                </a:lnTo>
                <a:lnTo>
                  <a:pt x="229" y="239"/>
                </a:lnTo>
                <a:lnTo>
                  <a:pt x="219" y="230"/>
                </a:lnTo>
                <a:lnTo>
                  <a:pt x="216" y="217"/>
                </a:lnTo>
                <a:lnTo>
                  <a:pt x="219" y="204"/>
                </a:lnTo>
                <a:lnTo>
                  <a:pt x="229" y="195"/>
                </a:lnTo>
                <a:lnTo>
                  <a:pt x="242" y="191"/>
                </a:lnTo>
                <a:close/>
                <a:moveTo>
                  <a:pt x="78" y="173"/>
                </a:moveTo>
                <a:lnTo>
                  <a:pt x="91" y="177"/>
                </a:lnTo>
                <a:lnTo>
                  <a:pt x="100" y="186"/>
                </a:lnTo>
                <a:lnTo>
                  <a:pt x="104" y="199"/>
                </a:lnTo>
                <a:lnTo>
                  <a:pt x="100" y="212"/>
                </a:lnTo>
                <a:lnTo>
                  <a:pt x="91" y="222"/>
                </a:lnTo>
                <a:lnTo>
                  <a:pt x="78" y="225"/>
                </a:lnTo>
                <a:lnTo>
                  <a:pt x="65" y="222"/>
                </a:lnTo>
                <a:lnTo>
                  <a:pt x="55" y="212"/>
                </a:lnTo>
                <a:lnTo>
                  <a:pt x="53" y="199"/>
                </a:lnTo>
                <a:lnTo>
                  <a:pt x="55" y="186"/>
                </a:lnTo>
                <a:lnTo>
                  <a:pt x="65" y="177"/>
                </a:lnTo>
                <a:lnTo>
                  <a:pt x="78" y="173"/>
                </a:lnTo>
                <a:close/>
                <a:moveTo>
                  <a:pt x="14" y="142"/>
                </a:moveTo>
                <a:lnTo>
                  <a:pt x="12" y="142"/>
                </a:lnTo>
                <a:lnTo>
                  <a:pt x="11" y="144"/>
                </a:lnTo>
                <a:lnTo>
                  <a:pt x="11" y="145"/>
                </a:lnTo>
                <a:lnTo>
                  <a:pt x="14" y="168"/>
                </a:lnTo>
                <a:lnTo>
                  <a:pt x="22" y="189"/>
                </a:lnTo>
                <a:lnTo>
                  <a:pt x="32" y="208"/>
                </a:lnTo>
                <a:lnTo>
                  <a:pt x="34" y="209"/>
                </a:lnTo>
                <a:lnTo>
                  <a:pt x="36" y="211"/>
                </a:lnTo>
                <a:lnTo>
                  <a:pt x="37" y="209"/>
                </a:lnTo>
                <a:lnTo>
                  <a:pt x="42" y="207"/>
                </a:lnTo>
                <a:lnTo>
                  <a:pt x="44" y="207"/>
                </a:lnTo>
                <a:lnTo>
                  <a:pt x="45" y="207"/>
                </a:lnTo>
                <a:lnTo>
                  <a:pt x="46" y="208"/>
                </a:lnTo>
                <a:lnTo>
                  <a:pt x="48" y="211"/>
                </a:lnTo>
                <a:lnTo>
                  <a:pt x="48" y="212"/>
                </a:lnTo>
                <a:lnTo>
                  <a:pt x="48" y="214"/>
                </a:lnTo>
                <a:lnTo>
                  <a:pt x="46" y="216"/>
                </a:lnTo>
                <a:lnTo>
                  <a:pt x="45" y="217"/>
                </a:lnTo>
                <a:lnTo>
                  <a:pt x="42" y="218"/>
                </a:lnTo>
                <a:lnTo>
                  <a:pt x="42" y="221"/>
                </a:lnTo>
                <a:lnTo>
                  <a:pt x="44" y="222"/>
                </a:lnTo>
                <a:lnTo>
                  <a:pt x="65" y="241"/>
                </a:lnTo>
                <a:lnTo>
                  <a:pt x="91" y="255"/>
                </a:lnTo>
                <a:lnTo>
                  <a:pt x="94" y="255"/>
                </a:lnTo>
                <a:lnTo>
                  <a:pt x="95" y="254"/>
                </a:lnTo>
                <a:lnTo>
                  <a:pt x="96" y="253"/>
                </a:lnTo>
                <a:lnTo>
                  <a:pt x="96" y="251"/>
                </a:lnTo>
                <a:lnTo>
                  <a:pt x="95" y="249"/>
                </a:lnTo>
                <a:lnTo>
                  <a:pt x="91" y="242"/>
                </a:lnTo>
                <a:lnTo>
                  <a:pt x="86" y="235"/>
                </a:lnTo>
                <a:lnTo>
                  <a:pt x="86" y="234"/>
                </a:lnTo>
                <a:lnTo>
                  <a:pt x="86" y="232"/>
                </a:lnTo>
                <a:lnTo>
                  <a:pt x="87" y="231"/>
                </a:lnTo>
                <a:lnTo>
                  <a:pt x="90" y="230"/>
                </a:lnTo>
                <a:lnTo>
                  <a:pt x="91" y="228"/>
                </a:lnTo>
                <a:lnTo>
                  <a:pt x="94" y="230"/>
                </a:lnTo>
                <a:lnTo>
                  <a:pt x="95" y="231"/>
                </a:lnTo>
                <a:lnTo>
                  <a:pt x="104" y="244"/>
                </a:lnTo>
                <a:lnTo>
                  <a:pt x="114" y="255"/>
                </a:lnTo>
                <a:lnTo>
                  <a:pt x="127" y="262"/>
                </a:lnTo>
                <a:lnTo>
                  <a:pt x="129" y="262"/>
                </a:lnTo>
                <a:lnTo>
                  <a:pt x="132" y="260"/>
                </a:lnTo>
                <a:lnTo>
                  <a:pt x="132" y="258"/>
                </a:lnTo>
                <a:lnTo>
                  <a:pt x="132" y="200"/>
                </a:lnTo>
                <a:lnTo>
                  <a:pt x="132" y="198"/>
                </a:lnTo>
                <a:lnTo>
                  <a:pt x="131" y="196"/>
                </a:lnTo>
                <a:lnTo>
                  <a:pt x="128" y="196"/>
                </a:lnTo>
                <a:lnTo>
                  <a:pt x="114" y="198"/>
                </a:lnTo>
                <a:lnTo>
                  <a:pt x="111" y="196"/>
                </a:lnTo>
                <a:lnTo>
                  <a:pt x="110" y="195"/>
                </a:lnTo>
                <a:lnTo>
                  <a:pt x="109" y="194"/>
                </a:lnTo>
                <a:lnTo>
                  <a:pt x="109" y="191"/>
                </a:lnTo>
                <a:lnTo>
                  <a:pt x="110" y="189"/>
                </a:lnTo>
                <a:lnTo>
                  <a:pt x="111" y="189"/>
                </a:lnTo>
                <a:lnTo>
                  <a:pt x="113" y="188"/>
                </a:lnTo>
                <a:lnTo>
                  <a:pt x="128" y="186"/>
                </a:lnTo>
                <a:lnTo>
                  <a:pt x="131" y="186"/>
                </a:lnTo>
                <a:lnTo>
                  <a:pt x="132" y="185"/>
                </a:lnTo>
                <a:lnTo>
                  <a:pt x="132" y="182"/>
                </a:lnTo>
                <a:lnTo>
                  <a:pt x="132" y="145"/>
                </a:lnTo>
                <a:lnTo>
                  <a:pt x="132" y="143"/>
                </a:lnTo>
                <a:lnTo>
                  <a:pt x="131" y="142"/>
                </a:lnTo>
                <a:lnTo>
                  <a:pt x="128" y="142"/>
                </a:lnTo>
                <a:lnTo>
                  <a:pt x="78" y="142"/>
                </a:lnTo>
                <a:lnTo>
                  <a:pt x="76" y="142"/>
                </a:lnTo>
                <a:lnTo>
                  <a:pt x="74" y="143"/>
                </a:lnTo>
                <a:lnTo>
                  <a:pt x="74" y="145"/>
                </a:lnTo>
                <a:lnTo>
                  <a:pt x="76" y="163"/>
                </a:lnTo>
                <a:lnTo>
                  <a:pt x="74" y="166"/>
                </a:lnTo>
                <a:lnTo>
                  <a:pt x="73" y="167"/>
                </a:lnTo>
                <a:lnTo>
                  <a:pt x="72" y="168"/>
                </a:lnTo>
                <a:lnTo>
                  <a:pt x="69" y="168"/>
                </a:lnTo>
                <a:lnTo>
                  <a:pt x="68" y="167"/>
                </a:lnTo>
                <a:lnTo>
                  <a:pt x="67" y="166"/>
                </a:lnTo>
                <a:lnTo>
                  <a:pt x="65" y="165"/>
                </a:lnTo>
                <a:lnTo>
                  <a:pt x="64" y="145"/>
                </a:lnTo>
                <a:lnTo>
                  <a:pt x="64" y="143"/>
                </a:lnTo>
                <a:lnTo>
                  <a:pt x="63" y="142"/>
                </a:lnTo>
                <a:lnTo>
                  <a:pt x="60" y="142"/>
                </a:lnTo>
                <a:lnTo>
                  <a:pt x="14" y="142"/>
                </a:lnTo>
                <a:close/>
                <a:moveTo>
                  <a:pt x="205" y="111"/>
                </a:moveTo>
                <a:lnTo>
                  <a:pt x="217" y="115"/>
                </a:lnTo>
                <a:lnTo>
                  <a:pt x="226" y="124"/>
                </a:lnTo>
                <a:lnTo>
                  <a:pt x="230" y="136"/>
                </a:lnTo>
                <a:lnTo>
                  <a:pt x="226" y="149"/>
                </a:lnTo>
                <a:lnTo>
                  <a:pt x="217" y="159"/>
                </a:lnTo>
                <a:lnTo>
                  <a:pt x="205" y="162"/>
                </a:lnTo>
                <a:lnTo>
                  <a:pt x="192" y="159"/>
                </a:lnTo>
                <a:lnTo>
                  <a:pt x="183" y="149"/>
                </a:lnTo>
                <a:lnTo>
                  <a:pt x="179" y="136"/>
                </a:lnTo>
                <a:lnTo>
                  <a:pt x="183" y="124"/>
                </a:lnTo>
                <a:lnTo>
                  <a:pt x="192" y="115"/>
                </a:lnTo>
                <a:lnTo>
                  <a:pt x="205" y="111"/>
                </a:lnTo>
                <a:close/>
                <a:moveTo>
                  <a:pt x="137" y="56"/>
                </a:moveTo>
                <a:lnTo>
                  <a:pt x="150" y="59"/>
                </a:lnTo>
                <a:lnTo>
                  <a:pt x="159" y="69"/>
                </a:lnTo>
                <a:lnTo>
                  <a:pt x="163" y="82"/>
                </a:lnTo>
                <a:lnTo>
                  <a:pt x="159" y="94"/>
                </a:lnTo>
                <a:lnTo>
                  <a:pt x="150" y="103"/>
                </a:lnTo>
                <a:lnTo>
                  <a:pt x="137" y="107"/>
                </a:lnTo>
                <a:lnTo>
                  <a:pt x="124" y="103"/>
                </a:lnTo>
                <a:lnTo>
                  <a:pt x="114" y="94"/>
                </a:lnTo>
                <a:lnTo>
                  <a:pt x="111" y="82"/>
                </a:lnTo>
                <a:lnTo>
                  <a:pt x="114" y="69"/>
                </a:lnTo>
                <a:lnTo>
                  <a:pt x="124" y="59"/>
                </a:lnTo>
                <a:lnTo>
                  <a:pt x="137" y="56"/>
                </a:lnTo>
                <a:close/>
                <a:moveTo>
                  <a:pt x="35" y="29"/>
                </a:moveTo>
                <a:lnTo>
                  <a:pt x="48" y="33"/>
                </a:lnTo>
                <a:lnTo>
                  <a:pt x="57" y="42"/>
                </a:lnTo>
                <a:lnTo>
                  <a:pt x="60" y="55"/>
                </a:lnTo>
                <a:lnTo>
                  <a:pt x="57" y="67"/>
                </a:lnTo>
                <a:lnTo>
                  <a:pt x="48" y="76"/>
                </a:lnTo>
                <a:lnTo>
                  <a:pt x="35" y="80"/>
                </a:lnTo>
                <a:lnTo>
                  <a:pt x="22" y="76"/>
                </a:lnTo>
                <a:lnTo>
                  <a:pt x="13" y="67"/>
                </a:lnTo>
                <a:lnTo>
                  <a:pt x="9" y="55"/>
                </a:lnTo>
                <a:lnTo>
                  <a:pt x="13" y="42"/>
                </a:lnTo>
                <a:lnTo>
                  <a:pt x="22" y="33"/>
                </a:lnTo>
                <a:lnTo>
                  <a:pt x="35" y="29"/>
                </a:lnTo>
                <a:close/>
                <a:moveTo>
                  <a:pt x="182" y="18"/>
                </a:moveTo>
                <a:lnTo>
                  <a:pt x="179" y="19"/>
                </a:lnTo>
                <a:lnTo>
                  <a:pt x="178" y="20"/>
                </a:lnTo>
                <a:lnTo>
                  <a:pt x="178" y="23"/>
                </a:lnTo>
                <a:lnTo>
                  <a:pt x="179" y="24"/>
                </a:lnTo>
                <a:lnTo>
                  <a:pt x="191" y="43"/>
                </a:lnTo>
                <a:lnTo>
                  <a:pt x="200" y="65"/>
                </a:lnTo>
                <a:lnTo>
                  <a:pt x="201" y="66"/>
                </a:lnTo>
                <a:lnTo>
                  <a:pt x="202" y="67"/>
                </a:lnTo>
                <a:lnTo>
                  <a:pt x="205" y="67"/>
                </a:lnTo>
                <a:lnTo>
                  <a:pt x="230" y="57"/>
                </a:lnTo>
                <a:lnTo>
                  <a:pt x="232" y="55"/>
                </a:lnTo>
                <a:lnTo>
                  <a:pt x="232" y="53"/>
                </a:lnTo>
                <a:lnTo>
                  <a:pt x="230" y="51"/>
                </a:lnTo>
                <a:lnTo>
                  <a:pt x="209" y="32"/>
                </a:lnTo>
                <a:lnTo>
                  <a:pt x="183" y="18"/>
                </a:lnTo>
                <a:lnTo>
                  <a:pt x="182" y="18"/>
                </a:lnTo>
                <a:close/>
                <a:moveTo>
                  <a:pt x="137" y="0"/>
                </a:moveTo>
                <a:lnTo>
                  <a:pt x="164" y="2"/>
                </a:lnTo>
                <a:lnTo>
                  <a:pt x="189" y="10"/>
                </a:lnTo>
                <a:lnTo>
                  <a:pt x="212" y="23"/>
                </a:lnTo>
                <a:lnTo>
                  <a:pt x="233" y="39"/>
                </a:lnTo>
                <a:lnTo>
                  <a:pt x="249" y="59"/>
                </a:lnTo>
                <a:lnTo>
                  <a:pt x="262" y="83"/>
                </a:lnTo>
                <a:lnTo>
                  <a:pt x="271" y="108"/>
                </a:lnTo>
                <a:lnTo>
                  <a:pt x="274" y="136"/>
                </a:lnTo>
                <a:lnTo>
                  <a:pt x="271" y="163"/>
                </a:lnTo>
                <a:lnTo>
                  <a:pt x="263" y="188"/>
                </a:lnTo>
                <a:lnTo>
                  <a:pt x="263" y="189"/>
                </a:lnTo>
                <a:lnTo>
                  <a:pt x="262" y="190"/>
                </a:lnTo>
                <a:lnTo>
                  <a:pt x="260" y="190"/>
                </a:lnTo>
                <a:lnTo>
                  <a:pt x="257" y="189"/>
                </a:lnTo>
                <a:lnTo>
                  <a:pt x="254" y="186"/>
                </a:lnTo>
                <a:lnTo>
                  <a:pt x="254" y="184"/>
                </a:lnTo>
                <a:lnTo>
                  <a:pt x="261" y="166"/>
                </a:lnTo>
                <a:lnTo>
                  <a:pt x="263" y="145"/>
                </a:lnTo>
                <a:lnTo>
                  <a:pt x="263" y="144"/>
                </a:lnTo>
                <a:lnTo>
                  <a:pt x="262" y="142"/>
                </a:lnTo>
                <a:lnTo>
                  <a:pt x="260" y="142"/>
                </a:lnTo>
                <a:lnTo>
                  <a:pt x="240" y="142"/>
                </a:lnTo>
                <a:lnTo>
                  <a:pt x="239" y="142"/>
                </a:lnTo>
                <a:lnTo>
                  <a:pt x="238" y="140"/>
                </a:lnTo>
                <a:lnTo>
                  <a:pt x="237" y="139"/>
                </a:lnTo>
                <a:lnTo>
                  <a:pt x="237" y="136"/>
                </a:lnTo>
                <a:lnTo>
                  <a:pt x="237" y="135"/>
                </a:lnTo>
                <a:lnTo>
                  <a:pt x="238" y="133"/>
                </a:lnTo>
                <a:lnTo>
                  <a:pt x="239" y="133"/>
                </a:lnTo>
                <a:lnTo>
                  <a:pt x="240" y="131"/>
                </a:lnTo>
                <a:lnTo>
                  <a:pt x="260" y="131"/>
                </a:lnTo>
                <a:lnTo>
                  <a:pt x="262" y="131"/>
                </a:lnTo>
                <a:lnTo>
                  <a:pt x="263" y="130"/>
                </a:lnTo>
                <a:lnTo>
                  <a:pt x="263" y="127"/>
                </a:lnTo>
                <a:lnTo>
                  <a:pt x="261" y="105"/>
                </a:lnTo>
                <a:lnTo>
                  <a:pt x="253" y="84"/>
                </a:lnTo>
                <a:lnTo>
                  <a:pt x="242" y="65"/>
                </a:lnTo>
                <a:lnTo>
                  <a:pt x="240" y="64"/>
                </a:lnTo>
                <a:lnTo>
                  <a:pt x="239" y="64"/>
                </a:lnTo>
                <a:lnTo>
                  <a:pt x="237" y="64"/>
                </a:lnTo>
                <a:lnTo>
                  <a:pt x="223" y="71"/>
                </a:lnTo>
                <a:lnTo>
                  <a:pt x="206" y="76"/>
                </a:lnTo>
                <a:lnTo>
                  <a:pt x="205" y="78"/>
                </a:lnTo>
                <a:lnTo>
                  <a:pt x="203" y="79"/>
                </a:lnTo>
                <a:lnTo>
                  <a:pt x="203" y="82"/>
                </a:lnTo>
                <a:lnTo>
                  <a:pt x="206" y="90"/>
                </a:lnTo>
                <a:lnTo>
                  <a:pt x="207" y="101"/>
                </a:lnTo>
                <a:lnTo>
                  <a:pt x="207" y="102"/>
                </a:lnTo>
                <a:lnTo>
                  <a:pt x="206" y="103"/>
                </a:lnTo>
                <a:lnTo>
                  <a:pt x="205" y="105"/>
                </a:lnTo>
                <a:lnTo>
                  <a:pt x="203" y="105"/>
                </a:lnTo>
                <a:lnTo>
                  <a:pt x="201" y="105"/>
                </a:lnTo>
                <a:lnTo>
                  <a:pt x="198" y="103"/>
                </a:lnTo>
                <a:lnTo>
                  <a:pt x="198" y="102"/>
                </a:lnTo>
                <a:lnTo>
                  <a:pt x="194" y="84"/>
                </a:lnTo>
                <a:lnTo>
                  <a:pt x="193" y="82"/>
                </a:lnTo>
                <a:lnTo>
                  <a:pt x="192" y="82"/>
                </a:lnTo>
                <a:lnTo>
                  <a:pt x="191" y="82"/>
                </a:lnTo>
                <a:lnTo>
                  <a:pt x="173" y="84"/>
                </a:lnTo>
                <a:lnTo>
                  <a:pt x="171" y="84"/>
                </a:lnTo>
                <a:lnTo>
                  <a:pt x="170" y="83"/>
                </a:lnTo>
                <a:lnTo>
                  <a:pt x="169" y="82"/>
                </a:lnTo>
                <a:lnTo>
                  <a:pt x="169" y="79"/>
                </a:lnTo>
                <a:lnTo>
                  <a:pt x="169" y="78"/>
                </a:lnTo>
                <a:lnTo>
                  <a:pt x="170" y="75"/>
                </a:lnTo>
                <a:lnTo>
                  <a:pt x="171" y="74"/>
                </a:lnTo>
                <a:lnTo>
                  <a:pt x="187" y="71"/>
                </a:lnTo>
                <a:lnTo>
                  <a:pt x="189" y="71"/>
                </a:lnTo>
                <a:lnTo>
                  <a:pt x="189" y="69"/>
                </a:lnTo>
                <a:lnTo>
                  <a:pt x="189" y="66"/>
                </a:lnTo>
                <a:lnTo>
                  <a:pt x="184" y="53"/>
                </a:lnTo>
                <a:lnTo>
                  <a:pt x="178" y="41"/>
                </a:lnTo>
                <a:lnTo>
                  <a:pt x="169" y="28"/>
                </a:lnTo>
                <a:lnTo>
                  <a:pt x="159" y="18"/>
                </a:lnTo>
                <a:lnTo>
                  <a:pt x="147" y="11"/>
                </a:lnTo>
                <a:lnTo>
                  <a:pt x="145" y="11"/>
                </a:lnTo>
                <a:lnTo>
                  <a:pt x="142" y="13"/>
                </a:lnTo>
                <a:lnTo>
                  <a:pt x="142" y="15"/>
                </a:lnTo>
                <a:lnTo>
                  <a:pt x="142" y="46"/>
                </a:lnTo>
                <a:lnTo>
                  <a:pt x="142" y="47"/>
                </a:lnTo>
                <a:lnTo>
                  <a:pt x="141" y="48"/>
                </a:lnTo>
                <a:lnTo>
                  <a:pt x="140" y="50"/>
                </a:lnTo>
                <a:lnTo>
                  <a:pt x="137" y="50"/>
                </a:lnTo>
                <a:lnTo>
                  <a:pt x="136" y="50"/>
                </a:lnTo>
                <a:lnTo>
                  <a:pt x="133" y="48"/>
                </a:lnTo>
                <a:lnTo>
                  <a:pt x="133" y="47"/>
                </a:lnTo>
                <a:lnTo>
                  <a:pt x="132" y="46"/>
                </a:lnTo>
                <a:lnTo>
                  <a:pt x="132" y="15"/>
                </a:lnTo>
                <a:lnTo>
                  <a:pt x="132" y="13"/>
                </a:lnTo>
                <a:lnTo>
                  <a:pt x="129" y="11"/>
                </a:lnTo>
                <a:lnTo>
                  <a:pt x="127" y="11"/>
                </a:lnTo>
                <a:lnTo>
                  <a:pt x="115" y="18"/>
                </a:lnTo>
                <a:lnTo>
                  <a:pt x="105" y="28"/>
                </a:lnTo>
                <a:lnTo>
                  <a:pt x="96" y="41"/>
                </a:lnTo>
                <a:lnTo>
                  <a:pt x="90" y="53"/>
                </a:lnTo>
                <a:lnTo>
                  <a:pt x="85" y="66"/>
                </a:lnTo>
                <a:lnTo>
                  <a:pt x="85" y="69"/>
                </a:lnTo>
                <a:lnTo>
                  <a:pt x="86" y="71"/>
                </a:lnTo>
                <a:lnTo>
                  <a:pt x="87" y="71"/>
                </a:lnTo>
                <a:lnTo>
                  <a:pt x="101" y="74"/>
                </a:lnTo>
                <a:lnTo>
                  <a:pt x="104" y="75"/>
                </a:lnTo>
                <a:lnTo>
                  <a:pt x="104" y="78"/>
                </a:lnTo>
                <a:lnTo>
                  <a:pt x="105" y="79"/>
                </a:lnTo>
                <a:lnTo>
                  <a:pt x="104" y="82"/>
                </a:lnTo>
                <a:lnTo>
                  <a:pt x="104" y="83"/>
                </a:lnTo>
                <a:lnTo>
                  <a:pt x="101" y="84"/>
                </a:lnTo>
                <a:lnTo>
                  <a:pt x="100" y="84"/>
                </a:lnTo>
                <a:lnTo>
                  <a:pt x="85" y="82"/>
                </a:lnTo>
                <a:lnTo>
                  <a:pt x="82" y="82"/>
                </a:lnTo>
                <a:lnTo>
                  <a:pt x="81" y="82"/>
                </a:lnTo>
                <a:lnTo>
                  <a:pt x="80" y="84"/>
                </a:lnTo>
                <a:lnTo>
                  <a:pt x="76" y="105"/>
                </a:lnTo>
                <a:lnTo>
                  <a:pt x="74" y="127"/>
                </a:lnTo>
                <a:lnTo>
                  <a:pt x="74" y="130"/>
                </a:lnTo>
                <a:lnTo>
                  <a:pt x="76" y="131"/>
                </a:lnTo>
                <a:lnTo>
                  <a:pt x="78" y="131"/>
                </a:lnTo>
                <a:lnTo>
                  <a:pt x="128" y="131"/>
                </a:lnTo>
                <a:lnTo>
                  <a:pt x="131" y="131"/>
                </a:lnTo>
                <a:lnTo>
                  <a:pt x="132" y="130"/>
                </a:lnTo>
                <a:lnTo>
                  <a:pt x="132" y="127"/>
                </a:lnTo>
                <a:lnTo>
                  <a:pt x="132" y="117"/>
                </a:lnTo>
                <a:lnTo>
                  <a:pt x="133" y="116"/>
                </a:lnTo>
                <a:lnTo>
                  <a:pt x="133" y="115"/>
                </a:lnTo>
                <a:lnTo>
                  <a:pt x="136" y="113"/>
                </a:lnTo>
                <a:lnTo>
                  <a:pt x="137" y="113"/>
                </a:lnTo>
                <a:lnTo>
                  <a:pt x="140" y="113"/>
                </a:lnTo>
                <a:lnTo>
                  <a:pt x="141" y="115"/>
                </a:lnTo>
                <a:lnTo>
                  <a:pt x="142" y="116"/>
                </a:lnTo>
                <a:lnTo>
                  <a:pt x="142" y="117"/>
                </a:lnTo>
                <a:lnTo>
                  <a:pt x="142" y="127"/>
                </a:lnTo>
                <a:lnTo>
                  <a:pt x="142" y="130"/>
                </a:lnTo>
                <a:lnTo>
                  <a:pt x="143" y="131"/>
                </a:lnTo>
                <a:lnTo>
                  <a:pt x="146" y="131"/>
                </a:lnTo>
                <a:lnTo>
                  <a:pt x="169" y="131"/>
                </a:lnTo>
                <a:lnTo>
                  <a:pt x="170" y="133"/>
                </a:lnTo>
                <a:lnTo>
                  <a:pt x="171" y="133"/>
                </a:lnTo>
                <a:lnTo>
                  <a:pt x="173" y="135"/>
                </a:lnTo>
                <a:lnTo>
                  <a:pt x="173" y="136"/>
                </a:lnTo>
                <a:lnTo>
                  <a:pt x="173" y="139"/>
                </a:lnTo>
                <a:lnTo>
                  <a:pt x="171" y="140"/>
                </a:lnTo>
                <a:lnTo>
                  <a:pt x="170" y="142"/>
                </a:lnTo>
                <a:lnTo>
                  <a:pt x="169" y="142"/>
                </a:lnTo>
                <a:lnTo>
                  <a:pt x="146" y="142"/>
                </a:lnTo>
                <a:lnTo>
                  <a:pt x="143" y="142"/>
                </a:lnTo>
                <a:lnTo>
                  <a:pt x="142" y="143"/>
                </a:lnTo>
                <a:lnTo>
                  <a:pt x="142" y="145"/>
                </a:lnTo>
                <a:lnTo>
                  <a:pt x="142" y="182"/>
                </a:lnTo>
                <a:lnTo>
                  <a:pt x="142" y="185"/>
                </a:lnTo>
                <a:lnTo>
                  <a:pt x="143" y="186"/>
                </a:lnTo>
                <a:lnTo>
                  <a:pt x="146" y="186"/>
                </a:lnTo>
                <a:lnTo>
                  <a:pt x="169" y="189"/>
                </a:lnTo>
                <a:lnTo>
                  <a:pt x="191" y="193"/>
                </a:lnTo>
                <a:lnTo>
                  <a:pt x="192" y="193"/>
                </a:lnTo>
                <a:lnTo>
                  <a:pt x="193" y="191"/>
                </a:lnTo>
                <a:lnTo>
                  <a:pt x="194" y="189"/>
                </a:lnTo>
                <a:lnTo>
                  <a:pt x="198" y="172"/>
                </a:lnTo>
                <a:lnTo>
                  <a:pt x="198" y="170"/>
                </a:lnTo>
                <a:lnTo>
                  <a:pt x="201" y="170"/>
                </a:lnTo>
                <a:lnTo>
                  <a:pt x="202" y="168"/>
                </a:lnTo>
                <a:lnTo>
                  <a:pt x="205" y="170"/>
                </a:lnTo>
                <a:lnTo>
                  <a:pt x="206" y="170"/>
                </a:lnTo>
                <a:lnTo>
                  <a:pt x="207" y="172"/>
                </a:lnTo>
                <a:lnTo>
                  <a:pt x="207" y="173"/>
                </a:lnTo>
                <a:lnTo>
                  <a:pt x="206" y="182"/>
                </a:lnTo>
                <a:lnTo>
                  <a:pt x="203" y="191"/>
                </a:lnTo>
                <a:lnTo>
                  <a:pt x="203" y="194"/>
                </a:lnTo>
                <a:lnTo>
                  <a:pt x="205" y="195"/>
                </a:lnTo>
                <a:lnTo>
                  <a:pt x="206" y="196"/>
                </a:lnTo>
                <a:lnTo>
                  <a:pt x="209" y="198"/>
                </a:lnTo>
                <a:lnTo>
                  <a:pt x="211" y="198"/>
                </a:lnTo>
                <a:lnTo>
                  <a:pt x="212" y="200"/>
                </a:lnTo>
                <a:lnTo>
                  <a:pt x="212" y="202"/>
                </a:lnTo>
                <a:lnTo>
                  <a:pt x="212" y="204"/>
                </a:lnTo>
                <a:lnTo>
                  <a:pt x="211" y="205"/>
                </a:lnTo>
                <a:lnTo>
                  <a:pt x="209" y="207"/>
                </a:lnTo>
                <a:lnTo>
                  <a:pt x="207" y="207"/>
                </a:lnTo>
                <a:lnTo>
                  <a:pt x="205" y="205"/>
                </a:lnTo>
                <a:lnTo>
                  <a:pt x="202" y="205"/>
                </a:lnTo>
                <a:lnTo>
                  <a:pt x="201" y="207"/>
                </a:lnTo>
                <a:lnTo>
                  <a:pt x="200" y="208"/>
                </a:lnTo>
                <a:lnTo>
                  <a:pt x="191" y="230"/>
                </a:lnTo>
                <a:lnTo>
                  <a:pt x="179" y="249"/>
                </a:lnTo>
                <a:lnTo>
                  <a:pt x="178" y="251"/>
                </a:lnTo>
                <a:lnTo>
                  <a:pt x="178" y="253"/>
                </a:lnTo>
                <a:lnTo>
                  <a:pt x="179" y="254"/>
                </a:lnTo>
                <a:lnTo>
                  <a:pt x="182" y="255"/>
                </a:lnTo>
                <a:lnTo>
                  <a:pt x="183" y="255"/>
                </a:lnTo>
                <a:lnTo>
                  <a:pt x="198" y="248"/>
                </a:lnTo>
                <a:lnTo>
                  <a:pt x="212" y="239"/>
                </a:lnTo>
                <a:lnTo>
                  <a:pt x="215" y="237"/>
                </a:lnTo>
                <a:lnTo>
                  <a:pt x="217" y="239"/>
                </a:lnTo>
                <a:lnTo>
                  <a:pt x="219" y="240"/>
                </a:lnTo>
                <a:lnTo>
                  <a:pt x="220" y="241"/>
                </a:lnTo>
                <a:lnTo>
                  <a:pt x="220" y="244"/>
                </a:lnTo>
                <a:lnTo>
                  <a:pt x="220" y="245"/>
                </a:lnTo>
                <a:lnTo>
                  <a:pt x="219" y="246"/>
                </a:lnTo>
                <a:lnTo>
                  <a:pt x="194" y="260"/>
                </a:lnTo>
                <a:lnTo>
                  <a:pt x="166" y="271"/>
                </a:lnTo>
                <a:lnTo>
                  <a:pt x="137" y="273"/>
                </a:lnTo>
                <a:lnTo>
                  <a:pt x="106" y="269"/>
                </a:lnTo>
                <a:lnTo>
                  <a:pt x="77" y="259"/>
                </a:lnTo>
                <a:lnTo>
                  <a:pt x="51" y="244"/>
                </a:lnTo>
                <a:lnTo>
                  <a:pt x="31" y="222"/>
                </a:lnTo>
                <a:lnTo>
                  <a:pt x="14" y="196"/>
                </a:lnTo>
                <a:lnTo>
                  <a:pt x="4" y="168"/>
                </a:lnTo>
                <a:lnTo>
                  <a:pt x="0" y="136"/>
                </a:lnTo>
                <a:lnTo>
                  <a:pt x="3" y="108"/>
                </a:lnTo>
                <a:lnTo>
                  <a:pt x="12" y="83"/>
                </a:lnTo>
                <a:lnTo>
                  <a:pt x="12" y="82"/>
                </a:lnTo>
                <a:lnTo>
                  <a:pt x="14" y="82"/>
                </a:lnTo>
                <a:lnTo>
                  <a:pt x="16" y="82"/>
                </a:lnTo>
                <a:lnTo>
                  <a:pt x="18" y="83"/>
                </a:lnTo>
                <a:lnTo>
                  <a:pt x="21" y="84"/>
                </a:lnTo>
                <a:lnTo>
                  <a:pt x="19" y="88"/>
                </a:lnTo>
                <a:lnTo>
                  <a:pt x="13" y="107"/>
                </a:lnTo>
                <a:lnTo>
                  <a:pt x="11" y="127"/>
                </a:lnTo>
                <a:lnTo>
                  <a:pt x="11" y="130"/>
                </a:lnTo>
                <a:lnTo>
                  <a:pt x="12" y="131"/>
                </a:lnTo>
                <a:lnTo>
                  <a:pt x="14" y="131"/>
                </a:lnTo>
                <a:lnTo>
                  <a:pt x="60" y="131"/>
                </a:lnTo>
                <a:lnTo>
                  <a:pt x="63" y="131"/>
                </a:lnTo>
                <a:lnTo>
                  <a:pt x="64" y="130"/>
                </a:lnTo>
                <a:lnTo>
                  <a:pt x="64" y="127"/>
                </a:lnTo>
                <a:lnTo>
                  <a:pt x="67" y="103"/>
                </a:lnTo>
                <a:lnTo>
                  <a:pt x="71" y="82"/>
                </a:lnTo>
                <a:lnTo>
                  <a:pt x="71" y="79"/>
                </a:lnTo>
                <a:lnTo>
                  <a:pt x="69" y="78"/>
                </a:lnTo>
                <a:lnTo>
                  <a:pt x="68" y="76"/>
                </a:lnTo>
                <a:lnTo>
                  <a:pt x="65" y="76"/>
                </a:lnTo>
                <a:lnTo>
                  <a:pt x="64" y="75"/>
                </a:lnTo>
                <a:lnTo>
                  <a:pt x="63" y="74"/>
                </a:lnTo>
                <a:lnTo>
                  <a:pt x="63" y="71"/>
                </a:lnTo>
                <a:lnTo>
                  <a:pt x="63" y="70"/>
                </a:lnTo>
                <a:lnTo>
                  <a:pt x="64" y="67"/>
                </a:lnTo>
                <a:lnTo>
                  <a:pt x="67" y="66"/>
                </a:lnTo>
                <a:lnTo>
                  <a:pt x="68" y="66"/>
                </a:lnTo>
                <a:lnTo>
                  <a:pt x="71" y="67"/>
                </a:lnTo>
                <a:lnTo>
                  <a:pt x="72" y="67"/>
                </a:lnTo>
                <a:lnTo>
                  <a:pt x="74" y="66"/>
                </a:lnTo>
                <a:lnTo>
                  <a:pt x="76" y="65"/>
                </a:lnTo>
                <a:lnTo>
                  <a:pt x="83" y="43"/>
                </a:lnTo>
                <a:lnTo>
                  <a:pt x="95" y="24"/>
                </a:lnTo>
                <a:lnTo>
                  <a:pt x="96" y="23"/>
                </a:lnTo>
                <a:lnTo>
                  <a:pt x="96" y="20"/>
                </a:lnTo>
                <a:lnTo>
                  <a:pt x="95" y="19"/>
                </a:lnTo>
                <a:lnTo>
                  <a:pt x="94" y="18"/>
                </a:lnTo>
                <a:lnTo>
                  <a:pt x="91" y="18"/>
                </a:lnTo>
                <a:lnTo>
                  <a:pt x="77" y="25"/>
                </a:lnTo>
                <a:lnTo>
                  <a:pt x="63" y="33"/>
                </a:lnTo>
                <a:lnTo>
                  <a:pt x="62" y="34"/>
                </a:lnTo>
                <a:lnTo>
                  <a:pt x="60" y="34"/>
                </a:lnTo>
                <a:lnTo>
                  <a:pt x="58" y="33"/>
                </a:lnTo>
                <a:lnTo>
                  <a:pt x="58" y="32"/>
                </a:lnTo>
                <a:lnTo>
                  <a:pt x="57" y="30"/>
                </a:lnTo>
                <a:lnTo>
                  <a:pt x="57" y="28"/>
                </a:lnTo>
                <a:lnTo>
                  <a:pt x="57" y="27"/>
                </a:lnTo>
                <a:lnTo>
                  <a:pt x="58" y="25"/>
                </a:lnTo>
                <a:lnTo>
                  <a:pt x="82" y="11"/>
                </a:lnTo>
                <a:lnTo>
                  <a:pt x="109" y="4"/>
                </a:lnTo>
                <a:lnTo>
                  <a:pt x="137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Freeform 463"/>
          <p:cNvSpPr>
            <a:spLocks noEditPoints="1"/>
          </p:cNvSpPr>
          <p:nvPr userDrawn="1"/>
        </p:nvSpPr>
        <p:spPr bwMode="auto">
          <a:xfrm rot="19468345">
            <a:off x="4877976" y="513678"/>
            <a:ext cx="1364153" cy="774137"/>
          </a:xfrm>
          <a:custGeom>
            <a:avLst/>
            <a:gdLst>
              <a:gd name="T0" fmla="*/ 250 w 326"/>
              <a:gd name="T1" fmla="*/ 94 h 185"/>
              <a:gd name="T2" fmla="*/ 253 w 326"/>
              <a:gd name="T3" fmla="*/ 98 h 185"/>
              <a:gd name="T4" fmla="*/ 249 w 326"/>
              <a:gd name="T5" fmla="*/ 148 h 185"/>
              <a:gd name="T6" fmla="*/ 225 w 326"/>
              <a:gd name="T7" fmla="*/ 163 h 185"/>
              <a:gd name="T8" fmla="*/ 185 w 326"/>
              <a:gd name="T9" fmla="*/ 171 h 185"/>
              <a:gd name="T10" fmla="*/ 142 w 326"/>
              <a:gd name="T11" fmla="*/ 171 h 185"/>
              <a:gd name="T12" fmla="*/ 102 w 326"/>
              <a:gd name="T13" fmla="*/ 163 h 185"/>
              <a:gd name="T14" fmla="*/ 78 w 326"/>
              <a:gd name="T15" fmla="*/ 148 h 185"/>
              <a:gd name="T16" fmla="*/ 74 w 326"/>
              <a:gd name="T17" fmla="*/ 99 h 185"/>
              <a:gd name="T18" fmla="*/ 76 w 326"/>
              <a:gd name="T19" fmla="*/ 94 h 185"/>
              <a:gd name="T20" fmla="*/ 82 w 326"/>
              <a:gd name="T21" fmla="*/ 94 h 185"/>
              <a:gd name="T22" fmla="*/ 163 w 326"/>
              <a:gd name="T23" fmla="*/ 126 h 185"/>
              <a:gd name="T24" fmla="*/ 245 w 326"/>
              <a:gd name="T25" fmla="*/ 93 h 185"/>
              <a:gd name="T26" fmla="*/ 163 w 326"/>
              <a:gd name="T27" fmla="*/ 0 h 185"/>
              <a:gd name="T28" fmla="*/ 322 w 326"/>
              <a:gd name="T29" fmla="*/ 46 h 185"/>
              <a:gd name="T30" fmla="*/ 326 w 326"/>
              <a:gd name="T31" fmla="*/ 50 h 185"/>
              <a:gd name="T32" fmla="*/ 324 w 326"/>
              <a:gd name="T33" fmla="*/ 53 h 185"/>
              <a:gd name="T34" fmla="*/ 168 w 326"/>
              <a:gd name="T35" fmla="*/ 120 h 185"/>
              <a:gd name="T36" fmla="*/ 157 w 326"/>
              <a:gd name="T37" fmla="*/ 120 h 185"/>
              <a:gd name="T38" fmla="*/ 42 w 326"/>
              <a:gd name="T39" fmla="*/ 72 h 185"/>
              <a:gd name="T40" fmla="*/ 39 w 326"/>
              <a:gd name="T41" fmla="*/ 75 h 185"/>
              <a:gd name="T42" fmla="*/ 39 w 326"/>
              <a:gd name="T43" fmla="*/ 110 h 185"/>
              <a:gd name="T44" fmla="*/ 42 w 326"/>
              <a:gd name="T45" fmla="*/ 110 h 185"/>
              <a:gd name="T46" fmla="*/ 45 w 326"/>
              <a:gd name="T47" fmla="*/ 110 h 185"/>
              <a:gd name="T48" fmla="*/ 46 w 326"/>
              <a:gd name="T49" fmla="*/ 112 h 185"/>
              <a:gd name="T50" fmla="*/ 46 w 326"/>
              <a:gd name="T51" fmla="*/ 116 h 185"/>
              <a:gd name="T52" fmla="*/ 45 w 326"/>
              <a:gd name="T53" fmla="*/ 122 h 185"/>
              <a:gd name="T54" fmla="*/ 46 w 326"/>
              <a:gd name="T55" fmla="*/ 124 h 185"/>
              <a:gd name="T56" fmla="*/ 46 w 326"/>
              <a:gd name="T57" fmla="*/ 126 h 185"/>
              <a:gd name="T58" fmla="*/ 45 w 326"/>
              <a:gd name="T59" fmla="*/ 127 h 185"/>
              <a:gd name="T60" fmla="*/ 52 w 326"/>
              <a:gd name="T61" fmla="*/ 149 h 185"/>
              <a:gd name="T62" fmla="*/ 50 w 326"/>
              <a:gd name="T63" fmla="*/ 171 h 185"/>
              <a:gd name="T64" fmla="*/ 42 w 326"/>
              <a:gd name="T65" fmla="*/ 181 h 185"/>
              <a:gd name="T66" fmla="*/ 42 w 326"/>
              <a:gd name="T67" fmla="*/ 175 h 185"/>
              <a:gd name="T68" fmla="*/ 42 w 326"/>
              <a:gd name="T69" fmla="*/ 171 h 185"/>
              <a:gd name="T70" fmla="*/ 41 w 326"/>
              <a:gd name="T71" fmla="*/ 172 h 185"/>
              <a:gd name="T72" fmla="*/ 39 w 326"/>
              <a:gd name="T73" fmla="*/ 179 h 185"/>
              <a:gd name="T74" fmla="*/ 36 w 326"/>
              <a:gd name="T75" fmla="*/ 185 h 185"/>
              <a:gd name="T76" fmla="*/ 34 w 326"/>
              <a:gd name="T77" fmla="*/ 185 h 185"/>
              <a:gd name="T78" fmla="*/ 33 w 326"/>
              <a:gd name="T79" fmla="*/ 170 h 185"/>
              <a:gd name="T80" fmla="*/ 32 w 326"/>
              <a:gd name="T81" fmla="*/ 167 h 185"/>
              <a:gd name="T82" fmla="*/ 32 w 326"/>
              <a:gd name="T83" fmla="*/ 171 h 185"/>
              <a:gd name="T84" fmla="*/ 30 w 326"/>
              <a:gd name="T85" fmla="*/ 179 h 185"/>
              <a:gd name="T86" fmla="*/ 30 w 326"/>
              <a:gd name="T87" fmla="*/ 179 h 185"/>
              <a:gd name="T88" fmla="*/ 29 w 326"/>
              <a:gd name="T89" fmla="*/ 172 h 185"/>
              <a:gd name="T90" fmla="*/ 28 w 326"/>
              <a:gd name="T91" fmla="*/ 172 h 185"/>
              <a:gd name="T92" fmla="*/ 28 w 326"/>
              <a:gd name="T93" fmla="*/ 180 h 185"/>
              <a:gd name="T94" fmla="*/ 28 w 326"/>
              <a:gd name="T95" fmla="*/ 181 h 185"/>
              <a:gd name="T96" fmla="*/ 16 w 326"/>
              <a:gd name="T97" fmla="*/ 157 h 185"/>
              <a:gd name="T98" fmla="*/ 25 w 326"/>
              <a:gd name="T99" fmla="*/ 127 h 185"/>
              <a:gd name="T100" fmla="*/ 24 w 326"/>
              <a:gd name="T101" fmla="*/ 126 h 185"/>
              <a:gd name="T102" fmla="*/ 24 w 326"/>
              <a:gd name="T103" fmla="*/ 122 h 185"/>
              <a:gd name="T104" fmla="*/ 27 w 326"/>
              <a:gd name="T105" fmla="*/ 121 h 185"/>
              <a:gd name="T106" fmla="*/ 25 w 326"/>
              <a:gd name="T107" fmla="*/ 116 h 185"/>
              <a:gd name="T108" fmla="*/ 25 w 326"/>
              <a:gd name="T109" fmla="*/ 112 h 185"/>
              <a:gd name="T110" fmla="*/ 28 w 326"/>
              <a:gd name="T111" fmla="*/ 108 h 185"/>
              <a:gd name="T112" fmla="*/ 30 w 326"/>
              <a:gd name="T113" fmla="*/ 110 h 185"/>
              <a:gd name="T114" fmla="*/ 33 w 326"/>
              <a:gd name="T115" fmla="*/ 108 h 185"/>
              <a:gd name="T116" fmla="*/ 32 w 326"/>
              <a:gd name="T117" fmla="*/ 67 h 185"/>
              <a:gd name="T118" fmla="*/ 2 w 326"/>
              <a:gd name="T119" fmla="*/ 55 h 185"/>
              <a:gd name="T120" fmla="*/ 0 w 326"/>
              <a:gd name="T121" fmla="*/ 52 h 185"/>
              <a:gd name="T122" fmla="*/ 1 w 326"/>
              <a:gd name="T123" fmla="*/ 47 h 185"/>
              <a:gd name="T124" fmla="*/ 159 w 326"/>
              <a:gd name="T125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26" h="185">
                <a:moveTo>
                  <a:pt x="248" y="93"/>
                </a:moveTo>
                <a:lnTo>
                  <a:pt x="250" y="94"/>
                </a:lnTo>
                <a:lnTo>
                  <a:pt x="251" y="95"/>
                </a:lnTo>
                <a:lnTo>
                  <a:pt x="253" y="98"/>
                </a:lnTo>
                <a:lnTo>
                  <a:pt x="253" y="138"/>
                </a:lnTo>
                <a:lnTo>
                  <a:pt x="249" y="148"/>
                </a:lnTo>
                <a:lnTo>
                  <a:pt x="239" y="157"/>
                </a:lnTo>
                <a:lnTo>
                  <a:pt x="225" y="163"/>
                </a:lnTo>
                <a:lnTo>
                  <a:pt x="207" y="168"/>
                </a:lnTo>
                <a:lnTo>
                  <a:pt x="185" y="171"/>
                </a:lnTo>
                <a:lnTo>
                  <a:pt x="163" y="172"/>
                </a:lnTo>
                <a:lnTo>
                  <a:pt x="142" y="171"/>
                </a:lnTo>
                <a:lnTo>
                  <a:pt x="120" y="168"/>
                </a:lnTo>
                <a:lnTo>
                  <a:pt x="102" y="163"/>
                </a:lnTo>
                <a:lnTo>
                  <a:pt x="87" y="157"/>
                </a:lnTo>
                <a:lnTo>
                  <a:pt x="78" y="148"/>
                </a:lnTo>
                <a:lnTo>
                  <a:pt x="74" y="138"/>
                </a:lnTo>
                <a:lnTo>
                  <a:pt x="74" y="99"/>
                </a:lnTo>
                <a:lnTo>
                  <a:pt x="75" y="97"/>
                </a:lnTo>
                <a:lnTo>
                  <a:pt x="76" y="94"/>
                </a:lnTo>
                <a:lnTo>
                  <a:pt x="79" y="93"/>
                </a:lnTo>
                <a:lnTo>
                  <a:pt x="82" y="94"/>
                </a:lnTo>
                <a:lnTo>
                  <a:pt x="158" y="125"/>
                </a:lnTo>
                <a:lnTo>
                  <a:pt x="163" y="126"/>
                </a:lnTo>
                <a:lnTo>
                  <a:pt x="168" y="125"/>
                </a:lnTo>
                <a:lnTo>
                  <a:pt x="245" y="93"/>
                </a:lnTo>
                <a:lnTo>
                  <a:pt x="248" y="93"/>
                </a:lnTo>
                <a:close/>
                <a:moveTo>
                  <a:pt x="163" y="0"/>
                </a:moveTo>
                <a:lnTo>
                  <a:pt x="167" y="0"/>
                </a:lnTo>
                <a:lnTo>
                  <a:pt x="322" y="46"/>
                </a:lnTo>
                <a:lnTo>
                  <a:pt x="324" y="47"/>
                </a:lnTo>
                <a:lnTo>
                  <a:pt x="326" y="50"/>
                </a:lnTo>
                <a:lnTo>
                  <a:pt x="326" y="52"/>
                </a:lnTo>
                <a:lnTo>
                  <a:pt x="324" y="53"/>
                </a:lnTo>
                <a:lnTo>
                  <a:pt x="323" y="55"/>
                </a:lnTo>
                <a:lnTo>
                  <a:pt x="168" y="120"/>
                </a:lnTo>
                <a:lnTo>
                  <a:pt x="163" y="121"/>
                </a:lnTo>
                <a:lnTo>
                  <a:pt x="157" y="120"/>
                </a:lnTo>
                <a:lnTo>
                  <a:pt x="43" y="72"/>
                </a:lnTo>
                <a:lnTo>
                  <a:pt x="42" y="72"/>
                </a:lnTo>
                <a:lnTo>
                  <a:pt x="39" y="74"/>
                </a:lnTo>
                <a:lnTo>
                  <a:pt x="39" y="75"/>
                </a:lnTo>
                <a:lnTo>
                  <a:pt x="39" y="110"/>
                </a:lnTo>
                <a:lnTo>
                  <a:pt x="39" y="110"/>
                </a:lnTo>
                <a:lnTo>
                  <a:pt x="41" y="111"/>
                </a:lnTo>
                <a:lnTo>
                  <a:pt x="42" y="110"/>
                </a:lnTo>
                <a:lnTo>
                  <a:pt x="43" y="110"/>
                </a:lnTo>
                <a:lnTo>
                  <a:pt x="45" y="110"/>
                </a:lnTo>
                <a:lnTo>
                  <a:pt x="45" y="111"/>
                </a:lnTo>
                <a:lnTo>
                  <a:pt x="46" y="112"/>
                </a:lnTo>
                <a:lnTo>
                  <a:pt x="46" y="115"/>
                </a:lnTo>
                <a:lnTo>
                  <a:pt x="46" y="116"/>
                </a:lnTo>
                <a:lnTo>
                  <a:pt x="46" y="120"/>
                </a:lnTo>
                <a:lnTo>
                  <a:pt x="45" y="122"/>
                </a:lnTo>
                <a:lnTo>
                  <a:pt x="45" y="124"/>
                </a:lnTo>
                <a:lnTo>
                  <a:pt x="46" y="124"/>
                </a:lnTo>
                <a:lnTo>
                  <a:pt x="47" y="125"/>
                </a:lnTo>
                <a:lnTo>
                  <a:pt x="46" y="126"/>
                </a:lnTo>
                <a:lnTo>
                  <a:pt x="45" y="127"/>
                </a:lnTo>
                <a:lnTo>
                  <a:pt x="45" y="127"/>
                </a:lnTo>
                <a:lnTo>
                  <a:pt x="50" y="138"/>
                </a:lnTo>
                <a:lnTo>
                  <a:pt x="52" y="149"/>
                </a:lnTo>
                <a:lnTo>
                  <a:pt x="52" y="161"/>
                </a:lnTo>
                <a:lnTo>
                  <a:pt x="50" y="171"/>
                </a:lnTo>
                <a:lnTo>
                  <a:pt x="42" y="180"/>
                </a:lnTo>
                <a:lnTo>
                  <a:pt x="42" y="181"/>
                </a:lnTo>
                <a:lnTo>
                  <a:pt x="42" y="180"/>
                </a:lnTo>
                <a:lnTo>
                  <a:pt x="42" y="175"/>
                </a:lnTo>
                <a:lnTo>
                  <a:pt x="42" y="172"/>
                </a:lnTo>
                <a:lnTo>
                  <a:pt x="42" y="171"/>
                </a:lnTo>
                <a:lnTo>
                  <a:pt x="42" y="171"/>
                </a:lnTo>
                <a:lnTo>
                  <a:pt x="41" y="172"/>
                </a:lnTo>
                <a:lnTo>
                  <a:pt x="41" y="175"/>
                </a:lnTo>
                <a:lnTo>
                  <a:pt x="39" y="179"/>
                </a:lnTo>
                <a:lnTo>
                  <a:pt x="37" y="182"/>
                </a:lnTo>
                <a:lnTo>
                  <a:pt x="36" y="185"/>
                </a:lnTo>
                <a:lnTo>
                  <a:pt x="34" y="185"/>
                </a:lnTo>
                <a:lnTo>
                  <a:pt x="34" y="185"/>
                </a:lnTo>
                <a:lnTo>
                  <a:pt x="33" y="173"/>
                </a:lnTo>
                <a:lnTo>
                  <a:pt x="33" y="170"/>
                </a:lnTo>
                <a:lnTo>
                  <a:pt x="33" y="168"/>
                </a:lnTo>
                <a:lnTo>
                  <a:pt x="32" y="167"/>
                </a:lnTo>
                <a:lnTo>
                  <a:pt x="32" y="168"/>
                </a:lnTo>
                <a:lnTo>
                  <a:pt x="32" y="171"/>
                </a:lnTo>
                <a:lnTo>
                  <a:pt x="32" y="179"/>
                </a:lnTo>
                <a:lnTo>
                  <a:pt x="30" y="179"/>
                </a:lnTo>
                <a:lnTo>
                  <a:pt x="30" y="180"/>
                </a:lnTo>
                <a:lnTo>
                  <a:pt x="30" y="179"/>
                </a:lnTo>
                <a:lnTo>
                  <a:pt x="29" y="175"/>
                </a:lnTo>
                <a:lnTo>
                  <a:pt x="29" y="172"/>
                </a:lnTo>
                <a:lnTo>
                  <a:pt x="28" y="172"/>
                </a:lnTo>
                <a:lnTo>
                  <a:pt x="28" y="172"/>
                </a:lnTo>
                <a:lnTo>
                  <a:pt x="28" y="175"/>
                </a:lnTo>
                <a:lnTo>
                  <a:pt x="28" y="180"/>
                </a:lnTo>
                <a:lnTo>
                  <a:pt x="28" y="181"/>
                </a:lnTo>
                <a:lnTo>
                  <a:pt x="28" y="181"/>
                </a:lnTo>
                <a:lnTo>
                  <a:pt x="19" y="170"/>
                </a:lnTo>
                <a:lnTo>
                  <a:pt x="16" y="157"/>
                </a:lnTo>
                <a:lnTo>
                  <a:pt x="19" y="141"/>
                </a:lnTo>
                <a:lnTo>
                  <a:pt x="25" y="127"/>
                </a:lnTo>
                <a:lnTo>
                  <a:pt x="25" y="126"/>
                </a:lnTo>
                <a:lnTo>
                  <a:pt x="24" y="126"/>
                </a:lnTo>
                <a:lnTo>
                  <a:pt x="24" y="124"/>
                </a:lnTo>
                <a:lnTo>
                  <a:pt x="24" y="122"/>
                </a:lnTo>
                <a:lnTo>
                  <a:pt x="25" y="122"/>
                </a:lnTo>
                <a:lnTo>
                  <a:pt x="27" y="121"/>
                </a:lnTo>
                <a:lnTo>
                  <a:pt x="25" y="118"/>
                </a:lnTo>
                <a:lnTo>
                  <a:pt x="25" y="116"/>
                </a:lnTo>
                <a:lnTo>
                  <a:pt x="25" y="113"/>
                </a:lnTo>
                <a:lnTo>
                  <a:pt x="25" y="112"/>
                </a:lnTo>
                <a:lnTo>
                  <a:pt x="27" y="110"/>
                </a:lnTo>
                <a:lnTo>
                  <a:pt x="28" y="108"/>
                </a:lnTo>
                <a:lnTo>
                  <a:pt x="30" y="108"/>
                </a:lnTo>
                <a:lnTo>
                  <a:pt x="30" y="110"/>
                </a:lnTo>
                <a:lnTo>
                  <a:pt x="32" y="108"/>
                </a:lnTo>
                <a:lnTo>
                  <a:pt x="33" y="108"/>
                </a:lnTo>
                <a:lnTo>
                  <a:pt x="33" y="70"/>
                </a:lnTo>
                <a:lnTo>
                  <a:pt x="32" y="67"/>
                </a:lnTo>
                <a:lnTo>
                  <a:pt x="30" y="66"/>
                </a:lnTo>
                <a:lnTo>
                  <a:pt x="2" y="55"/>
                </a:lnTo>
                <a:lnTo>
                  <a:pt x="1" y="53"/>
                </a:lnTo>
                <a:lnTo>
                  <a:pt x="0" y="52"/>
                </a:lnTo>
                <a:lnTo>
                  <a:pt x="0" y="50"/>
                </a:lnTo>
                <a:lnTo>
                  <a:pt x="1" y="47"/>
                </a:lnTo>
                <a:lnTo>
                  <a:pt x="4" y="46"/>
                </a:lnTo>
                <a:lnTo>
                  <a:pt x="159" y="0"/>
                </a:lnTo>
                <a:lnTo>
                  <a:pt x="163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Freeform 381"/>
          <p:cNvSpPr>
            <a:spLocks noEditPoints="1"/>
          </p:cNvSpPr>
          <p:nvPr userDrawn="1"/>
        </p:nvSpPr>
        <p:spPr bwMode="auto">
          <a:xfrm rot="14941924">
            <a:off x="8362898" y="3498968"/>
            <a:ext cx="4181014" cy="4031692"/>
          </a:xfrm>
          <a:custGeom>
            <a:avLst/>
            <a:gdLst>
              <a:gd name="T0" fmla="*/ 138 w 280"/>
              <a:gd name="T1" fmla="*/ 237 h 270"/>
              <a:gd name="T2" fmla="*/ 165 w 280"/>
              <a:gd name="T3" fmla="*/ 210 h 270"/>
              <a:gd name="T4" fmla="*/ 73 w 280"/>
              <a:gd name="T5" fmla="*/ 210 h 270"/>
              <a:gd name="T6" fmla="*/ 61 w 280"/>
              <a:gd name="T7" fmla="*/ 237 h 270"/>
              <a:gd name="T8" fmla="*/ 133 w 280"/>
              <a:gd name="T9" fmla="*/ 243 h 270"/>
              <a:gd name="T10" fmla="*/ 101 w 280"/>
              <a:gd name="T11" fmla="*/ 207 h 270"/>
              <a:gd name="T12" fmla="*/ 181 w 280"/>
              <a:gd name="T13" fmla="*/ 207 h 270"/>
              <a:gd name="T14" fmla="*/ 147 w 280"/>
              <a:gd name="T15" fmla="*/ 242 h 270"/>
              <a:gd name="T16" fmla="*/ 202 w 280"/>
              <a:gd name="T17" fmla="*/ 253 h 270"/>
              <a:gd name="T18" fmla="*/ 202 w 280"/>
              <a:gd name="T19" fmla="*/ 219 h 270"/>
              <a:gd name="T20" fmla="*/ 222 w 280"/>
              <a:gd name="T21" fmla="*/ 200 h 270"/>
              <a:gd name="T22" fmla="*/ 64 w 280"/>
              <a:gd name="T23" fmla="*/ 166 h 270"/>
              <a:gd name="T24" fmla="*/ 79 w 280"/>
              <a:gd name="T25" fmla="*/ 197 h 270"/>
              <a:gd name="T26" fmla="*/ 71 w 280"/>
              <a:gd name="T27" fmla="*/ 156 h 270"/>
              <a:gd name="T28" fmla="*/ 184 w 280"/>
              <a:gd name="T29" fmla="*/ 196 h 270"/>
              <a:gd name="T30" fmla="*/ 221 w 280"/>
              <a:gd name="T31" fmla="*/ 191 h 270"/>
              <a:gd name="T32" fmla="*/ 230 w 280"/>
              <a:gd name="T33" fmla="*/ 100 h 270"/>
              <a:gd name="T34" fmla="*/ 214 w 280"/>
              <a:gd name="T35" fmla="*/ 148 h 270"/>
              <a:gd name="T36" fmla="*/ 248 w 280"/>
              <a:gd name="T37" fmla="*/ 177 h 270"/>
              <a:gd name="T38" fmla="*/ 231 w 280"/>
              <a:gd name="T39" fmla="*/ 101 h 270"/>
              <a:gd name="T40" fmla="*/ 14 w 280"/>
              <a:gd name="T41" fmla="*/ 137 h 270"/>
              <a:gd name="T42" fmla="*/ 38 w 280"/>
              <a:gd name="T43" fmla="*/ 171 h 270"/>
              <a:gd name="T44" fmla="*/ 61 w 280"/>
              <a:gd name="T45" fmla="*/ 156 h 270"/>
              <a:gd name="T46" fmla="*/ 51 w 280"/>
              <a:gd name="T47" fmla="*/ 101 h 270"/>
              <a:gd name="T48" fmla="*/ 179 w 280"/>
              <a:gd name="T49" fmla="*/ 133 h 270"/>
              <a:gd name="T50" fmla="*/ 111 w 280"/>
              <a:gd name="T51" fmla="*/ 160 h 270"/>
              <a:gd name="T52" fmla="*/ 139 w 280"/>
              <a:gd name="T53" fmla="*/ 94 h 270"/>
              <a:gd name="T54" fmla="*/ 208 w 280"/>
              <a:gd name="T55" fmla="*/ 133 h 270"/>
              <a:gd name="T56" fmla="*/ 221 w 280"/>
              <a:gd name="T57" fmla="*/ 97 h 270"/>
              <a:gd name="T58" fmla="*/ 60 w 280"/>
              <a:gd name="T59" fmla="*/ 96 h 270"/>
              <a:gd name="T60" fmla="*/ 69 w 280"/>
              <a:gd name="T61" fmla="*/ 133 h 270"/>
              <a:gd name="T62" fmla="*/ 93 w 280"/>
              <a:gd name="T63" fmla="*/ 87 h 270"/>
              <a:gd name="T64" fmla="*/ 87 w 280"/>
              <a:gd name="T65" fmla="*/ 114 h 270"/>
              <a:gd name="T66" fmla="*/ 105 w 280"/>
              <a:gd name="T67" fmla="*/ 201 h 270"/>
              <a:gd name="T68" fmla="*/ 174 w 280"/>
              <a:gd name="T69" fmla="*/ 201 h 270"/>
              <a:gd name="T70" fmla="*/ 191 w 280"/>
              <a:gd name="T71" fmla="*/ 114 h 270"/>
              <a:gd name="T72" fmla="*/ 139 w 280"/>
              <a:gd name="T73" fmla="*/ 50 h 270"/>
              <a:gd name="T74" fmla="*/ 116 w 280"/>
              <a:gd name="T75" fmla="*/ 78 h 270"/>
              <a:gd name="T76" fmla="*/ 142 w 280"/>
              <a:gd name="T77" fmla="*/ 50 h 270"/>
              <a:gd name="T78" fmla="*/ 147 w 280"/>
              <a:gd name="T79" fmla="*/ 46 h 270"/>
              <a:gd name="T80" fmla="*/ 181 w 280"/>
              <a:gd name="T81" fmla="*/ 81 h 270"/>
              <a:gd name="T82" fmla="*/ 222 w 280"/>
              <a:gd name="T83" fmla="*/ 71 h 270"/>
              <a:gd name="T84" fmla="*/ 200 w 280"/>
              <a:gd name="T85" fmla="*/ 50 h 270"/>
              <a:gd name="T86" fmla="*/ 97 w 280"/>
              <a:gd name="T87" fmla="*/ 30 h 270"/>
              <a:gd name="T88" fmla="*/ 57 w 280"/>
              <a:gd name="T89" fmla="*/ 87 h 270"/>
              <a:gd name="T90" fmla="*/ 103 w 280"/>
              <a:gd name="T91" fmla="*/ 78 h 270"/>
              <a:gd name="T92" fmla="*/ 131 w 280"/>
              <a:gd name="T93" fmla="*/ 42 h 270"/>
              <a:gd name="T94" fmla="*/ 222 w 280"/>
              <a:gd name="T95" fmla="*/ 21 h 270"/>
              <a:gd name="T96" fmla="*/ 230 w 280"/>
              <a:gd name="T97" fmla="*/ 91 h 270"/>
              <a:gd name="T98" fmla="*/ 276 w 280"/>
              <a:gd name="T99" fmla="*/ 159 h 270"/>
              <a:gd name="T100" fmla="*/ 231 w 280"/>
              <a:gd name="T101" fmla="*/ 207 h 270"/>
              <a:gd name="T102" fmla="*/ 245 w 280"/>
              <a:gd name="T103" fmla="*/ 243 h 270"/>
              <a:gd name="T104" fmla="*/ 206 w 280"/>
              <a:gd name="T105" fmla="*/ 266 h 270"/>
              <a:gd name="T106" fmla="*/ 138 w 280"/>
              <a:gd name="T107" fmla="*/ 248 h 270"/>
              <a:gd name="T108" fmla="*/ 51 w 280"/>
              <a:gd name="T109" fmla="*/ 239 h 270"/>
              <a:gd name="T110" fmla="*/ 29 w 280"/>
              <a:gd name="T111" fmla="*/ 187 h 270"/>
              <a:gd name="T112" fmla="*/ 2 w 280"/>
              <a:gd name="T113" fmla="*/ 129 h 270"/>
              <a:gd name="T114" fmla="*/ 48 w 280"/>
              <a:gd name="T115" fmla="*/ 67 h 270"/>
              <a:gd name="T116" fmla="*/ 119 w 280"/>
              <a:gd name="T117" fmla="*/ 26 h 270"/>
              <a:gd name="T118" fmla="*/ 172 w 280"/>
              <a:gd name="T119" fmla="*/ 21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80" h="270">
                <a:moveTo>
                  <a:pt x="116" y="209"/>
                </a:moveTo>
                <a:lnTo>
                  <a:pt x="115" y="209"/>
                </a:lnTo>
                <a:lnTo>
                  <a:pt x="114" y="211"/>
                </a:lnTo>
                <a:lnTo>
                  <a:pt x="114" y="212"/>
                </a:lnTo>
                <a:lnTo>
                  <a:pt x="126" y="226"/>
                </a:lnTo>
                <a:lnTo>
                  <a:pt x="138" y="237"/>
                </a:lnTo>
                <a:lnTo>
                  <a:pt x="139" y="238"/>
                </a:lnTo>
                <a:lnTo>
                  <a:pt x="142" y="237"/>
                </a:lnTo>
                <a:lnTo>
                  <a:pt x="153" y="226"/>
                </a:lnTo>
                <a:lnTo>
                  <a:pt x="165" y="212"/>
                </a:lnTo>
                <a:lnTo>
                  <a:pt x="166" y="211"/>
                </a:lnTo>
                <a:lnTo>
                  <a:pt x="165" y="210"/>
                </a:lnTo>
                <a:lnTo>
                  <a:pt x="163" y="209"/>
                </a:lnTo>
                <a:lnTo>
                  <a:pt x="116" y="209"/>
                </a:lnTo>
                <a:close/>
                <a:moveTo>
                  <a:pt x="79" y="203"/>
                </a:moveTo>
                <a:lnTo>
                  <a:pt x="77" y="203"/>
                </a:lnTo>
                <a:lnTo>
                  <a:pt x="75" y="205"/>
                </a:lnTo>
                <a:lnTo>
                  <a:pt x="73" y="210"/>
                </a:lnTo>
                <a:lnTo>
                  <a:pt x="69" y="212"/>
                </a:lnTo>
                <a:lnTo>
                  <a:pt x="64" y="215"/>
                </a:lnTo>
                <a:lnTo>
                  <a:pt x="59" y="217"/>
                </a:lnTo>
                <a:lnTo>
                  <a:pt x="57" y="219"/>
                </a:lnTo>
                <a:lnTo>
                  <a:pt x="57" y="220"/>
                </a:lnTo>
                <a:lnTo>
                  <a:pt x="61" y="237"/>
                </a:lnTo>
                <a:lnTo>
                  <a:pt x="70" y="248"/>
                </a:lnTo>
                <a:lnTo>
                  <a:pt x="82" y="256"/>
                </a:lnTo>
                <a:lnTo>
                  <a:pt x="97" y="258"/>
                </a:lnTo>
                <a:lnTo>
                  <a:pt x="114" y="254"/>
                </a:lnTo>
                <a:lnTo>
                  <a:pt x="131" y="244"/>
                </a:lnTo>
                <a:lnTo>
                  <a:pt x="133" y="243"/>
                </a:lnTo>
                <a:lnTo>
                  <a:pt x="133" y="242"/>
                </a:lnTo>
                <a:lnTo>
                  <a:pt x="131" y="240"/>
                </a:lnTo>
                <a:lnTo>
                  <a:pt x="119" y="228"/>
                </a:lnTo>
                <a:lnTo>
                  <a:pt x="106" y="211"/>
                </a:lnTo>
                <a:lnTo>
                  <a:pt x="103" y="209"/>
                </a:lnTo>
                <a:lnTo>
                  <a:pt x="101" y="207"/>
                </a:lnTo>
                <a:lnTo>
                  <a:pt x="98" y="207"/>
                </a:lnTo>
                <a:lnTo>
                  <a:pt x="88" y="206"/>
                </a:lnTo>
                <a:lnTo>
                  <a:pt x="79" y="203"/>
                </a:lnTo>
                <a:close/>
                <a:moveTo>
                  <a:pt x="220" y="198"/>
                </a:moveTo>
                <a:lnTo>
                  <a:pt x="202" y="203"/>
                </a:lnTo>
                <a:lnTo>
                  <a:pt x="181" y="207"/>
                </a:lnTo>
                <a:lnTo>
                  <a:pt x="179" y="207"/>
                </a:lnTo>
                <a:lnTo>
                  <a:pt x="176" y="209"/>
                </a:lnTo>
                <a:lnTo>
                  <a:pt x="174" y="211"/>
                </a:lnTo>
                <a:lnTo>
                  <a:pt x="161" y="228"/>
                </a:lnTo>
                <a:lnTo>
                  <a:pt x="148" y="240"/>
                </a:lnTo>
                <a:lnTo>
                  <a:pt x="147" y="242"/>
                </a:lnTo>
                <a:lnTo>
                  <a:pt x="147" y="243"/>
                </a:lnTo>
                <a:lnTo>
                  <a:pt x="148" y="244"/>
                </a:lnTo>
                <a:lnTo>
                  <a:pt x="163" y="253"/>
                </a:lnTo>
                <a:lnTo>
                  <a:pt x="177" y="257"/>
                </a:lnTo>
                <a:lnTo>
                  <a:pt x="191" y="257"/>
                </a:lnTo>
                <a:lnTo>
                  <a:pt x="202" y="253"/>
                </a:lnTo>
                <a:lnTo>
                  <a:pt x="203" y="252"/>
                </a:lnTo>
                <a:lnTo>
                  <a:pt x="204" y="251"/>
                </a:lnTo>
                <a:lnTo>
                  <a:pt x="203" y="249"/>
                </a:lnTo>
                <a:lnTo>
                  <a:pt x="198" y="239"/>
                </a:lnTo>
                <a:lnTo>
                  <a:pt x="198" y="228"/>
                </a:lnTo>
                <a:lnTo>
                  <a:pt x="202" y="219"/>
                </a:lnTo>
                <a:lnTo>
                  <a:pt x="209" y="211"/>
                </a:lnTo>
                <a:lnTo>
                  <a:pt x="221" y="207"/>
                </a:lnTo>
                <a:lnTo>
                  <a:pt x="222" y="206"/>
                </a:lnTo>
                <a:lnTo>
                  <a:pt x="223" y="205"/>
                </a:lnTo>
                <a:lnTo>
                  <a:pt x="222" y="201"/>
                </a:lnTo>
                <a:lnTo>
                  <a:pt x="222" y="200"/>
                </a:lnTo>
                <a:lnTo>
                  <a:pt x="221" y="198"/>
                </a:lnTo>
                <a:lnTo>
                  <a:pt x="220" y="198"/>
                </a:lnTo>
                <a:close/>
                <a:moveTo>
                  <a:pt x="69" y="155"/>
                </a:moveTo>
                <a:lnTo>
                  <a:pt x="68" y="155"/>
                </a:lnTo>
                <a:lnTo>
                  <a:pt x="68" y="156"/>
                </a:lnTo>
                <a:lnTo>
                  <a:pt x="64" y="166"/>
                </a:lnTo>
                <a:lnTo>
                  <a:pt x="64" y="168"/>
                </a:lnTo>
                <a:lnTo>
                  <a:pt x="65" y="170"/>
                </a:lnTo>
                <a:lnTo>
                  <a:pt x="73" y="177"/>
                </a:lnTo>
                <a:lnTo>
                  <a:pt x="78" y="186"/>
                </a:lnTo>
                <a:lnTo>
                  <a:pt x="79" y="196"/>
                </a:lnTo>
                <a:lnTo>
                  <a:pt x="79" y="197"/>
                </a:lnTo>
                <a:lnTo>
                  <a:pt x="80" y="198"/>
                </a:lnTo>
                <a:lnTo>
                  <a:pt x="93" y="201"/>
                </a:lnTo>
                <a:lnTo>
                  <a:pt x="94" y="200"/>
                </a:lnTo>
                <a:lnTo>
                  <a:pt x="96" y="198"/>
                </a:lnTo>
                <a:lnTo>
                  <a:pt x="96" y="196"/>
                </a:lnTo>
                <a:lnTo>
                  <a:pt x="71" y="156"/>
                </a:lnTo>
                <a:lnTo>
                  <a:pt x="70" y="155"/>
                </a:lnTo>
                <a:lnTo>
                  <a:pt x="69" y="155"/>
                </a:lnTo>
                <a:close/>
                <a:moveTo>
                  <a:pt x="209" y="155"/>
                </a:moveTo>
                <a:lnTo>
                  <a:pt x="208" y="155"/>
                </a:lnTo>
                <a:lnTo>
                  <a:pt x="207" y="156"/>
                </a:lnTo>
                <a:lnTo>
                  <a:pt x="184" y="196"/>
                </a:lnTo>
                <a:lnTo>
                  <a:pt x="184" y="198"/>
                </a:lnTo>
                <a:lnTo>
                  <a:pt x="185" y="200"/>
                </a:lnTo>
                <a:lnTo>
                  <a:pt x="186" y="201"/>
                </a:lnTo>
                <a:lnTo>
                  <a:pt x="204" y="197"/>
                </a:lnTo>
                <a:lnTo>
                  <a:pt x="220" y="192"/>
                </a:lnTo>
                <a:lnTo>
                  <a:pt x="221" y="191"/>
                </a:lnTo>
                <a:lnTo>
                  <a:pt x="221" y="189"/>
                </a:lnTo>
                <a:lnTo>
                  <a:pt x="218" y="173"/>
                </a:lnTo>
                <a:lnTo>
                  <a:pt x="212" y="156"/>
                </a:lnTo>
                <a:lnTo>
                  <a:pt x="211" y="155"/>
                </a:lnTo>
                <a:lnTo>
                  <a:pt x="209" y="155"/>
                </a:lnTo>
                <a:close/>
                <a:moveTo>
                  <a:pt x="230" y="100"/>
                </a:moveTo>
                <a:lnTo>
                  <a:pt x="229" y="101"/>
                </a:lnTo>
                <a:lnTo>
                  <a:pt x="227" y="103"/>
                </a:lnTo>
                <a:lnTo>
                  <a:pt x="222" y="120"/>
                </a:lnTo>
                <a:lnTo>
                  <a:pt x="214" y="140"/>
                </a:lnTo>
                <a:lnTo>
                  <a:pt x="214" y="143"/>
                </a:lnTo>
                <a:lnTo>
                  <a:pt x="214" y="148"/>
                </a:lnTo>
                <a:lnTo>
                  <a:pt x="222" y="168"/>
                </a:lnTo>
                <a:lnTo>
                  <a:pt x="227" y="186"/>
                </a:lnTo>
                <a:lnTo>
                  <a:pt x="229" y="187"/>
                </a:lnTo>
                <a:lnTo>
                  <a:pt x="230" y="187"/>
                </a:lnTo>
                <a:lnTo>
                  <a:pt x="231" y="187"/>
                </a:lnTo>
                <a:lnTo>
                  <a:pt x="248" y="177"/>
                </a:lnTo>
                <a:lnTo>
                  <a:pt x="259" y="164"/>
                </a:lnTo>
                <a:lnTo>
                  <a:pt x="266" y="151"/>
                </a:lnTo>
                <a:lnTo>
                  <a:pt x="266" y="137"/>
                </a:lnTo>
                <a:lnTo>
                  <a:pt x="259" y="124"/>
                </a:lnTo>
                <a:lnTo>
                  <a:pt x="249" y="111"/>
                </a:lnTo>
                <a:lnTo>
                  <a:pt x="231" y="101"/>
                </a:lnTo>
                <a:lnTo>
                  <a:pt x="230" y="100"/>
                </a:lnTo>
                <a:close/>
                <a:moveTo>
                  <a:pt x="50" y="100"/>
                </a:moveTo>
                <a:lnTo>
                  <a:pt x="48" y="100"/>
                </a:lnTo>
                <a:lnTo>
                  <a:pt x="31" y="111"/>
                </a:lnTo>
                <a:lnTo>
                  <a:pt x="19" y="124"/>
                </a:lnTo>
                <a:lnTo>
                  <a:pt x="14" y="137"/>
                </a:lnTo>
                <a:lnTo>
                  <a:pt x="14" y="151"/>
                </a:lnTo>
                <a:lnTo>
                  <a:pt x="19" y="164"/>
                </a:lnTo>
                <a:lnTo>
                  <a:pt x="31" y="177"/>
                </a:lnTo>
                <a:lnTo>
                  <a:pt x="33" y="177"/>
                </a:lnTo>
                <a:lnTo>
                  <a:pt x="34" y="175"/>
                </a:lnTo>
                <a:lnTo>
                  <a:pt x="38" y="171"/>
                </a:lnTo>
                <a:lnTo>
                  <a:pt x="43" y="169"/>
                </a:lnTo>
                <a:lnTo>
                  <a:pt x="48" y="168"/>
                </a:lnTo>
                <a:lnTo>
                  <a:pt x="55" y="168"/>
                </a:lnTo>
                <a:lnTo>
                  <a:pt x="56" y="166"/>
                </a:lnTo>
                <a:lnTo>
                  <a:pt x="57" y="165"/>
                </a:lnTo>
                <a:lnTo>
                  <a:pt x="61" y="156"/>
                </a:lnTo>
                <a:lnTo>
                  <a:pt x="64" y="148"/>
                </a:lnTo>
                <a:lnTo>
                  <a:pt x="65" y="143"/>
                </a:lnTo>
                <a:lnTo>
                  <a:pt x="64" y="140"/>
                </a:lnTo>
                <a:lnTo>
                  <a:pt x="57" y="120"/>
                </a:lnTo>
                <a:lnTo>
                  <a:pt x="52" y="103"/>
                </a:lnTo>
                <a:lnTo>
                  <a:pt x="51" y="101"/>
                </a:lnTo>
                <a:lnTo>
                  <a:pt x="50" y="100"/>
                </a:lnTo>
                <a:close/>
                <a:moveTo>
                  <a:pt x="139" y="94"/>
                </a:moveTo>
                <a:lnTo>
                  <a:pt x="154" y="96"/>
                </a:lnTo>
                <a:lnTo>
                  <a:pt x="167" y="105"/>
                </a:lnTo>
                <a:lnTo>
                  <a:pt x="175" y="118"/>
                </a:lnTo>
                <a:lnTo>
                  <a:pt x="179" y="133"/>
                </a:lnTo>
                <a:lnTo>
                  <a:pt x="175" y="148"/>
                </a:lnTo>
                <a:lnTo>
                  <a:pt x="167" y="160"/>
                </a:lnTo>
                <a:lnTo>
                  <a:pt x="154" y="169"/>
                </a:lnTo>
                <a:lnTo>
                  <a:pt x="139" y="171"/>
                </a:lnTo>
                <a:lnTo>
                  <a:pt x="124" y="169"/>
                </a:lnTo>
                <a:lnTo>
                  <a:pt x="111" y="160"/>
                </a:lnTo>
                <a:lnTo>
                  <a:pt x="102" y="148"/>
                </a:lnTo>
                <a:lnTo>
                  <a:pt x="100" y="133"/>
                </a:lnTo>
                <a:lnTo>
                  <a:pt x="102" y="118"/>
                </a:lnTo>
                <a:lnTo>
                  <a:pt x="111" y="105"/>
                </a:lnTo>
                <a:lnTo>
                  <a:pt x="124" y="96"/>
                </a:lnTo>
                <a:lnTo>
                  <a:pt x="139" y="94"/>
                </a:lnTo>
                <a:close/>
                <a:moveTo>
                  <a:pt x="186" y="87"/>
                </a:moveTo>
                <a:lnTo>
                  <a:pt x="185" y="87"/>
                </a:lnTo>
                <a:lnTo>
                  <a:pt x="184" y="88"/>
                </a:lnTo>
                <a:lnTo>
                  <a:pt x="184" y="91"/>
                </a:lnTo>
                <a:lnTo>
                  <a:pt x="207" y="132"/>
                </a:lnTo>
                <a:lnTo>
                  <a:pt x="208" y="133"/>
                </a:lnTo>
                <a:lnTo>
                  <a:pt x="209" y="133"/>
                </a:lnTo>
                <a:lnTo>
                  <a:pt x="211" y="132"/>
                </a:lnTo>
                <a:lnTo>
                  <a:pt x="212" y="131"/>
                </a:lnTo>
                <a:lnTo>
                  <a:pt x="217" y="114"/>
                </a:lnTo>
                <a:lnTo>
                  <a:pt x="221" y="99"/>
                </a:lnTo>
                <a:lnTo>
                  <a:pt x="221" y="97"/>
                </a:lnTo>
                <a:lnTo>
                  <a:pt x="220" y="95"/>
                </a:lnTo>
                <a:lnTo>
                  <a:pt x="204" y="91"/>
                </a:lnTo>
                <a:lnTo>
                  <a:pt x="186" y="87"/>
                </a:lnTo>
                <a:close/>
                <a:moveTo>
                  <a:pt x="93" y="87"/>
                </a:moveTo>
                <a:lnTo>
                  <a:pt x="75" y="91"/>
                </a:lnTo>
                <a:lnTo>
                  <a:pt x="60" y="96"/>
                </a:lnTo>
                <a:lnTo>
                  <a:pt x="59" y="96"/>
                </a:lnTo>
                <a:lnTo>
                  <a:pt x="57" y="99"/>
                </a:lnTo>
                <a:lnTo>
                  <a:pt x="61" y="114"/>
                </a:lnTo>
                <a:lnTo>
                  <a:pt x="68" y="132"/>
                </a:lnTo>
                <a:lnTo>
                  <a:pt x="68" y="132"/>
                </a:lnTo>
                <a:lnTo>
                  <a:pt x="69" y="133"/>
                </a:lnTo>
                <a:lnTo>
                  <a:pt x="70" y="133"/>
                </a:lnTo>
                <a:lnTo>
                  <a:pt x="71" y="132"/>
                </a:lnTo>
                <a:lnTo>
                  <a:pt x="96" y="91"/>
                </a:lnTo>
                <a:lnTo>
                  <a:pt x="96" y="88"/>
                </a:lnTo>
                <a:lnTo>
                  <a:pt x="94" y="87"/>
                </a:lnTo>
                <a:lnTo>
                  <a:pt x="93" y="87"/>
                </a:lnTo>
                <a:close/>
                <a:moveTo>
                  <a:pt x="139" y="83"/>
                </a:moveTo>
                <a:lnTo>
                  <a:pt x="111" y="85"/>
                </a:lnTo>
                <a:lnTo>
                  <a:pt x="108" y="86"/>
                </a:lnTo>
                <a:lnTo>
                  <a:pt x="105" y="87"/>
                </a:lnTo>
                <a:lnTo>
                  <a:pt x="102" y="90"/>
                </a:lnTo>
                <a:lnTo>
                  <a:pt x="87" y="114"/>
                </a:lnTo>
                <a:lnTo>
                  <a:pt x="74" y="138"/>
                </a:lnTo>
                <a:lnTo>
                  <a:pt x="73" y="143"/>
                </a:lnTo>
                <a:lnTo>
                  <a:pt x="74" y="148"/>
                </a:lnTo>
                <a:lnTo>
                  <a:pt x="87" y="174"/>
                </a:lnTo>
                <a:lnTo>
                  <a:pt x="102" y="198"/>
                </a:lnTo>
                <a:lnTo>
                  <a:pt x="105" y="201"/>
                </a:lnTo>
                <a:lnTo>
                  <a:pt x="108" y="202"/>
                </a:lnTo>
                <a:lnTo>
                  <a:pt x="111" y="202"/>
                </a:lnTo>
                <a:lnTo>
                  <a:pt x="139" y="203"/>
                </a:lnTo>
                <a:lnTo>
                  <a:pt x="168" y="202"/>
                </a:lnTo>
                <a:lnTo>
                  <a:pt x="171" y="202"/>
                </a:lnTo>
                <a:lnTo>
                  <a:pt x="174" y="201"/>
                </a:lnTo>
                <a:lnTo>
                  <a:pt x="176" y="198"/>
                </a:lnTo>
                <a:lnTo>
                  <a:pt x="191" y="174"/>
                </a:lnTo>
                <a:lnTo>
                  <a:pt x="204" y="148"/>
                </a:lnTo>
                <a:lnTo>
                  <a:pt x="206" y="143"/>
                </a:lnTo>
                <a:lnTo>
                  <a:pt x="204" y="138"/>
                </a:lnTo>
                <a:lnTo>
                  <a:pt x="191" y="114"/>
                </a:lnTo>
                <a:lnTo>
                  <a:pt x="176" y="90"/>
                </a:lnTo>
                <a:lnTo>
                  <a:pt x="174" y="87"/>
                </a:lnTo>
                <a:lnTo>
                  <a:pt x="171" y="86"/>
                </a:lnTo>
                <a:lnTo>
                  <a:pt x="168" y="85"/>
                </a:lnTo>
                <a:lnTo>
                  <a:pt x="139" y="83"/>
                </a:lnTo>
                <a:close/>
                <a:moveTo>
                  <a:pt x="139" y="50"/>
                </a:moveTo>
                <a:lnTo>
                  <a:pt x="138" y="50"/>
                </a:lnTo>
                <a:lnTo>
                  <a:pt x="126" y="62"/>
                </a:lnTo>
                <a:lnTo>
                  <a:pt x="114" y="74"/>
                </a:lnTo>
                <a:lnTo>
                  <a:pt x="114" y="77"/>
                </a:lnTo>
                <a:lnTo>
                  <a:pt x="115" y="78"/>
                </a:lnTo>
                <a:lnTo>
                  <a:pt x="116" y="78"/>
                </a:lnTo>
                <a:lnTo>
                  <a:pt x="163" y="80"/>
                </a:lnTo>
                <a:lnTo>
                  <a:pt x="165" y="78"/>
                </a:lnTo>
                <a:lnTo>
                  <a:pt x="166" y="77"/>
                </a:lnTo>
                <a:lnTo>
                  <a:pt x="165" y="74"/>
                </a:lnTo>
                <a:lnTo>
                  <a:pt x="153" y="62"/>
                </a:lnTo>
                <a:lnTo>
                  <a:pt x="142" y="50"/>
                </a:lnTo>
                <a:lnTo>
                  <a:pt x="139" y="50"/>
                </a:lnTo>
                <a:close/>
                <a:moveTo>
                  <a:pt x="170" y="32"/>
                </a:moveTo>
                <a:lnTo>
                  <a:pt x="160" y="36"/>
                </a:lnTo>
                <a:lnTo>
                  <a:pt x="148" y="42"/>
                </a:lnTo>
                <a:lnTo>
                  <a:pt x="147" y="44"/>
                </a:lnTo>
                <a:lnTo>
                  <a:pt x="147" y="46"/>
                </a:lnTo>
                <a:lnTo>
                  <a:pt x="148" y="48"/>
                </a:lnTo>
                <a:lnTo>
                  <a:pt x="161" y="60"/>
                </a:lnTo>
                <a:lnTo>
                  <a:pt x="174" y="76"/>
                </a:lnTo>
                <a:lnTo>
                  <a:pt x="176" y="78"/>
                </a:lnTo>
                <a:lnTo>
                  <a:pt x="179" y="80"/>
                </a:lnTo>
                <a:lnTo>
                  <a:pt x="181" y="81"/>
                </a:lnTo>
                <a:lnTo>
                  <a:pt x="202" y="83"/>
                </a:lnTo>
                <a:lnTo>
                  <a:pt x="218" y="88"/>
                </a:lnTo>
                <a:lnTo>
                  <a:pt x="221" y="88"/>
                </a:lnTo>
                <a:lnTo>
                  <a:pt x="222" y="87"/>
                </a:lnTo>
                <a:lnTo>
                  <a:pt x="222" y="86"/>
                </a:lnTo>
                <a:lnTo>
                  <a:pt x="222" y="71"/>
                </a:lnTo>
                <a:lnTo>
                  <a:pt x="220" y="58"/>
                </a:lnTo>
                <a:lnTo>
                  <a:pt x="216" y="46"/>
                </a:lnTo>
                <a:lnTo>
                  <a:pt x="214" y="46"/>
                </a:lnTo>
                <a:lnTo>
                  <a:pt x="213" y="45"/>
                </a:lnTo>
                <a:lnTo>
                  <a:pt x="212" y="46"/>
                </a:lnTo>
                <a:lnTo>
                  <a:pt x="200" y="50"/>
                </a:lnTo>
                <a:lnTo>
                  <a:pt x="189" y="49"/>
                </a:lnTo>
                <a:lnTo>
                  <a:pt x="180" y="44"/>
                </a:lnTo>
                <a:lnTo>
                  <a:pt x="174" y="34"/>
                </a:lnTo>
                <a:lnTo>
                  <a:pt x="172" y="32"/>
                </a:lnTo>
                <a:lnTo>
                  <a:pt x="170" y="32"/>
                </a:lnTo>
                <a:close/>
                <a:moveTo>
                  <a:pt x="97" y="30"/>
                </a:moveTo>
                <a:lnTo>
                  <a:pt x="83" y="31"/>
                </a:lnTo>
                <a:lnTo>
                  <a:pt x="70" y="39"/>
                </a:lnTo>
                <a:lnTo>
                  <a:pt x="62" y="50"/>
                </a:lnTo>
                <a:lnTo>
                  <a:pt x="57" y="65"/>
                </a:lnTo>
                <a:lnTo>
                  <a:pt x="56" y="86"/>
                </a:lnTo>
                <a:lnTo>
                  <a:pt x="57" y="87"/>
                </a:lnTo>
                <a:lnTo>
                  <a:pt x="59" y="88"/>
                </a:lnTo>
                <a:lnTo>
                  <a:pt x="60" y="88"/>
                </a:lnTo>
                <a:lnTo>
                  <a:pt x="78" y="83"/>
                </a:lnTo>
                <a:lnTo>
                  <a:pt x="98" y="81"/>
                </a:lnTo>
                <a:lnTo>
                  <a:pt x="101" y="80"/>
                </a:lnTo>
                <a:lnTo>
                  <a:pt x="103" y="78"/>
                </a:lnTo>
                <a:lnTo>
                  <a:pt x="106" y="76"/>
                </a:lnTo>
                <a:lnTo>
                  <a:pt x="119" y="60"/>
                </a:lnTo>
                <a:lnTo>
                  <a:pt x="131" y="48"/>
                </a:lnTo>
                <a:lnTo>
                  <a:pt x="133" y="46"/>
                </a:lnTo>
                <a:lnTo>
                  <a:pt x="133" y="44"/>
                </a:lnTo>
                <a:lnTo>
                  <a:pt x="131" y="42"/>
                </a:lnTo>
                <a:lnTo>
                  <a:pt x="114" y="34"/>
                </a:lnTo>
                <a:lnTo>
                  <a:pt x="97" y="30"/>
                </a:lnTo>
                <a:close/>
                <a:moveTo>
                  <a:pt x="197" y="0"/>
                </a:moveTo>
                <a:lnTo>
                  <a:pt x="209" y="3"/>
                </a:lnTo>
                <a:lnTo>
                  <a:pt x="217" y="11"/>
                </a:lnTo>
                <a:lnTo>
                  <a:pt x="222" y="21"/>
                </a:lnTo>
                <a:lnTo>
                  <a:pt x="221" y="32"/>
                </a:lnTo>
                <a:lnTo>
                  <a:pt x="222" y="35"/>
                </a:lnTo>
                <a:lnTo>
                  <a:pt x="229" y="49"/>
                </a:lnTo>
                <a:lnTo>
                  <a:pt x="231" y="67"/>
                </a:lnTo>
                <a:lnTo>
                  <a:pt x="230" y="90"/>
                </a:lnTo>
                <a:lnTo>
                  <a:pt x="230" y="91"/>
                </a:lnTo>
                <a:lnTo>
                  <a:pt x="231" y="92"/>
                </a:lnTo>
                <a:lnTo>
                  <a:pt x="253" y="104"/>
                </a:lnTo>
                <a:lnTo>
                  <a:pt x="267" y="115"/>
                </a:lnTo>
                <a:lnTo>
                  <a:pt x="276" y="129"/>
                </a:lnTo>
                <a:lnTo>
                  <a:pt x="280" y="143"/>
                </a:lnTo>
                <a:lnTo>
                  <a:pt x="276" y="159"/>
                </a:lnTo>
                <a:lnTo>
                  <a:pt x="267" y="171"/>
                </a:lnTo>
                <a:lnTo>
                  <a:pt x="252" y="184"/>
                </a:lnTo>
                <a:lnTo>
                  <a:pt x="231" y="194"/>
                </a:lnTo>
                <a:lnTo>
                  <a:pt x="230" y="196"/>
                </a:lnTo>
                <a:lnTo>
                  <a:pt x="230" y="197"/>
                </a:lnTo>
                <a:lnTo>
                  <a:pt x="231" y="207"/>
                </a:lnTo>
                <a:lnTo>
                  <a:pt x="231" y="209"/>
                </a:lnTo>
                <a:lnTo>
                  <a:pt x="232" y="209"/>
                </a:lnTo>
                <a:lnTo>
                  <a:pt x="240" y="215"/>
                </a:lnTo>
                <a:lnTo>
                  <a:pt x="246" y="223"/>
                </a:lnTo>
                <a:lnTo>
                  <a:pt x="248" y="233"/>
                </a:lnTo>
                <a:lnTo>
                  <a:pt x="245" y="243"/>
                </a:lnTo>
                <a:lnTo>
                  <a:pt x="239" y="252"/>
                </a:lnTo>
                <a:lnTo>
                  <a:pt x="230" y="257"/>
                </a:lnTo>
                <a:lnTo>
                  <a:pt x="220" y="257"/>
                </a:lnTo>
                <a:lnTo>
                  <a:pt x="218" y="258"/>
                </a:lnTo>
                <a:lnTo>
                  <a:pt x="217" y="258"/>
                </a:lnTo>
                <a:lnTo>
                  <a:pt x="206" y="266"/>
                </a:lnTo>
                <a:lnTo>
                  <a:pt x="193" y="270"/>
                </a:lnTo>
                <a:lnTo>
                  <a:pt x="177" y="267"/>
                </a:lnTo>
                <a:lnTo>
                  <a:pt x="160" y="261"/>
                </a:lnTo>
                <a:lnTo>
                  <a:pt x="142" y="248"/>
                </a:lnTo>
                <a:lnTo>
                  <a:pt x="139" y="248"/>
                </a:lnTo>
                <a:lnTo>
                  <a:pt x="138" y="248"/>
                </a:lnTo>
                <a:lnTo>
                  <a:pt x="119" y="262"/>
                </a:lnTo>
                <a:lnTo>
                  <a:pt x="100" y="269"/>
                </a:lnTo>
                <a:lnTo>
                  <a:pt x="83" y="269"/>
                </a:lnTo>
                <a:lnTo>
                  <a:pt x="69" y="265"/>
                </a:lnTo>
                <a:lnTo>
                  <a:pt x="59" y="254"/>
                </a:lnTo>
                <a:lnTo>
                  <a:pt x="51" y="239"/>
                </a:lnTo>
                <a:lnTo>
                  <a:pt x="48" y="219"/>
                </a:lnTo>
                <a:lnTo>
                  <a:pt x="47" y="217"/>
                </a:lnTo>
                <a:lnTo>
                  <a:pt x="46" y="216"/>
                </a:lnTo>
                <a:lnTo>
                  <a:pt x="36" y="210"/>
                </a:lnTo>
                <a:lnTo>
                  <a:pt x="29" y="200"/>
                </a:lnTo>
                <a:lnTo>
                  <a:pt x="29" y="187"/>
                </a:lnTo>
                <a:lnTo>
                  <a:pt x="29" y="186"/>
                </a:lnTo>
                <a:lnTo>
                  <a:pt x="28" y="184"/>
                </a:lnTo>
                <a:lnTo>
                  <a:pt x="13" y="173"/>
                </a:lnTo>
                <a:lnTo>
                  <a:pt x="4" y="159"/>
                </a:lnTo>
                <a:lnTo>
                  <a:pt x="0" y="145"/>
                </a:lnTo>
                <a:lnTo>
                  <a:pt x="2" y="129"/>
                </a:lnTo>
                <a:lnTo>
                  <a:pt x="11" y="115"/>
                </a:lnTo>
                <a:lnTo>
                  <a:pt x="27" y="104"/>
                </a:lnTo>
                <a:lnTo>
                  <a:pt x="48" y="92"/>
                </a:lnTo>
                <a:lnTo>
                  <a:pt x="50" y="91"/>
                </a:lnTo>
                <a:lnTo>
                  <a:pt x="50" y="90"/>
                </a:lnTo>
                <a:lnTo>
                  <a:pt x="48" y="67"/>
                </a:lnTo>
                <a:lnTo>
                  <a:pt x="51" y="48"/>
                </a:lnTo>
                <a:lnTo>
                  <a:pt x="59" y="32"/>
                </a:lnTo>
                <a:lnTo>
                  <a:pt x="70" y="23"/>
                </a:lnTo>
                <a:lnTo>
                  <a:pt x="84" y="18"/>
                </a:lnTo>
                <a:lnTo>
                  <a:pt x="100" y="19"/>
                </a:lnTo>
                <a:lnTo>
                  <a:pt x="119" y="26"/>
                </a:lnTo>
                <a:lnTo>
                  <a:pt x="138" y="39"/>
                </a:lnTo>
                <a:lnTo>
                  <a:pt x="139" y="40"/>
                </a:lnTo>
                <a:lnTo>
                  <a:pt x="142" y="39"/>
                </a:lnTo>
                <a:lnTo>
                  <a:pt x="156" y="28"/>
                </a:lnTo>
                <a:lnTo>
                  <a:pt x="171" y="22"/>
                </a:lnTo>
                <a:lnTo>
                  <a:pt x="172" y="21"/>
                </a:lnTo>
                <a:lnTo>
                  <a:pt x="172" y="19"/>
                </a:lnTo>
                <a:lnTo>
                  <a:pt x="177" y="9"/>
                </a:lnTo>
                <a:lnTo>
                  <a:pt x="186" y="3"/>
                </a:lnTo>
                <a:lnTo>
                  <a:pt x="197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345"/>
          <p:cNvSpPr>
            <a:spLocks noEditPoints="1"/>
          </p:cNvSpPr>
          <p:nvPr userDrawn="1"/>
        </p:nvSpPr>
        <p:spPr bwMode="auto">
          <a:xfrm rot="19951744">
            <a:off x="485337" y="1535222"/>
            <a:ext cx="2166226" cy="3066048"/>
          </a:xfrm>
          <a:custGeom>
            <a:avLst/>
            <a:gdLst>
              <a:gd name="T0" fmla="*/ 190 w 195"/>
              <a:gd name="T1" fmla="*/ 163 h 276"/>
              <a:gd name="T2" fmla="*/ 195 w 195"/>
              <a:gd name="T3" fmla="*/ 174 h 276"/>
              <a:gd name="T4" fmla="*/ 192 w 195"/>
              <a:gd name="T5" fmla="*/ 180 h 276"/>
              <a:gd name="T6" fmla="*/ 105 w 195"/>
              <a:gd name="T7" fmla="*/ 212 h 276"/>
              <a:gd name="T8" fmla="*/ 98 w 195"/>
              <a:gd name="T9" fmla="*/ 202 h 276"/>
              <a:gd name="T10" fmla="*/ 101 w 195"/>
              <a:gd name="T11" fmla="*/ 195 h 276"/>
              <a:gd name="T12" fmla="*/ 187 w 195"/>
              <a:gd name="T13" fmla="*/ 160 h 276"/>
              <a:gd name="T14" fmla="*/ 20 w 195"/>
              <a:gd name="T15" fmla="*/ 147 h 276"/>
              <a:gd name="T16" fmla="*/ 15 w 195"/>
              <a:gd name="T17" fmla="*/ 157 h 276"/>
              <a:gd name="T18" fmla="*/ 20 w 195"/>
              <a:gd name="T19" fmla="*/ 168 h 276"/>
              <a:gd name="T20" fmla="*/ 32 w 195"/>
              <a:gd name="T21" fmla="*/ 169 h 276"/>
              <a:gd name="T22" fmla="*/ 40 w 195"/>
              <a:gd name="T23" fmla="*/ 161 h 276"/>
              <a:gd name="T24" fmla="*/ 37 w 195"/>
              <a:gd name="T25" fmla="*/ 150 h 276"/>
              <a:gd name="T26" fmla="*/ 27 w 195"/>
              <a:gd name="T27" fmla="*/ 145 h 276"/>
              <a:gd name="T28" fmla="*/ 102 w 195"/>
              <a:gd name="T29" fmla="*/ 2 h 276"/>
              <a:gd name="T30" fmla="*/ 105 w 195"/>
              <a:gd name="T31" fmla="*/ 12 h 276"/>
              <a:gd name="T32" fmla="*/ 100 w 195"/>
              <a:gd name="T33" fmla="*/ 14 h 276"/>
              <a:gd name="T34" fmla="*/ 151 w 195"/>
              <a:gd name="T35" fmla="*/ 146 h 276"/>
              <a:gd name="T36" fmla="*/ 148 w 195"/>
              <a:gd name="T37" fmla="*/ 149 h 276"/>
              <a:gd name="T38" fmla="*/ 147 w 195"/>
              <a:gd name="T39" fmla="*/ 151 h 276"/>
              <a:gd name="T40" fmla="*/ 148 w 195"/>
              <a:gd name="T41" fmla="*/ 160 h 276"/>
              <a:gd name="T42" fmla="*/ 144 w 195"/>
              <a:gd name="T43" fmla="*/ 166 h 276"/>
              <a:gd name="T44" fmla="*/ 129 w 195"/>
              <a:gd name="T45" fmla="*/ 169 h 276"/>
              <a:gd name="T46" fmla="*/ 124 w 195"/>
              <a:gd name="T47" fmla="*/ 161 h 276"/>
              <a:gd name="T48" fmla="*/ 120 w 195"/>
              <a:gd name="T49" fmla="*/ 160 h 276"/>
              <a:gd name="T50" fmla="*/ 118 w 195"/>
              <a:gd name="T51" fmla="*/ 160 h 276"/>
              <a:gd name="T52" fmla="*/ 91 w 195"/>
              <a:gd name="T53" fmla="*/ 97 h 276"/>
              <a:gd name="T54" fmla="*/ 84 w 195"/>
              <a:gd name="T55" fmla="*/ 97 h 276"/>
              <a:gd name="T56" fmla="*/ 52 w 195"/>
              <a:gd name="T57" fmla="*/ 136 h 276"/>
              <a:gd name="T58" fmla="*/ 55 w 195"/>
              <a:gd name="T59" fmla="*/ 151 h 276"/>
              <a:gd name="T60" fmla="*/ 52 w 195"/>
              <a:gd name="T61" fmla="*/ 170 h 276"/>
              <a:gd name="T62" fmla="*/ 46 w 195"/>
              <a:gd name="T63" fmla="*/ 180 h 276"/>
              <a:gd name="T64" fmla="*/ 59 w 195"/>
              <a:gd name="T65" fmla="*/ 216 h 276"/>
              <a:gd name="T66" fmla="*/ 87 w 195"/>
              <a:gd name="T67" fmla="*/ 243 h 276"/>
              <a:gd name="T68" fmla="*/ 185 w 195"/>
              <a:gd name="T69" fmla="*/ 244 h 276"/>
              <a:gd name="T70" fmla="*/ 193 w 195"/>
              <a:gd name="T71" fmla="*/ 256 h 276"/>
              <a:gd name="T72" fmla="*/ 189 w 195"/>
              <a:gd name="T73" fmla="*/ 274 h 276"/>
              <a:gd name="T74" fmla="*/ 22 w 195"/>
              <a:gd name="T75" fmla="*/ 276 h 276"/>
              <a:gd name="T76" fmla="*/ 12 w 195"/>
              <a:gd name="T77" fmla="*/ 270 h 276"/>
              <a:gd name="T78" fmla="*/ 12 w 195"/>
              <a:gd name="T79" fmla="*/ 251 h 276"/>
              <a:gd name="T80" fmla="*/ 22 w 195"/>
              <a:gd name="T81" fmla="*/ 244 h 276"/>
              <a:gd name="T82" fmla="*/ 29 w 195"/>
              <a:gd name="T83" fmla="*/ 241 h 276"/>
              <a:gd name="T84" fmla="*/ 17 w 195"/>
              <a:gd name="T85" fmla="*/ 210 h 276"/>
              <a:gd name="T86" fmla="*/ 8 w 195"/>
              <a:gd name="T87" fmla="*/ 177 h 276"/>
              <a:gd name="T88" fmla="*/ 0 w 195"/>
              <a:gd name="T89" fmla="*/ 157 h 276"/>
              <a:gd name="T90" fmla="*/ 15 w 195"/>
              <a:gd name="T91" fmla="*/ 131 h 276"/>
              <a:gd name="T92" fmla="*/ 38 w 195"/>
              <a:gd name="T93" fmla="*/ 91 h 276"/>
              <a:gd name="T94" fmla="*/ 75 w 195"/>
              <a:gd name="T95" fmla="*/ 62 h 276"/>
              <a:gd name="T96" fmla="*/ 65 w 195"/>
              <a:gd name="T97" fmla="*/ 31 h 276"/>
              <a:gd name="T98" fmla="*/ 61 w 195"/>
              <a:gd name="T99" fmla="*/ 30 h 276"/>
              <a:gd name="T100" fmla="*/ 56 w 195"/>
              <a:gd name="T101" fmla="*/ 31 h 276"/>
              <a:gd name="T102" fmla="*/ 52 w 195"/>
              <a:gd name="T103" fmla="*/ 20 h 276"/>
              <a:gd name="T104" fmla="*/ 59 w 195"/>
              <a:gd name="T105" fmla="*/ 16 h 276"/>
              <a:gd name="T106" fmla="*/ 101 w 195"/>
              <a:gd name="T107" fmla="*/ 0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95" h="276">
                <a:moveTo>
                  <a:pt x="187" y="160"/>
                </a:moveTo>
                <a:lnTo>
                  <a:pt x="189" y="161"/>
                </a:lnTo>
                <a:lnTo>
                  <a:pt x="190" y="163"/>
                </a:lnTo>
                <a:lnTo>
                  <a:pt x="193" y="165"/>
                </a:lnTo>
                <a:lnTo>
                  <a:pt x="195" y="172"/>
                </a:lnTo>
                <a:lnTo>
                  <a:pt x="195" y="174"/>
                </a:lnTo>
                <a:lnTo>
                  <a:pt x="195" y="177"/>
                </a:lnTo>
                <a:lnTo>
                  <a:pt x="193" y="178"/>
                </a:lnTo>
                <a:lnTo>
                  <a:pt x="192" y="180"/>
                </a:lnTo>
                <a:lnTo>
                  <a:pt x="110" y="212"/>
                </a:lnTo>
                <a:lnTo>
                  <a:pt x="107" y="212"/>
                </a:lnTo>
                <a:lnTo>
                  <a:pt x="105" y="212"/>
                </a:lnTo>
                <a:lnTo>
                  <a:pt x="103" y="211"/>
                </a:lnTo>
                <a:lnTo>
                  <a:pt x="101" y="209"/>
                </a:lnTo>
                <a:lnTo>
                  <a:pt x="98" y="202"/>
                </a:lnTo>
                <a:lnTo>
                  <a:pt x="98" y="200"/>
                </a:lnTo>
                <a:lnTo>
                  <a:pt x="98" y="197"/>
                </a:lnTo>
                <a:lnTo>
                  <a:pt x="101" y="195"/>
                </a:lnTo>
                <a:lnTo>
                  <a:pt x="102" y="193"/>
                </a:lnTo>
                <a:lnTo>
                  <a:pt x="184" y="161"/>
                </a:lnTo>
                <a:lnTo>
                  <a:pt x="187" y="160"/>
                </a:lnTo>
                <a:close/>
                <a:moveTo>
                  <a:pt x="27" y="145"/>
                </a:moveTo>
                <a:lnTo>
                  <a:pt x="23" y="145"/>
                </a:lnTo>
                <a:lnTo>
                  <a:pt x="20" y="147"/>
                </a:lnTo>
                <a:lnTo>
                  <a:pt x="17" y="150"/>
                </a:lnTo>
                <a:lnTo>
                  <a:pt x="15" y="154"/>
                </a:lnTo>
                <a:lnTo>
                  <a:pt x="15" y="157"/>
                </a:lnTo>
                <a:lnTo>
                  <a:pt x="15" y="161"/>
                </a:lnTo>
                <a:lnTo>
                  <a:pt x="17" y="165"/>
                </a:lnTo>
                <a:lnTo>
                  <a:pt x="20" y="168"/>
                </a:lnTo>
                <a:lnTo>
                  <a:pt x="23" y="169"/>
                </a:lnTo>
                <a:lnTo>
                  <a:pt x="27" y="170"/>
                </a:lnTo>
                <a:lnTo>
                  <a:pt x="32" y="169"/>
                </a:lnTo>
                <a:lnTo>
                  <a:pt x="35" y="168"/>
                </a:lnTo>
                <a:lnTo>
                  <a:pt x="37" y="165"/>
                </a:lnTo>
                <a:lnTo>
                  <a:pt x="40" y="161"/>
                </a:lnTo>
                <a:lnTo>
                  <a:pt x="40" y="157"/>
                </a:lnTo>
                <a:lnTo>
                  <a:pt x="40" y="154"/>
                </a:lnTo>
                <a:lnTo>
                  <a:pt x="37" y="150"/>
                </a:lnTo>
                <a:lnTo>
                  <a:pt x="35" y="147"/>
                </a:lnTo>
                <a:lnTo>
                  <a:pt x="32" y="145"/>
                </a:lnTo>
                <a:lnTo>
                  <a:pt x="27" y="145"/>
                </a:lnTo>
                <a:close/>
                <a:moveTo>
                  <a:pt x="101" y="0"/>
                </a:moveTo>
                <a:lnTo>
                  <a:pt x="102" y="0"/>
                </a:lnTo>
                <a:lnTo>
                  <a:pt x="102" y="2"/>
                </a:lnTo>
                <a:lnTo>
                  <a:pt x="106" y="9"/>
                </a:lnTo>
                <a:lnTo>
                  <a:pt x="106" y="11"/>
                </a:lnTo>
                <a:lnTo>
                  <a:pt x="105" y="12"/>
                </a:lnTo>
                <a:lnTo>
                  <a:pt x="103" y="13"/>
                </a:lnTo>
                <a:lnTo>
                  <a:pt x="101" y="14"/>
                </a:lnTo>
                <a:lnTo>
                  <a:pt x="100" y="14"/>
                </a:lnTo>
                <a:lnTo>
                  <a:pt x="100" y="16"/>
                </a:lnTo>
                <a:lnTo>
                  <a:pt x="100" y="18"/>
                </a:lnTo>
                <a:lnTo>
                  <a:pt x="151" y="146"/>
                </a:lnTo>
                <a:lnTo>
                  <a:pt x="151" y="147"/>
                </a:lnTo>
                <a:lnTo>
                  <a:pt x="149" y="149"/>
                </a:lnTo>
                <a:lnTo>
                  <a:pt x="148" y="149"/>
                </a:lnTo>
                <a:lnTo>
                  <a:pt x="148" y="150"/>
                </a:lnTo>
                <a:lnTo>
                  <a:pt x="147" y="150"/>
                </a:lnTo>
                <a:lnTo>
                  <a:pt x="147" y="151"/>
                </a:lnTo>
                <a:lnTo>
                  <a:pt x="147" y="152"/>
                </a:lnTo>
                <a:lnTo>
                  <a:pt x="148" y="157"/>
                </a:lnTo>
                <a:lnTo>
                  <a:pt x="148" y="160"/>
                </a:lnTo>
                <a:lnTo>
                  <a:pt x="148" y="163"/>
                </a:lnTo>
                <a:lnTo>
                  <a:pt x="147" y="164"/>
                </a:lnTo>
                <a:lnTo>
                  <a:pt x="144" y="166"/>
                </a:lnTo>
                <a:lnTo>
                  <a:pt x="134" y="169"/>
                </a:lnTo>
                <a:lnTo>
                  <a:pt x="132" y="170"/>
                </a:lnTo>
                <a:lnTo>
                  <a:pt x="129" y="169"/>
                </a:lnTo>
                <a:lnTo>
                  <a:pt x="128" y="168"/>
                </a:lnTo>
                <a:lnTo>
                  <a:pt x="125" y="165"/>
                </a:lnTo>
                <a:lnTo>
                  <a:pt x="124" y="161"/>
                </a:lnTo>
                <a:lnTo>
                  <a:pt x="124" y="161"/>
                </a:lnTo>
                <a:lnTo>
                  <a:pt x="123" y="160"/>
                </a:lnTo>
                <a:lnTo>
                  <a:pt x="120" y="160"/>
                </a:lnTo>
                <a:lnTo>
                  <a:pt x="120" y="160"/>
                </a:lnTo>
                <a:lnTo>
                  <a:pt x="119" y="161"/>
                </a:lnTo>
                <a:lnTo>
                  <a:pt x="118" y="160"/>
                </a:lnTo>
                <a:lnTo>
                  <a:pt x="116" y="159"/>
                </a:lnTo>
                <a:lnTo>
                  <a:pt x="93" y="100"/>
                </a:lnTo>
                <a:lnTo>
                  <a:pt x="91" y="97"/>
                </a:lnTo>
                <a:lnTo>
                  <a:pt x="89" y="96"/>
                </a:lnTo>
                <a:lnTo>
                  <a:pt x="87" y="96"/>
                </a:lnTo>
                <a:lnTo>
                  <a:pt x="84" y="97"/>
                </a:lnTo>
                <a:lnTo>
                  <a:pt x="70" y="108"/>
                </a:lnTo>
                <a:lnTo>
                  <a:pt x="60" y="120"/>
                </a:lnTo>
                <a:lnTo>
                  <a:pt x="52" y="136"/>
                </a:lnTo>
                <a:lnTo>
                  <a:pt x="51" y="140"/>
                </a:lnTo>
                <a:lnTo>
                  <a:pt x="52" y="145"/>
                </a:lnTo>
                <a:lnTo>
                  <a:pt x="55" y="151"/>
                </a:lnTo>
                <a:lnTo>
                  <a:pt x="55" y="157"/>
                </a:lnTo>
                <a:lnTo>
                  <a:pt x="55" y="164"/>
                </a:lnTo>
                <a:lnTo>
                  <a:pt x="52" y="170"/>
                </a:lnTo>
                <a:lnTo>
                  <a:pt x="49" y="175"/>
                </a:lnTo>
                <a:lnTo>
                  <a:pt x="47" y="178"/>
                </a:lnTo>
                <a:lnTo>
                  <a:pt x="46" y="180"/>
                </a:lnTo>
                <a:lnTo>
                  <a:pt x="46" y="184"/>
                </a:lnTo>
                <a:lnTo>
                  <a:pt x="51" y="201"/>
                </a:lnTo>
                <a:lnTo>
                  <a:pt x="59" y="216"/>
                </a:lnTo>
                <a:lnTo>
                  <a:pt x="69" y="230"/>
                </a:lnTo>
                <a:lnTo>
                  <a:pt x="83" y="242"/>
                </a:lnTo>
                <a:lnTo>
                  <a:pt x="87" y="243"/>
                </a:lnTo>
                <a:lnTo>
                  <a:pt x="89" y="244"/>
                </a:lnTo>
                <a:lnTo>
                  <a:pt x="181" y="244"/>
                </a:lnTo>
                <a:lnTo>
                  <a:pt x="185" y="244"/>
                </a:lnTo>
                <a:lnTo>
                  <a:pt x="189" y="247"/>
                </a:lnTo>
                <a:lnTo>
                  <a:pt x="192" y="251"/>
                </a:lnTo>
                <a:lnTo>
                  <a:pt x="193" y="256"/>
                </a:lnTo>
                <a:lnTo>
                  <a:pt x="193" y="265"/>
                </a:lnTo>
                <a:lnTo>
                  <a:pt x="192" y="270"/>
                </a:lnTo>
                <a:lnTo>
                  <a:pt x="189" y="274"/>
                </a:lnTo>
                <a:lnTo>
                  <a:pt x="185" y="276"/>
                </a:lnTo>
                <a:lnTo>
                  <a:pt x="181" y="276"/>
                </a:lnTo>
                <a:lnTo>
                  <a:pt x="22" y="276"/>
                </a:lnTo>
                <a:lnTo>
                  <a:pt x="18" y="276"/>
                </a:lnTo>
                <a:lnTo>
                  <a:pt x="14" y="274"/>
                </a:lnTo>
                <a:lnTo>
                  <a:pt x="12" y="270"/>
                </a:lnTo>
                <a:lnTo>
                  <a:pt x="10" y="265"/>
                </a:lnTo>
                <a:lnTo>
                  <a:pt x="10" y="256"/>
                </a:lnTo>
                <a:lnTo>
                  <a:pt x="12" y="251"/>
                </a:lnTo>
                <a:lnTo>
                  <a:pt x="14" y="247"/>
                </a:lnTo>
                <a:lnTo>
                  <a:pt x="18" y="244"/>
                </a:lnTo>
                <a:lnTo>
                  <a:pt x="22" y="244"/>
                </a:lnTo>
                <a:lnTo>
                  <a:pt x="24" y="244"/>
                </a:lnTo>
                <a:lnTo>
                  <a:pt x="27" y="243"/>
                </a:lnTo>
                <a:lnTo>
                  <a:pt x="29" y="241"/>
                </a:lnTo>
                <a:lnTo>
                  <a:pt x="29" y="238"/>
                </a:lnTo>
                <a:lnTo>
                  <a:pt x="28" y="235"/>
                </a:lnTo>
                <a:lnTo>
                  <a:pt x="17" y="210"/>
                </a:lnTo>
                <a:lnTo>
                  <a:pt x="10" y="183"/>
                </a:lnTo>
                <a:lnTo>
                  <a:pt x="9" y="179"/>
                </a:lnTo>
                <a:lnTo>
                  <a:pt x="8" y="177"/>
                </a:lnTo>
                <a:lnTo>
                  <a:pt x="4" y="170"/>
                </a:lnTo>
                <a:lnTo>
                  <a:pt x="0" y="164"/>
                </a:lnTo>
                <a:lnTo>
                  <a:pt x="0" y="157"/>
                </a:lnTo>
                <a:lnTo>
                  <a:pt x="3" y="143"/>
                </a:lnTo>
                <a:lnTo>
                  <a:pt x="13" y="133"/>
                </a:lnTo>
                <a:lnTo>
                  <a:pt x="15" y="131"/>
                </a:lnTo>
                <a:lnTo>
                  <a:pt x="17" y="128"/>
                </a:lnTo>
                <a:lnTo>
                  <a:pt x="27" y="109"/>
                </a:lnTo>
                <a:lnTo>
                  <a:pt x="38" y="91"/>
                </a:lnTo>
                <a:lnTo>
                  <a:pt x="54" y="76"/>
                </a:lnTo>
                <a:lnTo>
                  <a:pt x="73" y="63"/>
                </a:lnTo>
                <a:lnTo>
                  <a:pt x="75" y="62"/>
                </a:lnTo>
                <a:lnTo>
                  <a:pt x="75" y="59"/>
                </a:lnTo>
                <a:lnTo>
                  <a:pt x="75" y="57"/>
                </a:lnTo>
                <a:lnTo>
                  <a:pt x="65" y="31"/>
                </a:lnTo>
                <a:lnTo>
                  <a:pt x="65" y="30"/>
                </a:lnTo>
                <a:lnTo>
                  <a:pt x="64" y="30"/>
                </a:lnTo>
                <a:lnTo>
                  <a:pt x="61" y="30"/>
                </a:lnTo>
                <a:lnTo>
                  <a:pt x="59" y="31"/>
                </a:lnTo>
                <a:lnTo>
                  <a:pt x="58" y="31"/>
                </a:lnTo>
                <a:lnTo>
                  <a:pt x="56" y="31"/>
                </a:lnTo>
                <a:lnTo>
                  <a:pt x="55" y="30"/>
                </a:lnTo>
                <a:lnTo>
                  <a:pt x="52" y="22"/>
                </a:lnTo>
                <a:lnTo>
                  <a:pt x="52" y="20"/>
                </a:lnTo>
                <a:lnTo>
                  <a:pt x="52" y="18"/>
                </a:lnTo>
                <a:lnTo>
                  <a:pt x="54" y="18"/>
                </a:lnTo>
                <a:lnTo>
                  <a:pt x="59" y="16"/>
                </a:lnTo>
                <a:lnTo>
                  <a:pt x="93" y="2"/>
                </a:lnTo>
                <a:lnTo>
                  <a:pt x="98" y="0"/>
                </a:lnTo>
                <a:lnTo>
                  <a:pt x="101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387"/>
          <p:cNvSpPr>
            <a:spLocks noEditPoints="1"/>
          </p:cNvSpPr>
          <p:nvPr userDrawn="1"/>
        </p:nvSpPr>
        <p:spPr bwMode="auto">
          <a:xfrm rot="1888595">
            <a:off x="2442159" y="392103"/>
            <a:ext cx="1572202" cy="2081915"/>
          </a:xfrm>
          <a:custGeom>
            <a:avLst/>
            <a:gdLst>
              <a:gd name="T0" fmla="*/ 68 w 219"/>
              <a:gd name="T1" fmla="*/ 188 h 290"/>
              <a:gd name="T2" fmla="*/ 108 w 219"/>
              <a:gd name="T3" fmla="*/ 177 h 290"/>
              <a:gd name="T4" fmla="*/ 114 w 219"/>
              <a:gd name="T5" fmla="*/ 174 h 290"/>
              <a:gd name="T6" fmla="*/ 168 w 219"/>
              <a:gd name="T7" fmla="*/ 174 h 290"/>
              <a:gd name="T8" fmla="*/ 52 w 219"/>
              <a:gd name="T9" fmla="*/ 172 h 290"/>
              <a:gd name="T10" fmla="*/ 100 w 219"/>
              <a:gd name="T11" fmla="*/ 170 h 290"/>
              <a:gd name="T12" fmla="*/ 52 w 219"/>
              <a:gd name="T13" fmla="*/ 117 h 290"/>
              <a:gd name="T14" fmla="*/ 44 w 219"/>
              <a:gd name="T15" fmla="*/ 168 h 290"/>
              <a:gd name="T16" fmla="*/ 53 w 219"/>
              <a:gd name="T17" fmla="*/ 118 h 290"/>
              <a:gd name="T18" fmla="*/ 89 w 219"/>
              <a:gd name="T19" fmla="*/ 138 h 290"/>
              <a:gd name="T20" fmla="*/ 137 w 219"/>
              <a:gd name="T21" fmla="*/ 145 h 290"/>
              <a:gd name="T22" fmla="*/ 150 w 219"/>
              <a:gd name="T23" fmla="*/ 141 h 290"/>
              <a:gd name="T24" fmla="*/ 175 w 219"/>
              <a:gd name="T25" fmla="*/ 169 h 290"/>
              <a:gd name="T26" fmla="*/ 172 w 219"/>
              <a:gd name="T27" fmla="*/ 114 h 290"/>
              <a:gd name="T28" fmla="*/ 31 w 219"/>
              <a:gd name="T29" fmla="*/ 152 h 290"/>
              <a:gd name="T30" fmla="*/ 43 w 219"/>
              <a:gd name="T31" fmla="*/ 112 h 290"/>
              <a:gd name="T32" fmla="*/ 115 w 219"/>
              <a:gd name="T33" fmla="*/ 109 h 290"/>
              <a:gd name="T34" fmla="*/ 164 w 219"/>
              <a:gd name="T35" fmla="*/ 112 h 290"/>
              <a:gd name="T36" fmla="*/ 73 w 219"/>
              <a:gd name="T37" fmla="*/ 83 h 290"/>
              <a:gd name="T38" fmla="*/ 83 w 219"/>
              <a:gd name="T39" fmla="*/ 131 h 290"/>
              <a:gd name="T40" fmla="*/ 77 w 219"/>
              <a:gd name="T41" fmla="*/ 82 h 290"/>
              <a:gd name="T42" fmla="*/ 175 w 219"/>
              <a:gd name="T43" fmla="*/ 108 h 290"/>
              <a:gd name="T44" fmla="*/ 196 w 219"/>
              <a:gd name="T45" fmla="*/ 90 h 290"/>
              <a:gd name="T46" fmla="*/ 82 w 219"/>
              <a:gd name="T47" fmla="*/ 77 h 290"/>
              <a:gd name="T48" fmla="*/ 129 w 219"/>
              <a:gd name="T49" fmla="*/ 85 h 290"/>
              <a:gd name="T50" fmla="*/ 174 w 219"/>
              <a:gd name="T51" fmla="*/ 51 h 290"/>
              <a:gd name="T52" fmla="*/ 156 w 219"/>
              <a:gd name="T53" fmla="*/ 96 h 290"/>
              <a:gd name="T54" fmla="*/ 178 w 219"/>
              <a:gd name="T55" fmla="*/ 77 h 290"/>
              <a:gd name="T56" fmla="*/ 43 w 219"/>
              <a:gd name="T57" fmla="*/ 51 h 290"/>
              <a:gd name="T58" fmla="*/ 49 w 219"/>
              <a:gd name="T59" fmla="*/ 104 h 290"/>
              <a:gd name="T60" fmla="*/ 184 w 219"/>
              <a:gd name="T61" fmla="*/ 41 h 290"/>
              <a:gd name="T62" fmla="*/ 202 w 219"/>
              <a:gd name="T63" fmla="*/ 89 h 290"/>
              <a:gd name="T64" fmla="*/ 112 w 219"/>
              <a:gd name="T65" fmla="*/ 205 h 290"/>
              <a:gd name="T66" fmla="*/ 41 w 219"/>
              <a:gd name="T67" fmla="*/ 183 h 290"/>
              <a:gd name="T68" fmla="*/ 137 w 219"/>
              <a:gd name="T69" fmla="*/ 209 h 290"/>
              <a:gd name="T70" fmla="*/ 201 w 219"/>
              <a:gd name="T71" fmla="*/ 64 h 290"/>
              <a:gd name="T72" fmla="*/ 118 w 219"/>
              <a:gd name="T73" fmla="*/ 49 h 290"/>
              <a:gd name="T74" fmla="*/ 138 w 219"/>
              <a:gd name="T75" fmla="*/ 76 h 290"/>
              <a:gd name="T76" fmla="*/ 92 w 219"/>
              <a:gd name="T77" fmla="*/ 23 h 290"/>
              <a:gd name="T78" fmla="*/ 75 w 219"/>
              <a:gd name="T79" fmla="*/ 71 h 290"/>
              <a:gd name="T80" fmla="*/ 95 w 219"/>
              <a:gd name="T81" fmla="*/ 23 h 290"/>
              <a:gd name="T82" fmla="*/ 110 w 219"/>
              <a:gd name="T83" fmla="*/ 43 h 290"/>
              <a:gd name="T84" fmla="*/ 151 w 219"/>
              <a:gd name="T85" fmla="*/ 32 h 290"/>
              <a:gd name="T86" fmla="*/ 219 w 219"/>
              <a:gd name="T87" fmla="*/ 12 h 290"/>
              <a:gd name="T88" fmla="*/ 195 w 219"/>
              <a:gd name="T89" fmla="*/ 30 h 290"/>
              <a:gd name="T90" fmla="*/ 219 w 219"/>
              <a:gd name="T91" fmla="*/ 101 h 290"/>
              <a:gd name="T92" fmla="*/ 118 w 219"/>
              <a:gd name="T93" fmla="*/ 219 h 290"/>
              <a:gd name="T94" fmla="*/ 126 w 219"/>
              <a:gd name="T95" fmla="*/ 243 h 290"/>
              <a:gd name="T96" fmla="*/ 118 w 219"/>
              <a:gd name="T97" fmla="*/ 266 h 290"/>
              <a:gd name="T98" fmla="*/ 183 w 219"/>
              <a:gd name="T99" fmla="*/ 290 h 290"/>
              <a:gd name="T100" fmla="*/ 77 w 219"/>
              <a:gd name="T101" fmla="*/ 269 h 290"/>
              <a:gd name="T102" fmla="*/ 95 w 219"/>
              <a:gd name="T103" fmla="*/ 251 h 290"/>
              <a:gd name="T104" fmla="*/ 103 w 219"/>
              <a:gd name="T105" fmla="*/ 220 h 290"/>
              <a:gd name="T106" fmla="*/ 30 w 219"/>
              <a:gd name="T107" fmla="*/ 193 h 290"/>
              <a:gd name="T108" fmla="*/ 20 w 219"/>
              <a:gd name="T109" fmla="*/ 219 h 290"/>
              <a:gd name="T110" fmla="*/ 13 w 219"/>
              <a:gd name="T111" fmla="*/ 188 h 290"/>
              <a:gd name="T112" fmla="*/ 37 w 219"/>
              <a:gd name="T113" fmla="*/ 173 h 290"/>
              <a:gd name="T114" fmla="*/ 62 w 219"/>
              <a:gd name="T115" fmla="*/ 27 h 290"/>
              <a:gd name="T116" fmla="*/ 177 w 219"/>
              <a:gd name="T117" fmla="*/ 39 h 290"/>
              <a:gd name="T118" fmla="*/ 192 w 219"/>
              <a:gd name="T119" fmla="*/ 6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19" h="290">
                <a:moveTo>
                  <a:pt x="106" y="175"/>
                </a:moveTo>
                <a:lnTo>
                  <a:pt x="104" y="175"/>
                </a:lnTo>
                <a:lnTo>
                  <a:pt x="87" y="183"/>
                </a:lnTo>
                <a:lnTo>
                  <a:pt x="68" y="187"/>
                </a:lnTo>
                <a:lnTo>
                  <a:pt x="68" y="187"/>
                </a:lnTo>
                <a:lnTo>
                  <a:pt x="67" y="188"/>
                </a:lnTo>
                <a:lnTo>
                  <a:pt x="68" y="188"/>
                </a:lnTo>
                <a:lnTo>
                  <a:pt x="90" y="196"/>
                </a:lnTo>
                <a:lnTo>
                  <a:pt x="113" y="198"/>
                </a:lnTo>
                <a:lnTo>
                  <a:pt x="114" y="198"/>
                </a:lnTo>
                <a:lnTo>
                  <a:pt x="115" y="196"/>
                </a:lnTo>
                <a:lnTo>
                  <a:pt x="115" y="195"/>
                </a:lnTo>
                <a:lnTo>
                  <a:pt x="113" y="186"/>
                </a:lnTo>
                <a:lnTo>
                  <a:pt x="108" y="177"/>
                </a:lnTo>
                <a:lnTo>
                  <a:pt x="108" y="177"/>
                </a:lnTo>
                <a:lnTo>
                  <a:pt x="106" y="175"/>
                </a:lnTo>
                <a:close/>
                <a:moveTo>
                  <a:pt x="142" y="150"/>
                </a:moveTo>
                <a:lnTo>
                  <a:pt x="141" y="150"/>
                </a:lnTo>
                <a:lnTo>
                  <a:pt x="115" y="170"/>
                </a:lnTo>
                <a:lnTo>
                  <a:pt x="114" y="172"/>
                </a:lnTo>
                <a:lnTo>
                  <a:pt x="114" y="174"/>
                </a:lnTo>
                <a:lnTo>
                  <a:pt x="123" y="195"/>
                </a:lnTo>
                <a:lnTo>
                  <a:pt x="124" y="197"/>
                </a:lnTo>
                <a:lnTo>
                  <a:pt x="126" y="197"/>
                </a:lnTo>
                <a:lnTo>
                  <a:pt x="147" y="189"/>
                </a:lnTo>
                <a:lnTo>
                  <a:pt x="168" y="177"/>
                </a:lnTo>
                <a:lnTo>
                  <a:pt x="168" y="175"/>
                </a:lnTo>
                <a:lnTo>
                  <a:pt x="168" y="174"/>
                </a:lnTo>
                <a:lnTo>
                  <a:pt x="168" y="173"/>
                </a:lnTo>
                <a:lnTo>
                  <a:pt x="145" y="150"/>
                </a:lnTo>
                <a:lnTo>
                  <a:pt x="143" y="150"/>
                </a:lnTo>
                <a:lnTo>
                  <a:pt x="142" y="150"/>
                </a:lnTo>
                <a:close/>
                <a:moveTo>
                  <a:pt x="81" y="143"/>
                </a:moveTo>
                <a:lnTo>
                  <a:pt x="80" y="143"/>
                </a:lnTo>
                <a:lnTo>
                  <a:pt x="52" y="172"/>
                </a:lnTo>
                <a:lnTo>
                  <a:pt x="52" y="174"/>
                </a:lnTo>
                <a:lnTo>
                  <a:pt x="52" y="175"/>
                </a:lnTo>
                <a:lnTo>
                  <a:pt x="53" y="177"/>
                </a:lnTo>
                <a:lnTo>
                  <a:pt x="64" y="179"/>
                </a:lnTo>
                <a:lnTo>
                  <a:pt x="77" y="179"/>
                </a:lnTo>
                <a:lnTo>
                  <a:pt x="90" y="175"/>
                </a:lnTo>
                <a:lnTo>
                  <a:pt x="100" y="170"/>
                </a:lnTo>
                <a:lnTo>
                  <a:pt x="101" y="169"/>
                </a:lnTo>
                <a:lnTo>
                  <a:pt x="103" y="168"/>
                </a:lnTo>
                <a:lnTo>
                  <a:pt x="101" y="166"/>
                </a:lnTo>
                <a:lnTo>
                  <a:pt x="85" y="143"/>
                </a:lnTo>
                <a:lnTo>
                  <a:pt x="83" y="143"/>
                </a:lnTo>
                <a:lnTo>
                  <a:pt x="81" y="143"/>
                </a:lnTo>
                <a:close/>
                <a:moveTo>
                  <a:pt x="52" y="117"/>
                </a:moveTo>
                <a:lnTo>
                  <a:pt x="50" y="118"/>
                </a:lnTo>
                <a:lnTo>
                  <a:pt x="49" y="119"/>
                </a:lnTo>
                <a:lnTo>
                  <a:pt x="44" y="129"/>
                </a:lnTo>
                <a:lnTo>
                  <a:pt x="40" y="142"/>
                </a:lnTo>
                <a:lnTo>
                  <a:pt x="40" y="155"/>
                </a:lnTo>
                <a:lnTo>
                  <a:pt x="43" y="166"/>
                </a:lnTo>
                <a:lnTo>
                  <a:pt x="44" y="168"/>
                </a:lnTo>
                <a:lnTo>
                  <a:pt x="45" y="168"/>
                </a:lnTo>
                <a:lnTo>
                  <a:pt x="48" y="168"/>
                </a:lnTo>
                <a:lnTo>
                  <a:pt x="76" y="140"/>
                </a:lnTo>
                <a:lnTo>
                  <a:pt x="76" y="138"/>
                </a:lnTo>
                <a:lnTo>
                  <a:pt x="76" y="136"/>
                </a:lnTo>
                <a:lnTo>
                  <a:pt x="76" y="135"/>
                </a:lnTo>
                <a:lnTo>
                  <a:pt x="53" y="118"/>
                </a:lnTo>
                <a:lnTo>
                  <a:pt x="52" y="117"/>
                </a:lnTo>
                <a:close/>
                <a:moveTo>
                  <a:pt x="110" y="115"/>
                </a:moveTo>
                <a:lnTo>
                  <a:pt x="109" y="115"/>
                </a:lnTo>
                <a:lnTo>
                  <a:pt x="108" y="117"/>
                </a:lnTo>
                <a:lnTo>
                  <a:pt x="89" y="135"/>
                </a:lnTo>
                <a:lnTo>
                  <a:pt x="89" y="136"/>
                </a:lnTo>
                <a:lnTo>
                  <a:pt x="89" y="138"/>
                </a:lnTo>
                <a:lnTo>
                  <a:pt x="89" y="140"/>
                </a:lnTo>
                <a:lnTo>
                  <a:pt x="108" y="164"/>
                </a:lnTo>
                <a:lnTo>
                  <a:pt x="109" y="164"/>
                </a:lnTo>
                <a:lnTo>
                  <a:pt x="110" y="165"/>
                </a:lnTo>
                <a:lnTo>
                  <a:pt x="112" y="164"/>
                </a:lnTo>
                <a:lnTo>
                  <a:pt x="136" y="146"/>
                </a:lnTo>
                <a:lnTo>
                  <a:pt x="137" y="145"/>
                </a:lnTo>
                <a:lnTo>
                  <a:pt x="137" y="142"/>
                </a:lnTo>
                <a:lnTo>
                  <a:pt x="136" y="141"/>
                </a:lnTo>
                <a:lnTo>
                  <a:pt x="112" y="117"/>
                </a:lnTo>
                <a:lnTo>
                  <a:pt x="110" y="115"/>
                </a:lnTo>
                <a:close/>
                <a:moveTo>
                  <a:pt x="172" y="114"/>
                </a:moveTo>
                <a:lnTo>
                  <a:pt x="169" y="115"/>
                </a:lnTo>
                <a:lnTo>
                  <a:pt x="150" y="141"/>
                </a:lnTo>
                <a:lnTo>
                  <a:pt x="149" y="142"/>
                </a:lnTo>
                <a:lnTo>
                  <a:pt x="149" y="145"/>
                </a:lnTo>
                <a:lnTo>
                  <a:pt x="150" y="146"/>
                </a:lnTo>
                <a:lnTo>
                  <a:pt x="172" y="168"/>
                </a:lnTo>
                <a:lnTo>
                  <a:pt x="173" y="169"/>
                </a:lnTo>
                <a:lnTo>
                  <a:pt x="174" y="169"/>
                </a:lnTo>
                <a:lnTo>
                  <a:pt x="175" y="169"/>
                </a:lnTo>
                <a:lnTo>
                  <a:pt x="177" y="168"/>
                </a:lnTo>
                <a:lnTo>
                  <a:pt x="189" y="149"/>
                </a:lnTo>
                <a:lnTo>
                  <a:pt x="196" y="127"/>
                </a:lnTo>
                <a:lnTo>
                  <a:pt x="196" y="124"/>
                </a:lnTo>
                <a:lnTo>
                  <a:pt x="195" y="123"/>
                </a:lnTo>
                <a:lnTo>
                  <a:pt x="173" y="114"/>
                </a:lnTo>
                <a:lnTo>
                  <a:pt x="172" y="114"/>
                </a:lnTo>
                <a:close/>
                <a:moveTo>
                  <a:pt x="25" y="104"/>
                </a:moveTo>
                <a:lnTo>
                  <a:pt x="23" y="104"/>
                </a:lnTo>
                <a:lnTo>
                  <a:pt x="21" y="105"/>
                </a:lnTo>
                <a:lnTo>
                  <a:pt x="21" y="106"/>
                </a:lnTo>
                <a:lnTo>
                  <a:pt x="23" y="129"/>
                </a:lnTo>
                <a:lnTo>
                  <a:pt x="31" y="151"/>
                </a:lnTo>
                <a:lnTo>
                  <a:pt x="31" y="152"/>
                </a:lnTo>
                <a:lnTo>
                  <a:pt x="32" y="151"/>
                </a:lnTo>
                <a:lnTo>
                  <a:pt x="32" y="151"/>
                </a:lnTo>
                <a:lnTo>
                  <a:pt x="36" y="132"/>
                </a:lnTo>
                <a:lnTo>
                  <a:pt x="44" y="115"/>
                </a:lnTo>
                <a:lnTo>
                  <a:pt x="44" y="113"/>
                </a:lnTo>
                <a:lnTo>
                  <a:pt x="43" y="112"/>
                </a:lnTo>
                <a:lnTo>
                  <a:pt x="43" y="112"/>
                </a:lnTo>
                <a:lnTo>
                  <a:pt x="34" y="106"/>
                </a:lnTo>
                <a:lnTo>
                  <a:pt x="25" y="104"/>
                </a:lnTo>
                <a:close/>
                <a:moveTo>
                  <a:pt x="137" y="89"/>
                </a:moveTo>
                <a:lnTo>
                  <a:pt x="136" y="89"/>
                </a:lnTo>
                <a:lnTo>
                  <a:pt x="135" y="90"/>
                </a:lnTo>
                <a:lnTo>
                  <a:pt x="117" y="108"/>
                </a:lnTo>
                <a:lnTo>
                  <a:pt x="115" y="109"/>
                </a:lnTo>
                <a:lnTo>
                  <a:pt x="115" y="110"/>
                </a:lnTo>
                <a:lnTo>
                  <a:pt x="117" y="112"/>
                </a:lnTo>
                <a:lnTo>
                  <a:pt x="141" y="137"/>
                </a:lnTo>
                <a:lnTo>
                  <a:pt x="142" y="137"/>
                </a:lnTo>
                <a:lnTo>
                  <a:pt x="145" y="137"/>
                </a:lnTo>
                <a:lnTo>
                  <a:pt x="164" y="113"/>
                </a:lnTo>
                <a:lnTo>
                  <a:pt x="164" y="112"/>
                </a:lnTo>
                <a:lnTo>
                  <a:pt x="164" y="109"/>
                </a:lnTo>
                <a:lnTo>
                  <a:pt x="163" y="109"/>
                </a:lnTo>
                <a:lnTo>
                  <a:pt x="138" y="90"/>
                </a:lnTo>
                <a:lnTo>
                  <a:pt x="137" y="89"/>
                </a:lnTo>
                <a:close/>
                <a:moveTo>
                  <a:pt x="77" y="82"/>
                </a:moveTo>
                <a:lnTo>
                  <a:pt x="75" y="82"/>
                </a:lnTo>
                <a:lnTo>
                  <a:pt x="73" y="83"/>
                </a:lnTo>
                <a:lnTo>
                  <a:pt x="55" y="108"/>
                </a:lnTo>
                <a:lnTo>
                  <a:pt x="54" y="109"/>
                </a:lnTo>
                <a:lnTo>
                  <a:pt x="55" y="110"/>
                </a:lnTo>
                <a:lnTo>
                  <a:pt x="55" y="112"/>
                </a:lnTo>
                <a:lnTo>
                  <a:pt x="80" y="131"/>
                </a:lnTo>
                <a:lnTo>
                  <a:pt x="81" y="131"/>
                </a:lnTo>
                <a:lnTo>
                  <a:pt x="83" y="131"/>
                </a:lnTo>
                <a:lnTo>
                  <a:pt x="85" y="131"/>
                </a:lnTo>
                <a:lnTo>
                  <a:pt x="103" y="112"/>
                </a:lnTo>
                <a:lnTo>
                  <a:pt x="104" y="110"/>
                </a:lnTo>
                <a:lnTo>
                  <a:pt x="104" y="109"/>
                </a:lnTo>
                <a:lnTo>
                  <a:pt x="103" y="108"/>
                </a:lnTo>
                <a:lnTo>
                  <a:pt x="78" y="83"/>
                </a:lnTo>
                <a:lnTo>
                  <a:pt x="77" y="82"/>
                </a:lnTo>
                <a:close/>
                <a:moveTo>
                  <a:pt x="187" y="68"/>
                </a:moveTo>
                <a:lnTo>
                  <a:pt x="186" y="68"/>
                </a:lnTo>
                <a:lnTo>
                  <a:pt x="186" y="69"/>
                </a:lnTo>
                <a:lnTo>
                  <a:pt x="183" y="87"/>
                </a:lnTo>
                <a:lnTo>
                  <a:pt x="175" y="105"/>
                </a:lnTo>
                <a:lnTo>
                  <a:pt x="175" y="106"/>
                </a:lnTo>
                <a:lnTo>
                  <a:pt x="175" y="108"/>
                </a:lnTo>
                <a:lnTo>
                  <a:pt x="177" y="109"/>
                </a:lnTo>
                <a:lnTo>
                  <a:pt x="186" y="113"/>
                </a:lnTo>
                <a:lnTo>
                  <a:pt x="195" y="117"/>
                </a:lnTo>
                <a:lnTo>
                  <a:pt x="196" y="117"/>
                </a:lnTo>
                <a:lnTo>
                  <a:pt x="197" y="115"/>
                </a:lnTo>
                <a:lnTo>
                  <a:pt x="197" y="114"/>
                </a:lnTo>
                <a:lnTo>
                  <a:pt x="196" y="90"/>
                </a:lnTo>
                <a:lnTo>
                  <a:pt x="187" y="68"/>
                </a:lnTo>
                <a:lnTo>
                  <a:pt x="187" y="68"/>
                </a:lnTo>
                <a:close/>
                <a:moveTo>
                  <a:pt x="108" y="55"/>
                </a:moveTo>
                <a:lnTo>
                  <a:pt x="106" y="55"/>
                </a:lnTo>
                <a:lnTo>
                  <a:pt x="82" y="74"/>
                </a:lnTo>
                <a:lnTo>
                  <a:pt x="82" y="76"/>
                </a:lnTo>
                <a:lnTo>
                  <a:pt x="82" y="77"/>
                </a:lnTo>
                <a:lnTo>
                  <a:pt x="82" y="77"/>
                </a:lnTo>
                <a:lnTo>
                  <a:pt x="82" y="78"/>
                </a:lnTo>
                <a:lnTo>
                  <a:pt x="108" y="103"/>
                </a:lnTo>
                <a:lnTo>
                  <a:pt x="109" y="104"/>
                </a:lnTo>
                <a:lnTo>
                  <a:pt x="110" y="104"/>
                </a:lnTo>
                <a:lnTo>
                  <a:pt x="112" y="103"/>
                </a:lnTo>
                <a:lnTo>
                  <a:pt x="129" y="85"/>
                </a:lnTo>
                <a:lnTo>
                  <a:pt x="131" y="83"/>
                </a:lnTo>
                <a:lnTo>
                  <a:pt x="131" y="82"/>
                </a:lnTo>
                <a:lnTo>
                  <a:pt x="129" y="81"/>
                </a:lnTo>
                <a:lnTo>
                  <a:pt x="110" y="57"/>
                </a:lnTo>
                <a:lnTo>
                  <a:pt x="109" y="55"/>
                </a:lnTo>
                <a:lnTo>
                  <a:pt x="108" y="55"/>
                </a:lnTo>
                <a:close/>
                <a:moveTo>
                  <a:pt x="174" y="51"/>
                </a:moveTo>
                <a:lnTo>
                  <a:pt x="173" y="51"/>
                </a:lnTo>
                <a:lnTo>
                  <a:pt x="172" y="53"/>
                </a:lnTo>
                <a:lnTo>
                  <a:pt x="143" y="81"/>
                </a:lnTo>
                <a:lnTo>
                  <a:pt x="142" y="83"/>
                </a:lnTo>
                <a:lnTo>
                  <a:pt x="145" y="86"/>
                </a:lnTo>
                <a:lnTo>
                  <a:pt x="150" y="91"/>
                </a:lnTo>
                <a:lnTo>
                  <a:pt x="156" y="96"/>
                </a:lnTo>
                <a:lnTo>
                  <a:pt x="161" y="100"/>
                </a:lnTo>
                <a:lnTo>
                  <a:pt x="165" y="103"/>
                </a:lnTo>
                <a:lnTo>
                  <a:pt x="166" y="103"/>
                </a:lnTo>
                <a:lnTo>
                  <a:pt x="169" y="103"/>
                </a:lnTo>
                <a:lnTo>
                  <a:pt x="170" y="101"/>
                </a:lnTo>
                <a:lnTo>
                  <a:pt x="174" y="90"/>
                </a:lnTo>
                <a:lnTo>
                  <a:pt x="178" y="77"/>
                </a:lnTo>
                <a:lnTo>
                  <a:pt x="179" y="64"/>
                </a:lnTo>
                <a:lnTo>
                  <a:pt x="177" y="53"/>
                </a:lnTo>
                <a:lnTo>
                  <a:pt x="175" y="53"/>
                </a:lnTo>
                <a:lnTo>
                  <a:pt x="174" y="51"/>
                </a:lnTo>
                <a:close/>
                <a:moveTo>
                  <a:pt x="45" y="51"/>
                </a:moveTo>
                <a:lnTo>
                  <a:pt x="44" y="51"/>
                </a:lnTo>
                <a:lnTo>
                  <a:pt x="43" y="51"/>
                </a:lnTo>
                <a:lnTo>
                  <a:pt x="30" y="72"/>
                </a:lnTo>
                <a:lnTo>
                  <a:pt x="22" y="94"/>
                </a:lnTo>
                <a:lnTo>
                  <a:pt x="22" y="95"/>
                </a:lnTo>
                <a:lnTo>
                  <a:pt x="25" y="96"/>
                </a:lnTo>
                <a:lnTo>
                  <a:pt x="45" y="105"/>
                </a:lnTo>
                <a:lnTo>
                  <a:pt x="48" y="105"/>
                </a:lnTo>
                <a:lnTo>
                  <a:pt x="49" y="104"/>
                </a:lnTo>
                <a:lnTo>
                  <a:pt x="69" y="78"/>
                </a:lnTo>
                <a:lnTo>
                  <a:pt x="69" y="77"/>
                </a:lnTo>
                <a:lnTo>
                  <a:pt x="69" y="76"/>
                </a:lnTo>
                <a:lnTo>
                  <a:pt x="69" y="74"/>
                </a:lnTo>
                <a:lnTo>
                  <a:pt x="46" y="51"/>
                </a:lnTo>
                <a:lnTo>
                  <a:pt x="45" y="51"/>
                </a:lnTo>
                <a:close/>
                <a:moveTo>
                  <a:pt x="184" y="41"/>
                </a:moveTo>
                <a:lnTo>
                  <a:pt x="183" y="41"/>
                </a:lnTo>
                <a:lnTo>
                  <a:pt x="182" y="43"/>
                </a:lnTo>
                <a:lnTo>
                  <a:pt x="181" y="43"/>
                </a:lnTo>
                <a:lnTo>
                  <a:pt x="181" y="45"/>
                </a:lnTo>
                <a:lnTo>
                  <a:pt x="181" y="48"/>
                </a:lnTo>
                <a:lnTo>
                  <a:pt x="195" y="67"/>
                </a:lnTo>
                <a:lnTo>
                  <a:pt x="202" y="89"/>
                </a:lnTo>
                <a:lnTo>
                  <a:pt x="205" y="112"/>
                </a:lnTo>
                <a:lnTo>
                  <a:pt x="201" y="135"/>
                </a:lnTo>
                <a:lnTo>
                  <a:pt x="192" y="158"/>
                </a:lnTo>
                <a:lnTo>
                  <a:pt x="177" y="177"/>
                </a:lnTo>
                <a:lnTo>
                  <a:pt x="158" y="192"/>
                </a:lnTo>
                <a:lnTo>
                  <a:pt x="136" y="201"/>
                </a:lnTo>
                <a:lnTo>
                  <a:pt x="112" y="205"/>
                </a:lnTo>
                <a:lnTo>
                  <a:pt x="89" y="203"/>
                </a:lnTo>
                <a:lnTo>
                  <a:pt x="67" y="195"/>
                </a:lnTo>
                <a:lnTo>
                  <a:pt x="46" y="182"/>
                </a:lnTo>
                <a:lnTo>
                  <a:pt x="44" y="181"/>
                </a:lnTo>
                <a:lnTo>
                  <a:pt x="43" y="182"/>
                </a:lnTo>
                <a:lnTo>
                  <a:pt x="41" y="183"/>
                </a:lnTo>
                <a:lnTo>
                  <a:pt x="41" y="183"/>
                </a:lnTo>
                <a:lnTo>
                  <a:pt x="40" y="184"/>
                </a:lnTo>
                <a:lnTo>
                  <a:pt x="41" y="186"/>
                </a:lnTo>
                <a:lnTo>
                  <a:pt x="41" y="187"/>
                </a:lnTo>
                <a:lnTo>
                  <a:pt x="63" y="201"/>
                </a:lnTo>
                <a:lnTo>
                  <a:pt x="87" y="210"/>
                </a:lnTo>
                <a:lnTo>
                  <a:pt x="113" y="212"/>
                </a:lnTo>
                <a:lnTo>
                  <a:pt x="137" y="209"/>
                </a:lnTo>
                <a:lnTo>
                  <a:pt x="160" y="198"/>
                </a:lnTo>
                <a:lnTo>
                  <a:pt x="182" y="182"/>
                </a:lnTo>
                <a:lnTo>
                  <a:pt x="198" y="161"/>
                </a:lnTo>
                <a:lnTo>
                  <a:pt x="207" y="138"/>
                </a:lnTo>
                <a:lnTo>
                  <a:pt x="211" y="113"/>
                </a:lnTo>
                <a:lnTo>
                  <a:pt x="209" y="89"/>
                </a:lnTo>
                <a:lnTo>
                  <a:pt x="201" y="64"/>
                </a:lnTo>
                <a:lnTo>
                  <a:pt x="186" y="43"/>
                </a:lnTo>
                <a:lnTo>
                  <a:pt x="186" y="41"/>
                </a:lnTo>
                <a:lnTo>
                  <a:pt x="184" y="41"/>
                </a:lnTo>
                <a:close/>
                <a:moveTo>
                  <a:pt x="155" y="40"/>
                </a:moveTo>
                <a:lnTo>
                  <a:pt x="142" y="41"/>
                </a:lnTo>
                <a:lnTo>
                  <a:pt x="129" y="45"/>
                </a:lnTo>
                <a:lnTo>
                  <a:pt x="118" y="49"/>
                </a:lnTo>
                <a:lnTo>
                  <a:pt x="117" y="50"/>
                </a:lnTo>
                <a:lnTo>
                  <a:pt x="117" y="53"/>
                </a:lnTo>
                <a:lnTo>
                  <a:pt x="117" y="54"/>
                </a:lnTo>
                <a:lnTo>
                  <a:pt x="135" y="76"/>
                </a:lnTo>
                <a:lnTo>
                  <a:pt x="136" y="77"/>
                </a:lnTo>
                <a:lnTo>
                  <a:pt x="137" y="77"/>
                </a:lnTo>
                <a:lnTo>
                  <a:pt x="138" y="76"/>
                </a:lnTo>
                <a:lnTo>
                  <a:pt x="166" y="48"/>
                </a:lnTo>
                <a:lnTo>
                  <a:pt x="168" y="46"/>
                </a:lnTo>
                <a:lnTo>
                  <a:pt x="168" y="45"/>
                </a:lnTo>
                <a:lnTo>
                  <a:pt x="166" y="44"/>
                </a:lnTo>
                <a:lnTo>
                  <a:pt x="166" y="43"/>
                </a:lnTo>
                <a:lnTo>
                  <a:pt x="155" y="40"/>
                </a:lnTo>
                <a:close/>
                <a:moveTo>
                  <a:pt x="92" y="23"/>
                </a:moveTo>
                <a:lnTo>
                  <a:pt x="71" y="30"/>
                </a:lnTo>
                <a:lnTo>
                  <a:pt x="52" y="43"/>
                </a:lnTo>
                <a:lnTo>
                  <a:pt x="50" y="44"/>
                </a:lnTo>
                <a:lnTo>
                  <a:pt x="50" y="46"/>
                </a:lnTo>
                <a:lnTo>
                  <a:pt x="52" y="48"/>
                </a:lnTo>
                <a:lnTo>
                  <a:pt x="73" y="69"/>
                </a:lnTo>
                <a:lnTo>
                  <a:pt x="75" y="71"/>
                </a:lnTo>
                <a:lnTo>
                  <a:pt x="77" y="71"/>
                </a:lnTo>
                <a:lnTo>
                  <a:pt x="78" y="69"/>
                </a:lnTo>
                <a:lnTo>
                  <a:pt x="104" y="50"/>
                </a:lnTo>
                <a:lnTo>
                  <a:pt x="105" y="48"/>
                </a:lnTo>
                <a:lnTo>
                  <a:pt x="105" y="46"/>
                </a:lnTo>
                <a:lnTo>
                  <a:pt x="96" y="25"/>
                </a:lnTo>
                <a:lnTo>
                  <a:pt x="95" y="23"/>
                </a:lnTo>
                <a:lnTo>
                  <a:pt x="92" y="23"/>
                </a:lnTo>
                <a:close/>
                <a:moveTo>
                  <a:pt x="105" y="22"/>
                </a:moveTo>
                <a:lnTo>
                  <a:pt x="104" y="22"/>
                </a:lnTo>
                <a:lnTo>
                  <a:pt x="103" y="23"/>
                </a:lnTo>
                <a:lnTo>
                  <a:pt x="103" y="25"/>
                </a:lnTo>
                <a:lnTo>
                  <a:pt x="106" y="34"/>
                </a:lnTo>
                <a:lnTo>
                  <a:pt x="110" y="43"/>
                </a:lnTo>
                <a:lnTo>
                  <a:pt x="112" y="44"/>
                </a:lnTo>
                <a:lnTo>
                  <a:pt x="113" y="44"/>
                </a:lnTo>
                <a:lnTo>
                  <a:pt x="114" y="44"/>
                </a:lnTo>
                <a:lnTo>
                  <a:pt x="132" y="36"/>
                </a:lnTo>
                <a:lnTo>
                  <a:pt x="150" y="34"/>
                </a:lnTo>
                <a:lnTo>
                  <a:pt x="151" y="34"/>
                </a:lnTo>
                <a:lnTo>
                  <a:pt x="151" y="32"/>
                </a:lnTo>
                <a:lnTo>
                  <a:pt x="151" y="32"/>
                </a:lnTo>
                <a:lnTo>
                  <a:pt x="129" y="23"/>
                </a:lnTo>
                <a:lnTo>
                  <a:pt x="105" y="22"/>
                </a:lnTo>
                <a:close/>
                <a:moveTo>
                  <a:pt x="198" y="0"/>
                </a:moveTo>
                <a:lnTo>
                  <a:pt x="207" y="0"/>
                </a:lnTo>
                <a:lnTo>
                  <a:pt x="214" y="6"/>
                </a:lnTo>
                <a:lnTo>
                  <a:pt x="219" y="12"/>
                </a:lnTo>
                <a:lnTo>
                  <a:pt x="219" y="21"/>
                </a:lnTo>
                <a:lnTo>
                  <a:pt x="214" y="27"/>
                </a:lnTo>
                <a:lnTo>
                  <a:pt x="210" y="31"/>
                </a:lnTo>
                <a:lnTo>
                  <a:pt x="206" y="32"/>
                </a:lnTo>
                <a:lnTo>
                  <a:pt x="201" y="32"/>
                </a:lnTo>
                <a:lnTo>
                  <a:pt x="196" y="31"/>
                </a:lnTo>
                <a:lnTo>
                  <a:pt x="195" y="30"/>
                </a:lnTo>
                <a:lnTo>
                  <a:pt x="193" y="31"/>
                </a:lnTo>
                <a:lnTo>
                  <a:pt x="191" y="34"/>
                </a:lnTo>
                <a:lnTo>
                  <a:pt x="189" y="35"/>
                </a:lnTo>
                <a:lnTo>
                  <a:pt x="191" y="37"/>
                </a:lnTo>
                <a:lnTo>
                  <a:pt x="205" y="57"/>
                </a:lnTo>
                <a:lnTo>
                  <a:pt x="214" y="78"/>
                </a:lnTo>
                <a:lnTo>
                  <a:pt x="219" y="101"/>
                </a:lnTo>
                <a:lnTo>
                  <a:pt x="218" y="124"/>
                </a:lnTo>
                <a:lnTo>
                  <a:pt x="212" y="147"/>
                </a:lnTo>
                <a:lnTo>
                  <a:pt x="202" y="168"/>
                </a:lnTo>
                <a:lnTo>
                  <a:pt x="187" y="187"/>
                </a:lnTo>
                <a:lnTo>
                  <a:pt x="165" y="203"/>
                </a:lnTo>
                <a:lnTo>
                  <a:pt x="142" y="214"/>
                </a:lnTo>
                <a:lnTo>
                  <a:pt x="118" y="219"/>
                </a:lnTo>
                <a:lnTo>
                  <a:pt x="115" y="220"/>
                </a:lnTo>
                <a:lnTo>
                  <a:pt x="115" y="221"/>
                </a:lnTo>
                <a:lnTo>
                  <a:pt x="115" y="225"/>
                </a:lnTo>
                <a:lnTo>
                  <a:pt x="115" y="228"/>
                </a:lnTo>
                <a:lnTo>
                  <a:pt x="117" y="228"/>
                </a:lnTo>
                <a:lnTo>
                  <a:pt x="123" y="234"/>
                </a:lnTo>
                <a:lnTo>
                  <a:pt x="126" y="243"/>
                </a:lnTo>
                <a:lnTo>
                  <a:pt x="123" y="251"/>
                </a:lnTo>
                <a:lnTo>
                  <a:pt x="117" y="257"/>
                </a:lnTo>
                <a:lnTo>
                  <a:pt x="115" y="257"/>
                </a:lnTo>
                <a:lnTo>
                  <a:pt x="115" y="260"/>
                </a:lnTo>
                <a:lnTo>
                  <a:pt x="115" y="264"/>
                </a:lnTo>
                <a:lnTo>
                  <a:pt x="115" y="265"/>
                </a:lnTo>
                <a:lnTo>
                  <a:pt x="118" y="266"/>
                </a:lnTo>
                <a:lnTo>
                  <a:pt x="141" y="269"/>
                </a:lnTo>
                <a:lnTo>
                  <a:pt x="164" y="275"/>
                </a:lnTo>
                <a:lnTo>
                  <a:pt x="184" y="285"/>
                </a:lnTo>
                <a:lnTo>
                  <a:pt x="186" y="287"/>
                </a:lnTo>
                <a:lnTo>
                  <a:pt x="186" y="288"/>
                </a:lnTo>
                <a:lnTo>
                  <a:pt x="184" y="290"/>
                </a:lnTo>
                <a:lnTo>
                  <a:pt x="183" y="290"/>
                </a:lnTo>
                <a:lnTo>
                  <a:pt x="35" y="290"/>
                </a:lnTo>
                <a:lnTo>
                  <a:pt x="34" y="290"/>
                </a:lnTo>
                <a:lnTo>
                  <a:pt x="32" y="288"/>
                </a:lnTo>
                <a:lnTo>
                  <a:pt x="32" y="287"/>
                </a:lnTo>
                <a:lnTo>
                  <a:pt x="34" y="285"/>
                </a:lnTo>
                <a:lnTo>
                  <a:pt x="55" y="275"/>
                </a:lnTo>
                <a:lnTo>
                  <a:pt x="77" y="269"/>
                </a:lnTo>
                <a:lnTo>
                  <a:pt x="100" y="266"/>
                </a:lnTo>
                <a:lnTo>
                  <a:pt x="103" y="265"/>
                </a:lnTo>
                <a:lnTo>
                  <a:pt x="104" y="264"/>
                </a:lnTo>
                <a:lnTo>
                  <a:pt x="104" y="260"/>
                </a:lnTo>
                <a:lnTo>
                  <a:pt x="103" y="257"/>
                </a:lnTo>
                <a:lnTo>
                  <a:pt x="101" y="257"/>
                </a:lnTo>
                <a:lnTo>
                  <a:pt x="95" y="251"/>
                </a:lnTo>
                <a:lnTo>
                  <a:pt x="94" y="243"/>
                </a:lnTo>
                <a:lnTo>
                  <a:pt x="95" y="234"/>
                </a:lnTo>
                <a:lnTo>
                  <a:pt x="101" y="228"/>
                </a:lnTo>
                <a:lnTo>
                  <a:pt x="103" y="228"/>
                </a:lnTo>
                <a:lnTo>
                  <a:pt x="104" y="225"/>
                </a:lnTo>
                <a:lnTo>
                  <a:pt x="104" y="221"/>
                </a:lnTo>
                <a:lnTo>
                  <a:pt x="103" y="220"/>
                </a:lnTo>
                <a:lnTo>
                  <a:pt x="101" y="219"/>
                </a:lnTo>
                <a:lnTo>
                  <a:pt x="78" y="215"/>
                </a:lnTo>
                <a:lnTo>
                  <a:pt x="57" y="206"/>
                </a:lnTo>
                <a:lnTo>
                  <a:pt x="36" y="192"/>
                </a:lnTo>
                <a:lnTo>
                  <a:pt x="35" y="191"/>
                </a:lnTo>
                <a:lnTo>
                  <a:pt x="32" y="192"/>
                </a:lnTo>
                <a:lnTo>
                  <a:pt x="30" y="193"/>
                </a:lnTo>
                <a:lnTo>
                  <a:pt x="30" y="196"/>
                </a:lnTo>
                <a:lnTo>
                  <a:pt x="30" y="197"/>
                </a:lnTo>
                <a:lnTo>
                  <a:pt x="31" y="202"/>
                </a:lnTo>
                <a:lnTo>
                  <a:pt x="31" y="206"/>
                </a:lnTo>
                <a:lnTo>
                  <a:pt x="30" y="211"/>
                </a:lnTo>
                <a:lnTo>
                  <a:pt x="27" y="215"/>
                </a:lnTo>
                <a:lnTo>
                  <a:pt x="20" y="219"/>
                </a:lnTo>
                <a:lnTo>
                  <a:pt x="12" y="219"/>
                </a:lnTo>
                <a:lnTo>
                  <a:pt x="4" y="215"/>
                </a:lnTo>
                <a:lnTo>
                  <a:pt x="0" y="207"/>
                </a:lnTo>
                <a:lnTo>
                  <a:pt x="0" y="200"/>
                </a:lnTo>
                <a:lnTo>
                  <a:pt x="4" y="192"/>
                </a:lnTo>
                <a:lnTo>
                  <a:pt x="8" y="189"/>
                </a:lnTo>
                <a:lnTo>
                  <a:pt x="13" y="188"/>
                </a:lnTo>
                <a:lnTo>
                  <a:pt x="17" y="188"/>
                </a:lnTo>
                <a:lnTo>
                  <a:pt x="22" y="189"/>
                </a:lnTo>
                <a:lnTo>
                  <a:pt x="23" y="189"/>
                </a:lnTo>
                <a:lnTo>
                  <a:pt x="26" y="189"/>
                </a:lnTo>
                <a:lnTo>
                  <a:pt x="37" y="177"/>
                </a:lnTo>
                <a:lnTo>
                  <a:pt x="39" y="175"/>
                </a:lnTo>
                <a:lnTo>
                  <a:pt x="37" y="173"/>
                </a:lnTo>
                <a:lnTo>
                  <a:pt x="25" y="152"/>
                </a:lnTo>
                <a:lnTo>
                  <a:pt x="16" y="131"/>
                </a:lnTo>
                <a:lnTo>
                  <a:pt x="14" y="108"/>
                </a:lnTo>
                <a:lnTo>
                  <a:pt x="18" y="83"/>
                </a:lnTo>
                <a:lnTo>
                  <a:pt x="27" y="62"/>
                </a:lnTo>
                <a:lnTo>
                  <a:pt x="43" y="43"/>
                </a:lnTo>
                <a:lnTo>
                  <a:pt x="62" y="27"/>
                </a:lnTo>
                <a:lnTo>
                  <a:pt x="85" y="18"/>
                </a:lnTo>
                <a:lnTo>
                  <a:pt x="108" y="14"/>
                </a:lnTo>
                <a:lnTo>
                  <a:pt x="131" y="17"/>
                </a:lnTo>
                <a:lnTo>
                  <a:pt x="152" y="25"/>
                </a:lnTo>
                <a:lnTo>
                  <a:pt x="172" y="39"/>
                </a:lnTo>
                <a:lnTo>
                  <a:pt x="174" y="39"/>
                </a:lnTo>
                <a:lnTo>
                  <a:pt x="177" y="39"/>
                </a:lnTo>
                <a:lnTo>
                  <a:pt x="188" y="26"/>
                </a:lnTo>
                <a:lnTo>
                  <a:pt x="189" y="25"/>
                </a:lnTo>
                <a:lnTo>
                  <a:pt x="188" y="23"/>
                </a:lnTo>
                <a:lnTo>
                  <a:pt x="187" y="18"/>
                </a:lnTo>
                <a:lnTo>
                  <a:pt x="187" y="13"/>
                </a:lnTo>
                <a:lnTo>
                  <a:pt x="188" y="9"/>
                </a:lnTo>
                <a:lnTo>
                  <a:pt x="192" y="6"/>
                </a:lnTo>
                <a:lnTo>
                  <a:pt x="198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77"/>
          <p:cNvSpPr>
            <a:spLocks noEditPoints="1"/>
          </p:cNvSpPr>
          <p:nvPr userDrawn="1"/>
        </p:nvSpPr>
        <p:spPr bwMode="auto">
          <a:xfrm rot="20644514">
            <a:off x="1047441" y="681857"/>
            <a:ext cx="1042017" cy="802702"/>
          </a:xfrm>
          <a:custGeom>
            <a:avLst/>
            <a:gdLst/>
            <a:ahLst/>
            <a:cxnLst>
              <a:cxn ang="0">
                <a:pos x="402" y="8"/>
              </a:cxn>
              <a:cxn ang="0">
                <a:pos x="402" y="6"/>
              </a:cxn>
              <a:cxn ang="0">
                <a:pos x="398" y="2"/>
              </a:cxn>
              <a:cxn ang="0">
                <a:pos x="242" y="0"/>
              </a:cxn>
              <a:cxn ang="0">
                <a:pos x="232" y="2"/>
              </a:cxn>
              <a:cxn ang="0">
                <a:pos x="216" y="10"/>
              </a:cxn>
              <a:cxn ang="0">
                <a:pos x="210" y="18"/>
              </a:cxn>
              <a:cxn ang="0">
                <a:pos x="210" y="18"/>
              </a:cxn>
              <a:cxn ang="0">
                <a:pos x="196" y="6"/>
              </a:cxn>
              <a:cxn ang="0">
                <a:pos x="178" y="0"/>
              </a:cxn>
              <a:cxn ang="0">
                <a:pos x="26" y="0"/>
              </a:cxn>
              <a:cxn ang="0">
                <a:pos x="20" y="4"/>
              </a:cxn>
              <a:cxn ang="0">
                <a:pos x="16" y="8"/>
              </a:cxn>
              <a:cxn ang="0">
                <a:pos x="0" y="34"/>
              </a:cxn>
              <a:cxn ang="0">
                <a:pos x="174" y="306"/>
              </a:cxn>
              <a:cxn ang="0">
                <a:pos x="182" y="314"/>
              </a:cxn>
              <a:cxn ang="0">
                <a:pos x="200" y="322"/>
              </a:cxn>
              <a:cxn ang="0">
                <a:pos x="210" y="322"/>
              </a:cxn>
              <a:cxn ang="0">
                <a:pos x="230" y="318"/>
              </a:cxn>
              <a:cxn ang="0">
                <a:pos x="246" y="306"/>
              </a:cxn>
              <a:cxn ang="0">
                <a:pos x="418" y="34"/>
              </a:cxn>
              <a:cxn ang="0">
                <a:pos x="34" y="18"/>
              </a:cxn>
              <a:cxn ang="0">
                <a:pos x="178" y="18"/>
              </a:cxn>
              <a:cxn ang="0">
                <a:pos x="194" y="24"/>
              </a:cxn>
              <a:cxn ang="0">
                <a:pos x="202" y="42"/>
              </a:cxn>
              <a:cxn ang="0">
                <a:pos x="202" y="194"/>
              </a:cxn>
              <a:cxn ang="0">
                <a:pos x="204" y="200"/>
              </a:cxn>
              <a:cxn ang="0">
                <a:pos x="210" y="202"/>
              </a:cxn>
              <a:cxn ang="0">
                <a:pos x="212" y="202"/>
              </a:cxn>
              <a:cxn ang="0">
                <a:pos x="218" y="198"/>
              </a:cxn>
              <a:cxn ang="0">
                <a:pos x="218" y="42"/>
              </a:cxn>
              <a:cxn ang="0">
                <a:pos x="220" y="32"/>
              </a:cxn>
              <a:cxn ang="0">
                <a:pos x="232" y="18"/>
              </a:cxn>
              <a:cxn ang="0">
                <a:pos x="386" y="18"/>
              </a:cxn>
              <a:cxn ang="0">
                <a:pos x="242" y="274"/>
              </a:cxn>
              <a:cxn ang="0">
                <a:pos x="232" y="276"/>
              </a:cxn>
              <a:cxn ang="0">
                <a:pos x="216" y="284"/>
              </a:cxn>
              <a:cxn ang="0">
                <a:pos x="210" y="290"/>
              </a:cxn>
              <a:cxn ang="0">
                <a:pos x="210" y="290"/>
              </a:cxn>
              <a:cxn ang="0">
                <a:pos x="196" y="278"/>
              </a:cxn>
              <a:cxn ang="0">
                <a:pos x="178" y="274"/>
              </a:cxn>
              <a:cxn ang="0">
                <a:pos x="34" y="18"/>
              </a:cxn>
            </a:cxnLst>
            <a:rect l="0" t="0" r="r" b="b"/>
            <a:pathLst>
              <a:path w="418" h="322">
                <a:moveTo>
                  <a:pt x="402" y="34"/>
                </a:moveTo>
                <a:lnTo>
                  <a:pt x="402" y="8"/>
                </a:lnTo>
                <a:lnTo>
                  <a:pt x="402" y="8"/>
                </a:lnTo>
                <a:lnTo>
                  <a:pt x="402" y="6"/>
                </a:lnTo>
                <a:lnTo>
                  <a:pt x="400" y="4"/>
                </a:lnTo>
                <a:lnTo>
                  <a:pt x="398" y="2"/>
                </a:lnTo>
                <a:lnTo>
                  <a:pt x="394" y="0"/>
                </a:lnTo>
                <a:lnTo>
                  <a:pt x="242" y="0"/>
                </a:lnTo>
                <a:lnTo>
                  <a:pt x="242" y="0"/>
                </a:lnTo>
                <a:lnTo>
                  <a:pt x="232" y="2"/>
                </a:lnTo>
                <a:lnTo>
                  <a:pt x="224" y="6"/>
                </a:lnTo>
                <a:lnTo>
                  <a:pt x="216" y="10"/>
                </a:lnTo>
                <a:lnTo>
                  <a:pt x="210" y="18"/>
                </a:lnTo>
                <a:lnTo>
                  <a:pt x="210" y="18"/>
                </a:lnTo>
                <a:lnTo>
                  <a:pt x="210" y="18"/>
                </a:lnTo>
                <a:lnTo>
                  <a:pt x="210" y="18"/>
                </a:lnTo>
                <a:lnTo>
                  <a:pt x="204" y="10"/>
                </a:lnTo>
                <a:lnTo>
                  <a:pt x="196" y="6"/>
                </a:lnTo>
                <a:lnTo>
                  <a:pt x="188" y="2"/>
                </a:lnTo>
                <a:lnTo>
                  <a:pt x="178" y="0"/>
                </a:lnTo>
                <a:lnTo>
                  <a:pt x="26" y="0"/>
                </a:lnTo>
                <a:lnTo>
                  <a:pt x="26" y="0"/>
                </a:lnTo>
                <a:lnTo>
                  <a:pt x="22" y="2"/>
                </a:lnTo>
                <a:lnTo>
                  <a:pt x="20" y="4"/>
                </a:lnTo>
                <a:lnTo>
                  <a:pt x="18" y="6"/>
                </a:lnTo>
                <a:lnTo>
                  <a:pt x="16" y="8"/>
                </a:lnTo>
                <a:lnTo>
                  <a:pt x="16" y="34"/>
                </a:lnTo>
                <a:lnTo>
                  <a:pt x="0" y="34"/>
                </a:lnTo>
                <a:lnTo>
                  <a:pt x="0" y="306"/>
                </a:lnTo>
                <a:lnTo>
                  <a:pt x="174" y="306"/>
                </a:lnTo>
                <a:lnTo>
                  <a:pt x="174" y="306"/>
                </a:lnTo>
                <a:lnTo>
                  <a:pt x="182" y="314"/>
                </a:lnTo>
                <a:lnTo>
                  <a:pt x="190" y="318"/>
                </a:lnTo>
                <a:lnTo>
                  <a:pt x="200" y="322"/>
                </a:lnTo>
                <a:lnTo>
                  <a:pt x="210" y="322"/>
                </a:lnTo>
                <a:lnTo>
                  <a:pt x="210" y="322"/>
                </a:lnTo>
                <a:lnTo>
                  <a:pt x="220" y="322"/>
                </a:lnTo>
                <a:lnTo>
                  <a:pt x="230" y="318"/>
                </a:lnTo>
                <a:lnTo>
                  <a:pt x="238" y="314"/>
                </a:lnTo>
                <a:lnTo>
                  <a:pt x="246" y="306"/>
                </a:lnTo>
                <a:lnTo>
                  <a:pt x="418" y="306"/>
                </a:lnTo>
                <a:lnTo>
                  <a:pt x="418" y="34"/>
                </a:lnTo>
                <a:lnTo>
                  <a:pt x="402" y="34"/>
                </a:lnTo>
                <a:close/>
                <a:moveTo>
                  <a:pt x="34" y="18"/>
                </a:moveTo>
                <a:lnTo>
                  <a:pt x="178" y="18"/>
                </a:lnTo>
                <a:lnTo>
                  <a:pt x="178" y="18"/>
                </a:lnTo>
                <a:lnTo>
                  <a:pt x="188" y="18"/>
                </a:lnTo>
                <a:lnTo>
                  <a:pt x="194" y="24"/>
                </a:lnTo>
                <a:lnTo>
                  <a:pt x="200" y="32"/>
                </a:lnTo>
                <a:lnTo>
                  <a:pt x="202" y="42"/>
                </a:lnTo>
                <a:lnTo>
                  <a:pt x="202" y="194"/>
                </a:lnTo>
                <a:lnTo>
                  <a:pt x="202" y="194"/>
                </a:lnTo>
                <a:lnTo>
                  <a:pt x="202" y="198"/>
                </a:lnTo>
                <a:lnTo>
                  <a:pt x="204" y="200"/>
                </a:lnTo>
                <a:lnTo>
                  <a:pt x="206" y="202"/>
                </a:lnTo>
                <a:lnTo>
                  <a:pt x="210" y="202"/>
                </a:lnTo>
                <a:lnTo>
                  <a:pt x="210" y="202"/>
                </a:lnTo>
                <a:lnTo>
                  <a:pt x="212" y="202"/>
                </a:lnTo>
                <a:lnTo>
                  <a:pt x="216" y="200"/>
                </a:lnTo>
                <a:lnTo>
                  <a:pt x="218" y="198"/>
                </a:lnTo>
                <a:lnTo>
                  <a:pt x="218" y="194"/>
                </a:lnTo>
                <a:lnTo>
                  <a:pt x="218" y="42"/>
                </a:lnTo>
                <a:lnTo>
                  <a:pt x="218" y="42"/>
                </a:lnTo>
                <a:lnTo>
                  <a:pt x="220" y="32"/>
                </a:lnTo>
                <a:lnTo>
                  <a:pt x="224" y="24"/>
                </a:lnTo>
                <a:lnTo>
                  <a:pt x="232" y="18"/>
                </a:lnTo>
                <a:lnTo>
                  <a:pt x="242" y="18"/>
                </a:lnTo>
                <a:lnTo>
                  <a:pt x="386" y="18"/>
                </a:lnTo>
                <a:lnTo>
                  <a:pt x="386" y="274"/>
                </a:lnTo>
                <a:lnTo>
                  <a:pt x="242" y="274"/>
                </a:lnTo>
                <a:lnTo>
                  <a:pt x="242" y="274"/>
                </a:lnTo>
                <a:lnTo>
                  <a:pt x="232" y="276"/>
                </a:lnTo>
                <a:lnTo>
                  <a:pt x="224" y="278"/>
                </a:lnTo>
                <a:lnTo>
                  <a:pt x="216" y="284"/>
                </a:lnTo>
                <a:lnTo>
                  <a:pt x="210" y="290"/>
                </a:lnTo>
                <a:lnTo>
                  <a:pt x="210" y="290"/>
                </a:lnTo>
                <a:lnTo>
                  <a:pt x="210" y="290"/>
                </a:lnTo>
                <a:lnTo>
                  <a:pt x="210" y="290"/>
                </a:lnTo>
                <a:lnTo>
                  <a:pt x="204" y="284"/>
                </a:lnTo>
                <a:lnTo>
                  <a:pt x="196" y="278"/>
                </a:lnTo>
                <a:lnTo>
                  <a:pt x="188" y="276"/>
                </a:lnTo>
                <a:lnTo>
                  <a:pt x="178" y="274"/>
                </a:lnTo>
                <a:lnTo>
                  <a:pt x="34" y="274"/>
                </a:lnTo>
                <a:lnTo>
                  <a:pt x="34" y="1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77"/>
          <p:cNvSpPr>
            <a:spLocks noEditPoints="1"/>
          </p:cNvSpPr>
          <p:nvPr userDrawn="1"/>
        </p:nvSpPr>
        <p:spPr bwMode="auto">
          <a:xfrm rot="20644514">
            <a:off x="1047441" y="681857"/>
            <a:ext cx="1042017" cy="802702"/>
          </a:xfrm>
          <a:custGeom>
            <a:avLst/>
            <a:gdLst/>
            <a:ahLst/>
            <a:cxnLst>
              <a:cxn ang="0">
                <a:pos x="402" y="8"/>
              </a:cxn>
              <a:cxn ang="0">
                <a:pos x="402" y="6"/>
              </a:cxn>
              <a:cxn ang="0">
                <a:pos x="398" y="2"/>
              </a:cxn>
              <a:cxn ang="0">
                <a:pos x="242" y="0"/>
              </a:cxn>
              <a:cxn ang="0">
                <a:pos x="232" y="2"/>
              </a:cxn>
              <a:cxn ang="0">
                <a:pos x="216" y="10"/>
              </a:cxn>
              <a:cxn ang="0">
                <a:pos x="210" y="18"/>
              </a:cxn>
              <a:cxn ang="0">
                <a:pos x="210" y="18"/>
              </a:cxn>
              <a:cxn ang="0">
                <a:pos x="196" y="6"/>
              </a:cxn>
              <a:cxn ang="0">
                <a:pos x="178" y="0"/>
              </a:cxn>
              <a:cxn ang="0">
                <a:pos x="26" y="0"/>
              </a:cxn>
              <a:cxn ang="0">
                <a:pos x="20" y="4"/>
              </a:cxn>
              <a:cxn ang="0">
                <a:pos x="16" y="8"/>
              </a:cxn>
              <a:cxn ang="0">
                <a:pos x="0" y="34"/>
              </a:cxn>
              <a:cxn ang="0">
                <a:pos x="174" y="306"/>
              </a:cxn>
              <a:cxn ang="0">
                <a:pos x="182" y="314"/>
              </a:cxn>
              <a:cxn ang="0">
                <a:pos x="200" y="322"/>
              </a:cxn>
              <a:cxn ang="0">
                <a:pos x="210" y="322"/>
              </a:cxn>
              <a:cxn ang="0">
                <a:pos x="230" y="318"/>
              </a:cxn>
              <a:cxn ang="0">
                <a:pos x="246" y="306"/>
              </a:cxn>
              <a:cxn ang="0">
                <a:pos x="418" y="34"/>
              </a:cxn>
              <a:cxn ang="0">
                <a:pos x="34" y="18"/>
              </a:cxn>
              <a:cxn ang="0">
                <a:pos x="178" y="18"/>
              </a:cxn>
              <a:cxn ang="0">
                <a:pos x="194" y="24"/>
              </a:cxn>
              <a:cxn ang="0">
                <a:pos x="202" y="42"/>
              </a:cxn>
              <a:cxn ang="0">
                <a:pos x="202" y="194"/>
              </a:cxn>
              <a:cxn ang="0">
                <a:pos x="204" y="200"/>
              </a:cxn>
              <a:cxn ang="0">
                <a:pos x="210" y="202"/>
              </a:cxn>
              <a:cxn ang="0">
                <a:pos x="212" y="202"/>
              </a:cxn>
              <a:cxn ang="0">
                <a:pos x="218" y="198"/>
              </a:cxn>
              <a:cxn ang="0">
                <a:pos x="218" y="42"/>
              </a:cxn>
              <a:cxn ang="0">
                <a:pos x="220" y="32"/>
              </a:cxn>
              <a:cxn ang="0">
                <a:pos x="232" y="18"/>
              </a:cxn>
              <a:cxn ang="0">
                <a:pos x="386" y="18"/>
              </a:cxn>
              <a:cxn ang="0">
                <a:pos x="242" y="274"/>
              </a:cxn>
              <a:cxn ang="0">
                <a:pos x="232" y="276"/>
              </a:cxn>
              <a:cxn ang="0">
                <a:pos x="216" y="284"/>
              </a:cxn>
              <a:cxn ang="0">
                <a:pos x="210" y="290"/>
              </a:cxn>
              <a:cxn ang="0">
                <a:pos x="210" y="290"/>
              </a:cxn>
              <a:cxn ang="0">
                <a:pos x="196" y="278"/>
              </a:cxn>
              <a:cxn ang="0">
                <a:pos x="178" y="274"/>
              </a:cxn>
              <a:cxn ang="0">
                <a:pos x="34" y="18"/>
              </a:cxn>
            </a:cxnLst>
            <a:rect l="0" t="0" r="r" b="b"/>
            <a:pathLst>
              <a:path w="418" h="322">
                <a:moveTo>
                  <a:pt x="402" y="34"/>
                </a:moveTo>
                <a:lnTo>
                  <a:pt x="402" y="8"/>
                </a:lnTo>
                <a:lnTo>
                  <a:pt x="402" y="8"/>
                </a:lnTo>
                <a:lnTo>
                  <a:pt x="402" y="6"/>
                </a:lnTo>
                <a:lnTo>
                  <a:pt x="400" y="4"/>
                </a:lnTo>
                <a:lnTo>
                  <a:pt x="398" y="2"/>
                </a:lnTo>
                <a:lnTo>
                  <a:pt x="394" y="0"/>
                </a:lnTo>
                <a:lnTo>
                  <a:pt x="242" y="0"/>
                </a:lnTo>
                <a:lnTo>
                  <a:pt x="242" y="0"/>
                </a:lnTo>
                <a:lnTo>
                  <a:pt x="232" y="2"/>
                </a:lnTo>
                <a:lnTo>
                  <a:pt x="224" y="6"/>
                </a:lnTo>
                <a:lnTo>
                  <a:pt x="216" y="10"/>
                </a:lnTo>
                <a:lnTo>
                  <a:pt x="210" y="18"/>
                </a:lnTo>
                <a:lnTo>
                  <a:pt x="210" y="18"/>
                </a:lnTo>
                <a:lnTo>
                  <a:pt x="210" y="18"/>
                </a:lnTo>
                <a:lnTo>
                  <a:pt x="210" y="18"/>
                </a:lnTo>
                <a:lnTo>
                  <a:pt x="204" y="10"/>
                </a:lnTo>
                <a:lnTo>
                  <a:pt x="196" y="6"/>
                </a:lnTo>
                <a:lnTo>
                  <a:pt x="188" y="2"/>
                </a:lnTo>
                <a:lnTo>
                  <a:pt x="178" y="0"/>
                </a:lnTo>
                <a:lnTo>
                  <a:pt x="26" y="0"/>
                </a:lnTo>
                <a:lnTo>
                  <a:pt x="26" y="0"/>
                </a:lnTo>
                <a:lnTo>
                  <a:pt x="22" y="2"/>
                </a:lnTo>
                <a:lnTo>
                  <a:pt x="20" y="4"/>
                </a:lnTo>
                <a:lnTo>
                  <a:pt x="18" y="6"/>
                </a:lnTo>
                <a:lnTo>
                  <a:pt x="16" y="8"/>
                </a:lnTo>
                <a:lnTo>
                  <a:pt x="16" y="34"/>
                </a:lnTo>
                <a:lnTo>
                  <a:pt x="0" y="34"/>
                </a:lnTo>
                <a:lnTo>
                  <a:pt x="0" y="306"/>
                </a:lnTo>
                <a:lnTo>
                  <a:pt x="174" y="306"/>
                </a:lnTo>
                <a:lnTo>
                  <a:pt x="174" y="306"/>
                </a:lnTo>
                <a:lnTo>
                  <a:pt x="182" y="314"/>
                </a:lnTo>
                <a:lnTo>
                  <a:pt x="190" y="318"/>
                </a:lnTo>
                <a:lnTo>
                  <a:pt x="200" y="322"/>
                </a:lnTo>
                <a:lnTo>
                  <a:pt x="210" y="322"/>
                </a:lnTo>
                <a:lnTo>
                  <a:pt x="210" y="322"/>
                </a:lnTo>
                <a:lnTo>
                  <a:pt x="220" y="322"/>
                </a:lnTo>
                <a:lnTo>
                  <a:pt x="230" y="318"/>
                </a:lnTo>
                <a:lnTo>
                  <a:pt x="238" y="314"/>
                </a:lnTo>
                <a:lnTo>
                  <a:pt x="246" y="306"/>
                </a:lnTo>
                <a:lnTo>
                  <a:pt x="418" y="306"/>
                </a:lnTo>
                <a:lnTo>
                  <a:pt x="418" y="34"/>
                </a:lnTo>
                <a:lnTo>
                  <a:pt x="402" y="34"/>
                </a:lnTo>
                <a:close/>
                <a:moveTo>
                  <a:pt x="34" y="18"/>
                </a:moveTo>
                <a:lnTo>
                  <a:pt x="178" y="18"/>
                </a:lnTo>
                <a:lnTo>
                  <a:pt x="178" y="18"/>
                </a:lnTo>
                <a:lnTo>
                  <a:pt x="188" y="18"/>
                </a:lnTo>
                <a:lnTo>
                  <a:pt x="194" y="24"/>
                </a:lnTo>
                <a:lnTo>
                  <a:pt x="200" y="32"/>
                </a:lnTo>
                <a:lnTo>
                  <a:pt x="202" y="42"/>
                </a:lnTo>
                <a:lnTo>
                  <a:pt x="202" y="194"/>
                </a:lnTo>
                <a:lnTo>
                  <a:pt x="202" y="194"/>
                </a:lnTo>
                <a:lnTo>
                  <a:pt x="202" y="198"/>
                </a:lnTo>
                <a:lnTo>
                  <a:pt x="204" y="200"/>
                </a:lnTo>
                <a:lnTo>
                  <a:pt x="206" y="202"/>
                </a:lnTo>
                <a:lnTo>
                  <a:pt x="210" y="202"/>
                </a:lnTo>
                <a:lnTo>
                  <a:pt x="210" y="202"/>
                </a:lnTo>
                <a:lnTo>
                  <a:pt x="212" y="202"/>
                </a:lnTo>
                <a:lnTo>
                  <a:pt x="216" y="200"/>
                </a:lnTo>
                <a:lnTo>
                  <a:pt x="218" y="198"/>
                </a:lnTo>
                <a:lnTo>
                  <a:pt x="218" y="194"/>
                </a:lnTo>
                <a:lnTo>
                  <a:pt x="218" y="42"/>
                </a:lnTo>
                <a:lnTo>
                  <a:pt x="218" y="42"/>
                </a:lnTo>
                <a:lnTo>
                  <a:pt x="220" y="32"/>
                </a:lnTo>
                <a:lnTo>
                  <a:pt x="224" y="24"/>
                </a:lnTo>
                <a:lnTo>
                  <a:pt x="232" y="18"/>
                </a:lnTo>
                <a:lnTo>
                  <a:pt x="242" y="18"/>
                </a:lnTo>
                <a:lnTo>
                  <a:pt x="386" y="18"/>
                </a:lnTo>
                <a:lnTo>
                  <a:pt x="386" y="274"/>
                </a:lnTo>
                <a:lnTo>
                  <a:pt x="242" y="274"/>
                </a:lnTo>
                <a:lnTo>
                  <a:pt x="242" y="274"/>
                </a:lnTo>
                <a:lnTo>
                  <a:pt x="232" y="276"/>
                </a:lnTo>
                <a:lnTo>
                  <a:pt x="224" y="278"/>
                </a:lnTo>
                <a:lnTo>
                  <a:pt x="216" y="284"/>
                </a:lnTo>
                <a:lnTo>
                  <a:pt x="210" y="290"/>
                </a:lnTo>
                <a:lnTo>
                  <a:pt x="210" y="290"/>
                </a:lnTo>
                <a:lnTo>
                  <a:pt x="210" y="290"/>
                </a:lnTo>
                <a:lnTo>
                  <a:pt x="210" y="290"/>
                </a:lnTo>
                <a:lnTo>
                  <a:pt x="204" y="284"/>
                </a:lnTo>
                <a:lnTo>
                  <a:pt x="196" y="278"/>
                </a:lnTo>
                <a:lnTo>
                  <a:pt x="188" y="276"/>
                </a:lnTo>
                <a:lnTo>
                  <a:pt x="178" y="274"/>
                </a:lnTo>
                <a:lnTo>
                  <a:pt x="34" y="274"/>
                </a:lnTo>
                <a:lnTo>
                  <a:pt x="34" y="18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sp>
        <p:nvSpPr>
          <p:cNvPr id="18" name="Freeform 363"/>
          <p:cNvSpPr>
            <a:spLocks noEditPoints="1"/>
          </p:cNvSpPr>
          <p:nvPr userDrawn="1"/>
        </p:nvSpPr>
        <p:spPr bwMode="auto">
          <a:xfrm rot="1658487">
            <a:off x="6583748" y="312642"/>
            <a:ext cx="773335" cy="770514"/>
          </a:xfrm>
          <a:custGeom>
            <a:avLst/>
            <a:gdLst>
              <a:gd name="T0" fmla="*/ 145 w 274"/>
              <a:gd name="T1" fmla="*/ 262 h 273"/>
              <a:gd name="T2" fmla="*/ 189 w 274"/>
              <a:gd name="T3" fmla="*/ 204 h 273"/>
              <a:gd name="T4" fmla="*/ 263 w 274"/>
              <a:gd name="T5" fmla="*/ 204 h 273"/>
              <a:gd name="T6" fmla="*/ 216 w 274"/>
              <a:gd name="T7" fmla="*/ 217 h 273"/>
              <a:gd name="T8" fmla="*/ 104 w 274"/>
              <a:gd name="T9" fmla="*/ 199 h 273"/>
              <a:gd name="T10" fmla="*/ 55 w 274"/>
              <a:gd name="T11" fmla="*/ 186 h 273"/>
              <a:gd name="T12" fmla="*/ 14 w 274"/>
              <a:gd name="T13" fmla="*/ 168 h 273"/>
              <a:gd name="T14" fmla="*/ 44 w 274"/>
              <a:gd name="T15" fmla="*/ 207 h 273"/>
              <a:gd name="T16" fmla="*/ 45 w 274"/>
              <a:gd name="T17" fmla="*/ 217 h 273"/>
              <a:gd name="T18" fmla="*/ 95 w 274"/>
              <a:gd name="T19" fmla="*/ 254 h 273"/>
              <a:gd name="T20" fmla="*/ 86 w 274"/>
              <a:gd name="T21" fmla="*/ 232 h 273"/>
              <a:gd name="T22" fmla="*/ 114 w 274"/>
              <a:gd name="T23" fmla="*/ 255 h 273"/>
              <a:gd name="T24" fmla="*/ 131 w 274"/>
              <a:gd name="T25" fmla="*/ 196 h 273"/>
              <a:gd name="T26" fmla="*/ 110 w 274"/>
              <a:gd name="T27" fmla="*/ 189 h 273"/>
              <a:gd name="T28" fmla="*/ 132 w 274"/>
              <a:gd name="T29" fmla="*/ 145 h 273"/>
              <a:gd name="T30" fmla="*/ 74 w 274"/>
              <a:gd name="T31" fmla="*/ 145 h 273"/>
              <a:gd name="T32" fmla="*/ 67 w 274"/>
              <a:gd name="T33" fmla="*/ 166 h 273"/>
              <a:gd name="T34" fmla="*/ 205 w 274"/>
              <a:gd name="T35" fmla="*/ 111 h 273"/>
              <a:gd name="T36" fmla="*/ 192 w 274"/>
              <a:gd name="T37" fmla="*/ 159 h 273"/>
              <a:gd name="T38" fmla="*/ 150 w 274"/>
              <a:gd name="T39" fmla="*/ 59 h 273"/>
              <a:gd name="T40" fmla="*/ 114 w 274"/>
              <a:gd name="T41" fmla="*/ 94 h 273"/>
              <a:gd name="T42" fmla="*/ 57 w 274"/>
              <a:gd name="T43" fmla="*/ 42 h 273"/>
              <a:gd name="T44" fmla="*/ 9 w 274"/>
              <a:gd name="T45" fmla="*/ 55 h 273"/>
              <a:gd name="T46" fmla="*/ 178 w 274"/>
              <a:gd name="T47" fmla="*/ 23 h 273"/>
              <a:gd name="T48" fmla="*/ 230 w 274"/>
              <a:gd name="T49" fmla="*/ 57 h 273"/>
              <a:gd name="T50" fmla="*/ 137 w 274"/>
              <a:gd name="T51" fmla="*/ 0 h 273"/>
              <a:gd name="T52" fmla="*/ 271 w 274"/>
              <a:gd name="T53" fmla="*/ 108 h 273"/>
              <a:gd name="T54" fmla="*/ 257 w 274"/>
              <a:gd name="T55" fmla="*/ 189 h 273"/>
              <a:gd name="T56" fmla="*/ 260 w 274"/>
              <a:gd name="T57" fmla="*/ 142 h 273"/>
              <a:gd name="T58" fmla="*/ 238 w 274"/>
              <a:gd name="T59" fmla="*/ 133 h 273"/>
              <a:gd name="T60" fmla="*/ 261 w 274"/>
              <a:gd name="T61" fmla="*/ 105 h 273"/>
              <a:gd name="T62" fmla="*/ 206 w 274"/>
              <a:gd name="T63" fmla="*/ 76 h 273"/>
              <a:gd name="T64" fmla="*/ 206 w 274"/>
              <a:gd name="T65" fmla="*/ 103 h 273"/>
              <a:gd name="T66" fmla="*/ 193 w 274"/>
              <a:gd name="T67" fmla="*/ 82 h 273"/>
              <a:gd name="T68" fmla="*/ 169 w 274"/>
              <a:gd name="T69" fmla="*/ 79 h 273"/>
              <a:gd name="T70" fmla="*/ 189 w 274"/>
              <a:gd name="T71" fmla="*/ 66 h 273"/>
              <a:gd name="T72" fmla="*/ 142 w 274"/>
              <a:gd name="T73" fmla="*/ 13 h 273"/>
              <a:gd name="T74" fmla="*/ 136 w 274"/>
              <a:gd name="T75" fmla="*/ 50 h 273"/>
              <a:gd name="T76" fmla="*/ 127 w 274"/>
              <a:gd name="T77" fmla="*/ 11 h 273"/>
              <a:gd name="T78" fmla="*/ 86 w 274"/>
              <a:gd name="T79" fmla="*/ 71 h 273"/>
              <a:gd name="T80" fmla="*/ 104 w 274"/>
              <a:gd name="T81" fmla="*/ 83 h 273"/>
              <a:gd name="T82" fmla="*/ 76 w 274"/>
              <a:gd name="T83" fmla="*/ 105 h 273"/>
              <a:gd name="T84" fmla="*/ 132 w 274"/>
              <a:gd name="T85" fmla="*/ 130 h 273"/>
              <a:gd name="T86" fmla="*/ 140 w 274"/>
              <a:gd name="T87" fmla="*/ 113 h 273"/>
              <a:gd name="T88" fmla="*/ 146 w 274"/>
              <a:gd name="T89" fmla="*/ 131 h 273"/>
              <a:gd name="T90" fmla="*/ 171 w 274"/>
              <a:gd name="T91" fmla="*/ 140 h 273"/>
              <a:gd name="T92" fmla="*/ 142 w 274"/>
              <a:gd name="T93" fmla="*/ 182 h 273"/>
              <a:gd name="T94" fmla="*/ 193 w 274"/>
              <a:gd name="T95" fmla="*/ 191 h 273"/>
              <a:gd name="T96" fmla="*/ 206 w 274"/>
              <a:gd name="T97" fmla="*/ 170 h 273"/>
              <a:gd name="T98" fmla="*/ 206 w 274"/>
              <a:gd name="T99" fmla="*/ 196 h 273"/>
              <a:gd name="T100" fmla="*/ 209 w 274"/>
              <a:gd name="T101" fmla="*/ 207 h 273"/>
              <a:gd name="T102" fmla="*/ 179 w 274"/>
              <a:gd name="T103" fmla="*/ 249 h 273"/>
              <a:gd name="T104" fmla="*/ 212 w 274"/>
              <a:gd name="T105" fmla="*/ 239 h 273"/>
              <a:gd name="T106" fmla="*/ 219 w 274"/>
              <a:gd name="T107" fmla="*/ 246 h 273"/>
              <a:gd name="T108" fmla="*/ 31 w 274"/>
              <a:gd name="T109" fmla="*/ 222 h 273"/>
              <a:gd name="T110" fmla="*/ 14 w 274"/>
              <a:gd name="T111" fmla="*/ 82 h 273"/>
              <a:gd name="T112" fmla="*/ 11 w 274"/>
              <a:gd name="T113" fmla="*/ 130 h 273"/>
              <a:gd name="T114" fmla="*/ 67 w 274"/>
              <a:gd name="T115" fmla="*/ 103 h 273"/>
              <a:gd name="T116" fmla="*/ 63 w 274"/>
              <a:gd name="T117" fmla="*/ 74 h 273"/>
              <a:gd name="T118" fmla="*/ 72 w 274"/>
              <a:gd name="T119" fmla="*/ 67 h 273"/>
              <a:gd name="T120" fmla="*/ 95 w 274"/>
              <a:gd name="T121" fmla="*/ 19 h 273"/>
              <a:gd name="T122" fmla="*/ 58 w 274"/>
              <a:gd name="T123" fmla="*/ 33 h 273"/>
              <a:gd name="T124" fmla="*/ 109 w 274"/>
              <a:gd name="T125" fmla="*/ 4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74" h="273">
                <a:moveTo>
                  <a:pt x="146" y="196"/>
                </a:moveTo>
                <a:lnTo>
                  <a:pt x="143" y="196"/>
                </a:lnTo>
                <a:lnTo>
                  <a:pt x="142" y="198"/>
                </a:lnTo>
                <a:lnTo>
                  <a:pt x="142" y="200"/>
                </a:lnTo>
                <a:lnTo>
                  <a:pt x="142" y="258"/>
                </a:lnTo>
                <a:lnTo>
                  <a:pt x="142" y="260"/>
                </a:lnTo>
                <a:lnTo>
                  <a:pt x="145" y="262"/>
                </a:lnTo>
                <a:lnTo>
                  <a:pt x="147" y="262"/>
                </a:lnTo>
                <a:lnTo>
                  <a:pt x="159" y="255"/>
                </a:lnTo>
                <a:lnTo>
                  <a:pt x="169" y="245"/>
                </a:lnTo>
                <a:lnTo>
                  <a:pt x="178" y="234"/>
                </a:lnTo>
                <a:lnTo>
                  <a:pt x="184" y="219"/>
                </a:lnTo>
                <a:lnTo>
                  <a:pt x="189" y="207"/>
                </a:lnTo>
                <a:lnTo>
                  <a:pt x="189" y="204"/>
                </a:lnTo>
                <a:lnTo>
                  <a:pt x="189" y="203"/>
                </a:lnTo>
                <a:lnTo>
                  <a:pt x="187" y="202"/>
                </a:lnTo>
                <a:lnTo>
                  <a:pt x="168" y="198"/>
                </a:lnTo>
                <a:lnTo>
                  <a:pt x="146" y="196"/>
                </a:lnTo>
                <a:close/>
                <a:moveTo>
                  <a:pt x="242" y="191"/>
                </a:moveTo>
                <a:lnTo>
                  <a:pt x="254" y="195"/>
                </a:lnTo>
                <a:lnTo>
                  <a:pt x="263" y="204"/>
                </a:lnTo>
                <a:lnTo>
                  <a:pt x="267" y="217"/>
                </a:lnTo>
                <a:lnTo>
                  <a:pt x="263" y="230"/>
                </a:lnTo>
                <a:lnTo>
                  <a:pt x="254" y="239"/>
                </a:lnTo>
                <a:lnTo>
                  <a:pt x="242" y="242"/>
                </a:lnTo>
                <a:lnTo>
                  <a:pt x="229" y="239"/>
                </a:lnTo>
                <a:lnTo>
                  <a:pt x="219" y="230"/>
                </a:lnTo>
                <a:lnTo>
                  <a:pt x="216" y="217"/>
                </a:lnTo>
                <a:lnTo>
                  <a:pt x="219" y="204"/>
                </a:lnTo>
                <a:lnTo>
                  <a:pt x="229" y="195"/>
                </a:lnTo>
                <a:lnTo>
                  <a:pt x="242" y="191"/>
                </a:lnTo>
                <a:close/>
                <a:moveTo>
                  <a:pt x="78" y="173"/>
                </a:moveTo>
                <a:lnTo>
                  <a:pt x="91" y="177"/>
                </a:lnTo>
                <a:lnTo>
                  <a:pt x="100" y="186"/>
                </a:lnTo>
                <a:lnTo>
                  <a:pt x="104" y="199"/>
                </a:lnTo>
                <a:lnTo>
                  <a:pt x="100" y="212"/>
                </a:lnTo>
                <a:lnTo>
                  <a:pt x="91" y="222"/>
                </a:lnTo>
                <a:lnTo>
                  <a:pt x="78" y="225"/>
                </a:lnTo>
                <a:lnTo>
                  <a:pt x="65" y="222"/>
                </a:lnTo>
                <a:lnTo>
                  <a:pt x="55" y="212"/>
                </a:lnTo>
                <a:lnTo>
                  <a:pt x="53" y="199"/>
                </a:lnTo>
                <a:lnTo>
                  <a:pt x="55" y="186"/>
                </a:lnTo>
                <a:lnTo>
                  <a:pt x="65" y="177"/>
                </a:lnTo>
                <a:lnTo>
                  <a:pt x="78" y="173"/>
                </a:lnTo>
                <a:close/>
                <a:moveTo>
                  <a:pt x="14" y="142"/>
                </a:moveTo>
                <a:lnTo>
                  <a:pt x="12" y="142"/>
                </a:lnTo>
                <a:lnTo>
                  <a:pt x="11" y="144"/>
                </a:lnTo>
                <a:lnTo>
                  <a:pt x="11" y="145"/>
                </a:lnTo>
                <a:lnTo>
                  <a:pt x="14" y="168"/>
                </a:lnTo>
                <a:lnTo>
                  <a:pt x="22" y="189"/>
                </a:lnTo>
                <a:lnTo>
                  <a:pt x="32" y="208"/>
                </a:lnTo>
                <a:lnTo>
                  <a:pt x="34" y="209"/>
                </a:lnTo>
                <a:lnTo>
                  <a:pt x="36" y="211"/>
                </a:lnTo>
                <a:lnTo>
                  <a:pt x="37" y="209"/>
                </a:lnTo>
                <a:lnTo>
                  <a:pt x="42" y="207"/>
                </a:lnTo>
                <a:lnTo>
                  <a:pt x="44" y="207"/>
                </a:lnTo>
                <a:lnTo>
                  <a:pt x="45" y="207"/>
                </a:lnTo>
                <a:lnTo>
                  <a:pt x="46" y="208"/>
                </a:lnTo>
                <a:lnTo>
                  <a:pt x="48" y="211"/>
                </a:lnTo>
                <a:lnTo>
                  <a:pt x="48" y="212"/>
                </a:lnTo>
                <a:lnTo>
                  <a:pt x="48" y="214"/>
                </a:lnTo>
                <a:lnTo>
                  <a:pt x="46" y="216"/>
                </a:lnTo>
                <a:lnTo>
                  <a:pt x="45" y="217"/>
                </a:lnTo>
                <a:lnTo>
                  <a:pt x="42" y="218"/>
                </a:lnTo>
                <a:lnTo>
                  <a:pt x="42" y="221"/>
                </a:lnTo>
                <a:lnTo>
                  <a:pt x="44" y="222"/>
                </a:lnTo>
                <a:lnTo>
                  <a:pt x="65" y="241"/>
                </a:lnTo>
                <a:lnTo>
                  <a:pt x="91" y="255"/>
                </a:lnTo>
                <a:lnTo>
                  <a:pt x="94" y="255"/>
                </a:lnTo>
                <a:lnTo>
                  <a:pt x="95" y="254"/>
                </a:lnTo>
                <a:lnTo>
                  <a:pt x="96" y="253"/>
                </a:lnTo>
                <a:lnTo>
                  <a:pt x="96" y="251"/>
                </a:lnTo>
                <a:lnTo>
                  <a:pt x="95" y="249"/>
                </a:lnTo>
                <a:lnTo>
                  <a:pt x="91" y="242"/>
                </a:lnTo>
                <a:lnTo>
                  <a:pt x="86" y="235"/>
                </a:lnTo>
                <a:lnTo>
                  <a:pt x="86" y="234"/>
                </a:lnTo>
                <a:lnTo>
                  <a:pt x="86" y="232"/>
                </a:lnTo>
                <a:lnTo>
                  <a:pt x="87" y="231"/>
                </a:lnTo>
                <a:lnTo>
                  <a:pt x="90" y="230"/>
                </a:lnTo>
                <a:lnTo>
                  <a:pt x="91" y="228"/>
                </a:lnTo>
                <a:lnTo>
                  <a:pt x="94" y="230"/>
                </a:lnTo>
                <a:lnTo>
                  <a:pt x="95" y="231"/>
                </a:lnTo>
                <a:lnTo>
                  <a:pt x="104" y="244"/>
                </a:lnTo>
                <a:lnTo>
                  <a:pt x="114" y="255"/>
                </a:lnTo>
                <a:lnTo>
                  <a:pt x="127" y="262"/>
                </a:lnTo>
                <a:lnTo>
                  <a:pt x="129" y="262"/>
                </a:lnTo>
                <a:lnTo>
                  <a:pt x="132" y="260"/>
                </a:lnTo>
                <a:lnTo>
                  <a:pt x="132" y="258"/>
                </a:lnTo>
                <a:lnTo>
                  <a:pt x="132" y="200"/>
                </a:lnTo>
                <a:lnTo>
                  <a:pt x="132" y="198"/>
                </a:lnTo>
                <a:lnTo>
                  <a:pt x="131" y="196"/>
                </a:lnTo>
                <a:lnTo>
                  <a:pt x="128" y="196"/>
                </a:lnTo>
                <a:lnTo>
                  <a:pt x="114" y="198"/>
                </a:lnTo>
                <a:lnTo>
                  <a:pt x="111" y="196"/>
                </a:lnTo>
                <a:lnTo>
                  <a:pt x="110" y="195"/>
                </a:lnTo>
                <a:lnTo>
                  <a:pt x="109" y="194"/>
                </a:lnTo>
                <a:lnTo>
                  <a:pt x="109" y="191"/>
                </a:lnTo>
                <a:lnTo>
                  <a:pt x="110" y="189"/>
                </a:lnTo>
                <a:lnTo>
                  <a:pt x="111" y="189"/>
                </a:lnTo>
                <a:lnTo>
                  <a:pt x="113" y="188"/>
                </a:lnTo>
                <a:lnTo>
                  <a:pt x="128" y="186"/>
                </a:lnTo>
                <a:lnTo>
                  <a:pt x="131" y="186"/>
                </a:lnTo>
                <a:lnTo>
                  <a:pt x="132" y="185"/>
                </a:lnTo>
                <a:lnTo>
                  <a:pt x="132" y="182"/>
                </a:lnTo>
                <a:lnTo>
                  <a:pt x="132" y="145"/>
                </a:lnTo>
                <a:lnTo>
                  <a:pt x="132" y="143"/>
                </a:lnTo>
                <a:lnTo>
                  <a:pt x="131" y="142"/>
                </a:lnTo>
                <a:lnTo>
                  <a:pt x="128" y="142"/>
                </a:lnTo>
                <a:lnTo>
                  <a:pt x="78" y="142"/>
                </a:lnTo>
                <a:lnTo>
                  <a:pt x="76" y="142"/>
                </a:lnTo>
                <a:lnTo>
                  <a:pt x="74" y="143"/>
                </a:lnTo>
                <a:lnTo>
                  <a:pt x="74" y="145"/>
                </a:lnTo>
                <a:lnTo>
                  <a:pt x="76" y="163"/>
                </a:lnTo>
                <a:lnTo>
                  <a:pt x="74" y="166"/>
                </a:lnTo>
                <a:lnTo>
                  <a:pt x="73" y="167"/>
                </a:lnTo>
                <a:lnTo>
                  <a:pt x="72" y="168"/>
                </a:lnTo>
                <a:lnTo>
                  <a:pt x="69" y="168"/>
                </a:lnTo>
                <a:lnTo>
                  <a:pt x="68" y="167"/>
                </a:lnTo>
                <a:lnTo>
                  <a:pt x="67" y="166"/>
                </a:lnTo>
                <a:lnTo>
                  <a:pt x="65" y="165"/>
                </a:lnTo>
                <a:lnTo>
                  <a:pt x="64" y="145"/>
                </a:lnTo>
                <a:lnTo>
                  <a:pt x="64" y="143"/>
                </a:lnTo>
                <a:lnTo>
                  <a:pt x="63" y="142"/>
                </a:lnTo>
                <a:lnTo>
                  <a:pt x="60" y="142"/>
                </a:lnTo>
                <a:lnTo>
                  <a:pt x="14" y="142"/>
                </a:lnTo>
                <a:close/>
                <a:moveTo>
                  <a:pt x="205" y="111"/>
                </a:moveTo>
                <a:lnTo>
                  <a:pt x="217" y="115"/>
                </a:lnTo>
                <a:lnTo>
                  <a:pt x="226" y="124"/>
                </a:lnTo>
                <a:lnTo>
                  <a:pt x="230" y="136"/>
                </a:lnTo>
                <a:lnTo>
                  <a:pt x="226" y="149"/>
                </a:lnTo>
                <a:lnTo>
                  <a:pt x="217" y="159"/>
                </a:lnTo>
                <a:lnTo>
                  <a:pt x="205" y="162"/>
                </a:lnTo>
                <a:lnTo>
                  <a:pt x="192" y="159"/>
                </a:lnTo>
                <a:lnTo>
                  <a:pt x="183" y="149"/>
                </a:lnTo>
                <a:lnTo>
                  <a:pt x="179" y="136"/>
                </a:lnTo>
                <a:lnTo>
                  <a:pt x="183" y="124"/>
                </a:lnTo>
                <a:lnTo>
                  <a:pt x="192" y="115"/>
                </a:lnTo>
                <a:lnTo>
                  <a:pt x="205" y="111"/>
                </a:lnTo>
                <a:close/>
                <a:moveTo>
                  <a:pt x="137" y="56"/>
                </a:moveTo>
                <a:lnTo>
                  <a:pt x="150" y="59"/>
                </a:lnTo>
                <a:lnTo>
                  <a:pt x="159" y="69"/>
                </a:lnTo>
                <a:lnTo>
                  <a:pt x="163" y="82"/>
                </a:lnTo>
                <a:lnTo>
                  <a:pt x="159" y="94"/>
                </a:lnTo>
                <a:lnTo>
                  <a:pt x="150" y="103"/>
                </a:lnTo>
                <a:lnTo>
                  <a:pt x="137" y="107"/>
                </a:lnTo>
                <a:lnTo>
                  <a:pt x="124" y="103"/>
                </a:lnTo>
                <a:lnTo>
                  <a:pt x="114" y="94"/>
                </a:lnTo>
                <a:lnTo>
                  <a:pt x="111" y="82"/>
                </a:lnTo>
                <a:lnTo>
                  <a:pt x="114" y="69"/>
                </a:lnTo>
                <a:lnTo>
                  <a:pt x="124" y="59"/>
                </a:lnTo>
                <a:lnTo>
                  <a:pt x="137" y="56"/>
                </a:lnTo>
                <a:close/>
                <a:moveTo>
                  <a:pt x="35" y="29"/>
                </a:moveTo>
                <a:lnTo>
                  <a:pt x="48" y="33"/>
                </a:lnTo>
                <a:lnTo>
                  <a:pt x="57" y="42"/>
                </a:lnTo>
                <a:lnTo>
                  <a:pt x="60" y="55"/>
                </a:lnTo>
                <a:lnTo>
                  <a:pt x="57" y="67"/>
                </a:lnTo>
                <a:lnTo>
                  <a:pt x="48" y="76"/>
                </a:lnTo>
                <a:lnTo>
                  <a:pt x="35" y="80"/>
                </a:lnTo>
                <a:lnTo>
                  <a:pt x="22" y="76"/>
                </a:lnTo>
                <a:lnTo>
                  <a:pt x="13" y="67"/>
                </a:lnTo>
                <a:lnTo>
                  <a:pt x="9" y="55"/>
                </a:lnTo>
                <a:lnTo>
                  <a:pt x="13" y="42"/>
                </a:lnTo>
                <a:lnTo>
                  <a:pt x="22" y="33"/>
                </a:lnTo>
                <a:lnTo>
                  <a:pt x="35" y="29"/>
                </a:lnTo>
                <a:close/>
                <a:moveTo>
                  <a:pt x="182" y="18"/>
                </a:moveTo>
                <a:lnTo>
                  <a:pt x="179" y="19"/>
                </a:lnTo>
                <a:lnTo>
                  <a:pt x="178" y="20"/>
                </a:lnTo>
                <a:lnTo>
                  <a:pt x="178" y="23"/>
                </a:lnTo>
                <a:lnTo>
                  <a:pt x="179" y="24"/>
                </a:lnTo>
                <a:lnTo>
                  <a:pt x="191" y="43"/>
                </a:lnTo>
                <a:lnTo>
                  <a:pt x="200" y="65"/>
                </a:lnTo>
                <a:lnTo>
                  <a:pt x="201" y="66"/>
                </a:lnTo>
                <a:lnTo>
                  <a:pt x="202" y="67"/>
                </a:lnTo>
                <a:lnTo>
                  <a:pt x="205" y="67"/>
                </a:lnTo>
                <a:lnTo>
                  <a:pt x="230" y="57"/>
                </a:lnTo>
                <a:lnTo>
                  <a:pt x="232" y="55"/>
                </a:lnTo>
                <a:lnTo>
                  <a:pt x="232" y="53"/>
                </a:lnTo>
                <a:lnTo>
                  <a:pt x="230" y="51"/>
                </a:lnTo>
                <a:lnTo>
                  <a:pt x="209" y="32"/>
                </a:lnTo>
                <a:lnTo>
                  <a:pt x="183" y="18"/>
                </a:lnTo>
                <a:lnTo>
                  <a:pt x="182" y="18"/>
                </a:lnTo>
                <a:close/>
                <a:moveTo>
                  <a:pt x="137" y="0"/>
                </a:moveTo>
                <a:lnTo>
                  <a:pt x="164" y="2"/>
                </a:lnTo>
                <a:lnTo>
                  <a:pt x="189" y="10"/>
                </a:lnTo>
                <a:lnTo>
                  <a:pt x="212" y="23"/>
                </a:lnTo>
                <a:lnTo>
                  <a:pt x="233" y="39"/>
                </a:lnTo>
                <a:lnTo>
                  <a:pt x="249" y="59"/>
                </a:lnTo>
                <a:lnTo>
                  <a:pt x="262" y="83"/>
                </a:lnTo>
                <a:lnTo>
                  <a:pt x="271" y="108"/>
                </a:lnTo>
                <a:lnTo>
                  <a:pt x="274" y="136"/>
                </a:lnTo>
                <a:lnTo>
                  <a:pt x="271" y="163"/>
                </a:lnTo>
                <a:lnTo>
                  <a:pt x="263" y="188"/>
                </a:lnTo>
                <a:lnTo>
                  <a:pt x="263" y="189"/>
                </a:lnTo>
                <a:lnTo>
                  <a:pt x="262" y="190"/>
                </a:lnTo>
                <a:lnTo>
                  <a:pt x="260" y="190"/>
                </a:lnTo>
                <a:lnTo>
                  <a:pt x="257" y="189"/>
                </a:lnTo>
                <a:lnTo>
                  <a:pt x="254" y="186"/>
                </a:lnTo>
                <a:lnTo>
                  <a:pt x="254" y="184"/>
                </a:lnTo>
                <a:lnTo>
                  <a:pt x="261" y="166"/>
                </a:lnTo>
                <a:lnTo>
                  <a:pt x="263" y="145"/>
                </a:lnTo>
                <a:lnTo>
                  <a:pt x="263" y="144"/>
                </a:lnTo>
                <a:lnTo>
                  <a:pt x="262" y="142"/>
                </a:lnTo>
                <a:lnTo>
                  <a:pt x="260" y="142"/>
                </a:lnTo>
                <a:lnTo>
                  <a:pt x="240" y="142"/>
                </a:lnTo>
                <a:lnTo>
                  <a:pt x="239" y="142"/>
                </a:lnTo>
                <a:lnTo>
                  <a:pt x="238" y="140"/>
                </a:lnTo>
                <a:lnTo>
                  <a:pt x="237" y="139"/>
                </a:lnTo>
                <a:lnTo>
                  <a:pt x="237" y="136"/>
                </a:lnTo>
                <a:lnTo>
                  <a:pt x="237" y="135"/>
                </a:lnTo>
                <a:lnTo>
                  <a:pt x="238" y="133"/>
                </a:lnTo>
                <a:lnTo>
                  <a:pt x="239" y="133"/>
                </a:lnTo>
                <a:lnTo>
                  <a:pt x="240" y="131"/>
                </a:lnTo>
                <a:lnTo>
                  <a:pt x="260" y="131"/>
                </a:lnTo>
                <a:lnTo>
                  <a:pt x="262" y="131"/>
                </a:lnTo>
                <a:lnTo>
                  <a:pt x="263" y="130"/>
                </a:lnTo>
                <a:lnTo>
                  <a:pt x="263" y="127"/>
                </a:lnTo>
                <a:lnTo>
                  <a:pt x="261" y="105"/>
                </a:lnTo>
                <a:lnTo>
                  <a:pt x="253" y="84"/>
                </a:lnTo>
                <a:lnTo>
                  <a:pt x="242" y="65"/>
                </a:lnTo>
                <a:lnTo>
                  <a:pt x="240" y="64"/>
                </a:lnTo>
                <a:lnTo>
                  <a:pt x="239" y="64"/>
                </a:lnTo>
                <a:lnTo>
                  <a:pt x="237" y="64"/>
                </a:lnTo>
                <a:lnTo>
                  <a:pt x="223" y="71"/>
                </a:lnTo>
                <a:lnTo>
                  <a:pt x="206" y="76"/>
                </a:lnTo>
                <a:lnTo>
                  <a:pt x="205" y="78"/>
                </a:lnTo>
                <a:lnTo>
                  <a:pt x="203" y="79"/>
                </a:lnTo>
                <a:lnTo>
                  <a:pt x="203" y="82"/>
                </a:lnTo>
                <a:lnTo>
                  <a:pt x="206" y="90"/>
                </a:lnTo>
                <a:lnTo>
                  <a:pt x="207" y="101"/>
                </a:lnTo>
                <a:lnTo>
                  <a:pt x="207" y="102"/>
                </a:lnTo>
                <a:lnTo>
                  <a:pt x="206" y="103"/>
                </a:lnTo>
                <a:lnTo>
                  <a:pt x="205" y="105"/>
                </a:lnTo>
                <a:lnTo>
                  <a:pt x="203" y="105"/>
                </a:lnTo>
                <a:lnTo>
                  <a:pt x="201" y="105"/>
                </a:lnTo>
                <a:lnTo>
                  <a:pt x="198" y="103"/>
                </a:lnTo>
                <a:lnTo>
                  <a:pt x="198" y="102"/>
                </a:lnTo>
                <a:lnTo>
                  <a:pt x="194" y="84"/>
                </a:lnTo>
                <a:lnTo>
                  <a:pt x="193" y="82"/>
                </a:lnTo>
                <a:lnTo>
                  <a:pt x="192" y="82"/>
                </a:lnTo>
                <a:lnTo>
                  <a:pt x="191" y="82"/>
                </a:lnTo>
                <a:lnTo>
                  <a:pt x="173" y="84"/>
                </a:lnTo>
                <a:lnTo>
                  <a:pt x="171" y="84"/>
                </a:lnTo>
                <a:lnTo>
                  <a:pt x="170" y="83"/>
                </a:lnTo>
                <a:lnTo>
                  <a:pt x="169" y="82"/>
                </a:lnTo>
                <a:lnTo>
                  <a:pt x="169" y="79"/>
                </a:lnTo>
                <a:lnTo>
                  <a:pt x="169" y="78"/>
                </a:lnTo>
                <a:lnTo>
                  <a:pt x="170" y="75"/>
                </a:lnTo>
                <a:lnTo>
                  <a:pt x="171" y="74"/>
                </a:lnTo>
                <a:lnTo>
                  <a:pt x="187" y="71"/>
                </a:lnTo>
                <a:lnTo>
                  <a:pt x="189" y="71"/>
                </a:lnTo>
                <a:lnTo>
                  <a:pt x="189" y="69"/>
                </a:lnTo>
                <a:lnTo>
                  <a:pt x="189" y="66"/>
                </a:lnTo>
                <a:lnTo>
                  <a:pt x="184" y="53"/>
                </a:lnTo>
                <a:lnTo>
                  <a:pt x="178" y="41"/>
                </a:lnTo>
                <a:lnTo>
                  <a:pt x="169" y="28"/>
                </a:lnTo>
                <a:lnTo>
                  <a:pt x="159" y="18"/>
                </a:lnTo>
                <a:lnTo>
                  <a:pt x="147" y="11"/>
                </a:lnTo>
                <a:lnTo>
                  <a:pt x="145" y="11"/>
                </a:lnTo>
                <a:lnTo>
                  <a:pt x="142" y="13"/>
                </a:lnTo>
                <a:lnTo>
                  <a:pt x="142" y="15"/>
                </a:lnTo>
                <a:lnTo>
                  <a:pt x="142" y="46"/>
                </a:lnTo>
                <a:lnTo>
                  <a:pt x="142" y="47"/>
                </a:lnTo>
                <a:lnTo>
                  <a:pt x="141" y="48"/>
                </a:lnTo>
                <a:lnTo>
                  <a:pt x="140" y="50"/>
                </a:lnTo>
                <a:lnTo>
                  <a:pt x="137" y="50"/>
                </a:lnTo>
                <a:lnTo>
                  <a:pt x="136" y="50"/>
                </a:lnTo>
                <a:lnTo>
                  <a:pt x="133" y="48"/>
                </a:lnTo>
                <a:lnTo>
                  <a:pt x="133" y="47"/>
                </a:lnTo>
                <a:lnTo>
                  <a:pt x="132" y="46"/>
                </a:lnTo>
                <a:lnTo>
                  <a:pt x="132" y="15"/>
                </a:lnTo>
                <a:lnTo>
                  <a:pt x="132" y="13"/>
                </a:lnTo>
                <a:lnTo>
                  <a:pt x="129" y="11"/>
                </a:lnTo>
                <a:lnTo>
                  <a:pt x="127" y="11"/>
                </a:lnTo>
                <a:lnTo>
                  <a:pt x="115" y="18"/>
                </a:lnTo>
                <a:lnTo>
                  <a:pt x="105" y="28"/>
                </a:lnTo>
                <a:lnTo>
                  <a:pt x="96" y="41"/>
                </a:lnTo>
                <a:lnTo>
                  <a:pt x="90" y="53"/>
                </a:lnTo>
                <a:lnTo>
                  <a:pt x="85" y="66"/>
                </a:lnTo>
                <a:lnTo>
                  <a:pt x="85" y="69"/>
                </a:lnTo>
                <a:lnTo>
                  <a:pt x="86" y="71"/>
                </a:lnTo>
                <a:lnTo>
                  <a:pt x="87" y="71"/>
                </a:lnTo>
                <a:lnTo>
                  <a:pt x="101" y="74"/>
                </a:lnTo>
                <a:lnTo>
                  <a:pt x="104" y="75"/>
                </a:lnTo>
                <a:lnTo>
                  <a:pt x="104" y="78"/>
                </a:lnTo>
                <a:lnTo>
                  <a:pt x="105" y="79"/>
                </a:lnTo>
                <a:lnTo>
                  <a:pt x="104" y="82"/>
                </a:lnTo>
                <a:lnTo>
                  <a:pt x="104" y="83"/>
                </a:lnTo>
                <a:lnTo>
                  <a:pt x="101" y="84"/>
                </a:lnTo>
                <a:lnTo>
                  <a:pt x="100" y="84"/>
                </a:lnTo>
                <a:lnTo>
                  <a:pt x="85" y="82"/>
                </a:lnTo>
                <a:lnTo>
                  <a:pt x="82" y="82"/>
                </a:lnTo>
                <a:lnTo>
                  <a:pt x="81" y="82"/>
                </a:lnTo>
                <a:lnTo>
                  <a:pt x="80" y="84"/>
                </a:lnTo>
                <a:lnTo>
                  <a:pt x="76" y="105"/>
                </a:lnTo>
                <a:lnTo>
                  <a:pt x="74" y="127"/>
                </a:lnTo>
                <a:lnTo>
                  <a:pt x="74" y="130"/>
                </a:lnTo>
                <a:lnTo>
                  <a:pt x="76" y="131"/>
                </a:lnTo>
                <a:lnTo>
                  <a:pt x="78" y="131"/>
                </a:lnTo>
                <a:lnTo>
                  <a:pt x="128" y="131"/>
                </a:lnTo>
                <a:lnTo>
                  <a:pt x="131" y="131"/>
                </a:lnTo>
                <a:lnTo>
                  <a:pt x="132" y="130"/>
                </a:lnTo>
                <a:lnTo>
                  <a:pt x="132" y="127"/>
                </a:lnTo>
                <a:lnTo>
                  <a:pt x="132" y="117"/>
                </a:lnTo>
                <a:lnTo>
                  <a:pt x="133" y="116"/>
                </a:lnTo>
                <a:lnTo>
                  <a:pt x="133" y="115"/>
                </a:lnTo>
                <a:lnTo>
                  <a:pt x="136" y="113"/>
                </a:lnTo>
                <a:lnTo>
                  <a:pt x="137" y="113"/>
                </a:lnTo>
                <a:lnTo>
                  <a:pt x="140" y="113"/>
                </a:lnTo>
                <a:lnTo>
                  <a:pt x="141" y="115"/>
                </a:lnTo>
                <a:lnTo>
                  <a:pt x="142" y="116"/>
                </a:lnTo>
                <a:lnTo>
                  <a:pt x="142" y="117"/>
                </a:lnTo>
                <a:lnTo>
                  <a:pt x="142" y="127"/>
                </a:lnTo>
                <a:lnTo>
                  <a:pt x="142" y="130"/>
                </a:lnTo>
                <a:lnTo>
                  <a:pt x="143" y="131"/>
                </a:lnTo>
                <a:lnTo>
                  <a:pt x="146" y="131"/>
                </a:lnTo>
                <a:lnTo>
                  <a:pt x="169" y="131"/>
                </a:lnTo>
                <a:lnTo>
                  <a:pt x="170" y="133"/>
                </a:lnTo>
                <a:lnTo>
                  <a:pt x="171" y="133"/>
                </a:lnTo>
                <a:lnTo>
                  <a:pt x="173" y="135"/>
                </a:lnTo>
                <a:lnTo>
                  <a:pt x="173" y="136"/>
                </a:lnTo>
                <a:lnTo>
                  <a:pt x="173" y="139"/>
                </a:lnTo>
                <a:lnTo>
                  <a:pt x="171" y="140"/>
                </a:lnTo>
                <a:lnTo>
                  <a:pt x="170" y="142"/>
                </a:lnTo>
                <a:lnTo>
                  <a:pt x="169" y="142"/>
                </a:lnTo>
                <a:lnTo>
                  <a:pt x="146" y="142"/>
                </a:lnTo>
                <a:lnTo>
                  <a:pt x="143" y="142"/>
                </a:lnTo>
                <a:lnTo>
                  <a:pt x="142" y="143"/>
                </a:lnTo>
                <a:lnTo>
                  <a:pt x="142" y="145"/>
                </a:lnTo>
                <a:lnTo>
                  <a:pt x="142" y="182"/>
                </a:lnTo>
                <a:lnTo>
                  <a:pt x="142" y="185"/>
                </a:lnTo>
                <a:lnTo>
                  <a:pt x="143" y="186"/>
                </a:lnTo>
                <a:lnTo>
                  <a:pt x="146" y="186"/>
                </a:lnTo>
                <a:lnTo>
                  <a:pt x="169" y="189"/>
                </a:lnTo>
                <a:lnTo>
                  <a:pt x="191" y="193"/>
                </a:lnTo>
                <a:lnTo>
                  <a:pt x="192" y="193"/>
                </a:lnTo>
                <a:lnTo>
                  <a:pt x="193" y="191"/>
                </a:lnTo>
                <a:lnTo>
                  <a:pt x="194" y="189"/>
                </a:lnTo>
                <a:lnTo>
                  <a:pt x="198" y="172"/>
                </a:lnTo>
                <a:lnTo>
                  <a:pt x="198" y="170"/>
                </a:lnTo>
                <a:lnTo>
                  <a:pt x="201" y="170"/>
                </a:lnTo>
                <a:lnTo>
                  <a:pt x="202" y="168"/>
                </a:lnTo>
                <a:lnTo>
                  <a:pt x="205" y="170"/>
                </a:lnTo>
                <a:lnTo>
                  <a:pt x="206" y="170"/>
                </a:lnTo>
                <a:lnTo>
                  <a:pt x="207" y="172"/>
                </a:lnTo>
                <a:lnTo>
                  <a:pt x="207" y="173"/>
                </a:lnTo>
                <a:lnTo>
                  <a:pt x="206" y="182"/>
                </a:lnTo>
                <a:lnTo>
                  <a:pt x="203" y="191"/>
                </a:lnTo>
                <a:lnTo>
                  <a:pt x="203" y="194"/>
                </a:lnTo>
                <a:lnTo>
                  <a:pt x="205" y="195"/>
                </a:lnTo>
                <a:lnTo>
                  <a:pt x="206" y="196"/>
                </a:lnTo>
                <a:lnTo>
                  <a:pt x="209" y="198"/>
                </a:lnTo>
                <a:lnTo>
                  <a:pt x="211" y="198"/>
                </a:lnTo>
                <a:lnTo>
                  <a:pt x="212" y="200"/>
                </a:lnTo>
                <a:lnTo>
                  <a:pt x="212" y="202"/>
                </a:lnTo>
                <a:lnTo>
                  <a:pt x="212" y="204"/>
                </a:lnTo>
                <a:lnTo>
                  <a:pt x="211" y="205"/>
                </a:lnTo>
                <a:lnTo>
                  <a:pt x="209" y="207"/>
                </a:lnTo>
                <a:lnTo>
                  <a:pt x="207" y="207"/>
                </a:lnTo>
                <a:lnTo>
                  <a:pt x="205" y="205"/>
                </a:lnTo>
                <a:lnTo>
                  <a:pt x="202" y="205"/>
                </a:lnTo>
                <a:lnTo>
                  <a:pt x="201" y="207"/>
                </a:lnTo>
                <a:lnTo>
                  <a:pt x="200" y="208"/>
                </a:lnTo>
                <a:lnTo>
                  <a:pt x="191" y="230"/>
                </a:lnTo>
                <a:lnTo>
                  <a:pt x="179" y="249"/>
                </a:lnTo>
                <a:lnTo>
                  <a:pt x="178" y="251"/>
                </a:lnTo>
                <a:lnTo>
                  <a:pt x="178" y="253"/>
                </a:lnTo>
                <a:lnTo>
                  <a:pt x="179" y="254"/>
                </a:lnTo>
                <a:lnTo>
                  <a:pt x="182" y="255"/>
                </a:lnTo>
                <a:lnTo>
                  <a:pt x="183" y="255"/>
                </a:lnTo>
                <a:lnTo>
                  <a:pt x="198" y="248"/>
                </a:lnTo>
                <a:lnTo>
                  <a:pt x="212" y="239"/>
                </a:lnTo>
                <a:lnTo>
                  <a:pt x="215" y="237"/>
                </a:lnTo>
                <a:lnTo>
                  <a:pt x="217" y="239"/>
                </a:lnTo>
                <a:lnTo>
                  <a:pt x="219" y="240"/>
                </a:lnTo>
                <a:lnTo>
                  <a:pt x="220" y="241"/>
                </a:lnTo>
                <a:lnTo>
                  <a:pt x="220" y="244"/>
                </a:lnTo>
                <a:lnTo>
                  <a:pt x="220" y="245"/>
                </a:lnTo>
                <a:lnTo>
                  <a:pt x="219" y="246"/>
                </a:lnTo>
                <a:lnTo>
                  <a:pt x="194" y="260"/>
                </a:lnTo>
                <a:lnTo>
                  <a:pt x="166" y="271"/>
                </a:lnTo>
                <a:lnTo>
                  <a:pt x="137" y="273"/>
                </a:lnTo>
                <a:lnTo>
                  <a:pt x="106" y="269"/>
                </a:lnTo>
                <a:lnTo>
                  <a:pt x="77" y="259"/>
                </a:lnTo>
                <a:lnTo>
                  <a:pt x="51" y="244"/>
                </a:lnTo>
                <a:lnTo>
                  <a:pt x="31" y="222"/>
                </a:lnTo>
                <a:lnTo>
                  <a:pt x="14" y="196"/>
                </a:lnTo>
                <a:lnTo>
                  <a:pt x="4" y="168"/>
                </a:lnTo>
                <a:lnTo>
                  <a:pt x="0" y="136"/>
                </a:lnTo>
                <a:lnTo>
                  <a:pt x="3" y="108"/>
                </a:lnTo>
                <a:lnTo>
                  <a:pt x="12" y="83"/>
                </a:lnTo>
                <a:lnTo>
                  <a:pt x="12" y="82"/>
                </a:lnTo>
                <a:lnTo>
                  <a:pt x="14" y="82"/>
                </a:lnTo>
                <a:lnTo>
                  <a:pt x="16" y="82"/>
                </a:lnTo>
                <a:lnTo>
                  <a:pt x="18" y="83"/>
                </a:lnTo>
                <a:lnTo>
                  <a:pt x="21" y="84"/>
                </a:lnTo>
                <a:lnTo>
                  <a:pt x="19" y="88"/>
                </a:lnTo>
                <a:lnTo>
                  <a:pt x="13" y="107"/>
                </a:lnTo>
                <a:lnTo>
                  <a:pt x="11" y="127"/>
                </a:lnTo>
                <a:lnTo>
                  <a:pt x="11" y="130"/>
                </a:lnTo>
                <a:lnTo>
                  <a:pt x="12" y="131"/>
                </a:lnTo>
                <a:lnTo>
                  <a:pt x="14" y="131"/>
                </a:lnTo>
                <a:lnTo>
                  <a:pt x="60" y="131"/>
                </a:lnTo>
                <a:lnTo>
                  <a:pt x="63" y="131"/>
                </a:lnTo>
                <a:lnTo>
                  <a:pt x="64" y="130"/>
                </a:lnTo>
                <a:lnTo>
                  <a:pt x="64" y="127"/>
                </a:lnTo>
                <a:lnTo>
                  <a:pt x="67" y="103"/>
                </a:lnTo>
                <a:lnTo>
                  <a:pt x="71" y="82"/>
                </a:lnTo>
                <a:lnTo>
                  <a:pt x="71" y="79"/>
                </a:lnTo>
                <a:lnTo>
                  <a:pt x="69" y="78"/>
                </a:lnTo>
                <a:lnTo>
                  <a:pt x="68" y="76"/>
                </a:lnTo>
                <a:lnTo>
                  <a:pt x="65" y="76"/>
                </a:lnTo>
                <a:lnTo>
                  <a:pt x="64" y="75"/>
                </a:lnTo>
                <a:lnTo>
                  <a:pt x="63" y="74"/>
                </a:lnTo>
                <a:lnTo>
                  <a:pt x="63" y="71"/>
                </a:lnTo>
                <a:lnTo>
                  <a:pt x="63" y="70"/>
                </a:lnTo>
                <a:lnTo>
                  <a:pt x="64" y="67"/>
                </a:lnTo>
                <a:lnTo>
                  <a:pt x="67" y="66"/>
                </a:lnTo>
                <a:lnTo>
                  <a:pt x="68" y="66"/>
                </a:lnTo>
                <a:lnTo>
                  <a:pt x="71" y="67"/>
                </a:lnTo>
                <a:lnTo>
                  <a:pt x="72" y="67"/>
                </a:lnTo>
                <a:lnTo>
                  <a:pt x="74" y="66"/>
                </a:lnTo>
                <a:lnTo>
                  <a:pt x="76" y="65"/>
                </a:lnTo>
                <a:lnTo>
                  <a:pt x="83" y="43"/>
                </a:lnTo>
                <a:lnTo>
                  <a:pt x="95" y="24"/>
                </a:lnTo>
                <a:lnTo>
                  <a:pt x="96" y="23"/>
                </a:lnTo>
                <a:lnTo>
                  <a:pt x="96" y="20"/>
                </a:lnTo>
                <a:lnTo>
                  <a:pt x="95" y="19"/>
                </a:lnTo>
                <a:lnTo>
                  <a:pt x="94" y="18"/>
                </a:lnTo>
                <a:lnTo>
                  <a:pt x="91" y="18"/>
                </a:lnTo>
                <a:lnTo>
                  <a:pt x="77" y="25"/>
                </a:lnTo>
                <a:lnTo>
                  <a:pt x="63" y="33"/>
                </a:lnTo>
                <a:lnTo>
                  <a:pt x="62" y="34"/>
                </a:lnTo>
                <a:lnTo>
                  <a:pt x="60" y="34"/>
                </a:lnTo>
                <a:lnTo>
                  <a:pt x="58" y="33"/>
                </a:lnTo>
                <a:lnTo>
                  <a:pt x="58" y="32"/>
                </a:lnTo>
                <a:lnTo>
                  <a:pt x="57" y="30"/>
                </a:lnTo>
                <a:lnTo>
                  <a:pt x="57" y="28"/>
                </a:lnTo>
                <a:lnTo>
                  <a:pt x="57" y="27"/>
                </a:lnTo>
                <a:lnTo>
                  <a:pt x="58" y="25"/>
                </a:lnTo>
                <a:lnTo>
                  <a:pt x="82" y="11"/>
                </a:lnTo>
                <a:lnTo>
                  <a:pt x="109" y="4"/>
                </a:lnTo>
                <a:lnTo>
                  <a:pt x="137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463"/>
          <p:cNvSpPr>
            <a:spLocks noEditPoints="1"/>
          </p:cNvSpPr>
          <p:nvPr userDrawn="1"/>
        </p:nvSpPr>
        <p:spPr bwMode="auto">
          <a:xfrm rot="19468345">
            <a:off x="4877976" y="513678"/>
            <a:ext cx="1364153" cy="774137"/>
          </a:xfrm>
          <a:custGeom>
            <a:avLst/>
            <a:gdLst>
              <a:gd name="T0" fmla="*/ 250 w 326"/>
              <a:gd name="T1" fmla="*/ 94 h 185"/>
              <a:gd name="T2" fmla="*/ 253 w 326"/>
              <a:gd name="T3" fmla="*/ 98 h 185"/>
              <a:gd name="T4" fmla="*/ 249 w 326"/>
              <a:gd name="T5" fmla="*/ 148 h 185"/>
              <a:gd name="T6" fmla="*/ 225 w 326"/>
              <a:gd name="T7" fmla="*/ 163 h 185"/>
              <a:gd name="T8" fmla="*/ 185 w 326"/>
              <a:gd name="T9" fmla="*/ 171 h 185"/>
              <a:gd name="T10" fmla="*/ 142 w 326"/>
              <a:gd name="T11" fmla="*/ 171 h 185"/>
              <a:gd name="T12" fmla="*/ 102 w 326"/>
              <a:gd name="T13" fmla="*/ 163 h 185"/>
              <a:gd name="T14" fmla="*/ 78 w 326"/>
              <a:gd name="T15" fmla="*/ 148 h 185"/>
              <a:gd name="T16" fmla="*/ 74 w 326"/>
              <a:gd name="T17" fmla="*/ 99 h 185"/>
              <a:gd name="T18" fmla="*/ 76 w 326"/>
              <a:gd name="T19" fmla="*/ 94 h 185"/>
              <a:gd name="T20" fmla="*/ 82 w 326"/>
              <a:gd name="T21" fmla="*/ 94 h 185"/>
              <a:gd name="T22" fmla="*/ 163 w 326"/>
              <a:gd name="T23" fmla="*/ 126 h 185"/>
              <a:gd name="T24" fmla="*/ 245 w 326"/>
              <a:gd name="T25" fmla="*/ 93 h 185"/>
              <a:gd name="T26" fmla="*/ 163 w 326"/>
              <a:gd name="T27" fmla="*/ 0 h 185"/>
              <a:gd name="T28" fmla="*/ 322 w 326"/>
              <a:gd name="T29" fmla="*/ 46 h 185"/>
              <a:gd name="T30" fmla="*/ 326 w 326"/>
              <a:gd name="T31" fmla="*/ 50 h 185"/>
              <a:gd name="T32" fmla="*/ 324 w 326"/>
              <a:gd name="T33" fmla="*/ 53 h 185"/>
              <a:gd name="T34" fmla="*/ 168 w 326"/>
              <a:gd name="T35" fmla="*/ 120 h 185"/>
              <a:gd name="T36" fmla="*/ 157 w 326"/>
              <a:gd name="T37" fmla="*/ 120 h 185"/>
              <a:gd name="T38" fmla="*/ 42 w 326"/>
              <a:gd name="T39" fmla="*/ 72 h 185"/>
              <a:gd name="T40" fmla="*/ 39 w 326"/>
              <a:gd name="T41" fmla="*/ 75 h 185"/>
              <a:gd name="T42" fmla="*/ 39 w 326"/>
              <a:gd name="T43" fmla="*/ 110 h 185"/>
              <a:gd name="T44" fmla="*/ 42 w 326"/>
              <a:gd name="T45" fmla="*/ 110 h 185"/>
              <a:gd name="T46" fmla="*/ 45 w 326"/>
              <a:gd name="T47" fmla="*/ 110 h 185"/>
              <a:gd name="T48" fmla="*/ 46 w 326"/>
              <a:gd name="T49" fmla="*/ 112 h 185"/>
              <a:gd name="T50" fmla="*/ 46 w 326"/>
              <a:gd name="T51" fmla="*/ 116 h 185"/>
              <a:gd name="T52" fmla="*/ 45 w 326"/>
              <a:gd name="T53" fmla="*/ 122 h 185"/>
              <a:gd name="T54" fmla="*/ 46 w 326"/>
              <a:gd name="T55" fmla="*/ 124 h 185"/>
              <a:gd name="T56" fmla="*/ 46 w 326"/>
              <a:gd name="T57" fmla="*/ 126 h 185"/>
              <a:gd name="T58" fmla="*/ 45 w 326"/>
              <a:gd name="T59" fmla="*/ 127 h 185"/>
              <a:gd name="T60" fmla="*/ 52 w 326"/>
              <a:gd name="T61" fmla="*/ 149 h 185"/>
              <a:gd name="T62" fmla="*/ 50 w 326"/>
              <a:gd name="T63" fmla="*/ 171 h 185"/>
              <a:gd name="T64" fmla="*/ 42 w 326"/>
              <a:gd name="T65" fmla="*/ 181 h 185"/>
              <a:gd name="T66" fmla="*/ 42 w 326"/>
              <a:gd name="T67" fmla="*/ 175 h 185"/>
              <a:gd name="T68" fmla="*/ 42 w 326"/>
              <a:gd name="T69" fmla="*/ 171 h 185"/>
              <a:gd name="T70" fmla="*/ 41 w 326"/>
              <a:gd name="T71" fmla="*/ 172 h 185"/>
              <a:gd name="T72" fmla="*/ 39 w 326"/>
              <a:gd name="T73" fmla="*/ 179 h 185"/>
              <a:gd name="T74" fmla="*/ 36 w 326"/>
              <a:gd name="T75" fmla="*/ 185 h 185"/>
              <a:gd name="T76" fmla="*/ 34 w 326"/>
              <a:gd name="T77" fmla="*/ 185 h 185"/>
              <a:gd name="T78" fmla="*/ 33 w 326"/>
              <a:gd name="T79" fmla="*/ 170 h 185"/>
              <a:gd name="T80" fmla="*/ 32 w 326"/>
              <a:gd name="T81" fmla="*/ 167 h 185"/>
              <a:gd name="T82" fmla="*/ 32 w 326"/>
              <a:gd name="T83" fmla="*/ 171 h 185"/>
              <a:gd name="T84" fmla="*/ 30 w 326"/>
              <a:gd name="T85" fmla="*/ 179 h 185"/>
              <a:gd name="T86" fmla="*/ 30 w 326"/>
              <a:gd name="T87" fmla="*/ 179 h 185"/>
              <a:gd name="T88" fmla="*/ 29 w 326"/>
              <a:gd name="T89" fmla="*/ 172 h 185"/>
              <a:gd name="T90" fmla="*/ 28 w 326"/>
              <a:gd name="T91" fmla="*/ 172 h 185"/>
              <a:gd name="T92" fmla="*/ 28 w 326"/>
              <a:gd name="T93" fmla="*/ 180 h 185"/>
              <a:gd name="T94" fmla="*/ 28 w 326"/>
              <a:gd name="T95" fmla="*/ 181 h 185"/>
              <a:gd name="T96" fmla="*/ 16 w 326"/>
              <a:gd name="T97" fmla="*/ 157 h 185"/>
              <a:gd name="T98" fmla="*/ 25 w 326"/>
              <a:gd name="T99" fmla="*/ 127 h 185"/>
              <a:gd name="T100" fmla="*/ 24 w 326"/>
              <a:gd name="T101" fmla="*/ 126 h 185"/>
              <a:gd name="T102" fmla="*/ 24 w 326"/>
              <a:gd name="T103" fmla="*/ 122 h 185"/>
              <a:gd name="T104" fmla="*/ 27 w 326"/>
              <a:gd name="T105" fmla="*/ 121 h 185"/>
              <a:gd name="T106" fmla="*/ 25 w 326"/>
              <a:gd name="T107" fmla="*/ 116 h 185"/>
              <a:gd name="T108" fmla="*/ 25 w 326"/>
              <a:gd name="T109" fmla="*/ 112 h 185"/>
              <a:gd name="T110" fmla="*/ 28 w 326"/>
              <a:gd name="T111" fmla="*/ 108 h 185"/>
              <a:gd name="T112" fmla="*/ 30 w 326"/>
              <a:gd name="T113" fmla="*/ 110 h 185"/>
              <a:gd name="T114" fmla="*/ 33 w 326"/>
              <a:gd name="T115" fmla="*/ 108 h 185"/>
              <a:gd name="T116" fmla="*/ 32 w 326"/>
              <a:gd name="T117" fmla="*/ 67 h 185"/>
              <a:gd name="T118" fmla="*/ 2 w 326"/>
              <a:gd name="T119" fmla="*/ 55 h 185"/>
              <a:gd name="T120" fmla="*/ 0 w 326"/>
              <a:gd name="T121" fmla="*/ 52 h 185"/>
              <a:gd name="T122" fmla="*/ 1 w 326"/>
              <a:gd name="T123" fmla="*/ 47 h 185"/>
              <a:gd name="T124" fmla="*/ 159 w 326"/>
              <a:gd name="T125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26" h="185">
                <a:moveTo>
                  <a:pt x="248" y="93"/>
                </a:moveTo>
                <a:lnTo>
                  <a:pt x="250" y="94"/>
                </a:lnTo>
                <a:lnTo>
                  <a:pt x="251" y="95"/>
                </a:lnTo>
                <a:lnTo>
                  <a:pt x="253" y="98"/>
                </a:lnTo>
                <a:lnTo>
                  <a:pt x="253" y="138"/>
                </a:lnTo>
                <a:lnTo>
                  <a:pt x="249" y="148"/>
                </a:lnTo>
                <a:lnTo>
                  <a:pt x="239" y="157"/>
                </a:lnTo>
                <a:lnTo>
                  <a:pt x="225" y="163"/>
                </a:lnTo>
                <a:lnTo>
                  <a:pt x="207" y="168"/>
                </a:lnTo>
                <a:lnTo>
                  <a:pt x="185" y="171"/>
                </a:lnTo>
                <a:lnTo>
                  <a:pt x="163" y="172"/>
                </a:lnTo>
                <a:lnTo>
                  <a:pt x="142" y="171"/>
                </a:lnTo>
                <a:lnTo>
                  <a:pt x="120" y="168"/>
                </a:lnTo>
                <a:lnTo>
                  <a:pt x="102" y="163"/>
                </a:lnTo>
                <a:lnTo>
                  <a:pt x="87" y="157"/>
                </a:lnTo>
                <a:lnTo>
                  <a:pt x="78" y="148"/>
                </a:lnTo>
                <a:lnTo>
                  <a:pt x="74" y="138"/>
                </a:lnTo>
                <a:lnTo>
                  <a:pt x="74" y="99"/>
                </a:lnTo>
                <a:lnTo>
                  <a:pt x="75" y="97"/>
                </a:lnTo>
                <a:lnTo>
                  <a:pt x="76" y="94"/>
                </a:lnTo>
                <a:lnTo>
                  <a:pt x="79" y="93"/>
                </a:lnTo>
                <a:lnTo>
                  <a:pt x="82" y="94"/>
                </a:lnTo>
                <a:lnTo>
                  <a:pt x="158" y="125"/>
                </a:lnTo>
                <a:lnTo>
                  <a:pt x="163" y="126"/>
                </a:lnTo>
                <a:lnTo>
                  <a:pt x="168" y="125"/>
                </a:lnTo>
                <a:lnTo>
                  <a:pt x="245" y="93"/>
                </a:lnTo>
                <a:lnTo>
                  <a:pt x="248" y="93"/>
                </a:lnTo>
                <a:close/>
                <a:moveTo>
                  <a:pt x="163" y="0"/>
                </a:moveTo>
                <a:lnTo>
                  <a:pt x="167" y="0"/>
                </a:lnTo>
                <a:lnTo>
                  <a:pt x="322" y="46"/>
                </a:lnTo>
                <a:lnTo>
                  <a:pt x="324" y="47"/>
                </a:lnTo>
                <a:lnTo>
                  <a:pt x="326" y="50"/>
                </a:lnTo>
                <a:lnTo>
                  <a:pt x="326" y="52"/>
                </a:lnTo>
                <a:lnTo>
                  <a:pt x="324" y="53"/>
                </a:lnTo>
                <a:lnTo>
                  <a:pt x="323" y="55"/>
                </a:lnTo>
                <a:lnTo>
                  <a:pt x="168" y="120"/>
                </a:lnTo>
                <a:lnTo>
                  <a:pt x="163" y="121"/>
                </a:lnTo>
                <a:lnTo>
                  <a:pt x="157" y="120"/>
                </a:lnTo>
                <a:lnTo>
                  <a:pt x="43" y="72"/>
                </a:lnTo>
                <a:lnTo>
                  <a:pt x="42" y="72"/>
                </a:lnTo>
                <a:lnTo>
                  <a:pt x="39" y="74"/>
                </a:lnTo>
                <a:lnTo>
                  <a:pt x="39" y="75"/>
                </a:lnTo>
                <a:lnTo>
                  <a:pt x="39" y="110"/>
                </a:lnTo>
                <a:lnTo>
                  <a:pt x="39" y="110"/>
                </a:lnTo>
                <a:lnTo>
                  <a:pt x="41" y="111"/>
                </a:lnTo>
                <a:lnTo>
                  <a:pt x="42" y="110"/>
                </a:lnTo>
                <a:lnTo>
                  <a:pt x="43" y="110"/>
                </a:lnTo>
                <a:lnTo>
                  <a:pt x="45" y="110"/>
                </a:lnTo>
                <a:lnTo>
                  <a:pt x="45" y="111"/>
                </a:lnTo>
                <a:lnTo>
                  <a:pt x="46" y="112"/>
                </a:lnTo>
                <a:lnTo>
                  <a:pt x="46" y="115"/>
                </a:lnTo>
                <a:lnTo>
                  <a:pt x="46" y="116"/>
                </a:lnTo>
                <a:lnTo>
                  <a:pt x="46" y="120"/>
                </a:lnTo>
                <a:lnTo>
                  <a:pt x="45" y="122"/>
                </a:lnTo>
                <a:lnTo>
                  <a:pt x="45" y="124"/>
                </a:lnTo>
                <a:lnTo>
                  <a:pt x="46" y="124"/>
                </a:lnTo>
                <a:lnTo>
                  <a:pt x="47" y="125"/>
                </a:lnTo>
                <a:lnTo>
                  <a:pt x="46" y="126"/>
                </a:lnTo>
                <a:lnTo>
                  <a:pt x="45" y="127"/>
                </a:lnTo>
                <a:lnTo>
                  <a:pt x="45" y="127"/>
                </a:lnTo>
                <a:lnTo>
                  <a:pt x="50" y="138"/>
                </a:lnTo>
                <a:lnTo>
                  <a:pt x="52" y="149"/>
                </a:lnTo>
                <a:lnTo>
                  <a:pt x="52" y="161"/>
                </a:lnTo>
                <a:lnTo>
                  <a:pt x="50" y="171"/>
                </a:lnTo>
                <a:lnTo>
                  <a:pt x="42" y="180"/>
                </a:lnTo>
                <a:lnTo>
                  <a:pt x="42" y="181"/>
                </a:lnTo>
                <a:lnTo>
                  <a:pt x="42" y="180"/>
                </a:lnTo>
                <a:lnTo>
                  <a:pt x="42" y="175"/>
                </a:lnTo>
                <a:lnTo>
                  <a:pt x="42" y="172"/>
                </a:lnTo>
                <a:lnTo>
                  <a:pt x="42" y="171"/>
                </a:lnTo>
                <a:lnTo>
                  <a:pt x="42" y="171"/>
                </a:lnTo>
                <a:lnTo>
                  <a:pt x="41" y="172"/>
                </a:lnTo>
                <a:lnTo>
                  <a:pt x="41" y="175"/>
                </a:lnTo>
                <a:lnTo>
                  <a:pt x="39" y="179"/>
                </a:lnTo>
                <a:lnTo>
                  <a:pt x="37" y="182"/>
                </a:lnTo>
                <a:lnTo>
                  <a:pt x="36" y="185"/>
                </a:lnTo>
                <a:lnTo>
                  <a:pt x="34" y="185"/>
                </a:lnTo>
                <a:lnTo>
                  <a:pt x="34" y="185"/>
                </a:lnTo>
                <a:lnTo>
                  <a:pt x="33" y="173"/>
                </a:lnTo>
                <a:lnTo>
                  <a:pt x="33" y="170"/>
                </a:lnTo>
                <a:lnTo>
                  <a:pt x="33" y="168"/>
                </a:lnTo>
                <a:lnTo>
                  <a:pt x="32" y="167"/>
                </a:lnTo>
                <a:lnTo>
                  <a:pt x="32" y="168"/>
                </a:lnTo>
                <a:lnTo>
                  <a:pt x="32" y="171"/>
                </a:lnTo>
                <a:lnTo>
                  <a:pt x="32" y="179"/>
                </a:lnTo>
                <a:lnTo>
                  <a:pt x="30" y="179"/>
                </a:lnTo>
                <a:lnTo>
                  <a:pt x="30" y="180"/>
                </a:lnTo>
                <a:lnTo>
                  <a:pt x="30" y="179"/>
                </a:lnTo>
                <a:lnTo>
                  <a:pt x="29" y="175"/>
                </a:lnTo>
                <a:lnTo>
                  <a:pt x="29" y="172"/>
                </a:lnTo>
                <a:lnTo>
                  <a:pt x="28" y="172"/>
                </a:lnTo>
                <a:lnTo>
                  <a:pt x="28" y="172"/>
                </a:lnTo>
                <a:lnTo>
                  <a:pt x="28" y="175"/>
                </a:lnTo>
                <a:lnTo>
                  <a:pt x="28" y="180"/>
                </a:lnTo>
                <a:lnTo>
                  <a:pt x="28" y="181"/>
                </a:lnTo>
                <a:lnTo>
                  <a:pt x="28" y="181"/>
                </a:lnTo>
                <a:lnTo>
                  <a:pt x="19" y="170"/>
                </a:lnTo>
                <a:lnTo>
                  <a:pt x="16" y="157"/>
                </a:lnTo>
                <a:lnTo>
                  <a:pt x="19" y="141"/>
                </a:lnTo>
                <a:lnTo>
                  <a:pt x="25" y="127"/>
                </a:lnTo>
                <a:lnTo>
                  <a:pt x="25" y="126"/>
                </a:lnTo>
                <a:lnTo>
                  <a:pt x="24" y="126"/>
                </a:lnTo>
                <a:lnTo>
                  <a:pt x="24" y="124"/>
                </a:lnTo>
                <a:lnTo>
                  <a:pt x="24" y="122"/>
                </a:lnTo>
                <a:lnTo>
                  <a:pt x="25" y="122"/>
                </a:lnTo>
                <a:lnTo>
                  <a:pt x="27" y="121"/>
                </a:lnTo>
                <a:lnTo>
                  <a:pt x="25" y="118"/>
                </a:lnTo>
                <a:lnTo>
                  <a:pt x="25" y="116"/>
                </a:lnTo>
                <a:lnTo>
                  <a:pt x="25" y="113"/>
                </a:lnTo>
                <a:lnTo>
                  <a:pt x="25" y="112"/>
                </a:lnTo>
                <a:lnTo>
                  <a:pt x="27" y="110"/>
                </a:lnTo>
                <a:lnTo>
                  <a:pt x="28" y="108"/>
                </a:lnTo>
                <a:lnTo>
                  <a:pt x="30" y="108"/>
                </a:lnTo>
                <a:lnTo>
                  <a:pt x="30" y="110"/>
                </a:lnTo>
                <a:lnTo>
                  <a:pt x="32" y="108"/>
                </a:lnTo>
                <a:lnTo>
                  <a:pt x="33" y="108"/>
                </a:lnTo>
                <a:lnTo>
                  <a:pt x="33" y="70"/>
                </a:lnTo>
                <a:lnTo>
                  <a:pt x="32" y="67"/>
                </a:lnTo>
                <a:lnTo>
                  <a:pt x="30" y="66"/>
                </a:lnTo>
                <a:lnTo>
                  <a:pt x="2" y="55"/>
                </a:lnTo>
                <a:lnTo>
                  <a:pt x="1" y="53"/>
                </a:lnTo>
                <a:lnTo>
                  <a:pt x="0" y="52"/>
                </a:lnTo>
                <a:lnTo>
                  <a:pt x="0" y="50"/>
                </a:lnTo>
                <a:lnTo>
                  <a:pt x="1" y="47"/>
                </a:lnTo>
                <a:lnTo>
                  <a:pt x="4" y="46"/>
                </a:lnTo>
                <a:lnTo>
                  <a:pt x="159" y="0"/>
                </a:lnTo>
                <a:lnTo>
                  <a:pt x="163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381"/>
          <p:cNvSpPr>
            <a:spLocks noEditPoints="1"/>
          </p:cNvSpPr>
          <p:nvPr userDrawn="1"/>
        </p:nvSpPr>
        <p:spPr bwMode="auto">
          <a:xfrm rot="14941924">
            <a:off x="8362898" y="3498968"/>
            <a:ext cx="4181014" cy="4031692"/>
          </a:xfrm>
          <a:custGeom>
            <a:avLst/>
            <a:gdLst>
              <a:gd name="T0" fmla="*/ 138 w 280"/>
              <a:gd name="T1" fmla="*/ 237 h 270"/>
              <a:gd name="T2" fmla="*/ 165 w 280"/>
              <a:gd name="T3" fmla="*/ 210 h 270"/>
              <a:gd name="T4" fmla="*/ 73 w 280"/>
              <a:gd name="T5" fmla="*/ 210 h 270"/>
              <a:gd name="T6" fmla="*/ 61 w 280"/>
              <a:gd name="T7" fmla="*/ 237 h 270"/>
              <a:gd name="T8" fmla="*/ 133 w 280"/>
              <a:gd name="T9" fmla="*/ 243 h 270"/>
              <a:gd name="T10" fmla="*/ 101 w 280"/>
              <a:gd name="T11" fmla="*/ 207 h 270"/>
              <a:gd name="T12" fmla="*/ 181 w 280"/>
              <a:gd name="T13" fmla="*/ 207 h 270"/>
              <a:gd name="T14" fmla="*/ 147 w 280"/>
              <a:gd name="T15" fmla="*/ 242 h 270"/>
              <a:gd name="T16" fmla="*/ 202 w 280"/>
              <a:gd name="T17" fmla="*/ 253 h 270"/>
              <a:gd name="T18" fmla="*/ 202 w 280"/>
              <a:gd name="T19" fmla="*/ 219 h 270"/>
              <a:gd name="T20" fmla="*/ 222 w 280"/>
              <a:gd name="T21" fmla="*/ 200 h 270"/>
              <a:gd name="T22" fmla="*/ 64 w 280"/>
              <a:gd name="T23" fmla="*/ 166 h 270"/>
              <a:gd name="T24" fmla="*/ 79 w 280"/>
              <a:gd name="T25" fmla="*/ 197 h 270"/>
              <a:gd name="T26" fmla="*/ 71 w 280"/>
              <a:gd name="T27" fmla="*/ 156 h 270"/>
              <a:gd name="T28" fmla="*/ 184 w 280"/>
              <a:gd name="T29" fmla="*/ 196 h 270"/>
              <a:gd name="T30" fmla="*/ 221 w 280"/>
              <a:gd name="T31" fmla="*/ 191 h 270"/>
              <a:gd name="T32" fmla="*/ 230 w 280"/>
              <a:gd name="T33" fmla="*/ 100 h 270"/>
              <a:gd name="T34" fmla="*/ 214 w 280"/>
              <a:gd name="T35" fmla="*/ 148 h 270"/>
              <a:gd name="T36" fmla="*/ 248 w 280"/>
              <a:gd name="T37" fmla="*/ 177 h 270"/>
              <a:gd name="T38" fmla="*/ 231 w 280"/>
              <a:gd name="T39" fmla="*/ 101 h 270"/>
              <a:gd name="T40" fmla="*/ 14 w 280"/>
              <a:gd name="T41" fmla="*/ 137 h 270"/>
              <a:gd name="T42" fmla="*/ 38 w 280"/>
              <a:gd name="T43" fmla="*/ 171 h 270"/>
              <a:gd name="T44" fmla="*/ 61 w 280"/>
              <a:gd name="T45" fmla="*/ 156 h 270"/>
              <a:gd name="T46" fmla="*/ 51 w 280"/>
              <a:gd name="T47" fmla="*/ 101 h 270"/>
              <a:gd name="T48" fmla="*/ 179 w 280"/>
              <a:gd name="T49" fmla="*/ 133 h 270"/>
              <a:gd name="T50" fmla="*/ 111 w 280"/>
              <a:gd name="T51" fmla="*/ 160 h 270"/>
              <a:gd name="T52" fmla="*/ 139 w 280"/>
              <a:gd name="T53" fmla="*/ 94 h 270"/>
              <a:gd name="T54" fmla="*/ 208 w 280"/>
              <a:gd name="T55" fmla="*/ 133 h 270"/>
              <a:gd name="T56" fmla="*/ 221 w 280"/>
              <a:gd name="T57" fmla="*/ 97 h 270"/>
              <a:gd name="T58" fmla="*/ 60 w 280"/>
              <a:gd name="T59" fmla="*/ 96 h 270"/>
              <a:gd name="T60" fmla="*/ 69 w 280"/>
              <a:gd name="T61" fmla="*/ 133 h 270"/>
              <a:gd name="T62" fmla="*/ 93 w 280"/>
              <a:gd name="T63" fmla="*/ 87 h 270"/>
              <a:gd name="T64" fmla="*/ 87 w 280"/>
              <a:gd name="T65" fmla="*/ 114 h 270"/>
              <a:gd name="T66" fmla="*/ 105 w 280"/>
              <a:gd name="T67" fmla="*/ 201 h 270"/>
              <a:gd name="T68" fmla="*/ 174 w 280"/>
              <a:gd name="T69" fmla="*/ 201 h 270"/>
              <a:gd name="T70" fmla="*/ 191 w 280"/>
              <a:gd name="T71" fmla="*/ 114 h 270"/>
              <a:gd name="T72" fmla="*/ 139 w 280"/>
              <a:gd name="T73" fmla="*/ 50 h 270"/>
              <a:gd name="T74" fmla="*/ 116 w 280"/>
              <a:gd name="T75" fmla="*/ 78 h 270"/>
              <a:gd name="T76" fmla="*/ 142 w 280"/>
              <a:gd name="T77" fmla="*/ 50 h 270"/>
              <a:gd name="T78" fmla="*/ 147 w 280"/>
              <a:gd name="T79" fmla="*/ 46 h 270"/>
              <a:gd name="T80" fmla="*/ 181 w 280"/>
              <a:gd name="T81" fmla="*/ 81 h 270"/>
              <a:gd name="T82" fmla="*/ 222 w 280"/>
              <a:gd name="T83" fmla="*/ 71 h 270"/>
              <a:gd name="T84" fmla="*/ 200 w 280"/>
              <a:gd name="T85" fmla="*/ 50 h 270"/>
              <a:gd name="T86" fmla="*/ 97 w 280"/>
              <a:gd name="T87" fmla="*/ 30 h 270"/>
              <a:gd name="T88" fmla="*/ 57 w 280"/>
              <a:gd name="T89" fmla="*/ 87 h 270"/>
              <a:gd name="T90" fmla="*/ 103 w 280"/>
              <a:gd name="T91" fmla="*/ 78 h 270"/>
              <a:gd name="T92" fmla="*/ 131 w 280"/>
              <a:gd name="T93" fmla="*/ 42 h 270"/>
              <a:gd name="T94" fmla="*/ 222 w 280"/>
              <a:gd name="T95" fmla="*/ 21 h 270"/>
              <a:gd name="T96" fmla="*/ 230 w 280"/>
              <a:gd name="T97" fmla="*/ 91 h 270"/>
              <a:gd name="T98" fmla="*/ 276 w 280"/>
              <a:gd name="T99" fmla="*/ 159 h 270"/>
              <a:gd name="T100" fmla="*/ 231 w 280"/>
              <a:gd name="T101" fmla="*/ 207 h 270"/>
              <a:gd name="T102" fmla="*/ 245 w 280"/>
              <a:gd name="T103" fmla="*/ 243 h 270"/>
              <a:gd name="T104" fmla="*/ 206 w 280"/>
              <a:gd name="T105" fmla="*/ 266 h 270"/>
              <a:gd name="T106" fmla="*/ 138 w 280"/>
              <a:gd name="T107" fmla="*/ 248 h 270"/>
              <a:gd name="T108" fmla="*/ 51 w 280"/>
              <a:gd name="T109" fmla="*/ 239 h 270"/>
              <a:gd name="T110" fmla="*/ 29 w 280"/>
              <a:gd name="T111" fmla="*/ 187 h 270"/>
              <a:gd name="T112" fmla="*/ 2 w 280"/>
              <a:gd name="T113" fmla="*/ 129 h 270"/>
              <a:gd name="T114" fmla="*/ 48 w 280"/>
              <a:gd name="T115" fmla="*/ 67 h 270"/>
              <a:gd name="T116" fmla="*/ 119 w 280"/>
              <a:gd name="T117" fmla="*/ 26 h 270"/>
              <a:gd name="T118" fmla="*/ 172 w 280"/>
              <a:gd name="T119" fmla="*/ 21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80" h="270">
                <a:moveTo>
                  <a:pt x="116" y="209"/>
                </a:moveTo>
                <a:lnTo>
                  <a:pt x="115" y="209"/>
                </a:lnTo>
                <a:lnTo>
                  <a:pt x="114" y="211"/>
                </a:lnTo>
                <a:lnTo>
                  <a:pt x="114" y="212"/>
                </a:lnTo>
                <a:lnTo>
                  <a:pt x="126" y="226"/>
                </a:lnTo>
                <a:lnTo>
                  <a:pt x="138" y="237"/>
                </a:lnTo>
                <a:lnTo>
                  <a:pt x="139" y="238"/>
                </a:lnTo>
                <a:lnTo>
                  <a:pt x="142" y="237"/>
                </a:lnTo>
                <a:lnTo>
                  <a:pt x="153" y="226"/>
                </a:lnTo>
                <a:lnTo>
                  <a:pt x="165" y="212"/>
                </a:lnTo>
                <a:lnTo>
                  <a:pt x="166" y="211"/>
                </a:lnTo>
                <a:lnTo>
                  <a:pt x="165" y="210"/>
                </a:lnTo>
                <a:lnTo>
                  <a:pt x="163" y="209"/>
                </a:lnTo>
                <a:lnTo>
                  <a:pt x="116" y="209"/>
                </a:lnTo>
                <a:close/>
                <a:moveTo>
                  <a:pt x="79" y="203"/>
                </a:moveTo>
                <a:lnTo>
                  <a:pt x="77" y="203"/>
                </a:lnTo>
                <a:lnTo>
                  <a:pt x="75" y="205"/>
                </a:lnTo>
                <a:lnTo>
                  <a:pt x="73" y="210"/>
                </a:lnTo>
                <a:lnTo>
                  <a:pt x="69" y="212"/>
                </a:lnTo>
                <a:lnTo>
                  <a:pt x="64" y="215"/>
                </a:lnTo>
                <a:lnTo>
                  <a:pt x="59" y="217"/>
                </a:lnTo>
                <a:lnTo>
                  <a:pt x="57" y="219"/>
                </a:lnTo>
                <a:lnTo>
                  <a:pt x="57" y="220"/>
                </a:lnTo>
                <a:lnTo>
                  <a:pt x="61" y="237"/>
                </a:lnTo>
                <a:lnTo>
                  <a:pt x="70" y="248"/>
                </a:lnTo>
                <a:lnTo>
                  <a:pt x="82" y="256"/>
                </a:lnTo>
                <a:lnTo>
                  <a:pt x="97" y="258"/>
                </a:lnTo>
                <a:lnTo>
                  <a:pt x="114" y="254"/>
                </a:lnTo>
                <a:lnTo>
                  <a:pt x="131" y="244"/>
                </a:lnTo>
                <a:lnTo>
                  <a:pt x="133" y="243"/>
                </a:lnTo>
                <a:lnTo>
                  <a:pt x="133" y="242"/>
                </a:lnTo>
                <a:lnTo>
                  <a:pt x="131" y="240"/>
                </a:lnTo>
                <a:lnTo>
                  <a:pt x="119" y="228"/>
                </a:lnTo>
                <a:lnTo>
                  <a:pt x="106" y="211"/>
                </a:lnTo>
                <a:lnTo>
                  <a:pt x="103" y="209"/>
                </a:lnTo>
                <a:lnTo>
                  <a:pt x="101" y="207"/>
                </a:lnTo>
                <a:lnTo>
                  <a:pt x="98" y="207"/>
                </a:lnTo>
                <a:lnTo>
                  <a:pt x="88" y="206"/>
                </a:lnTo>
                <a:lnTo>
                  <a:pt x="79" y="203"/>
                </a:lnTo>
                <a:close/>
                <a:moveTo>
                  <a:pt x="220" y="198"/>
                </a:moveTo>
                <a:lnTo>
                  <a:pt x="202" y="203"/>
                </a:lnTo>
                <a:lnTo>
                  <a:pt x="181" y="207"/>
                </a:lnTo>
                <a:lnTo>
                  <a:pt x="179" y="207"/>
                </a:lnTo>
                <a:lnTo>
                  <a:pt x="176" y="209"/>
                </a:lnTo>
                <a:lnTo>
                  <a:pt x="174" y="211"/>
                </a:lnTo>
                <a:lnTo>
                  <a:pt x="161" y="228"/>
                </a:lnTo>
                <a:lnTo>
                  <a:pt x="148" y="240"/>
                </a:lnTo>
                <a:lnTo>
                  <a:pt x="147" y="242"/>
                </a:lnTo>
                <a:lnTo>
                  <a:pt x="147" y="243"/>
                </a:lnTo>
                <a:lnTo>
                  <a:pt x="148" y="244"/>
                </a:lnTo>
                <a:lnTo>
                  <a:pt x="163" y="253"/>
                </a:lnTo>
                <a:lnTo>
                  <a:pt x="177" y="257"/>
                </a:lnTo>
                <a:lnTo>
                  <a:pt x="191" y="257"/>
                </a:lnTo>
                <a:lnTo>
                  <a:pt x="202" y="253"/>
                </a:lnTo>
                <a:lnTo>
                  <a:pt x="203" y="252"/>
                </a:lnTo>
                <a:lnTo>
                  <a:pt x="204" y="251"/>
                </a:lnTo>
                <a:lnTo>
                  <a:pt x="203" y="249"/>
                </a:lnTo>
                <a:lnTo>
                  <a:pt x="198" y="239"/>
                </a:lnTo>
                <a:lnTo>
                  <a:pt x="198" y="228"/>
                </a:lnTo>
                <a:lnTo>
                  <a:pt x="202" y="219"/>
                </a:lnTo>
                <a:lnTo>
                  <a:pt x="209" y="211"/>
                </a:lnTo>
                <a:lnTo>
                  <a:pt x="221" y="207"/>
                </a:lnTo>
                <a:lnTo>
                  <a:pt x="222" y="206"/>
                </a:lnTo>
                <a:lnTo>
                  <a:pt x="223" y="205"/>
                </a:lnTo>
                <a:lnTo>
                  <a:pt x="222" y="201"/>
                </a:lnTo>
                <a:lnTo>
                  <a:pt x="222" y="200"/>
                </a:lnTo>
                <a:lnTo>
                  <a:pt x="221" y="198"/>
                </a:lnTo>
                <a:lnTo>
                  <a:pt x="220" y="198"/>
                </a:lnTo>
                <a:close/>
                <a:moveTo>
                  <a:pt x="69" y="155"/>
                </a:moveTo>
                <a:lnTo>
                  <a:pt x="68" y="155"/>
                </a:lnTo>
                <a:lnTo>
                  <a:pt x="68" y="156"/>
                </a:lnTo>
                <a:lnTo>
                  <a:pt x="64" y="166"/>
                </a:lnTo>
                <a:lnTo>
                  <a:pt x="64" y="168"/>
                </a:lnTo>
                <a:lnTo>
                  <a:pt x="65" y="170"/>
                </a:lnTo>
                <a:lnTo>
                  <a:pt x="73" y="177"/>
                </a:lnTo>
                <a:lnTo>
                  <a:pt x="78" y="186"/>
                </a:lnTo>
                <a:lnTo>
                  <a:pt x="79" y="196"/>
                </a:lnTo>
                <a:lnTo>
                  <a:pt x="79" y="197"/>
                </a:lnTo>
                <a:lnTo>
                  <a:pt x="80" y="198"/>
                </a:lnTo>
                <a:lnTo>
                  <a:pt x="93" y="201"/>
                </a:lnTo>
                <a:lnTo>
                  <a:pt x="94" y="200"/>
                </a:lnTo>
                <a:lnTo>
                  <a:pt x="96" y="198"/>
                </a:lnTo>
                <a:lnTo>
                  <a:pt x="96" y="196"/>
                </a:lnTo>
                <a:lnTo>
                  <a:pt x="71" y="156"/>
                </a:lnTo>
                <a:lnTo>
                  <a:pt x="70" y="155"/>
                </a:lnTo>
                <a:lnTo>
                  <a:pt x="69" y="155"/>
                </a:lnTo>
                <a:close/>
                <a:moveTo>
                  <a:pt x="209" y="155"/>
                </a:moveTo>
                <a:lnTo>
                  <a:pt x="208" y="155"/>
                </a:lnTo>
                <a:lnTo>
                  <a:pt x="207" y="156"/>
                </a:lnTo>
                <a:lnTo>
                  <a:pt x="184" y="196"/>
                </a:lnTo>
                <a:lnTo>
                  <a:pt x="184" y="198"/>
                </a:lnTo>
                <a:lnTo>
                  <a:pt x="185" y="200"/>
                </a:lnTo>
                <a:lnTo>
                  <a:pt x="186" y="201"/>
                </a:lnTo>
                <a:lnTo>
                  <a:pt x="204" y="197"/>
                </a:lnTo>
                <a:lnTo>
                  <a:pt x="220" y="192"/>
                </a:lnTo>
                <a:lnTo>
                  <a:pt x="221" y="191"/>
                </a:lnTo>
                <a:lnTo>
                  <a:pt x="221" y="189"/>
                </a:lnTo>
                <a:lnTo>
                  <a:pt x="218" y="173"/>
                </a:lnTo>
                <a:lnTo>
                  <a:pt x="212" y="156"/>
                </a:lnTo>
                <a:lnTo>
                  <a:pt x="211" y="155"/>
                </a:lnTo>
                <a:lnTo>
                  <a:pt x="209" y="155"/>
                </a:lnTo>
                <a:close/>
                <a:moveTo>
                  <a:pt x="230" y="100"/>
                </a:moveTo>
                <a:lnTo>
                  <a:pt x="229" y="101"/>
                </a:lnTo>
                <a:lnTo>
                  <a:pt x="227" y="103"/>
                </a:lnTo>
                <a:lnTo>
                  <a:pt x="222" y="120"/>
                </a:lnTo>
                <a:lnTo>
                  <a:pt x="214" y="140"/>
                </a:lnTo>
                <a:lnTo>
                  <a:pt x="214" y="143"/>
                </a:lnTo>
                <a:lnTo>
                  <a:pt x="214" y="148"/>
                </a:lnTo>
                <a:lnTo>
                  <a:pt x="222" y="168"/>
                </a:lnTo>
                <a:lnTo>
                  <a:pt x="227" y="186"/>
                </a:lnTo>
                <a:lnTo>
                  <a:pt x="229" y="187"/>
                </a:lnTo>
                <a:lnTo>
                  <a:pt x="230" y="187"/>
                </a:lnTo>
                <a:lnTo>
                  <a:pt x="231" y="187"/>
                </a:lnTo>
                <a:lnTo>
                  <a:pt x="248" y="177"/>
                </a:lnTo>
                <a:lnTo>
                  <a:pt x="259" y="164"/>
                </a:lnTo>
                <a:lnTo>
                  <a:pt x="266" y="151"/>
                </a:lnTo>
                <a:lnTo>
                  <a:pt x="266" y="137"/>
                </a:lnTo>
                <a:lnTo>
                  <a:pt x="259" y="124"/>
                </a:lnTo>
                <a:lnTo>
                  <a:pt x="249" y="111"/>
                </a:lnTo>
                <a:lnTo>
                  <a:pt x="231" y="101"/>
                </a:lnTo>
                <a:lnTo>
                  <a:pt x="230" y="100"/>
                </a:lnTo>
                <a:close/>
                <a:moveTo>
                  <a:pt x="50" y="100"/>
                </a:moveTo>
                <a:lnTo>
                  <a:pt x="48" y="100"/>
                </a:lnTo>
                <a:lnTo>
                  <a:pt x="31" y="111"/>
                </a:lnTo>
                <a:lnTo>
                  <a:pt x="19" y="124"/>
                </a:lnTo>
                <a:lnTo>
                  <a:pt x="14" y="137"/>
                </a:lnTo>
                <a:lnTo>
                  <a:pt x="14" y="151"/>
                </a:lnTo>
                <a:lnTo>
                  <a:pt x="19" y="164"/>
                </a:lnTo>
                <a:lnTo>
                  <a:pt x="31" y="177"/>
                </a:lnTo>
                <a:lnTo>
                  <a:pt x="33" y="177"/>
                </a:lnTo>
                <a:lnTo>
                  <a:pt x="34" y="175"/>
                </a:lnTo>
                <a:lnTo>
                  <a:pt x="38" y="171"/>
                </a:lnTo>
                <a:lnTo>
                  <a:pt x="43" y="169"/>
                </a:lnTo>
                <a:lnTo>
                  <a:pt x="48" y="168"/>
                </a:lnTo>
                <a:lnTo>
                  <a:pt x="55" y="168"/>
                </a:lnTo>
                <a:lnTo>
                  <a:pt x="56" y="166"/>
                </a:lnTo>
                <a:lnTo>
                  <a:pt x="57" y="165"/>
                </a:lnTo>
                <a:lnTo>
                  <a:pt x="61" y="156"/>
                </a:lnTo>
                <a:lnTo>
                  <a:pt x="64" y="148"/>
                </a:lnTo>
                <a:lnTo>
                  <a:pt x="65" y="143"/>
                </a:lnTo>
                <a:lnTo>
                  <a:pt x="64" y="140"/>
                </a:lnTo>
                <a:lnTo>
                  <a:pt x="57" y="120"/>
                </a:lnTo>
                <a:lnTo>
                  <a:pt x="52" y="103"/>
                </a:lnTo>
                <a:lnTo>
                  <a:pt x="51" y="101"/>
                </a:lnTo>
                <a:lnTo>
                  <a:pt x="50" y="100"/>
                </a:lnTo>
                <a:close/>
                <a:moveTo>
                  <a:pt x="139" y="94"/>
                </a:moveTo>
                <a:lnTo>
                  <a:pt x="154" y="96"/>
                </a:lnTo>
                <a:lnTo>
                  <a:pt x="167" y="105"/>
                </a:lnTo>
                <a:lnTo>
                  <a:pt x="175" y="118"/>
                </a:lnTo>
                <a:lnTo>
                  <a:pt x="179" y="133"/>
                </a:lnTo>
                <a:lnTo>
                  <a:pt x="175" y="148"/>
                </a:lnTo>
                <a:lnTo>
                  <a:pt x="167" y="160"/>
                </a:lnTo>
                <a:lnTo>
                  <a:pt x="154" y="169"/>
                </a:lnTo>
                <a:lnTo>
                  <a:pt x="139" y="171"/>
                </a:lnTo>
                <a:lnTo>
                  <a:pt x="124" y="169"/>
                </a:lnTo>
                <a:lnTo>
                  <a:pt x="111" y="160"/>
                </a:lnTo>
                <a:lnTo>
                  <a:pt x="102" y="148"/>
                </a:lnTo>
                <a:lnTo>
                  <a:pt x="100" y="133"/>
                </a:lnTo>
                <a:lnTo>
                  <a:pt x="102" y="118"/>
                </a:lnTo>
                <a:lnTo>
                  <a:pt x="111" y="105"/>
                </a:lnTo>
                <a:lnTo>
                  <a:pt x="124" y="96"/>
                </a:lnTo>
                <a:lnTo>
                  <a:pt x="139" y="94"/>
                </a:lnTo>
                <a:close/>
                <a:moveTo>
                  <a:pt x="186" y="87"/>
                </a:moveTo>
                <a:lnTo>
                  <a:pt x="185" y="87"/>
                </a:lnTo>
                <a:lnTo>
                  <a:pt x="184" y="88"/>
                </a:lnTo>
                <a:lnTo>
                  <a:pt x="184" y="91"/>
                </a:lnTo>
                <a:lnTo>
                  <a:pt x="207" y="132"/>
                </a:lnTo>
                <a:lnTo>
                  <a:pt x="208" y="133"/>
                </a:lnTo>
                <a:lnTo>
                  <a:pt x="209" y="133"/>
                </a:lnTo>
                <a:lnTo>
                  <a:pt x="211" y="132"/>
                </a:lnTo>
                <a:lnTo>
                  <a:pt x="212" y="131"/>
                </a:lnTo>
                <a:lnTo>
                  <a:pt x="217" y="114"/>
                </a:lnTo>
                <a:lnTo>
                  <a:pt x="221" y="99"/>
                </a:lnTo>
                <a:lnTo>
                  <a:pt x="221" y="97"/>
                </a:lnTo>
                <a:lnTo>
                  <a:pt x="220" y="95"/>
                </a:lnTo>
                <a:lnTo>
                  <a:pt x="204" y="91"/>
                </a:lnTo>
                <a:lnTo>
                  <a:pt x="186" y="87"/>
                </a:lnTo>
                <a:close/>
                <a:moveTo>
                  <a:pt x="93" y="87"/>
                </a:moveTo>
                <a:lnTo>
                  <a:pt x="75" y="91"/>
                </a:lnTo>
                <a:lnTo>
                  <a:pt x="60" y="96"/>
                </a:lnTo>
                <a:lnTo>
                  <a:pt x="59" y="96"/>
                </a:lnTo>
                <a:lnTo>
                  <a:pt x="57" y="99"/>
                </a:lnTo>
                <a:lnTo>
                  <a:pt x="61" y="114"/>
                </a:lnTo>
                <a:lnTo>
                  <a:pt x="68" y="132"/>
                </a:lnTo>
                <a:lnTo>
                  <a:pt x="68" y="132"/>
                </a:lnTo>
                <a:lnTo>
                  <a:pt x="69" y="133"/>
                </a:lnTo>
                <a:lnTo>
                  <a:pt x="70" y="133"/>
                </a:lnTo>
                <a:lnTo>
                  <a:pt x="71" y="132"/>
                </a:lnTo>
                <a:lnTo>
                  <a:pt x="96" y="91"/>
                </a:lnTo>
                <a:lnTo>
                  <a:pt x="96" y="88"/>
                </a:lnTo>
                <a:lnTo>
                  <a:pt x="94" y="87"/>
                </a:lnTo>
                <a:lnTo>
                  <a:pt x="93" y="87"/>
                </a:lnTo>
                <a:close/>
                <a:moveTo>
                  <a:pt x="139" y="83"/>
                </a:moveTo>
                <a:lnTo>
                  <a:pt x="111" y="85"/>
                </a:lnTo>
                <a:lnTo>
                  <a:pt x="108" y="86"/>
                </a:lnTo>
                <a:lnTo>
                  <a:pt x="105" y="87"/>
                </a:lnTo>
                <a:lnTo>
                  <a:pt x="102" y="90"/>
                </a:lnTo>
                <a:lnTo>
                  <a:pt x="87" y="114"/>
                </a:lnTo>
                <a:lnTo>
                  <a:pt x="74" y="138"/>
                </a:lnTo>
                <a:lnTo>
                  <a:pt x="73" y="143"/>
                </a:lnTo>
                <a:lnTo>
                  <a:pt x="74" y="148"/>
                </a:lnTo>
                <a:lnTo>
                  <a:pt x="87" y="174"/>
                </a:lnTo>
                <a:lnTo>
                  <a:pt x="102" y="198"/>
                </a:lnTo>
                <a:lnTo>
                  <a:pt x="105" y="201"/>
                </a:lnTo>
                <a:lnTo>
                  <a:pt x="108" y="202"/>
                </a:lnTo>
                <a:lnTo>
                  <a:pt x="111" y="202"/>
                </a:lnTo>
                <a:lnTo>
                  <a:pt x="139" y="203"/>
                </a:lnTo>
                <a:lnTo>
                  <a:pt x="168" y="202"/>
                </a:lnTo>
                <a:lnTo>
                  <a:pt x="171" y="202"/>
                </a:lnTo>
                <a:lnTo>
                  <a:pt x="174" y="201"/>
                </a:lnTo>
                <a:lnTo>
                  <a:pt x="176" y="198"/>
                </a:lnTo>
                <a:lnTo>
                  <a:pt x="191" y="174"/>
                </a:lnTo>
                <a:lnTo>
                  <a:pt x="204" y="148"/>
                </a:lnTo>
                <a:lnTo>
                  <a:pt x="206" y="143"/>
                </a:lnTo>
                <a:lnTo>
                  <a:pt x="204" y="138"/>
                </a:lnTo>
                <a:lnTo>
                  <a:pt x="191" y="114"/>
                </a:lnTo>
                <a:lnTo>
                  <a:pt x="176" y="90"/>
                </a:lnTo>
                <a:lnTo>
                  <a:pt x="174" y="87"/>
                </a:lnTo>
                <a:lnTo>
                  <a:pt x="171" y="86"/>
                </a:lnTo>
                <a:lnTo>
                  <a:pt x="168" y="85"/>
                </a:lnTo>
                <a:lnTo>
                  <a:pt x="139" y="83"/>
                </a:lnTo>
                <a:close/>
                <a:moveTo>
                  <a:pt x="139" y="50"/>
                </a:moveTo>
                <a:lnTo>
                  <a:pt x="138" y="50"/>
                </a:lnTo>
                <a:lnTo>
                  <a:pt x="126" y="62"/>
                </a:lnTo>
                <a:lnTo>
                  <a:pt x="114" y="74"/>
                </a:lnTo>
                <a:lnTo>
                  <a:pt x="114" y="77"/>
                </a:lnTo>
                <a:lnTo>
                  <a:pt x="115" y="78"/>
                </a:lnTo>
                <a:lnTo>
                  <a:pt x="116" y="78"/>
                </a:lnTo>
                <a:lnTo>
                  <a:pt x="163" y="80"/>
                </a:lnTo>
                <a:lnTo>
                  <a:pt x="165" y="78"/>
                </a:lnTo>
                <a:lnTo>
                  <a:pt x="166" y="77"/>
                </a:lnTo>
                <a:lnTo>
                  <a:pt x="165" y="74"/>
                </a:lnTo>
                <a:lnTo>
                  <a:pt x="153" y="62"/>
                </a:lnTo>
                <a:lnTo>
                  <a:pt x="142" y="50"/>
                </a:lnTo>
                <a:lnTo>
                  <a:pt x="139" y="50"/>
                </a:lnTo>
                <a:close/>
                <a:moveTo>
                  <a:pt x="170" y="32"/>
                </a:moveTo>
                <a:lnTo>
                  <a:pt x="160" y="36"/>
                </a:lnTo>
                <a:lnTo>
                  <a:pt x="148" y="42"/>
                </a:lnTo>
                <a:lnTo>
                  <a:pt x="147" y="44"/>
                </a:lnTo>
                <a:lnTo>
                  <a:pt x="147" y="46"/>
                </a:lnTo>
                <a:lnTo>
                  <a:pt x="148" y="48"/>
                </a:lnTo>
                <a:lnTo>
                  <a:pt x="161" y="60"/>
                </a:lnTo>
                <a:lnTo>
                  <a:pt x="174" y="76"/>
                </a:lnTo>
                <a:lnTo>
                  <a:pt x="176" y="78"/>
                </a:lnTo>
                <a:lnTo>
                  <a:pt x="179" y="80"/>
                </a:lnTo>
                <a:lnTo>
                  <a:pt x="181" y="81"/>
                </a:lnTo>
                <a:lnTo>
                  <a:pt x="202" y="83"/>
                </a:lnTo>
                <a:lnTo>
                  <a:pt x="218" y="88"/>
                </a:lnTo>
                <a:lnTo>
                  <a:pt x="221" y="88"/>
                </a:lnTo>
                <a:lnTo>
                  <a:pt x="222" y="87"/>
                </a:lnTo>
                <a:lnTo>
                  <a:pt x="222" y="86"/>
                </a:lnTo>
                <a:lnTo>
                  <a:pt x="222" y="71"/>
                </a:lnTo>
                <a:lnTo>
                  <a:pt x="220" y="58"/>
                </a:lnTo>
                <a:lnTo>
                  <a:pt x="216" y="46"/>
                </a:lnTo>
                <a:lnTo>
                  <a:pt x="214" y="46"/>
                </a:lnTo>
                <a:lnTo>
                  <a:pt x="213" y="45"/>
                </a:lnTo>
                <a:lnTo>
                  <a:pt x="212" y="46"/>
                </a:lnTo>
                <a:lnTo>
                  <a:pt x="200" y="50"/>
                </a:lnTo>
                <a:lnTo>
                  <a:pt x="189" y="49"/>
                </a:lnTo>
                <a:lnTo>
                  <a:pt x="180" y="44"/>
                </a:lnTo>
                <a:lnTo>
                  <a:pt x="174" y="34"/>
                </a:lnTo>
                <a:lnTo>
                  <a:pt x="172" y="32"/>
                </a:lnTo>
                <a:lnTo>
                  <a:pt x="170" y="32"/>
                </a:lnTo>
                <a:close/>
                <a:moveTo>
                  <a:pt x="97" y="30"/>
                </a:moveTo>
                <a:lnTo>
                  <a:pt x="83" y="31"/>
                </a:lnTo>
                <a:lnTo>
                  <a:pt x="70" y="39"/>
                </a:lnTo>
                <a:lnTo>
                  <a:pt x="62" y="50"/>
                </a:lnTo>
                <a:lnTo>
                  <a:pt x="57" y="65"/>
                </a:lnTo>
                <a:lnTo>
                  <a:pt x="56" y="86"/>
                </a:lnTo>
                <a:lnTo>
                  <a:pt x="57" y="87"/>
                </a:lnTo>
                <a:lnTo>
                  <a:pt x="59" y="88"/>
                </a:lnTo>
                <a:lnTo>
                  <a:pt x="60" y="88"/>
                </a:lnTo>
                <a:lnTo>
                  <a:pt x="78" y="83"/>
                </a:lnTo>
                <a:lnTo>
                  <a:pt x="98" y="81"/>
                </a:lnTo>
                <a:lnTo>
                  <a:pt x="101" y="80"/>
                </a:lnTo>
                <a:lnTo>
                  <a:pt x="103" y="78"/>
                </a:lnTo>
                <a:lnTo>
                  <a:pt x="106" y="76"/>
                </a:lnTo>
                <a:lnTo>
                  <a:pt x="119" y="60"/>
                </a:lnTo>
                <a:lnTo>
                  <a:pt x="131" y="48"/>
                </a:lnTo>
                <a:lnTo>
                  <a:pt x="133" y="46"/>
                </a:lnTo>
                <a:lnTo>
                  <a:pt x="133" y="44"/>
                </a:lnTo>
                <a:lnTo>
                  <a:pt x="131" y="42"/>
                </a:lnTo>
                <a:lnTo>
                  <a:pt x="114" y="34"/>
                </a:lnTo>
                <a:lnTo>
                  <a:pt x="97" y="30"/>
                </a:lnTo>
                <a:close/>
                <a:moveTo>
                  <a:pt x="197" y="0"/>
                </a:moveTo>
                <a:lnTo>
                  <a:pt x="209" y="3"/>
                </a:lnTo>
                <a:lnTo>
                  <a:pt x="217" y="11"/>
                </a:lnTo>
                <a:lnTo>
                  <a:pt x="222" y="21"/>
                </a:lnTo>
                <a:lnTo>
                  <a:pt x="221" y="32"/>
                </a:lnTo>
                <a:lnTo>
                  <a:pt x="222" y="35"/>
                </a:lnTo>
                <a:lnTo>
                  <a:pt x="229" y="49"/>
                </a:lnTo>
                <a:lnTo>
                  <a:pt x="231" y="67"/>
                </a:lnTo>
                <a:lnTo>
                  <a:pt x="230" y="90"/>
                </a:lnTo>
                <a:lnTo>
                  <a:pt x="230" y="91"/>
                </a:lnTo>
                <a:lnTo>
                  <a:pt x="231" y="92"/>
                </a:lnTo>
                <a:lnTo>
                  <a:pt x="253" y="104"/>
                </a:lnTo>
                <a:lnTo>
                  <a:pt x="267" y="115"/>
                </a:lnTo>
                <a:lnTo>
                  <a:pt x="276" y="129"/>
                </a:lnTo>
                <a:lnTo>
                  <a:pt x="280" y="143"/>
                </a:lnTo>
                <a:lnTo>
                  <a:pt x="276" y="159"/>
                </a:lnTo>
                <a:lnTo>
                  <a:pt x="267" y="171"/>
                </a:lnTo>
                <a:lnTo>
                  <a:pt x="252" y="184"/>
                </a:lnTo>
                <a:lnTo>
                  <a:pt x="231" y="194"/>
                </a:lnTo>
                <a:lnTo>
                  <a:pt x="230" y="196"/>
                </a:lnTo>
                <a:lnTo>
                  <a:pt x="230" y="197"/>
                </a:lnTo>
                <a:lnTo>
                  <a:pt x="231" y="207"/>
                </a:lnTo>
                <a:lnTo>
                  <a:pt x="231" y="209"/>
                </a:lnTo>
                <a:lnTo>
                  <a:pt x="232" y="209"/>
                </a:lnTo>
                <a:lnTo>
                  <a:pt x="240" y="215"/>
                </a:lnTo>
                <a:lnTo>
                  <a:pt x="246" y="223"/>
                </a:lnTo>
                <a:lnTo>
                  <a:pt x="248" y="233"/>
                </a:lnTo>
                <a:lnTo>
                  <a:pt x="245" y="243"/>
                </a:lnTo>
                <a:lnTo>
                  <a:pt x="239" y="252"/>
                </a:lnTo>
                <a:lnTo>
                  <a:pt x="230" y="257"/>
                </a:lnTo>
                <a:lnTo>
                  <a:pt x="220" y="257"/>
                </a:lnTo>
                <a:lnTo>
                  <a:pt x="218" y="258"/>
                </a:lnTo>
                <a:lnTo>
                  <a:pt x="217" y="258"/>
                </a:lnTo>
                <a:lnTo>
                  <a:pt x="206" y="266"/>
                </a:lnTo>
                <a:lnTo>
                  <a:pt x="193" y="270"/>
                </a:lnTo>
                <a:lnTo>
                  <a:pt x="177" y="267"/>
                </a:lnTo>
                <a:lnTo>
                  <a:pt x="160" y="261"/>
                </a:lnTo>
                <a:lnTo>
                  <a:pt x="142" y="248"/>
                </a:lnTo>
                <a:lnTo>
                  <a:pt x="139" y="248"/>
                </a:lnTo>
                <a:lnTo>
                  <a:pt x="138" y="248"/>
                </a:lnTo>
                <a:lnTo>
                  <a:pt x="119" y="262"/>
                </a:lnTo>
                <a:lnTo>
                  <a:pt x="100" y="269"/>
                </a:lnTo>
                <a:lnTo>
                  <a:pt x="83" y="269"/>
                </a:lnTo>
                <a:lnTo>
                  <a:pt x="69" y="265"/>
                </a:lnTo>
                <a:lnTo>
                  <a:pt x="59" y="254"/>
                </a:lnTo>
                <a:lnTo>
                  <a:pt x="51" y="239"/>
                </a:lnTo>
                <a:lnTo>
                  <a:pt x="48" y="219"/>
                </a:lnTo>
                <a:lnTo>
                  <a:pt x="47" y="217"/>
                </a:lnTo>
                <a:lnTo>
                  <a:pt x="46" y="216"/>
                </a:lnTo>
                <a:lnTo>
                  <a:pt x="36" y="210"/>
                </a:lnTo>
                <a:lnTo>
                  <a:pt x="29" y="200"/>
                </a:lnTo>
                <a:lnTo>
                  <a:pt x="29" y="187"/>
                </a:lnTo>
                <a:lnTo>
                  <a:pt x="29" y="186"/>
                </a:lnTo>
                <a:lnTo>
                  <a:pt x="28" y="184"/>
                </a:lnTo>
                <a:lnTo>
                  <a:pt x="13" y="173"/>
                </a:lnTo>
                <a:lnTo>
                  <a:pt x="4" y="159"/>
                </a:lnTo>
                <a:lnTo>
                  <a:pt x="0" y="145"/>
                </a:lnTo>
                <a:lnTo>
                  <a:pt x="2" y="129"/>
                </a:lnTo>
                <a:lnTo>
                  <a:pt x="11" y="115"/>
                </a:lnTo>
                <a:lnTo>
                  <a:pt x="27" y="104"/>
                </a:lnTo>
                <a:lnTo>
                  <a:pt x="48" y="92"/>
                </a:lnTo>
                <a:lnTo>
                  <a:pt x="50" y="91"/>
                </a:lnTo>
                <a:lnTo>
                  <a:pt x="50" y="90"/>
                </a:lnTo>
                <a:lnTo>
                  <a:pt x="48" y="67"/>
                </a:lnTo>
                <a:lnTo>
                  <a:pt x="51" y="48"/>
                </a:lnTo>
                <a:lnTo>
                  <a:pt x="59" y="32"/>
                </a:lnTo>
                <a:lnTo>
                  <a:pt x="70" y="23"/>
                </a:lnTo>
                <a:lnTo>
                  <a:pt x="84" y="18"/>
                </a:lnTo>
                <a:lnTo>
                  <a:pt x="100" y="19"/>
                </a:lnTo>
                <a:lnTo>
                  <a:pt x="119" y="26"/>
                </a:lnTo>
                <a:lnTo>
                  <a:pt x="138" y="39"/>
                </a:lnTo>
                <a:lnTo>
                  <a:pt x="139" y="40"/>
                </a:lnTo>
                <a:lnTo>
                  <a:pt x="142" y="39"/>
                </a:lnTo>
                <a:lnTo>
                  <a:pt x="156" y="28"/>
                </a:lnTo>
                <a:lnTo>
                  <a:pt x="171" y="22"/>
                </a:lnTo>
                <a:lnTo>
                  <a:pt x="172" y="21"/>
                </a:lnTo>
                <a:lnTo>
                  <a:pt x="172" y="19"/>
                </a:lnTo>
                <a:lnTo>
                  <a:pt x="177" y="9"/>
                </a:lnTo>
                <a:lnTo>
                  <a:pt x="186" y="3"/>
                </a:lnTo>
                <a:lnTo>
                  <a:pt x="197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345"/>
          <p:cNvSpPr>
            <a:spLocks noEditPoints="1"/>
          </p:cNvSpPr>
          <p:nvPr userDrawn="1"/>
        </p:nvSpPr>
        <p:spPr bwMode="auto">
          <a:xfrm rot="19951744">
            <a:off x="485337" y="1535222"/>
            <a:ext cx="2166226" cy="3066048"/>
          </a:xfrm>
          <a:custGeom>
            <a:avLst/>
            <a:gdLst>
              <a:gd name="T0" fmla="*/ 190 w 195"/>
              <a:gd name="T1" fmla="*/ 163 h 276"/>
              <a:gd name="T2" fmla="*/ 195 w 195"/>
              <a:gd name="T3" fmla="*/ 174 h 276"/>
              <a:gd name="T4" fmla="*/ 192 w 195"/>
              <a:gd name="T5" fmla="*/ 180 h 276"/>
              <a:gd name="T6" fmla="*/ 105 w 195"/>
              <a:gd name="T7" fmla="*/ 212 h 276"/>
              <a:gd name="T8" fmla="*/ 98 w 195"/>
              <a:gd name="T9" fmla="*/ 202 h 276"/>
              <a:gd name="T10" fmla="*/ 101 w 195"/>
              <a:gd name="T11" fmla="*/ 195 h 276"/>
              <a:gd name="T12" fmla="*/ 187 w 195"/>
              <a:gd name="T13" fmla="*/ 160 h 276"/>
              <a:gd name="T14" fmla="*/ 20 w 195"/>
              <a:gd name="T15" fmla="*/ 147 h 276"/>
              <a:gd name="T16" fmla="*/ 15 w 195"/>
              <a:gd name="T17" fmla="*/ 157 h 276"/>
              <a:gd name="T18" fmla="*/ 20 w 195"/>
              <a:gd name="T19" fmla="*/ 168 h 276"/>
              <a:gd name="T20" fmla="*/ 32 w 195"/>
              <a:gd name="T21" fmla="*/ 169 h 276"/>
              <a:gd name="T22" fmla="*/ 40 w 195"/>
              <a:gd name="T23" fmla="*/ 161 h 276"/>
              <a:gd name="T24" fmla="*/ 37 w 195"/>
              <a:gd name="T25" fmla="*/ 150 h 276"/>
              <a:gd name="T26" fmla="*/ 27 w 195"/>
              <a:gd name="T27" fmla="*/ 145 h 276"/>
              <a:gd name="T28" fmla="*/ 102 w 195"/>
              <a:gd name="T29" fmla="*/ 2 h 276"/>
              <a:gd name="T30" fmla="*/ 105 w 195"/>
              <a:gd name="T31" fmla="*/ 12 h 276"/>
              <a:gd name="T32" fmla="*/ 100 w 195"/>
              <a:gd name="T33" fmla="*/ 14 h 276"/>
              <a:gd name="T34" fmla="*/ 151 w 195"/>
              <a:gd name="T35" fmla="*/ 146 h 276"/>
              <a:gd name="T36" fmla="*/ 148 w 195"/>
              <a:gd name="T37" fmla="*/ 149 h 276"/>
              <a:gd name="T38" fmla="*/ 147 w 195"/>
              <a:gd name="T39" fmla="*/ 151 h 276"/>
              <a:gd name="T40" fmla="*/ 148 w 195"/>
              <a:gd name="T41" fmla="*/ 160 h 276"/>
              <a:gd name="T42" fmla="*/ 144 w 195"/>
              <a:gd name="T43" fmla="*/ 166 h 276"/>
              <a:gd name="T44" fmla="*/ 129 w 195"/>
              <a:gd name="T45" fmla="*/ 169 h 276"/>
              <a:gd name="T46" fmla="*/ 124 w 195"/>
              <a:gd name="T47" fmla="*/ 161 h 276"/>
              <a:gd name="T48" fmla="*/ 120 w 195"/>
              <a:gd name="T49" fmla="*/ 160 h 276"/>
              <a:gd name="T50" fmla="*/ 118 w 195"/>
              <a:gd name="T51" fmla="*/ 160 h 276"/>
              <a:gd name="T52" fmla="*/ 91 w 195"/>
              <a:gd name="T53" fmla="*/ 97 h 276"/>
              <a:gd name="T54" fmla="*/ 84 w 195"/>
              <a:gd name="T55" fmla="*/ 97 h 276"/>
              <a:gd name="T56" fmla="*/ 52 w 195"/>
              <a:gd name="T57" fmla="*/ 136 h 276"/>
              <a:gd name="T58" fmla="*/ 55 w 195"/>
              <a:gd name="T59" fmla="*/ 151 h 276"/>
              <a:gd name="T60" fmla="*/ 52 w 195"/>
              <a:gd name="T61" fmla="*/ 170 h 276"/>
              <a:gd name="T62" fmla="*/ 46 w 195"/>
              <a:gd name="T63" fmla="*/ 180 h 276"/>
              <a:gd name="T64" fmla="*/ 59 w 195"/>
              <a:gd name="T65" fmla="*/ 216 h 276"/>
              <a:gd name="T66" fmla="*/ 87 w 195"/>
              <a:gd name="T67" fmla="*/ 243 h 276"/>
              <a:gd name="T68" fmla="*/ 185 w 195"/>
              <a:gd name="T69" fmla="*/ 244 h 276"/>
              <a:gd name="T70" fmla="*/ 193 w 195"/>
              <a:gd name="T71" fmla="*/ 256 h 276"/>
              <a:gd name="T72" fmla="*/ 189 w 195"/>
              <a:gd name="T73" fmla="*/ 274 h 276"/>
              <a:gd name="T74" fmla="*/ 22 w 195"/>
              <a:gd name="T75" fmla="*/ 276 h 276"/>
              <a:gd name="T76" fmla="*/ 12 w 195"/>
              <a:gd name="T77" fmla="*/ 270 h 276"/>
              <a:gd name="T78" fmla="*/ 12 w 195"/>
              <a:gd name="T79" fmla="*/ 251 h 276"/>
              <a:gd name="T80" fmla="*/ 22 w 195"/>
              <a:gd name="T81" fmla="*/ 244 h 276"/>
              <a:gd name="T82" fmla="*/ 29 w 195"/>
              <a:gd name="T83" fmla="*/ 241 h 276"/>
              <a:gd name="T84" fmla="*/ 17 w 195"/>
              <a:gd name="T85" fmla="*/ 210 h 276"/>
              <a:gd name="T86" fmla="*/ 8 w 195"/>
              <a:gd name="T87" fmla="*/ 177 h 276"/>
              <a:gd name="T88" fmla="*/ 0 w 195"/>
              <a:gd name="T89" fmla="*/ 157 h 276"/>
              <a:gd name="T90" fmla="*/ 15 w 195"/>
              <a:gd name="T91" fmla="*/ 131 h 276"/>
              <a:gd name="T92" fmla="*/ 38 w 195"/>
              <a:gd name="T93" fmla="*/ 91 h 276"/>
              <a:gd name="T94" fmla="*/ 75 w 195"/>
              <a:gd name="T95" fmla="*/ 62 h 276"/>
              <a:gd name="T96" fmla="*/ 65 w 195"/>
              <a:gd name="T97" fmla="*/ 31 h 276"/>
              <a:gd name="T98" fmla="*/ 61 w 195"/>
              <a:gd name="T99" fmla="*/ 30 h 276"/>
              <a:gd name="T100" fmla="*/ 56 w 195"/>
              <a:gd name="T101" fmla="*/ 31 h 276"/>
              <a:gd name="T102" fmla="*/ 52 w 195"/>
              <a:gd name="T103" fmla="*/ 20 h 276"/>
              <a:gd name="T104" fmla="*/ 59 w 195"/>
              <a:gd name="T105" fmla="*/ 16 h 276"/>
              <a:gd name="T106" fmla="*/ 101 w 195"/>
              <a:gd name="T107" fmla="*/ 0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95" h="276">
                <a:moveTo>
                  <a:pt x="187" y="160"/>
                </a:moveTo>
                <a:lnTo>
                  <a:pt x="189" y="161"/>
                </a:lnTo>
                <a:lnTo>
                  <a:pt x="190" y="163"/>
                </a:lnTo>
                <a:lnTo>
                  <a:pt x="193" y="165"/>
                </a:lnTo>
                <a:lnTo>
                  <a:pt x="195" y="172"/>
                </a:lnTo>
                <a:lnTo>
                  <a:pt x="195" y="174"/>
                </a:lnTo>
                <a:lnTo>
                  <a:pt x="195" y="177"/>
                </a:lnTo>
                <a:lnTo>
                  <a:pt x="193" y="178"/>
                </a:lnTo>
                <a:lnTo>
                  <a:pt x="192" y="180"/>
                </a:lnTo>
                <a:lnTo>
                  <a:pt x="110" y="212"/>
                </a:lnTo>
                <a:lnTo>
                  <a:pt x="107" y="212"/>
                </a:lnTo>
                <a:lnTo>
                  <a:pt x="105" y="212"/>
                </a:lnTo>
                <a:lnTo>
                  <a:pt x="103" y="211"/>
                </a:lnTo>
                <a:lnTo>
                  <a:pt x="101" y="209"/>
                </a:lnTo>
                <a:lnTo>
                  <a:pt x="98" y="202"/>
                </a:lnTo>
                <a:lnTo>
                  <a:pt x="98" y="200"/>
                </a:lnTo>
                <a:lnTo>
                  <a:pt x="98" y="197"/>
                </a:lnTo>
                <a:lnTo>
                  <a:pt x="101" y="195"/>
                </a:lnTo>
                <a:lnTo>
                  <a:pt x="102" y="193"/>
                </a:lnTo>
                <a:lnTo>
                  <a:pt x="184" y="161"/>
                </a:lnTo>
                <a:lnTo>
                  <a:pt x="187" y="160"/>
                </a:lnTo>
                <a:close/>
                <a:moveTo>
                  <a:pt x="27" y="145"/>
                </a:moveTo>
                <a:lnTo>
                  <a:pt x="23" y="145"/>
                </a:lnTo>
                <a:lnTo>
                  <a:pt x="20" y="147"/>
                </a:lnTo>
                <a:lnTo>
                  <a:pt x="17" y="150"/>
                </a:lnTo>
                <a:lnTo>
                  <a:pt x="15" y="154"/>
                </a:lnTo>
                <a:lnTo>
                  <a:pt x="15" y="157"/>
                </a:lnTo>
                <a:lnTo>
                  <a:pt x="15" y="161"/>
                </a:lnTo>
                <a:lnTo>
                  <a:pt x="17" y="165"/>
                </a:lnTo>
                <a:lnTo>
                  <a:pt x="20" y="168"/>
                </a:lnTo>
                <a:lnTo>
                  <a:pt x="23" y="169"/>
                </a:lnTo>
                <a:lnTo>
                  <a:pt x="27" y="170"/>
                </a:lnTo>
                <a:lnTo>
                  <a:pt x="32" y="169"/>
                </a:lnTo>
                <a:lnTo>
                  <a:pt x="35" y="168"/>
                </a:lnTo>
                <a:lnTo>
                  <a:pt x="37" y="165"/>
                </a:lnTo>
                <a:lnTo>
                  <a:pt x="40" y="161"/>
                </a:lnTo>
                <a:lnTo>
                  <a:pt x="40" y="157"/>
                </a:lnTo>
                <a:lnTo>
                  <a:pt x="40" y="154"/>
                </a:lnTo>
                <a:lnTo>
                  <a:pt x="37" y="150"/>
                </a:lnTo>
                <a:lnTo>
                  <a:pt x="35" y="147"/>
                </a:lnTo>
                <a:lnTo>
                  <a:pt x="32" y="145"/>
                </a:lnTo>
                <a:lnTo>
                  <a:pt x="27" y="145"/>
                </a:lnTo>
                <a:close/>
                <a:moveTo>
                  <a:pt x="101" y="0"/>
                </a:moveTo>
                <a:lnTo>
                  <a:pt x="102" y="0"/>
                </a:lnTo>
                <a:lnTo>
                  <a:pt x="102" y="2"/>
                </a:lnTo>
                <a:lnTo>
                  <a:pt x="106" y="9"/>
                </a:lnTo>
                <a:lnTo>
                  <a:pt x="106" y="11"/>
                </a:lnTo>
                <a:lnTo>
                  <a:pt x="105" y="12"/>
                </a:lnTo>
                <a:lnTo>
                  <a:pt x="103" y="13"/>
                </a:lnTo>
                <a:lnTo>
                  <a:pt x="101" y="14"/>
                </a:lnTo>
                <a:lnTo>
                  <a:pt x="100" y="14"/>
                </a:lnTo>
                <a:lnTo>
                  <a:pt x="100" y="16"/>
                </a:lnTo>
                <a:lnTo>
                  <a:pt x="100" y="18"/>
                </a:lnTo>
                <a:lnTo>
                  <a:pt x="151" y="146"/>
                </a:lnTo>
                <a:lnTo>
                  <a:pt x="151" y="147"/>
                </a:lnTo>
                <a:lnTo>
                  <a:pt x="149" y="149"/>
                </a:lnTo>
                <a:lnTo>
                  <a:pt x="148" y="149"/>
                </a:lnTo>
                <a:lnTo>
                  <a:pt x="148" y="150"/>
                </a:lnTo>
                <a:lnTo>
                  <a:pt x="147" y="150"/>
                </a:lnTo>
                <a:lnTo>
                  <a:pt x="147" y="151"/>
                </a:lnTo>
                <a:lnTo>
                  <a:pt x="147" y="152"/>
                </a:lnTo>
                <a:lnTo>
                  <a:pt x="148" y="157"/>
                </a:lnTo>
                <a:lnTo>
                  <a:pt x="148" y="160"/>
                </a:lnTo>
                <a:lnTo>
                  <a:pt x="148" y="163"/>
                </a:lnTo>
                <a:lnTo>
                  <a:pt x="147" y="164"/>
                </a:lnTo>
                <a:lnTo>
                  <a:pt x="144" y="166"/>
                </a:lnTo>
                <a:lnTo>
                  <a:pt x="134" y="169"/>
                </a:lnTo>
                <a:lnTo>
                  <a:pt x="132" y="170"/>
                </a:lnTo>
                <a:lnTo>
                  <a:pt x="129" y="169"/>
                </a:lnTo>
                <a:lnTo>
                  <a:pt x="128" y="168"/>
                </a:lnTo>
                <a:lnTo>
                  <a:pt x="125" y="165"/>
                </a:lnTo>
                <a:lnTo>
                  <a:pt x="124" y="161"/>
                </a:lnTo>
                <a:lnTo>
                  <a:pt x="124" y="161"/>
                </a:lnTo>
                <a:lnTo>
                  <a:pt x="123" y="160"/>
                </a:lnTo>
                <a:lnTo>
                  <a:pt x="120" y="160"/>
                </a:lnTo>
                <a:lnTo>
                  <a:pt x="120" y="160"/>
                </a:lnTo>
                <a:lnTo>
                  <a:pt x="119" y="161"/>
                </a:lnTo>
                <a:lnTo>
                  <a:pt x="118" y="160"/>
                </a:lnTo>
                <a:lnTo>
                  <a:pt x="116" y="159"/>
                </a:lnTo>
                <a:lnTo>
                  <a:pt x="93" y="100"/>
                </a:lnTo>
                <a:lnTo>
                  <a:pt x="91" y="97"/>
                </a:lnTo>
                <a:lnTo>
                  <a:pt x="89" y="96"/>
                </a:lnTo>
                <a:lnTo>
                  <a:pt x="87" y="96"/>
                </a:lnTo>
                <a:lnTo>
                  <a:pt x="84" y="97"/>
                </a:lnTo>
                <a:lnTo>
                  <a:pt x="70" y="108"/>
                </a:lnTo>
                <a:lnTo>
                  <a:pt x="60" y="120"/>
                </a:lnTo>
                <a:lnTo>
                  <a:pt x="52" y="136"/>
                </a:lnTo>
                <a:lnTo>
                  <a:pt x="51" y="140"/>
                </a:lnTo>
                <a:lnTo>
                  <a:pt x="52" y="145"/>
                </a:lnTo>
                <a:lnTo>
                  <a:pt x="55" y="151"/>
                </a:lnTo>
                <a:lnTo>
                  <a:pt x="55" y="157"/>
                </a:lnTo>
                <a:lnTo>
                  <a:pt x="55" y="164"/>
                </a:lnTo>
                <a:lnTo>
                  <a:pt x="52" y="170"/>
                </a:lnTo>
                <a:lnTo>
                  <a:pt x="49" y="175"/>
                </a:lnTo>
                <a:lnTo>
                  <a:pt x="47" y="178"/>
                </a:lnTo>
                <a:lnTo>
                  <a:pt x="46" y="180"/>
                </a:lnTo>
                <a:lnTo>
                  <a:pt x="46" y="184"/>
                </a:lnTo>
                <a:lnTo>
                  <a:pt x="51" y="201"/>
                </a:lnTo>
                <a:lnTo>
                  <a:pt x="59" y="216"/>
                </a:lnTo>
                <a:lnTo>
                  <a:pt x="69" y="230"/>
                </a:lnTo>
                <a:lnTo>
                  <a:pt x="83" y="242"/>
                </a:lnTo>
                <a:lnTo>
                  <a:pt x="87" y="243"/>
                </a:lnTo>
                <a:lnTo>
                  <a:pt x="89" y="244"/>
                </a:lnTo>
                <a:lnTo>
                  <a:pt x="181" y="244"/>
                </a:lnTo>
                <a:lnTo>
                  <a:pt x="185" y="244"/>
                </a:lnTo>
                <a:lnTo>
                  <a:pt x="189" y="247"/>
                </a:lnTo>
                <a:lnTo>
                  <a:pt x="192" y="251"/>
                </a:lnTo>
                <a:lnTo>
                  <a:pt x="193" y="256"/>
                </a:lnTo>
                <a:lnTo>
                  <a:pt x="193" y="265"/>
                </a:lnTo>
                <a:lnTo>
                  <a:pt x="192" y="270"/>
                </a:lnTo>
                <a:lnTo>
                  <a:pt x="189" y="274"/>
                </a:lnTo>
                <a:lnTo>
                  <a:pt x="185" y="276"/>
                </a:lnTo>
                <a:lnTo>
                  <a:pt x="181" y="276"/>
                </a:lnTo>
                <a:lnTo>
                  <a:pt x="22" y="276"/>
                </a:lnTo>
                <a:lnTo>
                  <a:pt x="18" y="276"/>
                </a:lnTo>
                <a:lnTo>
                  <a:pt x="14" y="274"/>
                </a:lnTo>
                <a:lnTo>
                  <a:pt x="12" y="270"/>
                </a:lnTo>
                <a:lnTo>
                  <a:pt x="10" y="265"/>
                </a:lnTo>
                <a:lnTo>
                  <a:pt x="10" y="256"/>
                </a:lnTo>
                <a:lnTo>
                  <a:pt x="12" y="251"/>
                </a:lnTo>
                <a:lnTo>
                  <a:pt x="14" y="247"/>
                </a:lnTo>
                <a:lnTo>
                  <a:pt x="18" y="244"/>
                </a:lnTo>
                <a:lnTo>
                  <a:pt x="22" y="244"/>
                </a:lnTo>
                <a:lnTo>
                  <a:pt x="24" y="244"/>
                </a:lnTo>
                <a:lnTo>
                  <a:pt x="27" y="243"/>
                </a:lnTo>
                <a:lnTo>
                  <a:pt x="29" y="241"/>
                </a:lnTo>
                <a:lnTo>
                  <a:pt x="29" y="238"/>
                </a:lnTo>
                <a:lnTo>
                  <a:pt x="28" y="235"/>
                </a:lnTo>
                <a:lnTo>
                  <a:pt x="17" y="210"/>
                </a:lnTo>
                <a:lnTo>
                  <a:pt x="10" y="183"/>
                </a:lnTo>
                <a:lnTo>
                  <a:pt x="9" y="179"/>
                </a:lnTo>
                <a:lnTo>
                  <a:pt x="8" y="177"/>
                </a:lnTo>
                <a:lnTo>
                  <a:pt x="4" y="170"/>
                </a:lnTo>
                <a:lnTo>
                  <a:pt x="0" y="164"/>
                </a:lnTo>
                <a:lnTo>
                  <a:pt x="0" y="157"/>
                </a:lnTo>
                <a:lnTo>
                  <a:pt x="3" y="143"/>
                </a:lnTo>
                <a:lnTo>
                  <a:pt x="13" y="133"/>
                </a:lnTo>
                <a:lnTo>
                  <a:pt x="15" y="131"/>
                </a:lnTo>
                <a:lnTo>
                  <a:pt x="17" y="128"/>
                </a:lnTo>
                <a:lnTo>
                  <a:pt x="27" y="109"/>
                </a:lnTo>
                <a:lnTo>
                  <a:pt x="38" y="91"/>
                </a:lnTo>
                <a:lnTo>
                  <a:pt x="54" y="76"/>
                </a:lnTo>
                <a:lnTo>
                  <a:pt x="73" y="63"/>
                </a:lnTo>
                <a:lnTo>
                  <a:pt x="75" y="62"/>
                </a:lnTo>
                <a:lnTo>
                  <a:pt x="75" y="59"/>
                </a:lnTo>
                <a:lnTo>
                  <a:pt x="75" y="57"/>
                </a:lnTo>
                <a:lnTo>
                  <a:pt x="65" y="31"/>
                </a:lnTo>
                <a:lnTo>
                  <a:pt x="65" y="30"/>
                </a:lnTo>
                <a:lnTo>
                  <a:pt x="64" y="30"/>
                </a:lnTo>
                <a:lnTo>
                  <a:pt x="61" y="30"/>
                </a:lnTo>
                <a:lnTo>
                  <a:pt x="59" y="31"/>
                </a:lnTo>
                <a:lnTo>
                  <a:pt x="58" y="31"/>
                </a:lnTo>
                <a:lnTo>
                  <a:pt x="56" y="31"/>
                </a:lnTo>
                <a:lnTo>
                  <a:pt x="55" y="30"/>
                </a:lnTo>
                <a:lnTo>
                  <a:pt x="52" y="22"/>
                </a:lnTo>
                <a:lnTo>
                  <a:pt x="52" y="20"/>
                </a:lnTo>
                <a:lnTo>
                  <a:pt x="52" y="18"/>
                </a:lnTo>
                <a:lnTo>
                  <a:pt x="54" y="18"/>
                </a:lnTo>
                <a:lnTo>
                  <a:pt x="59" y="16"/>
                </a:lnTo>
                <a:lnTo>
                  <a:pt x="93" y="2"/>
                </a:lnTo>
                <a:lnTo>
                  <a:pt x="98" y="0"/>
                </a:lnTo>
                <a:lnTo>
                  <a:pt x="101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387"/>
          <p:cNvSpPr>
            <a:spLocks noEditPoints="1"/>
          </p:cNvSpPr>
          <p:nvPr userDrawn="1"/>
        </p:nvSpPr>
        <p:spPr bwMode="auto">
          <a:xfrm rot="1888595">
            <a:off x="2442159" y="392103"/>
            <a:ext cx="1572202" cy="2081915"/>
          </a:xfrm>
          <a:custGeom>
            <a:avLst/>
            <a:gdLst>
              <a:gd name="T0" fmla="*/ 68 w 219"/>
              <a:gd name="T1" fmla="*/ 188 h 290"/>
              <a:gd name="T2" fmla="*/ 108 w 219"/>
              <a:gd name="T3" fmla="*/ 177 h 290"/>
              <a:gd name="T4" fmla="*/ 114 w 219"/>
              <a:gd name="T5" fmla="*/ 174 h 290"/>
              <a:gd name="T6" fmla="*/ 168 w 219"/>
              <a:gd name="T7" fmla="*/ 174 h 290"/>
              <a:gd name="T8" fmla="*/ 52 w 219"/>
              <a:gd name="T9" fmla="*/ 172 h 290"/>
              <a:gd name="T10" fmla="*/ 100 w 219"/>
              <a:gd name="T11" fmla="*/ 170 h 290"/>
              <a:gd name="T12" fmla="*/ 52 w 219"/>
              <a:gd name="T13" fmla="*/ 117 h 290"/>
              <a:gd name="T14" fmla="*/ 44 w 219"/>
              <a:gd name="T15" fmla="*/ 168 h 290"/>
              <a:gd name="T16" fmla="*/ 53 w 219"/>
              <a:gd name="T17" fmla="*/ 118 h 290"/>
              <a:gd name="T18" fmla="*/ 89 w 219"/>
              <a:gd name="T19" fmla="*/ 138 h 290"/>
              <a:gd name="T20" fmla="*/ 137 w 219"/>
              <a:gd name="T21" fmla="*/ 145 h 290"/>
              <a:gd name="T22" fmla="*/ 150 w 219"/>
              <a:gd name="T23" fmla="*/ 141 h 290"/>
              <a:gd name="T24" fmla="*/ 175 w 219"/>
              <a:gd name="T25" fmla="*/ 169 h 290"/>
              <a:gd name="T26" fmla="*/ 172 w 219"/>
              <a:gd name="T27" fmla="*/ 114 h 290"/>
              <a:gd name="T28" fmla="*/ 31 w 219"/>
              <a:gd name="T29" fmla="*/ 152 h 290"/>
              <a:gd name="T30" fmla="*/ 43 w 219"/>
              <a:gd name="T31" fmla="*/ 112 h 290"/>
              <a:gd name="T32" fmla="*/ 115 w 219"/>
              <a:gd name="T33" fmla="*/ 109 h 290"/>
              <a:gd name="T34" fmla="*/ 164 w 219"/>
              <a:gd name="T35" fmla="*/ 112 h 290"/>
              <a:gd name="T36" fmla="*/ 73 w 219"/>
              <a:gd name="T37" fmla="*/ 83 h 290"/>
              <a:gd name="T38" fmla="*/ 83 w 219"/>
              <a:gd name="T39" fmla="*/ 131 h 290"/>
              <a:gd name="T40" fmla="*/ 77 w 219"/>
              <a:gd name="T41" fmla="*/ 82 h 290"/>
              <a:gd name="T42" fmla="*/ 175 w 219"/>
              <a:gd name="T43" fmla="*/ 108 h 290"/>
              <a:gd name="T44" fmla="*/ 196 w 219"/>
              <a:gd name="T45" fmla="*/ 90 h 290"/>
              <a:gd name="T46" fmla="*/ 82 w 219"/>
              <a:gd name="T47" fmla="*/ 77 h 290"/>
              <a:gd name="T48" fmla="*/ 129 w 219"/>
              <a:gd name="T49" fmla="*/ 85 h 290"/>
              <a:gd name="T50" fmla="*/ 174 w 219"/>
              <a:gd name="T51" fmla="*/ 51 h 290"/>
              <a:gd name="T52" fmla="*/ 156 w 219"/>
              <a:gd name="T53" fmla="*/ 96 h 290"/>
              <a:gd name="T54" fmla="*/ 178 w 219"/>
              <a:gd name="T55" fmla="*/ 77 h 290"/>
              <a:gd name="T56" fmla="*/ 43 w 219"/>
              <a:gd name="T57" fmla="*/ 51 h 290"/>
              <a:gd name="T58" fmla="*/ 49 w 219"/>
              <a:gd name="T59" fmla="*/ 104 h 290"/>
              <a:gd name="T60" fmla="*/ 184 w 219"/>
              <a:gd name="T61" fmla="*/ 41 h 290"/>
              <a:gd name="T62" fmla="*/ 202 w 219"/>
              <a:gd name="T63" fmla="*/ 89 h 290"/>
              <a:gd name="T64" fmla="*/ 112 w 219"/>
              <a:gd name="T65" fmla="*/ 205 h 290"/>
              <a:gd name="T66" fmla="*/ 41 w 219"/>
              <a:gd name="T67" fmla="*/ 183 h 290"/>
              <a:gd name="T68" fmla="*/ 137 w 219"/>
              <a:gd name="T69" fmla="*/ 209 h 290"/>
              <a:gd name="T70" fmla="*/ 201 w 219"/>
              <a:gd name="T71" fmla="*/ 64 h 290"/>
              <a:gd name="T72" fmla="*/ 118 w 219"/>
              <a:gd name="T73" fmla="*/ 49 h 290"/>
              <a:gd name="T74" fmla="*/ 138 w 219"/>
              <a:gd name="T75" fmla="*/ 76 h 290"/>
              <a:gd name="T76" fmla="*/ 92 w 219"/>
              <a:gd name="T77" fmla="*/ 23 h 290"/>
              <a:gd name="T78" fmla="*/ 75 w 219"/>
              <a:gd name="T79" fmla="*/ 71 h 290"/>
              <a:gd name="T80" fmla="*/ 95 w 219"/>
              <a:gd name="T81" fmla="*/ 23 h 290"/>
              <a:gd name="T82" fmla="*/ 110 w 219"/>
              <a:gd name="T83" fmla="*/ 43 h 290"/>
              <a:gd name="T84" fmla="*/ 151 w 219"/>
              <a:gd name="T85" fmla="*/ 32 h 290"/>
              <a:gd name="T86" fmla="*/ 219 w 219"/>
              <a:gd name="T87" fmla="*/ 12 h 290"/>
              <a:gd name="T88" fmla="*/ 195 w 219"/>
              <a:gd name="T89" fmla="*/ 30 h 290"/>
              <a:gd name="T90" fmla="*/ 219 w 219"/>
              <a:gd name="T91" fmla="*/ 101 h 290"/>
              <a:gd name="T92" fmla="*/ 118 w 219"/>
              <a:gd name="T93" fmla="*/ 219 h 290"/>
              <a:gd name="T94" fmla="*/ 126 w 219"/>
              <a:gd name="T95" fmla="*/ 243 h 290"/>
              <a:gd name="T96" fmla="*/ 118 w 219"/>
              <a:gd name="T97" fmla="*/ 266 h 290"/>
              <a:gd name="T98" fmla="*/ 183 w 219"/>
              <a:gd name="T99" fmla="*/ 290 h 290"/>
              <a:gd name="T100" fmla="*/ 77 w 219"/>
              <a:gd name="T101" fmla="*/ 269 h 290"/>
              <a:gd name="T102" fmla="*/ 95 w 219"/>
              <a:gd name="T103" fmla="*/ 251 h 290"/>
              <a:gd name="T104" fmla="*/ 103 w 219"/>
              <a:gd name="T105" fmla="*/ 220 h 290"/>
              <a:gd name="T106" fmla="*/ 30 w 219"/>
              <a:gd name="T107" fmla="*/ 193 h 290"/>
              <a:gd name="T108" fmla="*/ 20 w 219"/>
              <a:gd name="T109" fmla="*/ 219 h 290"/>
              <a:gd name="T110" fmla="*/ 13 w 219"/>
              <a:gd name="T111" fmla="*/ 188 h 290"/>
              <a:gd name="T112" fmla="*/ 37 w 219"/>
              <a:gd name="T113" fmla="*/ 173 h 290"/>
              <a:gd name="T114" fmla="*/ 62 w 219"/>
              <a:gd name="T115" fmla="*/ 27 h 290"/>
              <a:gd name="T116" fmla="*/ 177 w 219"/>
              <a:gd name="T117" fmla="*/ 39 h 290"/>
              <a:gd name="T118" fmla="*/ 192 w 219"/>
              <a:gd name="T119" fmla="*/ 6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19" h="290">
                <a:moveTo>
                  <a:pt x="106" y="175"/>
                </a:moveTo>
                <a:lnTo>
                  <a:pt x="104" y="175"/>
                </a:lnTo>
                <a:lnTo>
                  <a:pt x="87" y="183"/>
                </a:lnTo>
                <a:lnTo>
                  <a:pt x="68" y="187"/>
                </a:lnTo>
                <a:lnTo>
                  <a:pt x="68" y="187"/>
                </a:lnTo>
                <a:lnTo>
                  <a:pt x="67" y="188"/>
                </a:lnTo>
                <a:lnTo>
                  <a:pt x="68" y="188"/>
                </a:lnTo>
                <a:lnTo>
                  <a:pt x="90" y="196"/>
                </a:lnTo>
                <a:lnTo>
                  <a:pt x="113" y="198"/>
                </a:lnTo>
                <a:lnTo>
                  <a:pt x="114" y="198"/>
                </a:lnTo>
                <a:lnTo>
                  <a:pt x="115" y="196"/>
                </a:lnTo>
                <a:lnTo>
                  <a:pt x="115" y="195"/>
                </a:lnTo>
                <a:lnTo>
                  <a:pt x="113" y="186"/>
                </a:lnTo>
                <a:lnTo>
                  <a:pt x="108" y="177"/>
                </a:lnTo>
                <a:lnTo>
                  <a:pt x="108" y="177"/>
                </a:lnTo>
                <a:lnTo>
                  <a:pt x="106" y="175"/>
                </a:lnTo>
                <a:close/>
                <a:moveTo>
                  <a:pt x="142" y="150"/>
                </a:moveTo>
                <a:lnTo>
                  <a:pt x="141" y="150"/>
                </a:lnTo>
                <a:lnTo>
                  <a:pt x="115" y="170"/>
                </a:lnTo>
                <a:lnTo>
                  <a:pt x="114" y="172"/>
                </a:lnTo>
                <a:lnTo>
                  <a:pt x="114" y="174"/>
                </a:lnTo>
                <a:lnTo>
                  <a:pt x="123" y="195"/>
                </a:lnTo>
                <a:lnTo>
                  <a:pt x="124" y="197"/>
                </a:lnTo>
                <a:lnTo>
                  <a:pt x="126" y="197"/>
                </a:lnTo>
                <a:lnTo>
                  <a:pt x="147" y="189"/>
                </a:lnTo>
                <a:lnTo>
                  <a:pt x="168" y="177"/>
                </a:lnTo>
                <a:lnTo>
                  <a:pt x="168" y="175"/>
                </a:lnTo>
                <a:lnTo>
                  <a:pt x="168" y="174"/>
                </a:lnTo>
                <a:lnTo>
                  <a:pt x="168" y="173"/>
                </a:lnTo>
                <a:lnTo>
                  <a:pt x="145" y="150"/>
                </a:lnTo>
                <a:lnTo>
                  <a:pt x="143" y="150"/>
                </a:lnTo>
                <a:lnTo>
                  <a:pt x="142" y="150"/>
                </a:lnTo>
                <a:close/>
                <a:moveTo>
                  <a:pt x="81" y="143"/>
                </a:moveTo>
                <a:lnTo>
                  <a:pt x="80" y="143"/>
                </a:lnTo>
                <a:lnTo>
                  <a:pt x="52" y="172"/>
                </a:lnTo>
                <a:lnTo>
                  <a:pt x="52" y="174"/>
                </a:lnTo>
                <a:lnTo>
                  <a:pt x="52" y="175"/>
                </a:lnTo>
                <a:lnTo>
                  <a:pt x="53" y="177"/>
                </a:lnTo>
                <a:lnTo>
                  <a:pt x="64" y="179"/>
                </a:lnTo>
                <a:lnTo>
                  <a:pt x="77" y="179"/>
                </a:lnTo>
                <a:lnTo>
                  <a:pt x="90" y="175"/>
                </a:lnTo>
                <a:lnTo>
                  <a:pt x="100" y="170"/>
                </a:lnTo>
                <a:lnTo>
                  <a:pt x="101" y="169"/>
                </a:lnTo>
                <a:lnTo>
                  <a:pt x="103" y="168"/>
                </a:lnTo>
                <a:lnTo>
                  <a:pt x="101" y="166"/>
                </a:lnTo>
                <a:lnTo>
                  <a:pt x="85" y="143"/>
                </a:lnTo>
                <a:lnTo>
                  <a:pt x="83" y="143"/>
                </a:lnTo>
                <a:lnTo>
                  <a:pt x="81" y="143"/>
                </a:lnTo>
                <a:close/>
                <a:moveTo>
                  <a:pt x="52" y="117"/>
                </a:moveTo>
                <a:lnTo>
                  <a:pt x="50" y="118"/>
                </a:lnTo>
                <a:lnTo>
                  <a:pt x="49" y="119"/>
                </a:lnTo>
                <a:lnTo>
                  <a:pt x="44" y="129"/>
                </a:lnTo>
                <a:lnTo>
                  <a:pt x="40" y="142"/>
                </a:lnTo>
                <a:lnTo>
                  <a:pt x="40" y="155"/>
                </a:lnTo>
                <a:lnTo>
                  <a:pt x="43" y="166"/>
                </a:lnTo>
                <a:lnTo>
                  <a:pt x="44" y="168"/>
                </a:lnTo>
                <a:lnTo>
                  <a:pt x="45" y="168"/>
                </a:lnTo>
                <a:lnTo>
                  <a:pt x="48" y="168"/>
                </a:lnTo>
                <a:lnTo>
                  <a:pt x="76" y="140"/>
                </a:lnTo>
                <a:lnTo>
                  <a:pt x="76" y="138"/>
                </a:lnTo>
                <a:lnTo>
                  <a:pt x="76" y="136"/>
                </a:lnTo>
                <a:lnTo>
                  <a:pt x="76" y="135"/>
                </a:lnTo>
                <a:lnTo>
                  <a:pt x="53" y="118"/>
                </a:lnTo>
                <a:lnTo>
                  <a:pt x="52" y="117"/>
                </a:lnTo>
                <a:close/>
                <a:moveTo>
                  <a:pt x="110" y="115"/>
                </a:moveTo>
                <a:lnTo>
                  <a:pt x="109" y="115"/>
                </a:lnTo>
                <a:lnTo>
                  <a:pt x="108" y="117"/>
                </a:lnTo>
                <a:lnTo>
                  <a:pt x="89" y="135"/>
                </a:lnTo>
                <a:lnTo>
                  <a:pt x="89" y="136"/>
                </a:lnTo>
                <a:lnTo>
                  <a:pt x="89" y="138"/>
                </a:lnTo>
                <a:lnTo>
                  <a:pt x="89" y="140"/>
                </a:lnTo>
                <a:lnTo>
                  <a:pt x="108" y="164"/>
                </a:lnTo>
                <a:lnTo>
                  <a:pt x="109" y="164"/>
                </a:lnTo>
                <a:lnTo>
                  <a:pt x="110" y="165"/>
                </a:lnTo>
                <a:lnTo>
                  <a:pt x="112" y="164"/>
                </a:lnTo>
                <a:lnTo>
                  <a:pt x="136" y="146"/>
                </a:lnTo>
                <a:lnTo>
                  <a:pt x="137" y="145"/>
                </a:lnTo>
                <a:lnTo>
                  <a:pt x="137" y="142"/>
                </a:lnTo>
                <a:lnTo>
                  <a:pt x="136" y="141"/>
                </a:lnTo>
                <a:lnTo>
                  <a:pt x="112" y="117"/>
                </a:lnTo>
                <a:lnTo>
                  <a:pt x="110" y="115"/>
                </a:lnTo>
                <a:close/>
                <a:moveTo>
                  <a:pt x="172" y="114"/>
                </a:moveTo>
                <a:lnTo>
                  <a:pt x="169" y="115"/>
                </a:lnTo>
                <a:lnTo>
                  <a:pt x="150" y="141"/>
                </a:lnTo>
                <a:lnTo>
                  <a:pt x="149" y="142"/>
                </a:lnTo>
                <a:lnTo>
                  <a:pt x="149" y="145"/>
                </a:lnTo>
                <a:lnTo>
                  <a:pt x="150" y="146"/>
                </a:lnTo>
                <a:lnTo>
                  <a:pt x="172" y="168"/>
                </a:lnTo>
                <a:lnTo>
                  <a:pt x="173" y="169"/>
                </a:lnTo>
                <a:lnTo>
                  <a:pt x="174" y="169"/>
                </a:lnTo>
                <a:lnTo>
                  <a:pt x="175" y="169"/>
                </a:lnTo>
                <a:lnTo>
                  <a:pt x="177" y="168"/>
                </a:lnTo>
                <a:lnTo>
                  <a:pt x="189" y="149"/>
                </a:lnTo>
                <a:lnTo>
                  <a:pt x="196" y="127"/>
                </a:lnTo>
                <a:lnTo>
                  <a:pt x="196" y="124"/>
                </a:lnTo>
                <a:lnTo>
                  <a:pt x="195" y="123"/>
                </a:lnTo>
                <a:lnTo>
                  <a:pt x="173" y="114"/>
                </a:lnTo>
                <a:lnTo>
                  <a:pt x="172" y="114"/>
                </a:lnTo>
                <a:close/>
                <a:moveTo>
                  <a:pt x="25" y="104"/>
                </a:moveTo>
                <a:lnTo>
                  <a:pt x="23" y="104"/>
                </a:lnTo>
                <a:lnTo>
                  <a:pt x="21" y="105"/>
                </a:lnTo>
                <a:lnTo>
                  <a:pt x="21" y="106"/>
                </a:lnTo>
                <a:lnTo>
                  <a:pt x="23" y="129"/>
                </a:lnTo>
                <a:lnTo>
                  <a:pt x="31" y="151"/>
                </a:lnTo>
                <a:lnTo>
                  <a:pt x="31" y="152"/>
                </a:lnTo>
                <a:lnTo>
                  <a:pt x="32" y="151"/>
                </a:lnTo>
                <a:lnTo>
                  <a:pt x="32" y="151"/>
                </a:lnTo>
                <a:lnTo>
                  <a:pt x="36" y="132"/>
                </a:lnTo>
                <a:lnTo>
                  <a:pt x="44" y="115"/>
                </a:lnTo>
                <a:lnTo>
                  <a:pt x="44" y="113"/>
                </a:lnTo>
                <a:lnTo>
                  <a:pt x="43" y="112"/>
                </a:lnTo>
                <a:lnTo>
                  <a:pt x="43" y="112"/>
                </a:lnTo>
                <a:lnTo>
                  <a:pt x="34" y="106"/>
                </a:lnTo>
                <a:lnTo>
                  <a:pt x="25" y="104"/>
                </a:lnTo>
                <a:close/>
                <a:moveTo>
                  <a:pt x="137" y="89"/>
                </a:moveTo>
                <a:lnTo>
                  <a:pt x="136" y="89"/>
                </a:lnTo>
                <a:lnTo>
                  <a:pt x="135" y="90"/>
                </a:lnTo>
                <a:lnTo>
                  <a:pt x="117" y="108"/>
                </a:lnTo>
                <a:lnTo>
                  <a:pt x="115" y="109"/>
                </a:lnTo>
                <a:lnTo>
                  <a:pt x="115" y="110"/>
                </a:lnTo>
                <a:lnTo>
                  <a:pt x="117" y="112"/>
                </a:lnTo>
                <a:lnTo>
                  <a:pt x="141" y="137"/>
                </a:lnTo>
                <a:lnTo>
                  <a:pt x="142" y="137"/>
                </a:lnTo>
                <a:lnTo>
                  <a:pt x="145" y="137"/>
                </a:lnTo>
                <a:lnTo>
                  <a:pt x="164" y="113"/>
                </a:lnTo>
                <a:lnTo>
                  <a:pt x="164" y="112"/>
                </a:lnTo>
                <a:lnTo>
                  <a:pt x="164" y="109"/>
                </a:lnTo>
                <a:lnTo>
                  <a:pt x="163" y="109"/>
                </a:lnTo>
                <a:lnTo>
                  <a:pt x="138" y="90"/>
                </a:lnTo>
                <a:lnTo>
                  <a:pt x="137" y="89"/>
                </a:lnTo>
                <a:close/>
                <a:moveTo>
                  <a:pt x="77" y="82"/>
                </a:moveTo>
                <a:lnTo>
                  <a:pt x="75" y="82"/>
                </a:lnTo>
                <a:lnTo>
                  <a:pt x="73" y="83"/>
                </a:lnTo>
                <a:lnTo>
                  <a:pt x="55" y="108"/>
                </a:lnTo>
                <a:lnTo>
                  <a:pt x="54" y="109"/>
                </a:lnTo>
                <a:lnTo>
                  <a:pt x="55" y="110"/>
                </a:lnTo>
                <a:lnTo>
                  <a:pt x="55" y="112"/>
                </a:lnTo>
                <a:lnTo>
                  <a:pt x="80" y="131"/>
                </a:lnTo>
                <a:lnTo>
                  <a:pt x="81" y="131"/>
                </a:lnTo>
                <a:lnTo>
                  <a:pt x="83" y="131"/>
                </a:lnTo>
                <a:lnTo>
                  <a:pt x="85" y="131"/>
                </a:lnTo>
                <a:lnTo>
                  <a:pt x="103" y="112"/>
                </a:lnTo>
                <a:lnTo>
                  <a:pt x="104" y="110"/>
                </a:lnTo>
                <a:lnTo>
                  <a:pt x="104" y="109"/>
                </a:lnTo>
                <a:lnTo>
                  <a:pt x="103" y="108"/>
                </a:lnTo>
                <a:lnTo>
                  <a:pt x="78" y="83"/>
                </a:lnTo>
                <a:lnTo>
                  <a:pt x="77" y="82"/>
                </a:lnTo>
                <a:close/>
                <a:moveTo>
                  <a:pt x="187" y="68"/>
                </a:moveTo>
                <a:lnTo>
                  <a:pt x="186" y="68"/>
                </a:lnTo>
                <a:lnTo>
                  <a:pt x="186" y="69"/>
                </a:lnTo>
                <a:lnTo>
                  <a:pt x="183" y="87"/>
                </a:lnTo>
                <a:lnTo>
                  <a:pt x="175" y="105"/>
                </a:lnTo>
                <a:lnTo>
                  <a:pt x="175" y="106"/>
                </a:lnTo>
                <a:lnTo>
                  <a:pt x="175" y="108"/>
                </a:lnTo>
                <a:lnTo>
                  <a:pt x="177" y="109"/>
                </a:lnTo>
                <a:lnTo>
                  <a:pt x="186" y="113"/>
                </a:lnTo>
                <a:lnTo>
                  <a:pt x="195" y="117"/>
                </a:lnTo>
                <a:lnTo>
                  <a:pt x="196" y="117"/>
                </a:lnTo>
                <a:lnTo>
                  <a:pt x="197" y="115"/>
                </a:lnTo>
                <a:lnTo>
                  <a:pt x="197" y="114"/>
                </a:lnTo>
                <a:lnTo>
                  <a:pt x="196" y="90"/>
                </a:lnTo>
                <a:lnTo>
                  <a:pt x="187" y="68"/>
                </a:lnTo>
                <a:lnTo>
                  <a:pt x="187" y="68"/>
                </a:lnTo>
                <a:close/>
                <a:moveTo>
                  <a:pt x="108" y="55"/>
                </a:moveTo>
                <a:lnTo>
                  <a:pt x="106" y="55"/>
                </a:lnTo>
                <a:lnTo>
                  <a:pt x="82" y="74"/>
                </a:lnTo>
                <a:lnTo>
                  <a:pt x="82" y="76"/>
                </a:lnTo>
                <a:lnTo>
                  <a:pt x="82" y="77"/>
                </a:lnTo>
                <a:lnTo>
                  <a:pt x="82" y="77"/>
                </a:lnTo>
                <a:lnTo>
                  <a:pt x="82" y="78"/>
                </a:lnTo>
                <a:lnTo>
                  <a:pt x="108" y="103"/>
                </a:lnTo>
                <a:lnTo>
                  <a:pt x="109" y="104"/>
                </a:lnTo>
                <a:lnTo>
                  <a:pt x="110" y="104"/>
                </a:lnTo>
                <a:lnTo>
                  <a:pt x="112" y="103"/>
                </a:lnTo>
                <a:lnTo>
                  <a:pt x="129" y="85"/>
                </a:lnTo>
                <a:lnTo>
                  <a:pt x="131" y="83"/>
                </a:lnTo>
                <a:lnTo>
                  <a:pt x="131" y="82"/>
                </a:lnTo>
                <a:lnTo>
                  <a:pt x="129" y="81"/>
                </a:lnTo>
                <a:lnTo>
                  <a:pt x="110" y="57"/>
                </a:lnTo>
                <a:lnTo>
                  <a:pt x="109" y="55"/>
                </a:lnTo>
                <a:lnTo>
                  <a:pt x="108" y="55"/>
                </a:lnTo>
                <a:close/>
                <a:moveTo>
                  <a:pt x="174" y="51"/>
                </a:moveTo>
                <a:lnTo>
                  <a:pt x="173" y="51"/>
                </a:lnTo>
                <a:lnTo>
                  <a:pt x="172" y="53"/>
                </a:lnTo>
                <a:lnTo>
                  <a:pt x="143" y="81"/>
                </a:lnTo>
                <a:lnTo>
                  <a:pt x="142" y="83"/>
                </a:lnTo>
                <a:lnTo>
                  <a:pt x="145" y="86"/>
                </a:lnTo>
                <a:lnTo>
                  <a:pt x="150" y="91"/>
                </a:lnTo>
                <a:lnTo>
                  <a:pt x="156" y="96"/>
                </a:lnTo>
                <a:lnTo>
                  <a:pt x="161" y="100"/>
                </a:lnTo>
                <a:lnTo>
                  <a:pt x="165" y="103"/>
                </a:lnTo>
                <a:lnTo>
                  <a:pt x="166" y="103"/>
                </a:lnTo>
                <a:lnTo>
                  <a:pt x="169" y="103"/>
                </a:lnTo>
                <a:lnTo>
                  <a:pt x="170" y="101"/>
                </a:lnTo>
                <a:lnTo>
                  <a:pt x="174" y="90"/>
                </a:lnTo>
                <a:lnTo>
                  <a:pt x="178" y="77"/>
                </a:lnTo>
                <a:lnTo>
                  <a:pt x="179" y="64"/>
                </a:lnTo>
                <a:lnTo>
                  <a:pt x="177" y="53"/>
                </a:lnTo>
                <a:lnTo>
                  <a:pt x="175" y="53"/>
                </a:lnTo>
                <a:lnTo>
                  <a:pt x="174" y="51"/>
                </a:lnTo>
                <a:close/>
                <a:moveTo>
                  <a:pt x="45" y="51"/>
                </a:moveTo>
                <a:lnTo>
                  <a:pt x="44" y="51"/>
                </a:lnTo>
                <a:lnTo>
                  <a:pt x="43" y="51"/>
                </a:lnTo>
                <a:lnTo>
                  <a:pt x="30" y="72"/>
                </a:lnTo>
                <a:lnTo>
                  <a:pt x="22" y="94"/>
                </a:lnTo>
                <a:lnTo>
                  <a:pt x="22" y="95"/>
                </a:lnTo>
                <a:lnTo>
                  <a:pt x="25" y="96"/>
                </a:lnTo>
                <a:lnTo>
                  <a:pt x="45" y="105"/>
                </a:lnTo>
                <a:lnTo>
                  <a:pt x="48" y="105"/>
                </a:lnTo>
                <a:lnTo>
                  <a:pt x="49" y="104"/>
                </a:lnTo>
                <a:lnTo>
                  <a:pt x="69" y="78"/>
                </a:lnTo>
                <a:lnTo>
                  <a:pt x="69" y="77"/>
                </a:lnTo>
                <a:lnTo>
                  <a:pt x="69" y="76"/>
                </a:lnTo>
                <a:lnTo>
                  <a:pt x="69" y="74"/>
                </a:lnTo>
                <a:lnTo>
                  <a:pt x="46" y="51"/>
                </a:lnTo>
                <a:lnTo>
                  <a:pt x="45" y="51"/>
                </a:lnTo>
                <a:close/>
                <a:moveTo>
                  <a:pt x="184" y="41"/>
                </a:moveTo>
                <a:lnTo>
                  <a:pt x="183" y="41"/>
                </a:lnTo>
                <a:lnTo>
                  <a:pt x="182" y="43"/>
                </a:lnTo>
                <a:lnTo>
                  <a:pt x="181" y="43"/>
                </a:lnTo>
                <a:lnTo>
                  <a:pt x="181" y="45"/>
                </a:lnTo>
                <a:lnTo>
                  <a:pt x="181" y="48"/>
                </a:lnTo>
                <a:lnTo>
                  <a:pt x="195" y="67"/>
                </a:lnTo>
                <a:lnTo>
                  <a:pt x="202" y="89"/>
                </a:lnTo>
                <a:lnTo>
                  <a:pt x="205" y="112"/>
                </a:lnTo>
                <a:lnTo>
                  <a:pt x="201" y="135"/>
                </a:lnTo>
                <a:lnTo>
                  <a:pt x="192" y="158"/>
                </a:lnTo>
                <a:lnTo>
                  <a:pt x="177" y="177"/>
                </a:lnTo>
                <a:lnTo>
                  <a:pt x="158" y="192"/>
                </a:lnTo>
                <a:lnTo>
                  <a:pt x="136" y="201"/>
                </a:lnTo>
                <a:lnTo>
                  <a:pt x="112" y="205"/>
                </a:lnTo>
                <a:lnTo>
                  <a:pt x="89" y="203"/>
                </a:lnTo>
                <a:lnTo>
                  <a:pt x="67" y="195"/>
                </a:lnTo>
                <a:lnTo>
                  <a:pt x="46" y="182"/>
                </a:lnTo>
                <a:lnTo>
                  <a:pt x="44" y="181"/>
                </a:lnTo>
                <a:lnTo>
                  <a:pt x="43" y="182"/>
                </a:lnTo>
                <a:lnTo>
                  <a:pt x="41" y="183"/>
                </a:lnTo>
                <a:lnTo>
                  <a:pt x="41" y="183"/>
                </a:lnTo>
                <a:lnTo>
                  <a:pt x="40" y="184"/>
                </a:lnTo>
                <a:lnTo>
                  <a:pt x="41" y="186"/>
                </a:lnTo>
                <a:lnTo>
                  <a:pt x="41" y="187"/>
                </a:lnTo>
                <a:lnTo>
                  <a:pt x="63" y="201"/>
                </a:lnTo>
                <a:lnTo>
                  <a:pt x="87" y="210"/>
                </a:lnTo>
                <a:lnTo>
                  <a:pt x="113" y="212"/>
                </a:lnTo>
                <a:lnTo>
                  <a:pt x="137" y="209"/>
                </a:lnTo>
                <a:lnTo>
                  <a:pt x="160" y="198"/>
                </a:lnTo>
                <a:lnTo>
                  <a:pt x="182" y="182"/>
                </a:lnTo>
                <a:lnTo>
                  <a:pt x="198" y="161"/>
                </a:lnTo>
                <a:lnTo>
                  <a:pt x="207" y="138"/>
                </a:lnTo>
                <a:lnTo>
                  <a:pt x="211" y="113"/>
                </a:lnTo>
                <a:lnTo>
                  <a:pt x="209" y="89"/>
                </a:lnTo>
                <a:lnTo>
                  <a:pt x="201" y="64"/>
                </a:lnTo>
                <a:lnTo>
                  <a:pt x="186" y="43"/>
                </a:lnTo>
                <a:lnTo>
                  <a:pt x="186" y="41"/>
                </a:lnTo>
                <a:lnTo>
                  <a:pt x="184" y="41"/>
                </a:lnTo>
                <a:close/>
                <a:moveTo>
                  <a:pt x="155" y="40"/>
                </a:moveTo>
                <a:lnTo>
                  <a:pt x="142" y="41"/>
                </a:lnTo>
                <a:lnTo>
                  <a:pt x="129" y="45"/>
                </a:lnTo>
                <a:lnTo>
                  <a:pt x="118" y="49"/>
                </a:lnTo>
                <a:lnTo>
                  <a:pt x="117" y="50"/>
                </a:lnTo>
                <a:lnTo>
                  <a:pt x="117" y="53"/>
                </a:lnTo>
                <a:lnTo>
                  <a:pt x="117" y="54"/>
                </a:lnTo>
                <a:lnTo>
                  <a:pt x="135" y="76"/>
                </a:lnTo>
                <a:lnTo>
                  <a:pt x="136" y="77"/>
                </a:lnTo>
                <a:lnTo>
                  <a:pt x="137" y="77"/>
                </a:lnTo>
                <a:lnTo>
                  <a:pt x="138" y="76"/>
                </a:lnTo>
                <a:lnTo>
                  <a:pt x="166" y="48"/>
                </a:lnTo>
                <a:lnTo>
                  <a:pt x="168" y="46"/>
                </a:lnTo>
                <a:lnTo>
                  <a:pt x="168" y="45"/>
                </a:lnTo>
                <a:lnTo>
                  <a:pt x="166" y="44"/>
                </a:lnTo>
                <a:lnTo>
                  <a:pt x="166" y="43"/>
                </a:lnTo>
                <a:lnTo>
                  <a:pt x="155" y="40"/>
                </a:lnTo>
                <a:close/>
                <a:moveTo>
                  <a:pt x="92" y="23"/>
                </a:moveTo>
                <a:lnTo>
                  <a:pt x="71" y="30"/>
                </a:lnTo>
                <a:lnTo>
                  <a:pt x="52" y="43"/>
                </a:lnTo>
                <a:lnTo>
                  <a:pt x="50" y="44"/>
                </a:lnTo>
                <a:lnTo>
                  <a:pt x="50" y="46"/>
                </a:lnTo>
                <a:lnTo>
                  <a:pt x="52" y="48"/>
                </a:lnTo>
                <a:lnTo>
                  <a:pt x="73" y="69"/>
                </a:lnTo>
                <a:lnTo>
                  <a:pt x="75" y="71"/>
                </a:lnTo>
                <a:lnTo>
                  <a:pt x="77" y="71"/>
                </a:lnTo>
                <a:lnTo>
                  <a:pt x="78" y="69"/>
                </a:lnTo>
                <a:lnTo>
                  <a:pt x="104" y="50"/>
                </a:lnTo>
                <a:lnTo>
                  <a:pt x="105" y="48"/>
                </a:lnTo>
                <a:lnTo>
                  <a:pt x="105" y="46"/>
                </a:lnTo>
                <a:lnTo>
                  <a:pt x="96" y="25"/>
                </a:lnTo>
                <a:lnTo>
                  <a:pt x="95" y="23"/>
                </a:lnTo>
                <a:lnTo>
                  <a:pt x="92" y="23"/>
                </a:lnTo>
                <a:close/>
                <a:moveTo>
                  <a:pt x="105" y="22"/>
                </a:moveTo>
                <a:lnTo>
                  <a:pt x="104" y="22"/>
                </a:lnTo>
                <a:lnTo>
                  <a:pt x="103" y="23"/>
                </a:lnTo>
                <a:lnTo>
                  <a:pt x="103" y="25"/>
                </a:lnTo>
                <a:lnTo>
                  <a:pt x="106" y="34"/>
                </a:lnTo>
                <a:lnTo>
                  <a:pt x="110" y="43"/>
                </a:lnTo>
                <a:lnTo>
                  <a:pt x="112" y="44"/>
                </a:lnTo>
                <a:lnTo>
                  <a:pt x="113" y="44"/>
                </a:lnTo>
                <a:lnTo>
                  <a:pt x="114" y="44"/>
                </a:lnTo>
                <a:lnTo>
                  <a:pt x="132" y="36"/>
                </a:lnTo>
                <a:lnTo>
                  <a:pt x="150" y="34"/>
                </a:lnTo>
                <a:lnTo>
                  <a:pt x="151" y="34"/>
                </a:lnTo>
                <a:lnTo>
                  <a:pt x="151" y="32"/>
                </a:lnTo>
                <a:lnTo>
                  <a:pt x="151" y="32"/>
                </a:lnTo>
                <a:lnTo>
                  <a:pt x="129" y="23"/>
                </a:lnTo>
                <a:lnTo>
                  <a:pt x="105" y="22"/>
                </a:lnTo>
                <a:close/>
                <a:moveTo>
                  <a:pt x="198" y="0"/>
                </a:moveTo>
                <a:lnTo>
                  <a:pt x="207" y="0"/>
                </a:lnTo>
                <a:lnTo>
                  <a:pt x="214" y="6"/>
                </a:lnTo>
                <a:lnTo>
                  <a:pt x="219" y="12"/>
                </a:lnTo>
                <a:lnTo>
                  <a:pt x="219" y="21"/>
                </a:lnTo>
                <a:lnTo>
                  <a:pt x="214" y="27"/>
                </a:lnTo>
                <a:lnTo>
                  <a:pt x="210" y="31"/>
                </a:lnTo>
                <a:lnTo>
                  <a:pt x="206" y="32"/>
                </a:lnTo>
                <a:lnTo>
                  <a:pt x="201" y="32"/>
                </a:lnTo>
                <a:lnTo>
                  <a:pt x="196" y="31"/>
                </a:lnTo>
                <a:lnTo>
                  <a:pt x="195" y="30"/>
                </a:lnTo>
                <a:lnTo>
                  <a:pt x="193" y="31"/>
                </a:lnTo>
                <a:lnTo>
                  <a:pt x="191" y="34"/>
                </a:lnTo>
                <a:lnTo>
                  <a:pt x="189" y="35"/>
                </a:lnTo>
                <a:lnTo>
                  <a:pt x="191" y="37"/>
                </a:lnTo>
                <a:lnTo>
                  <a:pt x="205" y="57"/>
                </a:lnTo>
                <a:lnTo>
                  <a:pt x="214" y="78"/>
                </a:lnTo>
                <a:lnTo>
                  <a:pt x="219" y="101"/>
                </a:lnTo>
                <a:lnTo>
                  <a:pt x="218" y="124"/>
                </a:lnTo>
                <a:lnTo>
                  <a:pt x="212" y="147"/>
                </a:lnTo>
                <a:lnTo>
                  <a:pt x="202" y="168"/>
                </a:lnTo>
                <a:lnTo>
                  <a:pt x="187" y="187"/>
                </a:lnTo>
                <a:lnTo>
                  <a:pt x="165" y="203"/>
                </a:lnTo>
                <a:lnTo>
                  <a:pt x="142" y="214"/>
                </a:lnTo>
                <a:lnTo>
                  <a:pt x="118" y="219"/>
                </a:lnTo>
                <a:lnTo>
                  <a:pt x="115" y="220"/>
                </a:lnTo>
                <a:lnTo>
                  <a:pt x="115" y="221"/>
                </a:lnTo>
                <a:lnTo>
                  <a:pt x="115" y="225"/>
                </a:lnTo>
                <a:lnTo>
                  <a:pt x="115" y="228"/>
                </a:lnTo>
                <a:lnTo>
                  <a:pt x="117" y="228"/>
                </a:lnTo>
                <a:lnTo>
                  <a:pt x="123" y="234"/>
                </a:lnTo>
                <a:lnTo>
                  <a:pt x="126" y="243"/>
                </a:lnTo>
                <a:lnTo>
                  <a:pt x="123" y="251"/>
                </a:lnTo>
                <a:lnTo>
                  <a:pt x="117" y="257"/>
                </a:lnTo>
                <a:lnTo>
                  <a:pt x="115" y="257"/>
                </a:lnTo>
                <a:lnTo>
                  <a:pt x="115" y="260"/>
                </a:lnTo>
                <a:lnTo>
                  <a:pt x="115" y="264"/>
                </a:lnTo>
                <a:lnTo>
                  <a:pt x="115" y="265"/>
                </a:lnTo>
                <a:lnTo>
                  <a:pt x="118" y="266"/>
                </a:lnTo>
                <a:lnTo>
                  <a:pt x="141" y="269"/>
                </a:lnTo>
                <a:lnTo>
                  <a:pt x="164" y="275"/>
                </a:lnTo>
                <a:lnTo>
                  <a:pt x="184" y="285"/>
                </a:lnTo>
                <a:lnTo>
                  <a:pt x="186" y="287"/>
                </a:lnTo>
                <a:lnTo>
                  <a:pt x="186" y="288"/>
                </a:lnTo>
                <a:lnTo>
                  <a:pt x="184" y="290"/>
                </a:lnTo>
                <a:lnTo>
                  <a:pt x="183" y="290"/>
                </a:lnTo>
                <a:lnTo>
                  <a:pt x="35" y="290"/>
                </a:lnTo>
                <a:lnTo>
                  <a:pt x="34" y="290"/>
                </a:lnTo>
                <a:lnTo>
                  <a:pt x="32" y="288"/>
                </a:lnTo>
                <a:lnTo>
                  <a:pt x="32" y="287"/>
                </a:lnTo>
                <a:lnTo>
                  <a:pt x="34" y="285"/>
                </a:lnTo>
                <a:lnTo>
                  <a:pt x="55" y="275"/>
                </a:lnTo>
                <a:lnTo>
                  <a:pt x="77" y="269"/>
                </a:lnTo>
                <a:lnTo>
                  <a:pt x="100" y="266"/>
                </a:lnTo>
                <a:lnTo>
                  <a:pt x="103" y="265"/>
                </a:lnTo>
                <a:lnTo>
                  <a:pt x="104" y="264"/>
                </a:lnTo>
                <a:lnTo>
                  <a:pt x="104" y="260"/>
                </a:lnTo>
                <a:lnTo>
                  <a:pt x="103" y="257"/>
                </a:lnTo>
                <a:lnTo>
                  <a:pt x="101" y="257"/>
                </a:lnTo>
                <a:lnTo>
                  <a:pt x="95" y="251"/>
                </a:lnTo>
                <a:lnTo>
                  <a:pt x="94" y="243"/>
                </a:lnTo>
                <a:lnTo>
                  <a:pt x="95" y="234"/>
                </a:lnTo>
                <a:lnTo>
                  <a:pt x="101" y="228"/>
                </a:lnTo>
                <a:lnTo>
                  <a:pt x="103" y="228"/>
                </a:lnTo>
                <a:lnTo>
                  <a:pt x="104" y="225"/>
                </a:lnTo>
                <a:lnTo>
                  <a:pt x="104" y="221"/>
                </a:lnTo>
                <a:lnTo>
                  <a:pt x="103" y="220"/>
                </a:lnTo>
                <a:lnTo>
                  <a:pt x="101" y="219"/>
                </a:lnTo>
                <a:lnTo>
                  <a:pt x="78" y="215"/>
                </a:lnTo>
                <a:lnTo>
                  <a:pt x="57" y="206"/>
                </a:lnTo>
                <a:lnTo>
                  <a:pt x="36" y="192"/>
                </a:lnTo>
                <a:lnTo>
                  <a:pt x="35" y="191"/>
                </a:lnTo>
                <a:lnTo>
                  <a:pt x="32" y="192"/>
                </a:lnTo>
                <a:lnTo>
                  <a:pt x="30" y="193"/>
                </a:lnTo>
                <a:lnTo>
                  <a:pt x="30" y="196"/>
                </a:lnTo>
                <a:lnTo>
                  <a:pt x="30" y="197"/>
                </a:lnTo>
                <a:lnTo>
                  <a:pt x="31" y="202"/>
                </a:lnTo>
                <a:lnTo>
                  <a:pt x="31" y="206"/>
                </a:lnTo>
                <a:lnTo>
                  <a:pt x="30" y="211"/>
                </a:lnTo>
                <a:lnTo>
                  <a:pt x="27" y="215"/>
                </a:lnTo>
                <a:lnTo>
                  <a:pt x="20" y="219"/>
                </a:lnTo>
                <a:lnTo>
                  <a:pt x="12" y="219"/>
                </a:lnTo>
                <a:lnTo>
                  <a:pt x="4" y="215"/>
                </a:lnTo>
                <a:lnTo>
                  <a:pt x="0" y="207"/>
                </a:lnTo>
                <a:lnTo>
                  <a:pt x="0" y="200"/>
                </a:lnTo>
                <a:lnTo>
                  <a:pt x="4" y="192"/>
                </a:lnTo>
                <a:lnTo>
                  <a:pt x="8" y="189"/>
                </a:lnTo>
                <a:lnTo>
                  <a:pt x="13" y="188"/>
                </a:lnTo>
                <a:lnTo>
                  <a:pt x="17" y="188"/>
                </a:lnTo>
                <a:lnTo>
                  <a:pt x="22" y="189"/>
                </a:lnTo>
                <a:lnTo>
                  <a:pt x="23" y="189"/>
                </a:lnTo>
                <a:lnTo>
                  <a:pt x="26" y="189"/>
                </a:lnTo>
                <a:lnTo>
                  <a:pt x="37" y="177"/>
                </a:lnTo>
                <a:lnTo>
                  <a:pt x="39" y="175"/>
                </a:lnTo>
                <a:lnTo>
                  <a:pt x="37" y="173"/>
                </a:lnTo>
                <a:lnTo>
                  <a:pt x="25" y="152"/>
                </a:lnTo>
                <a:lnTo>
                  <a:pt x="16" y="131"/>
                </a:lnTo>
                <a:lnTo>
                  <a:pt x="14" y="108"/>
                </a:lnTo>
                <a:lnTo>
                  <a:pt x="18" y="83"/>
                </a:lnTo>
                <a:lnTo>
                  <a:pt x="27" y="62"/>
                </a:lnTo>
                <a:lnTo>
                  <a:pt x="43" y="43"/>
                </a:lnTo>
                <a:lnTo>
                  <a:pt x="62" y="27"/>
                </a:lnTo>
                <a:lnTo>
                  <a:pt x="85" y="18"/>
                </a:lnTo>
                <a:lnTo>
                  <a:pt x="108" y="14"/>
                </a:lnTo>
                <a:lnTo>
                  <a:pt x="131" y="17"/>
                </a:lnTo>
                <a:lnTo>
                  <a:pt x="152" y="25"/>
                </a:lnTo>
                <a:lnTo>
                  <a:pt x="172" y="39"/>
                </a:lnTo>
                <a:lnTo>
                  <a:pt x="174" y="39"/>
                </a:lnTo>
                <a:lnTo>
                  <a:pt x="177" y="39"/>
                </a:lnTo>
                <a:lnTo>
                  <a:pt x="188" y="26"/>
                </a:lnTo>
                <a:lnTo>
                  <a:pt x="189" y="25"/>
                </a:lnTo>
                <a:lnTo>
                  <a:pt x="188" y="23"/>
                </a:lnTo>
                <a:lnTo>
                  <a:pt x="187" y="18"/>
                </a:lnTo>
                <a:lnTo>
                  <a:pt x="187" y="13"/>
                </a:lnTo>
                <a:lnTo>
                  <a:pt x="188" y="9"/>
                </a:lnTo>
                <a:lnTo>
                  <a:pt x="192" y="6"/>
                </a:lnTo>
                <a:lnTo>
                  <a:pt x="198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769918" y="260400"/>
            <a:ext cx="3321436" cy="529569"/>
          </a:xfrm>
          <a:prstGeom prst="rect">
            <a:avLst/>
          </a:prstGeom>
          <a:ln w="12700" cmpd="sng">
            <a:solidFill>
              <a:schemeClr val="bg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grpSp>
        <p:nvGrpSpPr>
          <p:cNvPr id="8" name="组 7"/>
          <p:cNvGrpSpPr/>
          <p:nvPr userDrawn="1"/>
        </p:nvGrpSpPr>
        <p:grpSpPr>
          <a:xfrm rot="20632315">
            <a:off x="254584" y="176677"/>
            <a:ext cx="599401" cy="1054299"/>
            <a:chOff x="3087349" y="2393332"/>
            <a:chExt cx="759141" cy="1335268"/>
          </a:xfrm>
        </p:grpSpPr>
        <p:sp>
          <p:nvSpPr>
            <p:cNvPr id="9" name="椭圆 8"/>
            <p:cNvSpPr/>
            <p:nvPr/>
          </p:nvSpPr>
          <p:spPr>
            <a:xfrm>
              <a:off x="3626494" y="2759746"/>
              <a:ext cx="219996" cy="21999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328363" y="2393332"/>
              <a:ext cx="323047" cy="3230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543238" y="3564449"/>
              <a:ext cx="164151" cy="16415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 12"/>
          <p:cNvGrpSpPr/>
          <p:nvPr userDrawn="1"/>
        </p:nvGrpSpPr>
        <p:grpSpPr>
          <a:xfrm rot="13604478">
            <a:off x="3791653" y="312764"/>
            <a:ext cx="599401" cy="1054299"/>
            <a:chOff x="3087349" y="2393332"/>
            <a:chExt cx="759141" cy="1335268"/>
          </a:xfrm>
        </p:grpSpPr>
        <p:sp>
          <p:nvSpPr>
            <p:cNvPr id="14" name="椭圆 13"/>
            <p:cNvSpPr/>
            <p:nvPr/>
          </p:nvSpPr>
          <p:spPr>
            <a:xfrm>
              <a:off x="3626494" y="2759746"/>
              <a:ext cx="219996" cy="21999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3328363" y="2393332"/>
              <a:ext cx="323047" cy="3230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3543238" y="3564449"/>
              <a:ext cx="164151" cy="16415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7053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769918" y="260400"/>
            <a:ext cx="3321436" cy="529569"/>
          </a:xfrm>
          <a:prstGeom prst="rect">
            <a:avLst/>
          </a:prstGeom>
          <a:ln w="12700" cmpd="sng">
            <a:solidFill>
              <a:schemeClr val="bg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grpSp>
        <p:nvGrpSpPr>
          <p:cNvPr id="8" name="组 7"/>
          <p:cNvGrpSpPr/>
          <p:nvPr userDrawn="1"/>
        </p:nvGrpSpPr>
        <p:grpSpPr>
          <a:xfrm rot="20632315">
            <a:off x="254584" y="176677"/>
            <a:ext cx="599401" cy="1054299"/>
            <a:chOff x="3087349" y="2393332"/>
            <a:chExt cx="759141" cy="1335268"/>
          </a:xfrm>
        </p:grpSpPr>
        <p:sp>
          <p:nvSpPr>
            <p:cNvPr id="9" name="椭圆 8"/>
            <p:cNvSpPr/>
            <p:nvPr/>
          </p:nvSpPr>
          <p:spPr>
            <a:xfrm>
              <a:off x="3626494" y="2759746"/>
              <a:ext cx="219996" cy="21999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328363" y="2393332"/>
              <a:ext cx="323047" cy="3230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543238" y="3564449"/>
              <a:ext cx="164151" cy="16415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 12"/>
          <p:cNvGrpSpPr/>
          <p:nvPr userDrawn="1"/>
        </p:nvGrpSpPr>
        <p:grpSpPr>
          <a:xfrm rot="13604478">
            <a:off x="3791653" y="312764"/>
            <a:ext cx="599401" cy="1054299"/>
            <a:chOff x="3087349" y="2393332"/>
            <a:chExt cx="759141" cy="1335268"/>
          </a:xfrm>
        </p:grpSpPr>
        <p:sp>
          <p:nvSpPr>
            <p:cNvPr id="14" name="椭圆 13"/>
            <p:cNvSpPr/>
            <p:nvPr/>
          </p:nvSpPr>
          <p:spPr>
            <a:xfrm>
              <a:off x="3626494" y="2759746"/>
              <a:ext cx="219996" cy="21999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3328363" y="2393332"/>
              <a:ext cx="323047" cy="3230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3543238" y="3564449"/>
              <a:ext cx="164151" cy="16415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818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311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 smtClean="0"/>
              <a:t>LOGO&amp;PIC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0498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40604" y="759873"/>
            <a:ext cx="161775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 smtClean="0">
                <a:solidFill>
                  <a:srgbClr val="000000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  <a:endParaRPr lang="zh-CN" altLang="en-US" sz="1867" dirty="0">
              <a:solidFill>
                <a:srgbClr val="000000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 smtClean="0">
                <a:solidFill>
                  <a:srgbClr val="000000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000000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7487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  <a:endParaRPr lang="zh-CN" altLang="en-US" sz="1867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333" smtClean="0">
                <a:solidFill>
                  <a:srgbClr val="FFFFFF"/>
                </a:solidFill>
                <a:latin typeface="Segoe UI Light"/>
                <a:ea typeface="微软雅黑" charset="0"/>
                <a:cs typeface="Segoe UI Light"/>
              </a:rPr>
              <a:t>Century Gothic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 charset="0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kumimoji="1" lang="en-US" altLang="zh-CN" sz="1333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r>
              <a:rPr lang="zh-CN" altLang="en-US" sz="1333" dirty="0" smtClean="0">
                <a:solidFill>
                  <a:prstClr val="white"/>
                </a:solidFill>
                <a:latin typeface="Century Gothic"/>
                <a:ea typeface="微软雅黑" charset="0"/>
              </a:rPr>
              <a:t> 部分</a:t>
            </a: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如有建议请</a:t>
            </a:r>
            <a:r>
              <a:rPr lang="zh-CN" altLang="en-US" sz="1333" dirty="0" smtClean="0">
                <a:solidFill>
                  <a:prstClr val="white"/>
                </a:solidFill>
                <a:latin typeface="Century Gothic"/>
                <a:ea typeface="微软雅黑" charset="0"/>
              </a:rPr>
              <a:t>联系 </a:t>
            </a:r>
            <a:r>
              <a:rPr lang="zh-CN" altLang="en-US" sz="1333" dirty="0" smtClean="0">
                <a:solidFill>
                  <a:prstClr val="white"/>
                </a:solidFill>
                <a:latin typeface="Segoe UI Light" charset="0"/>
                <a:ea typeface="Segoe UI Light" charset="0"/>
                <a:cs typeface="Segoe UI Light" charset="0"/>
              </a:rPr>
              <a:t>officeplus@microsoft.com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smtClean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67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32056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 smtClean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  <a:endParaRPr kumimoji="1" lang="zh-CN" altLang="en-US" sz="1333" dirty="0">
              <a:solidFill>
                <a:srgbClr val="000000"/>
              </a:solidFill>
              <a:latin typeface="Century Gothic"/>
              <a:ea typeface="微软雅黑" charset="0"/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30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6" r:id="rId3"/>
    <p:sldLayoutId id="2147483657" r:id="rId4"/>
    <p:sldLayoutId id="2147483655" r:id="rId5"/>
    <p:sldLayoutId id="2147483651" r:id="rId6"/>
    <p:sldLayoutId id="2147483652" r:id="rId7"/>
    <p:sldLayoutId id="2147483653" r:id="rId8"/>
    <p:sldLayoutId id="2147483654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矩形 116"/>
          <p:cNvSpPr/>
          <p:nvPr/>
        </p:nvSpPr>
        <p:spPr>
          <a:xfrm>
            <a:off x="3957557" y="1233849"/>
            <a:ext cx="4329586" cy="43295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19" name="组 118"/>
          <p:cNvGrpSpPr/>
          <p:nvPr/>
        </p:nvGrpSpPr>
        <p:grpSpPr>
          <a:xfrm>
            <a:off x="7419372" y="-221648"/>
            <a:ext cx="5828741" cy="5077125"/>
            <a:chOff x="8211887" y="-221648"/>
            <a:chExt cx="5036226" cy="4386805"/>
          </a:xfrm>
        </p:grpSpPr>
        <p:sp>
          <p:nvSpPr>
            <p:cNvPr id="2" name="椭圆 1"/>
            <p:cNvSpPr/>
            <p:nvPr/>
          </p:nvSpPr>
          <p:spPr>
            <a:xfrm>
              <a:off x="10489704" y="-221648"/>
              <a:ext cx="662879" cy="6628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9651968" y="2802434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10639523" y="2032304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9102910" y="1300795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1508358" y="295596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1994214" y="1135914"/>
              <a:ext cx="778383" cy="7783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0583784" y="1156965"/>
              <a:ext cx="259511" cy="2595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1397020" y="2470997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9937372" y="1963317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0885843" y="3143928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8963628" y="526943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211887" y="-76771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7" name="直线连接符 16"/>
            <p:cNvCxnSpPr>
              <a:stCxn id="2" idx="5"/>
              <a:endCxn id="7" idx="1"/>
            </p:cNvCxnSpPr>
            <p:nvPr/>
          </p:nvCxnSpPr>
          <p:spPr>
            <a:xfrm>
              <a:off x="11055507" y="344156"/>
              <a:ext cx="1052698" cy="90574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/>
            <p:cNvCxnSpPr>
              <a:stCxn id="4" idx="7"/>
              <a:endCxn id="7" idx="3"/>
            </p:cNvCxnSpPr>
            <p:nvPr/>
          </p:nvCxnSpPr>
          <p:spPr>
            <a:xfrm flipV="1">
              <a:off x="10949570" y="1800306"/>
              <a:ext cx="1158635" cy="28519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/>
            <p:cNvCxnSpPr>
              <a:stCxn id="9" idx="7"/>
              <a:endCxn id="7" idx="4"/>
            </p:cNvCxnSpPr>
            <p:nvPr/>
          </p:nvCxnSpPr>
          <p:spPr>
            <a:xfrm flipV="1">
              <a:off x="11962824" y="1914297"/>
              <a:ext cx="420583" cy="65377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/>
            <p:cNvCxnSpPr>
              <a:stCxn id="3" idx="7"/>
              <a:endCxn id="4" idx="3"/>
            </p:cNvCxnSpPr>
            <p:nvPr/>
          </p:nvCxnSpPr>
          <p:spPr>
            <a:xfrm flipV="1">
              <a:off x="10217772" y="2342352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连接符 43"/>
            <p:cNvCxnSpPr>
              <a:stCxn id="5" idx="7"/>
              <a:endCxn id="2" idx="3"/>
            </p:cNvCxnSpPr>
            <p:nvPr/>
          </p:nvCxnSpPr>
          <p:spPr>
            <a:xfrm flipV="1">
              <a:off x="9485831" y="344156"/>
              <a:ext cx="1100949" cy="10223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/>
            <p:cNvCxnSpPr>
              <a:stCxn id="8" idx="0"/>
              <a:endCxn id="2" idx="4"/>
            </p:cNvCxnSpPr>
            <p:nvPr/>
          </p:nvCxnSpPr>
          <p:spPr>
            <a:xfrm flipV="1">
              <a:off x="10713540" y="441231"/>
              <a:ext cx="107605" cy="71573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连接符 50"/>
            <p:cNvCxnSpPr>
              <a:stCxn id="7" idx="2"/>
              <a:endCxn id="8" idx="6"/>
            </p:cNvCxnSpPr>
            <p:nvPr/>
          </p:nvCxnSpPr>
          <p:spPr>
            <a:xfrm flipH="1" flipV="1">
              <a:off x="10843295" y="1286721"/>
              <a:ext cx="1150919" cy="23838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54"/>
            <p:cNvCxnSpPr>
              <a:stCxn id="8" idx="4"/>
              <a:endCxn id="4" idx="0"/>
            </p:cNvCxnSpPr>
            <p:nvPr/>
          </p:nvCxnSpPr>
          <p:spPr>
            <a:xfrm>
              <a:off x="10713540" y="1416476"/>
              <a:ext cx="107606" cy="6158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57"/>
            <p:cNvCxnSpPr>
              <a:stCxn id="4" idx="5"/>
              <a:endCxn id="9" idx="1"/>
            </p:cNvCxnSpPr>
            <p:nvPr/>
          </p:nvCxnSpPr>
          <p:spPr>
            <a:xfrm>
              <a:off x="10949570" y="2342352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60"/>
            <p:cNvCxnSpPr>
              <a:stCxn id="5" idx="7"/>
              <a:endCxn id="8" idx="2"/>
            </p:cNvCxnSpPr>
            <p:nvPr/>
          </p:nvCxnSpPr>
          <p:spPr>
            <a:xfrm flipV="1">
              <a:off x="9485831" y="1286721"/>
              <a:ext cx="1097953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63"/>
            <p:cNvCxnSpPr>
              <a:stCxn id="5" idx="4"/>
              <a:endCxn id="3" idx="1"/>
            </p:cNvCxnSpPr>
            <p:nvPr/>
          </p:nvCxnSpPr>
          <p:spPr>
            <a:xfrm>
              <a:off x="9327220" y="1749415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椭圆 69"/>
            <p:cNvSpPr/>
            <p:nvPr/>
          </p:nvSpPr>
          <p:spPr>
            <a:xfrm>
              <a:off x="10064447" y="3739900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71" name="直线连接符 70"/>
            <p:cNvCxnSpPr>
              <a:stCxn id="5" idx="5"/>
              <a:endCxn id="10" idx="1"/>
            </p:cNvCxnSpPr>
            <p:nvPr/>
          </p:nvCxnSpPr>
          <p:spPr>
            <a:xfrm>
              <a:off x="9485831" y="1683716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连接符 75"/>
            <p:cNvCxnSpPr>
              <a:stCxn id="10" idx="7"/>
              <a:endCxn id="8" idx="3"/>
            </p:cNvCxnSpPr>
            <p:nvPr/>
          </p:nvCxnSpPr>
          <p:spPr>
            <a:xfrm flipV="1">
              <a:off x="10144182" y="1378472"/>
              <a:ext cx="477606" cy="6203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连接符 78"/>
            <p:cNvCxnSpPr>
              <a:stCxn id="10" idx="6"/>
              <a:endCxn id="4" idx="2"/>
            </p:cNvCxnSpPr>
            <p:nvPr/>
          </p:nvCxnSpPr>
          <p:spPr>
            <a:xfrm>
              <a:off x="10179665" y="2084463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连接符 84"/>
            <p:cNvCxnSpPr>
              <a:stCxn id="3" idx="0"/>
              <a:endCxn id="10" idx="4"/>
            </p:cNvCxnSpPr>
            <p:nvPr/>
          </p:nvCxnSpPr>
          <p:spPr>
            <a:xfrm flipV="1">
              <a:off x="9983409" y="2205609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线连接符 91"/>
            <p:cNvCxnSpPr>
              <a:stCxn id="3" idx="6"/>
              <a:endCxn id="9" idx="2"/>
            </p:cNvCxnSpPr>
            <p:nvPr/>
          </p:nvCxnSpPr>
          <p:spPr>
            <a:xfrm flipV="1">
              <a:off x="10314847" y="2802437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椭圆 95"/>
            <p:cNvSpPr/>
            <p:nvPr/>
          </p:nvSpPr>
          <p:spPr>
            <a:xfrm>
              <a:off x="8858139" y="2342352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12963106" y="1871826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1" name="文本框 130"/>
          <p:cNvSpPr txBox="1"/>
          <p:nvPr/>
        </p:nvSpPr>
        <p:spPr>
          <a:xfrm>
            <a:off x="4075264" y="2199488"/>
            <a:ext cx="404147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72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学期总结</a:t>
            </a:r>
            <a:endParaRPr kumimoji="1" lang="zh-CN" altLang="en-US" sz="72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4" name="组 13"/>
          <p:cNvGrpSpPr/>
          <p:nvPr/>
        </p:nvGrpSpPr>
        <p:grpSpPr>
          <a:xfrm>
            <a:off x="-1897854" y="3860312"/>
            <a:ext cx="5094099" cy="4344867"/>
            <a:chOff x="-1897854" y="3860312"/>
            <a:chExt cx="5094099" cy="4344867"/>
          </a:xfrm>
        </p:grpSpPr>
        <p:sp>
          <p:nvSpPr>
            <p:cNvPr id="75" name="椭圆 74"/>
            <p:cNvSpPr/>
            <p:nvPr/>
          </p:nvSpPr>
          <p:spPr>
            <a:xfrm>
              <a:off x="437836" y="4127662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-399900" y="6842456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587655" y="6072326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-948958" y="5340817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2331537" y="6169300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670042" y="5033615"/>
              <a:ext cx="627576" cy="627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317987" y="4983061"/>
              <a:ext cx="687370" cy="6873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1345152" y="6511019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-114496" y="6003339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833975" y="7183950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-1088240" y="4566965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-1897854" y="4034310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90" name="直线连接符 89"/>
            <p:cNvCxnSpPr>
              <a:stCxn id="75" idx="5"/>
              <a:endCxn id="82" idx="1"/>
            </p:cNvCxnSpPr>
            <p:nvPr/>
          </p:nvCxnSpPr>
          <p:spPr>
            <a:xfrm>
              <a:off x="739645" y="4429471"/>
              <a:ext cx="1022303" cy="696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线连接符 90"/>
            <p:cNvCxnSpPr>
              <a:stCxn id="78" idx="7"/>
              <a:endCxn id="82" idx="3"/>
            </p:cNvCxnSpPr>
            <p:nvPr/>
          </p:nvCxnSpPr>
          <p:spPr>
            <a:xfrm flipV="1">
              <a:off x="897703" y="5569285"/>
              <a:ext cx="864245" cy="5562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线连接符 92"/>
            <p:cNvCxnSpPr>
              <a:stCxn id="84" idx="7"/>
              <a:endCxn id="82" idx="4"/>
            </p:cNvCxnSpPr>
            <p:nvPr/>
          </p:nvCxnSpPr>
          <p:spPr>
            <a:xfrm flipV="1">
              <a:off x="1910955" y="5661191"/>
              <a:ext cx="72875" cy="94690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线连接符 93"/>
            <p:cNvCxnSpPr>
              <a:stCxn id="77" idx="7"/>
              <a:endCxn id="78" idx="3"/>
            </p:cNvCxnSpPr>
            <p:nvPr/>
          </p:nvCxnSpPr>
          <p:spPr>
            <a:xfrm flipV="1">
              <a:off x="165904" y="6382374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线连接符 94"/>
            <p:cNvCxnSpPr>
              <a:stCxn id="80" idx="7"/>
              <a:endCxn id="75" idx="3"/>
            </p:cNvCxnSpPr>
            <p:nvPr/>
          </p:nvCxnSpPr>
          <p:spPr>
            <a:xfrm flipV="1">
              <a:off x="-566038" y="4429471"/>
              <a:ext cx="1055656" cy="97704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线连接符 98"/>
            <p:cNvCxnSpPr>
              <a:stCxn id="83" idx="0"/>
              <a:endCxn id="75" idx="4"/>
            </p:cNvCxnSpPr>
            <p:nvPr/>
          </p:nvCxnSpPr>
          <p:spPr>
            <a:xfrm flipH="1" flipV="1">
              <a:off x="614632" y="4481253"/>
              <a:ext cx="47040" cy="50180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连接符 99"/>
            <p:cNvCxnSpPr>
              <a:stCxn id="82" idx="2"/>
              <a:endCxn id="83" idx="6"/>
            </p:cNvCxnSpPr>
            <p:nvPr/>
          </p:nvCxnSpPr>
          <p:spPr>
            <a:xfrm flipH="1" flipV="1">
              <a:off x="1005357" y="5326743"/>
              <a:ext cx="664685" cy="2066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线连接符 100"/>
            <p:cNvCxnSpPr>
              <a:stCxn id="83" idx="4"/>
              <a:endCxn id="78" idx="0"/>
            </p:cNvCxnSpPr>
            <p:nvPr/>
          </p:nvCxnSpPr>
          <p:spPr>
            <a:xfrm>
              <a:off x="661672" y="5670425"/>
              <a:ext cx="107605" cy="40190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线连接符 101"/>
            <p:cNvCxnSpPr>
              <a:stCxn id="78" idx="5"/>
              <a:endCxn id="84" idx="1"/>
            </p:cNvCxnSpPr>
            <p:nvPr/>
          </p:nvCxnSpPr>
          <p:spPr>
            <a:xfrm>
              <a:off x="897702" y="6382374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连接符 102"/>
            <p:cNvCxnSpPr>
              <a:stCxn id="80" idx="7"/>
              <a:endCxn id="83" idx="2"/>
            </p:cNvCxnSpPr>
            <p:nvPr/>
          </p:nvCxnSpPr>
          <p:spPr>
            <a:xfrm flipV="1">
              <a:off x="-566038" y="5326743"/>
              <a:ext cx="884025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线连接符 103"/>
            <p:cNvCxnSpPr>
              <a:stCxn id="80" idx="4"/>
              <a:endCxn id="77" idx="1"/>
            </p:cNvCxnSpPr>
            <p:nvPr/>
          </p:nvCxnSpPr>
          <p:spPr>
            <a:xfrm>
              <a:off x="-724648" y="5789437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椭圆 104"/>
            <p:cNvSpPr/>
            <p:nvPr/>
          </p:nvSpPr>
          <p:spPr>
            <a:xfrm>
              <a:off x="12579" y="7779922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06" name="直线连接符 105"/>
            <p:cNvCxnSpPr>
              <a:stCxn id="80" idx="5"/>
              <a:endCxn id="86" idx="1"/>
            </p:cNvCxnSpPr>
            <p:nvPr/>
          </p:nvCxnSpPr>
          <p:spPr>
            <a:xfrm>
              <a:off x="-566037" y="5723738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连接符 106"/>
            <p:cNvCxnSpPr>
              <a:stCxn id="86" idx="7"/>
              <a:endCxn id="83" idx="3"/>
            </p:cNvCxnSpPr>
            <p:nvPr/>
          </p:nvCxnSpPr>
          <p:spPr>
            <a:xfrm flipV="1">
              <a:off x="92313" y="5569763"/>
              <a:ext cx="326337" cy="46905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连接符 107"/>
            <p:cNvCxnSpPr>
              <a:stCxn id="86" idx="6"/>
              <a:endCxn id="78" idx="2"/>
            </p:cNvCxnSpPr>
            <p:nvPr/>
          </p:nvCxnSpPr>
          <p:spPr>
            <a:xfrm>
              <a:off x="127797" y="6124485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连接符 108"/>
            <p:cNvCxnSpPr>
              <a:stCxn id="77" idx="0"/>
              <a:endCxn id="86" idx="4"/>
            </p:cNvCxnSpPr>
            <p:nvPr/>
          </p:nvCxnSpPr>
          <p:spPr>
            <a:xfrm flipV="1">
              <a:off x="-68459" y="6245631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连接符 109"/>
            <p:cNvCxnSpPr>
              <a:stCxn id="77" idx="6"/>
              <a:endCxn id="84" idx="2"/>
            </p:cNvCxnSpPr>
            <p:nvPr/>
          </p:nvCxnSpPr>
          <p:spPr>
            <a:xfrm flipV="1">
              <a:off x="262979" y="6842459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椭圆 110"/>
            <p:cNvSpPr/>
            <p:nvPr/>
          </p:nvSpPr>
          <p:spPr>
            <a:xfrm>
              <a:off x="-1193729" y="6382374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2911238" y="5911848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1069206" y="4219514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112126" y="3860312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1111420" y="5055122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5" name="组 14"/>
          <p:cNvGrpSpPr/>
          <p:nvPr/>
        </p:nvGrpSpPr>
        <p:grpSpPr>
          <a:xfrm>
            <a:off x="3087349" y="2414413"/>
            <a:ext cx="1024513" cy="1398348"/>
            <a:chOff x="3087349" y="2414413"/>
            <a:chExt cx="1024513" cy="1398348"/>
          </a:xfrm>
        </p:grpSpPr>
        <p:sp>
          <p:nvSpPr>
            <p:cNvPr id="120" name="椭圆 119"/>
            <p:cNvSpPr/>
            <p:nvPr/>
          </p:nvSpPr>
          <p:spPr>
            <a:xfrm>
              <a:off x="3758271" y="2705683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3" name="椭圆 122"/>
            <p:cNvSpPr/>
            <p:nvPr/>
          </p:nvSpPr>
          <p:spPr>
            <a:xfrm>
              <a:off x="3439319" y="2414413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4" name="椭圆 123"/>
            <p:cNvSpPr/>
            <p:nvPr/>
          </p:nvSpPr>
          <p:spPr>
            <a:xfrm>
              <a:off x="3498535" y="3661908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5" name="椭圆 124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6" name="组 15"/>
          <p:cNvGrpSpPr/>
          <p:nvPr/>
        </p:nvGrpSpPr>
        <p:grpSpPr>
          <a:xfrm>
            <a:off x="7306290" y="4556172"/>
            <a:ext cx="1587497" cy="1201908"/>
            <a:chOff x="7306290" y="4556172"/>
            <a:chExt cx="1587497" cy="1201908"/>
          </a:xfrm>
        </p:grpSpPr>
        <p:sp>
          <p:nvSpPr>
            <p:cNvPr id="126" name="椭圆 125"/>
            <p:cNvSpPr/>
            <p:nvPr/>
          </p:nvSpPr>
          <p:spPr>
            <a:xfrm>
              <a:off x="7306290" y="5384416"/>
              <a:ext cx="373664" cy="3736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7" name="椭圆 126"/>
            <p:cNvSpPr/>
            <p:nvPr/>
          </p:nvSpPr>
          <p:spPr>
            <a:xfrm>
              <a:off x="8478566" y="4826138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8" name="椭圆 127"/>
            <p:cNvSpPr/>
            <p:nvPr/>
          </p:nvSpPr>
          <p:spPr>
            <a:xfrm>
              <a:off x="8742934" y="5142940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9" name="椭圆 128"/>
            <p:cNvSpPr/>
            <p:nvPr/>
          </p:nvSpPr>
          <p:spPr>
            <a:xfrm>
              <a:off x="7705441" y="4556172"/>
              <a:ext cx="351970" cy="35197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0" name="文本框 129"/>
          <p:cNvSpPr txBox="1"/>
          <p:nvPr/>
        </p:nvSpPr>
        <p:spPr>
          <a:xfrm>
            <a:off x="4591804" y="3942996"/>
            <a:ext cx="3348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>
                <a:solidFill>
                  <a:schemeClr val="bg1"/>
                </a:solidFill>
              </a:rPr>
              <a:t>姚亚兰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11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/>
        </p:nvGrpSpPr>
        <p:grpSpPr>
          <a:xfrm>
            <a:off x="3931207" y="578414"/>
            <a:ext cx="4329586" cy="1038313"/>
            <a:chOff x="3957557" y="1328691"/>
            <a:chExt cx="4329586" cy="1038313"/>
          </a:xfrm>
        </p:grpSpPr>
        <p:sp>
          <p:nvSpPr>
            <p:cNvPr id="7" name="矩形 6"/>
            <p:cNvSpPr/>
            <p:nvPr/>
          </p:nvSpPr>
          <p:spPr>
            <a:xfrm>
              <a:off x="3957557" y="1328692"/>
              <a:ext cx="4329586" cy="103831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101566" y="1328691"/>
              <a:ext cx="404147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6000" b="1" smtClean="0">
                  <a:solidFill>
                    <a:schemeClr val="bg1"/>
                  </a:solidFill>
                </a:rPr>
                <a:t>CONTENTS</a:t>
              </a:r>
              <a:endParaRPr kumimoji="1" lang="zh-CN" altLang="en-US" sz="6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组 9"/>
          <p:cNvGrpSpPr/>
          <p:nvPr/>
        </p:nvGrpSpPr>
        <p:grpSpPr>
          <a:xfrm rot="19416438">
            <a:off x="3263195" y="398397"/>
            <a:ext cx="1024513" cy="1398348"/>
            <a:chOff x="3087349" y="2414413"/>
            <a:chExt cx="1024513" cy="1398348"/>
          </a:xfrm>
        </p:grpSpPr>
        <p:sp>
          <p:nvSpPr>
            <p:cNvPr id="11" name="椭圆 10"/>
            <p:cNvSpPr/>
            <p:nvPr/>
          </p:nvSpPr>
          <p:spPr>
            <a:xfrm>
              <a:off x="3758271" y="2705683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439319" y="2414413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498535" y="3661908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5" name="组 14"/>
          <p:cNvGrpSpPr/>
          <p:nvPr/>
        </p:nvGrpSpPr>
        <p:grpSpPr>
          <a:xfrm rot="8798391">
            <a:off x="7173354" y="665084"/>
            <a:ext cx="1587497" cy="1146873"/>
            <a:chOff x="7306290" y="4611207"/>
            <a:chExt cx="1587497" cy="1146873"/>
          </a:xfrm>
        </p:grpSpPr>
        <p:sp>
          <p:nvSpPr>
            <p:cNvPr id="16" name="椭圆 15"/>
            <p:cNvSpPr/>
            <p:nvPr/>
          </p:nvSpPr>
          <p:spPr>
            <a:xfrm>
              <a:off x="7306290" y="5384416"/>
              <a:ext cx="373664" cy="3736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478566" y="4826138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8742934" y="5142940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7878892" y="4611207"/>
              <a:ext cx="351970" cy="35197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5171455" y="2632304"/>
            <a:ext cx="242801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工作回顾</a:t>
            </a:r>
            <a:endParaRPr kumimoji="1" lang="zh-CN" altLang="en-US" sz="32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171455" y="3745636"/>
            <a:ext cx="242801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新年计划</a:t>
            </a:r>
            <a:endParaRPr kumimoji="1" lang="zh-CN" altLang="en-US" sz="32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294397" y="2611767"/>
            <a:ext cx="579692" cy="5796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b="1" smtClean="0">
                <a:solidFill>
                  <a:schemeClr val="bg1"/>
                </a:solidFill>
              </a:rPr>
              <a:t>1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285387" y="3748177"/>
            <a:ext cx="579692" cy="5796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b="1" dirty="0" smtClean="0">
                <a:solidFill>
                  <a:schemeClr val="bg1"/>
                </a:solidFill>
              </a:rPr>
              <a:t>2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93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3931207" y="2137583"/>
            <a:ext cx="4329586" cy="1038313"/>
            <a:chOff x="3957557" y="1328691"/>
            <a:chExt cx="4329586" cy="1038313"/>
          </a:xfrm>
        </p:grpSpPr>
        <p:sp>
          <p:nvSpPr>
            <p:cNvPr id="3" name="矩形 2"/>
            <p:cNvSpPr/>
            <p:nvPr/>
          </p:nvSpPr>
          <p:spPr>
            <a:xfrm>
              <a:off x="3957557" y="1328692"/>
              <a:ext cx="4329586" cy="103831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101566" y="1328691"/>
              <a:ext cx="404147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6000" b="1" dirty="0" smtClean="0">
                  <a:solidFill>
                    <a:schemeClr val="bg1"/>
                  </a:solidFill>
                </a:rPr>
                <a:t>PART</a:t>
              </a:r>
              <a:r>
                <a:rPr kumimoji="1" lang="zh-CN" altLang="en-US" sz="6000" b="1" dirty="0" smtClean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6000" b="1" dirty="0" smtClean="0">
                  <a:solidFill>
                    <a:schemeClr val="bg1"/>
                  </a:solidFill>
                </a:rPr>
                <a:t>ONE</a:t>
              </a:r>
              <a:endParaRPr kumimoji="1" lang="zh-CN" altLang="en-US" sz="6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3931207" y="3340019"/>
            <a:ext cx="432958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8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工作回顾</a:t>
            </a:r>
            <a:endParaRPr kumimoji="1" lang="zh-CN" altLang="en-US" sz="80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7" name="组 6"/>
          <p:cNvGrpSpPr/>
          <p:nvPr/>
        </p:nvGrpSpPr>
        <p:grpSpPr>
          <a:xfrm rot="1718587">
            <a:off x="3286641" y="1438409"/>
            <a:ext cx="1024513" cy="1398348"/>
            <a:chOff x="3087349" y="2414413"/>
            <a:chExt cx="1024513" cy="1398348"/>
          </a:xfrm>
        </p:grpSpPr>
        <p:sp>
          <p:nvSpPr>
            <p:cNvPr id="8" name="椭圆 7"/>
            <p:cNvSpPr/>
            <p:nvPr/>
          </p:nvSpPr>
          <p:spPr>
            <a:xfrm>
              <a:off x="3758271" y="2705683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439319" y="2414413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498535" y="3661908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70936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工作回顾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4" name="组 13"/>
          <p:cNvGrpSpPr/>
          <p:nvPr/>
        </p:nvGrpSpPr>
        <p:grpSpPr>
          <a:xfrm>
            <a:off x="7992524" y="2221733"/>
            <a:ext cx="3498497" cy="1140077"/>
            <a:chOff x="8199417" y="2422525"/>
            <a:chExt cx="3365501" cy="1096737"/>
          </a:xfrm>
        </p:grpSpPr>
        <p:grpSp>
          <p:nvGrpSpPr>
            <p:cNvPr id="11" name="组 10"/>
            <p:cNvGrpSpPr/>
            <p:nvPr/>
          </p:nvGrpSpPr>
          <p:grpSpPr>
            <a:xfrm>
              <a:off x="8199417" y="2422525"/>
              <a:ext cx="3365501" cy="1096737"/>
              <a:chOff x="769917" y="2422525"/>
              <a:chExt cx="3365501" cy="1096737"/>
            </a:xfrm>
          </p:grpSpPr>
          <p:grpSp>
            <p:nvGrpSpPr>
              <p:cNvPr id="9" name="组 8"/>
              <p:cNvGrpSpPr/>
              <p:nvPr/>
            </p:nvGrpSpPr>
            <p:grpSpPr>
              <a:xfrm>
                <a:off x="769917" y="2422525"/>
                <a:ext cx="3365501" cy="1096737"/>
                <a:chOff x="-512540" y="2714625"/>
                <a:chExt cx="4515863" cy="1471612"/>
              </a:xfrm>
            </p:grpSpPr>
            <p:grpSp>
              <p:nvGrpSpPr>
                <p:cNvPr id="15" name="组 14"/>
                <p:cNvGrpSpPr/>
                <p:nvPr/>
              </p:nvGrpSpPr>
              <p:grpSpPr>
                <a:xfrm>
                  <a:off x="1128412" y="2714625"/>
                  <a:ext cx="2874911" cy="1471612"/>
                  <a:chOff x="1000930" y="2714625"/>
                  <a:chExt cx="2874911" cy="1471612"/>
                </a:xfrm>
                <a:solidFill>
                  <a:schemeClr val="accent4"/>
                </a:solidFill>
              </p:grpSpPr>
              <p:sp>
                <p:nvSpPr>
                  <p:cNvPr id="16" name="矩形 15"/>
                  <p:cNvSpPr/>
                  <p:nvPr/>
                </p:nvSpPr>
                <p:spPr>
                  <a:xfrm>
                    <a:off x="1000930" y="2714625"/>
                    <a:ext cx="2354618" cy="147161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7" name="矩形 16"/>
                  <p:cNvSpPr/>
                  <p:nvPr/>
                </p:nvSpPr>
                <p:spPr>
                  <a:xfrm rot="18900000">
                    <a:off x="2835254" y="2930137"/>
                    <a:ext cx="1040587" cy="104058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7" name="组 6"/>
                <p:cNvGrpSpPr/>
                <p:nvPr/>
              </p:nvGrpSpPr>
              <p:grpSpPr>
                <a:xfrm>
                  <a:off x="-512540" y="2714625"/>
                  <a:ext cx="4388381" cy="1471612"/>
                  <a:chOff x="-512540" y="2714625"/>
                  <a:chExt cx="4388381" cy="1471612"/>
                </a:xfrm>
              </p:grpSpPr>
              <p:sp>
                <p:nvSpPr>
                  <p:cNvPr id="4" name="矩形 3"/>
                  <p:cNvSpPr/>
                  <p:nvPr/>
                </p:nvSpPr>
                <p:spPr>
                  <a:xfrm>
                    <a:off x="-512540" y="2714625"/>
                    <a:ext cx="3868087" cy="1471612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5" name="矩形 4"/>
                  <p:cNvSpPr/>
                  <p:nvPr/>
                </p:nvSpPr>
                <p:spPr>
                  <a:xfrm rot="18900000">
                    <a:off x="2835254" y="2930137"/>
                    <a:ext cx="1040587" cy="1040587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sp>
              <p:nvSpPr>
                <p:cNvPr id="12" name="矩形 11"/>
                <p:cNvSpPr/>
                <p:nvPr/>
              </p:nvSpPr>
              <p:spPr>
                <a:xfrm rot="18900000">
                  <a:off x="2897795" y="2992678"/>
                  <a:ext cx="915504" cy="915504"/>
                </a:xfrm>
                <a:prstGeom prst="rect">
                  <a:avLst/>
                </a:prstGeom>
                <a:noFill/>
                <a:ln w="50800" cmpd="thinThick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0" name="矩形 9"/>
              <p:cNvSpPr/>
              <p:nvPr/>
            </p:nvSpPr>
            <p:spPr>
              <a:xfrm>
                <a:off x="3387197" y="2740059"/>
                <a:ext cx="5309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CN" sz="2400" b="1" dirty="0" smtClean="0">
                    <a:solidFill>
                      <a:srgbClr val="FFFFFF"/>
                    </a:solidFill>
                  </a:rPr>
                  <a:t>04</a:t>
                </a:r>
                <a:endParaRPr lang="zh-CN" altLang="en-US" dirty="0"/>
              </a:p>
            </p:txBody>
          </p:sp>
        </p:grpSp>
        <p:sp>
          <p:nvSpPr>
            <p:cNvPr id="92" name="矩形 91"/>
            <p:cNvSpPr/>
            <p:nvPr/>
          </p:nvSpPr>
          <p:spPr>
            <a:xfrm>
              <a:off x="9998126" y="2768347"/>
              <a:ext cx="523069" cy="3319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>
                <a:lnSpc>
                  <a:spcPct val="130000"/>
                </a:lnSpc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其它</a:t>
              </a:r>
              <a:endParaRPr lang="en-US" altLang="zh-CN" sz="14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5465633" y="2221733"/>
            <a:ext cx="3498496" cy="1140077"/>
            <a:chOff x="5768587" y="2422525"/>
            <a:chExt cx="3365500" cy="1096737"/>
          </a:xfrm>
        </p:grpSpPr>
        <p:grpSp>
          <p:nvGrpSpPr>
            <p:cNvPr id="62" name="组 61"/>
            <p:cNvGrpSpPr/>
            <p:nvPr/>
          </p:nvGrpSpPr>
          <p:grpSpPr>
            <a:xfrm>
              <a:off x="5768587" y="2422525"/>
              <a:ext cx="3365500" cy="1096737"/>
              <a:chOff x="769918" y="2422525"/>
              <a:chExt cx="3365500" cy="1096737"/>
            </a:xfrm>
          </p:grpSpPr>
          <p:grpSp>
            <p:nvGrpSpPr>
              <p:cNvPr id="63" name="组 62"/>
              <p:cNvGrpSpPr/>
              <p:nvPr/>
            </p:nvGrpSpPr>
            <p:grpSpPr>
              <a:xfrm>
                <a:off x="769918" y="2422525"/>
                <a:ext cx="3365500" cy="1096737"/>
                <a:chOff x="-512538" y="2714625"/>
                <a:chExt cx="4515861" cy="1471612"/>
              </a:xfrm>
            </p:grpSpPr>
            <p:grpSp>
              <p:nvGrpSpPr>
                <p:cNvPr id="65" name="组 64"/>
                <p:cNvGrpSpPr/>
                <p:nvPr/>
              </p:nvGrpSpPr>
              <p:grpSpPr>
                <a:xfrm>
                  <a:off x="1128412" y="2714625"/>
                  <a:ext cx="2874911" cy="1471612"/>
                  <a:chOff x="1000930" y="2714625"/>
                  <a:chExt cx="2874911" cy="1471612"/>
                </a:xfrm>
                <a:solidFill>
                  <a:schemeClr val="accent4"/>
                </a:solidFill>
              </p:grpSpPr>
              <p:sp>
                <p:nvSpPr>
                  <p:cNvPr id="70" name="矩形 69"/>
                  <p:cNvSpPr/>
                  <p:nvPr/>
                </p:nvSpPr>
                <p:spPr>
                  <a:xfrm>
                    <a:off x="1000930" y="2714625"/>
                    <a:ext cx="2354618" cy="147161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71" name="矩形 70"/>
                  <p:cNvSpPr/>
                  <p:nvPr/>
                </p:nvSpPr>
                <p:spPr>
                  <a:xfrm rot="18900000">
                    <a:off x="2835254" y="2930137"/>
                    <a:ext cx="1040587" cy="104058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66" name="组 65"/>
                <p:cNvGrpSpPr/>
                <p:nvPr/>
              </p:nvGrpSpPr>
              <p:grpSpPr>
                <a:xfrm>
                  <a:off x="-512538" y="2714625"/>
                  <a:ext cx="4388379" cy="1471612"/>
                  <a:chOff x="-512538" y="2714625"/>
                  <a:chExt cx="4388379" cy="1471612"/>
                </a:xfrm>
              </p:grpSpPr>
              <p:sp>
                <p:nvSpPr>
                  <p:cNvPr id="68" name="矩形 67"/>
                  <p:cNvSpPr/>
                  <p:nvPr/>
                </p:nvSpPr>
                <p:spPr>
                  <a:xfrm>
                    <a:off x="-512538" y="2714625"/>
                    <a:ext cx="3868087" cy="1471612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69" name="矩形 68"/>
                  <p:cNvSpPr/>
                  <p:nvPr/>
                </p:nvSpPr>
                <p:spPr>
                  <a:xfrm rot="18900000">
                    <a:off x="2835254" y="2930137"/>
                    <a:ext cx="1040587" cy="1040587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sp>
              <p:nvSpPr>
                <p:cNvPr id="67" name="矩形 66"/>
                <p:cNvSpPr/>
                <p:nvPr/>
              </p:nvSpPr>
              <p:spPr>
                <a:xfrm rot="18900000">
                  <a:off x="2897795" y="2992678"/>
                  <a:ext cx="915504" cy="915504"/>
                </a:xfrm>
                <a:prstGeom prst="rect">
                  <a:avLst/>
                </a:prstGeom>
                <a:noFill/>
                <a:ln w="50800" cmpd="thinThick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64" name="矩形 63"/>
              <p:cNvSpPr/>
              <p:nvPr/>
            </p:nvSpPr>
            <p:spPr>
              <a:xfrm>
                <a:off x="3387197" y="2740059"/>
                <a:ext cx="5309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CN" sz="2400" b="1" dirty="0" smtClean="0">
                    <a:solidFill>
                      <a:srgbClr val="FFFFFF"/>
                    </a:solidFill>
                  </a:rPr>
                  <a:t>03</a:t>
                </a:r>
                <a:endParaRPr lang="zh-CN" altLang="en-US" dirty="0"/>
              </a:p>
            </p:txBody>
          </p:sp>
        </p:grpSp>
        <p:sp>
          <p:nvSpPr>
            <p:cNvPr id="93" name="矩形 92"/>
            <p:cNvSpPr/>
            <p:nvPr/>
          </p:nvSpPr>
          <p:spPr>
            <a:xfrm>
              <a:off x="7560441" y="2768347"/>
              <a:ext cx="523069" cy="3319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>
                <a:lnSpc>
                  <a:spcPct val="130000"/>
                </a:lnSpc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实验</a:t>
              </a:r>
              <a:endParaRPr lang="en-US" altLang="zh-CN" sz="14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2938743" y="2221730"/>
            <a:ext cx="3498496" cy="1140077"/>
            <a:chOff x="3337757" y="2422522"/>
            <a:chExt cx="3365500" cy="1096737"/>
          </a:xfrm>
        </p:grpSpPr>
        <p:grpSp>
          <p:nvGrpSpPr>
            <p:cNvPr id="72" name="组 71"/>
            <p:cNvGrpSpPr/>
            <p:nvPr/>
          </p:nvGrpSpPr>
          <p:grpSpPr>
            <a:xfrm>
              <a:off x="3337757" y="2422522"/>
              <a:ext cx="3365500" cy="1096737"/>
              <a:chOff x="769918" y="2422525"/>
              <a:chExt cx="3365500" cy="1096737"/>
            </a:xfrm>
          </p:grpSpPr>
          <p:grpSp>
            <p:nvGrpSpPr>
              <p:cNvPr id="73" name="组 72"/>
              <p:cNvGrpSpPr/>
              <p:nvPr/>
            </p:nvGrpSpPr>
            <p:grpSpPr>
              <a:xfrm>
                <a:off x="769918" y="2422525"/>
                <a:ext cx="3365500" cy="1096737"/>
                <a:chOff x="-512538" y="2714625"/>
                <a:chExt cx="4515861" cy="1471612"/>
              </a:xfrm>
            </p:grpSpPr>
            <p:grpSp>
              <p:nvGrpSpPr>
                <p:cNvPr id="75" name="组 74"/>
                <p:cNvGrpSpPr/>
                <p:nvPr/>
              </p:nvGrpSpPr>
              <p:grpSpPr>
                <a:xfrm>
                  <a:off x="1128412" y="2714625"/>
                  <a:ext cx="2874911" cy="1471612"/>
                  <a:chOff x="1000930" y="2714625"/>
                  <a:chExt cx="2874911" cy="1471612"/>
                </a:xfrm>
                <a:solidFill>
                  <a:schemeClr val="accent4"/>
                </a:solidFill>
              </p:grpSpPr>
              <p:sp>
                <p:nvSpPr>
                  <p:cNvPr id="80" name="矩形 79"/>
                  <p:cNvSpPr/>
                  <p:nvPr/>
                </p:nvSpPr>
                <p:spPr>
                  <a:xfrm>
                    <a:off x="1000930" y="2714625"/>
                    <a:ext cx="2354618" cy="147161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1" name="矩形 80"/>
                  <p:cNvSpPr/>
                  <p:nvPr/>
                </p:nvSpPr>
                <p:spPr>
                  <a:xfrm rot="18900000">
                    <a:off x="2835254" y="2930137"/>
                    <a:ext cx="1040587" cy="104058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76" name="组 75"/>
                <p:cNvGrpSpPr/>
                <p:nvPr/>
              </p:nvGrpSpPr>
              <p:grpSpPr>
                <a:xfrm>
                  <a:off x="-512538" y="2714625"/>
                  <a:ext cx="4388379" cy="1471612"/>
                  <a:chOff x="-512538" y="2714625"/>
                  <a:chExt cx="4388379" cy="1471612"/>
                </a:xfrm>
              </p:grpSpPr>
              <p:sp>
                <p:nvSpPr>
                  <p:cNvPr id="78" name="矩形 77"/>
                  <p:cNvSpPr/>
                  <p:nvPr/>
                </p:nvSpPr>
                <p:spPr>
                  <a:xfrm>
                    <a:off x="-512538" y="2714625"/>
                    <a:ext cx="3868087" cy="1471612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79" name="矩形 78"/>
                  <p:cNvSpPr/>
                  <p:nvPr/>
                </p:nvSpPr>
                <p:spPr>
                  <a:xfrm rot="18900000">
                    <a:off x="2835254" y="2930137"/>
                    <a:ext cx="1040587" cy="1040587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sp>
              <p:nvSpPr>
                <p:cNvPr id="77" name="矩形 76"/>
                <p:cNvSpPr/>
                <p:nvPr/>
              </p:nvSpPr>
              <p:spPr>
                <a:xfrm rot="18900000">
                  <a:off x="2897795" y="2992678"/>
                  <a:ext cx="915504" cy="915504"/>
                </a:xfrm>
                <a:prstGeom prst="rect">
                  <a:avLst/>
                </a:prstGeom>
                <a:noFill/>
                <a:ln w="50800" cmpd="thinThick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74" name="矩形 73"/>
              <p:cNvSpPr/>
              <p:nvPr/>
            </p:nvSpPr>
            <p:spPr>
              <a:xfrm>
                <a:off x="3387197" y="2740059"/>
                <a:ext cx="5309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CN" sz="2400" b="1" dirty="0" smtClean="0">
                    <a:solidFill>
                      <a:srgbClr val="FFFFFF"/>
                    </a:solidFill>
                  </a:rPr>
                  <a:t>02</a:t>
                </a:r>
                <a:endParaRPr lang="zh-CN" altLang="en-US" dirty="0"/>
              </a:p>
            </p:txBody>
          </p:sp>
        </p:grpSp>
        <p:sp>
          <p:nvSpPr>
            <p:cNvPr id="95" name="矩形 94"/>
            <p:cNvSpPr/>
            <p:nvPr/>
          </p:nvSpPr>
          <p:spPr>
            <a:xfrm>
              <a:off x="5132733" y="2768347"/>
              <a:ext cx="523069" cy="3319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>
                <a:lnSpc>
                  <a:spcPct val="130000"/>
                </a:lnSpc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想法</a:t>
              </a:r>
              <a:endParaRPr lang="en-US" altLang="zh-CN" sz="14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60" name="组 59"/>
          <p:cNvGrpSpPr/>
          <p:nvPr/>
        </p:nvGrpSpPr>
        <p:grpSpPr>
          <a:xfrm>
            <a:off x="980379" y="2230148"/>
            <a:ext cx="2929970" cy="1140077"/>
            <a:chOff x="1453841" y="2406186"/>
            <a:chExt cx="2818586" cy="1096737"/>
          </a:xfrm>
        </p:grpSpPr>
        <p:grpSp>
          <p:nvGrpSpPr>
            <p:cNvPr id="82" name="组 81"/>
            <p:cNvGrpSpPr/>
            <p:nvPr/>
          </p:nvGrpSpPr>
          <p:grpSpPr>
            <a:xfrm>
              <a:off x="1453841" y="2406186"/>
              <a:ext cx="2818586" cy="1096737"/>
              <a:chOff x="1316832" y="2422525"/>
              <a:chExt cx="2818586" cy="1096737"/>
            </a:xfrm>
          </p:grpSpPr>
          <p:grpSp>
            <p:nvGrpSpPr>
              <p:cNvPr id="83" name="组 82"/>
              <p:cNvGrpSpPr/>
              <p:nvPr/>
            </p:nvGrpSpPr>
            <p:grpSpPr>
              <a:xfrm>
                <a:off x="1316832" y="2422525"/>
                <a:ext cx="2818586" cy="1096737"/>
                <a:chOff x="221317" y="2714625"/>
                <a:chExt cx="3782006" cy="1471612"/>
              </a:xfrm>
            </p:grpSpPr>
            <p:grpSp>
              <p:nvGrpSpPr>
                <p:cNvPr id="85" name="组 84"/>
                <p:cNvGrpSpPr/>
                <p:nvPr/>
              </p:nvGrpSpPr>
              <p:grpSpPr>
                <a:xfrm>
                  <a:off x="1128412" y="2714625"/>
                  <a:ext cx="2874911" cy="1471612"/>
                  <a:chOff x="1000930" y="2714625"/>
                  <a:chExt cx="2874911" cy="1471612"/>
                </a:xfrm>
                <a:solidFill>
                  <a:schemeClr val="accent4"/>
                </a:solidFill>
              </p:grpSpPr>
              <p:sp>
                <p:nvSpPr>
                  <p:cNvPr id="90" name="矩形 89"/>
                  <p:cNvSpPr/>
                  <p:nvPr/>
                </p:nvSpPr>
                <p:spPr>
                  <a:xfrm>
                    <a:off x="1000930" y="2714625"/>
                    <a:ext cx="2354618" cy="147161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91" name="矩形 90"/>
                  <p:cNvSpPr/>
                  <p:nvPr/>
                </p:nvSpPr>
                <p:spPr>
                  <a:xfrm rot="18900000">
                    <a:off x="2835254" y="2930137"/>
                    <a:ext cx="1040587" cy="104058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86" name="组 85"/>
                <p:cNvGrpSpPr/>
                <p:nvPr/>
              </p:nvGrpSpPr>
              <p:grpSpPr>
                <a:xfrm>
                  <a:off x="221317" y="2714625"/>
                  <a:ext cx="3654524" cy="1471612"/>
                  <a:chOff x="221317" y="2714625"/>
                  <a:chExt cx="3654524" cy="1471612"/>
                </a:xfrm>
              </p:grpSpPr>
              <p:sp>
                <p:nvSpPr>
                  <p:cNvPr id="88" name="矩形 87"/>
                  <p:cNvSpPr/>
                  <p:nvPr/>
                </p:nvSpPr>
                <p:spPr>
                  <a:xfrm>
                    <a:off x="221317" y="2714625"/>
                    <a:ext cx="3134232" cy="147161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9" name="矩形 88"/>
                  <p:cNvSpPr/>
                  <p:nvPr/>
                </p:nvSpPr>
                <p:spPr>
                  <a:xfrm rot="18900000">
                    <a:off x="2835254" y="2930137"/>
                    <a:ext cx="1040587" cy="104058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sp>
              <p:nvSpPr>
                <p:cNvPr id="87" name="矩形 86"/>
                <p:cNvSpPr/>
                <p:nvPr/>
              </p:nvSpPr>
              <p:spPr>
                <a:xfrm rot="18900000">
                  <a:off x="2897795" y="2992678"/>
                  <a:ext cx="915504" cy="915504"/>
                </a:xfrm>
                <a:prstGeom prst="rect">
                  <a:avLst/>
                </a:prstGeom>
                <a:noFill/>
                <a:ln w="50800" cmpd="thinThick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84" name="矩形 83"/>
              <p:cNvSpPr/>
              <p:nvPr/>
            </p:nvSpPr>
            <p:spPr>
              <a:xfrm>
                <a:off x="3387197" y="2740059"/>
                <a:ext cx="5309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CN" sz="2400" b="1" dirty="0" smtClean="0">
                    <a:solidFill>
                      <a:srgbClr val="FFFFFF"/>
                    </a:solidFill>
                  </a:rPr>
                  <a:t>01</a:t>
                </a:r>
                <a:endParaRPr lang="zh-CN" altLang="en-US" dirty="0"/>
              </a:p>
            </p:txBody>
          </p:sp>
        </p:grpSp>
        <p:sp>
          <p:nvSpPr>
            <p:cNvPr id="96" name="矩形 95"/>
            <p:cNvSpPr/>
            <p:nvPr/>
          </p:nvSpPr>
          <p:spPr>
            <a:xfrm>
              <a:off x="2592951" y="2768347"/>
              <a:ext cx="523069" cy="3319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>
                <a:lnSpc>
                  <a:spcPct val="13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论文</a:t>
              </a:r>
              <a:endParaRPr lang="en-US" altLang="zh-CN" sz="14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103" name="矩形 102"/>
          <p:cNvSpPr/>
          <p:nvPr/>
        </p:nvSpPr>
        <p:spPr>
          <a:xfrm>
            <a:off x="980379" y="3678177"/>
            <a:ext cx="2549096" cy="10525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1600" b="1" dirty="0" smtClean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lang="zh-CN" altLang="en-US" sz="1600" b="1" dirty="0" smtClean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、知识表示</a:t>
            </a:r>
            <a:r>
              <a:rPr lang="en-US" altLang="zh-CN" sz="1600" b="1" dirty="0" smtClean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16-17</a:t>
            </a:r>
            <a:r>
              <a:rPr lang="zh-CN" altLang="en-US" sz="1600" b="1" dirty="0" smtClean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年论文</a:t>
            </a:r>
            <a:endParaRPr lang="en-US" altLang="zh-CN" sz="1600" b="1" dirty="0" smtClean="0">
              <a:solidFill>
                <a:schemeClr val="accent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lvl="0">
              <a:lnSpc>
                <a:spcPct val="130000"/>
              </a:lnSpc>
            </a:pPr>
            <a:r>
              <a:rPr lang="en-US" altLang="zh-CN" sz="1600" b="1" dirty="0" smtClean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lang="zh-CN" altLang="en-US" sz="1600" b="1" dirty="0" smtClean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、阅读理解</a:t>
            </a:r>
            <a:endParaRPr lang="en-US" altLang="zh-CN" sz="1600" b="1" dirty="0" smtClean="0">
              <a:solidFill>
                <a:schemeClr val="accent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lvl="0">
              <a:lnSpc>
                <a:spcPct val="130000"/>
              </a:lnSpc>
            </a:pPr>
            <a:endParaRPr lang="en-US" altLang="zh-CN" sz="1600" b="1" dirty="0">
              <a:solidFill>
                <a:schemeClr val="accent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3408508" y="3666577"/>
            <a:ext cx="2773516" cy="7325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1600" b="1" dirty="0" smtClean="0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lang="zh-CN" altLang="en-US" sz="1600" b="1" dirty="0" smtClean="0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rPr>
              <a:t>、联合实体描述的知识表示</a:t>
            </a:r>
            <a:endParaRPr lang="en-US" altLang="zh-CN" sz="1600" b="1" dirty="0" smtClean="0">
              <a:solidFill>
                <a:schemeClr val="accent2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lvl="0">
              <a:lnSpc>
                <a:spcPct val="130000"/>
              </a:lnSpc>
            </a:pPr>
            <a:r>
              <a:rPr lang="en-US" altLang="zh-CN" sz="1600" b="1" dirty="0" smtClean="0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lang="zh-CN" altLang="en-US" sz="1600" b="1" dirty="0" smtClean="0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lang="en-US" altLang="zh-CN" sz="1600" b="1" dirty="0" err="1" smtClean="0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rPr>
              <a:t>cnn+a</a:t>
            </a:r>
            <a:r>
              <a:rPr lang="en-US" altLang="zh-CN" sz="1600" b="1" dirty="0" smtClean="0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lang="zh-CN" altLang="en-US" sz="1600" b="1" dirty="0" smtClean="0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rPr>
              <a:t>实体类型</a:t>
            </a:r>
            <a:endParaRPr lang="en-US" altLang="zh-CN" sz="1600" b="1" dirty="0" smtClean="0">
              <a:solidFill>
                <a:schemeClr val="accent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6034161" y="3678177"/>
            <a:ext cx="1659878" cy="7325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1600" b="1" dirty="0" smtClean="0">
                <a:solidFill>
                  <a:schemeClr val="accent3"/>
                </a:solidFill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lang="zh-CN" altLang="en-US" sz="1600" b="1" dirty="0" smtClean="0">
                <a:solidFill>
                  <a:schemeClr val="accent3"/>
                </a:solidFill>
                <a:latin typeface="Microsoft YaHei" charset="0"/>
                <a:ea typeface="Microsoft YaHei" charset="0"/>
                <a:cs typeface="Microsoft YaHei" charset="0"/>
              </a:rPr>
              <a:t>、梳理公式</a:t>
            </a:r>
            <a:endParaRPr lang="en-US" altLang="zh-CN" sz="1600" b="1" dirty="0" smtClean="0">
              <a:solidFill>
                <a:schemeClr val="accent3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lvl="0">
              <a:lnSpc>
                <a:spcPct val="130000"/>
              </a:lnSpc>
            </a:pPr>
            <a:r>
              <a:rPr lang="en-US" altLang="zh-CN" sz="1600" b="1" dirty="0" smtClean="0">
                <a:solidFill>
                  <a:schemeClr val="accent3"/>
                </a:solidFill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lang="zh-CN" altLang="en-US" sz="1600" b="1" dirty="0" smtClean="0">
                <a:solidFill>
                  <a:schemeClr val="accent3"/>
                </a:solidFill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lang="en-US" altLang="zh-CN" sz="1600" b="1" dirty="0" err="1" smtClean="0">
                <a:solidFill>
                  <a:schemeClr val="accent3"/>
                </a:solidFill>
                <a:latin typeface="Microsoft YaHei" charset="0"/>
                <a:ea typeface="Microsoft YaHei" charset="0"/>
                <a:cs typeface="Microsoft YaHei" charset="0"/>
              </a:rPr>
              <a:t>Tensorflow</a:t>
            </a:r>
            <a:endParaRPr lang="en-US" altLang="zh-CN" sz="1600" b="1" dirty="0">
              <a:solidFill>
                <a:schemeClr val="accent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8787688" y="3654792"/>
            <a:ext cx="3273653" cy="10525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1600" b="1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lang="zh-CN" altLang="en-US" sz="1600" b="1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、小米音箱合作</a:t>
            </a:r>
            <a:r>
              <a:rPr lang="en-US" altLang="zh-CN" sz="1600" b="1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-</a:t>
            </a:r>
            <a:r>
              <a:rPr lang="zh-CN" altLang="en-US" sz="1600" b="1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聊天容入情感</a:t>
            </a:r>
            <a:endParaRPr lang="en-US" altLang="zh-CN" sz="1600" b="1" dirty="0" smtClean="0">
              <a:solidFill>
                <a:schemeClr val="accent4">
                  <a:lumMod val="75000"/>
                  <a:lumOff val="2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lvl="0">
              <a:lnSpc>
                <a:spcPct val="130000"/>
              </a:lnSpc>
            </a:pPr>
            <a:r>
              <a:rPr lang="en-US" altLang="zh-CN" sz="1600" b="1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lang="zh-CN" altLang="en-US" sz="1600" b="1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、基金</a:t>
            </a:r>
            <a:r>
              <a:rPr lang="en-US" altLang="zh-CN" sz="1600" b="1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-</a:t>
            </a:r>
            <a:r>
              <a:rPr lang="zh-CN" altLang="en-US" sz="1600" b="1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融合多源信息的知识表示</a:t>
            </a:r>
            <a:endParaRPr lang="en-US" altLang="zh-CN" sz="1600" b="1" dirty="0" smtClean="0">
              <a:solidFill>
                <a:schemeClr val="accent4">
                  <a:lumMod val="75000"/>
                  <a:lumOff val="2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lvl="0">
              <a:lnSpc>
                <a:spcPct val="130000"/>
              </a:lnSpc>
            </a:pPr>
            <a:r>
              <a:rPr lang="en-US" altLang="zh-CN" sz="1600" b="1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3</a:t>
            </a:r>
            <a:r>
              <a:rPr lang="zh-CN" altLang="en-US" sz="1600" b="1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、协助弘毅同学完成创业申请</a:t>
            </a:r>
            <a:endParaRPr lang="en-US" altLang="zh-CN" sz="1600" b="1" dirty="0">
              <a:solidFill>
                <a:schemeClr val="accent4">
                  <a:lumMod val="75000"/>
                  <a:lumOff val="2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38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3853755" y="2137583"/>
            <a:ext cx="4484394" cy="1038313"/>
            <a:chOff x="3880105" y="1328691"/>
            <a:chExt cx="4484394" cy="1038313"/>
          </a:xfrm>
        </p:grpSpPr>
        <p:sp>
          <p:nvSpPr>
            <p:cNvPr id="3" name="矩形 2"/>
            <p:cNvSpPr/>
            <p:nvPr/>
          </p:nvSpPr>
          <p:spPr>
            <a:xfrm>
              <a:off x="3957557" y="1328692"/>
              <a:ext cx="4329586" cy="103831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880105" y="1328691"/>
              <a:ext cx="4484394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6000" b="1" dirty="0" smtClean="0">
                  <a:solidFill>
                    <a:schemeClr val="bg1"/>
                  </a:solidFill>
                </a:rPr>
                <a:t>PART</a:t>
              </a:r>
              <a:r>
                <a:rPr kumimoji="1" lang="zh-CN" altLang="en-US" sz="6000" b="1" dirty="0" smtClean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6000" b="1" dirty="0" smtClean="0">
                  <a:solidFill>
                    <a:schemeClr val="bg1"/>
                  </a:solidFill>
                </a:rPr>
                <a:t>TWO</a:t>
              </a:r>
              <a:endParaRPr kumimoji="1" lang="zh-CN" altLang="en-US" sz="6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3931207" y="3340019"/>
            <a:ext cx="432958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8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新年计划</a:t>
            </a:r>
            <a:endParaRPr kumimoji="1" lang="zh-CN" altLang="en-US" sz="80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7" name="组 6"/>
          <p:cNvGrpSpPr/>
          <p:nvPr/>
        </p:nvGrpSpPr>
        <p:grpSpPr>
          <a:xfrm rot="1718587">
            <a:off x="3286641" y="1438409"/>
            <a:ext cx="1024513" cy="1398348"/>
            <a:chOff x="3087349" y="2414413"/>
            <a:chExt cx="1024513" cy="1398348"/>
          </a:xfrm>
        </p:grpSpPr>
        <p:sp>
          <p:nvSpPr>
            <p:cNvPr id="8" name="椭圆 7"/>
            <p:cNvSpPr/>
            <p:nvPr/>
          </p:nvSpPr>
          <p:spPr>
            <a:xfrm>
              <a:off x="3758271" y="2705683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439319" y="2414413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498535" y="3661908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62702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PART TWO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新年计划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5156200"/>
            <a:ext cx="12192000" cy="1701800"/>
          </a:xfrm>
          <a:prstGeom prst="rect">
            <a:avLst/>
          </a:prstGeom>
          <a:solidFill>
            <a:schemeClr val="accent4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247725" y="4997821"/>
            <a:ext cx="336550" cy="33655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连接符 10"/>
          <p:cNvCxnSpPr/>
          <p:nvPr/>
        </p:nvCxnSpPr>
        <p:spPr>
          <a:xfrm flipV="1">
            <a:off x="3416000" y="2661475"/>
            <a:ext cx="0" cy="2336346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 17"/>
          <p:cNvGrpSpPr/>
          <p:nvPr/>
        </p:nvGrpSpPr>
        <p:grpSpPr>
          <a:xfrm>
            <a:off x="2224550" y="1529685"/>
            <a:ext cx="2382900" cy="1233944"/>
            <a:chOff x="348425" y="1519789"/>
            <a:chExt cx="2382900" cy="1233944"/>
          </a:xfrm>
        </p:grpSpPr>
        <p:sp>
          <p:nvSpPr>
            <p:cNvPr id="14" name="圆角矩形 13"/>
            <p:cNvSpPr/>
            <p:nvPr/>
          </p:nvSpPr>
          <p:spPr>
            <a:xfrm>
              <a:off x="348425" y="1519789"/>
              <a:ext cx="2382900" cy="1233944"/>
            </a:xfrm>
            <a:prstGeom prst="roundRect">
              <a:avLst>
                <a:gd name="adj" fmla="val 505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34" name="组 33"/>
            <p:cNvGrpSpPr/>
            <p:nvPr/>
          </p:nvGrpSpPr>
          <p:grpSpPr>
            <a:xfrm>
              <a:off x="443428" y="1645553"/>
              <a:ext cx="2192894" cy="592443"/>
              <a:chOff x="1314237" y="2437855"/>
              <a:chExt cx="2192894" cy="592443"/>
            </a:xfrm>
          </p:grpSpPr>
          <p:sp>
            <p:nvSpPr>
              <p:cNvPr id="35" name="文本框 34"/>
              <p:cNvSpPr txBox="1"/>
              <p:nvPr/>
            </p:nvSpPr>
            <p:spPr>
              <a:xfrm>
                <a:off x="1314237" y="2757403"/>
                <a:ext cx="2192894" cy="272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000" dirty="0" smtClean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3</a:t>
                </a:r>
                <a:r>
                  <a:rPr lang="zh-CN" altLang="en-US" sz="1000" dirty="0" smtClean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月底写完</a:t>
                </a:r>
                <a:endParaRPr lang="zh-CN" altLang="en-US" sz="10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2087519" y="2437855"/>
                <a:ext cx="646332" cy="308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lnSpc>
                    <a:spcPct val="130000"/>
                  </a:lnSpc>
                </a:pPr>
                <a:r>
                  <a:rPr lang="zh-CN" altLang="en-US" sz="1200" b="1" dirty="0" smtClean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写实验</a:t>
                </a:r>
                <a:endParaRPr lang="en-US" altLang="zh-CN" sz="12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sp>
        <p:nvSpPr>
          <p:cNvPr id="37" name="椭圆 36"/>
          <p:cNvSpPr/>
          <p:nvPr/>
        </p:nvSpPr>
        <p:spPr>
          <a:xfrm>
            <a:off x="3313846" y="2661475"/>
            <a:ext cx="204308" cy="2043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3010282" y="5432184"/>
            <a:ext cx="811441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2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3.1-3.31</a:t>
            </a:r>
            <a:endParaRPr lang="en-US" altLang="zh-CN" sz="12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9363396" y="4997822"/>
            <a:ext cx="336550" cy="336550"/>
          </a:xfrm>
          <a:prstGeom prst="ellipse">
            <a:avLst/>
          </a:prstGeom>
          <a:solidFill>
            <a:schemeClr val="accent4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0" name="直线连接符 49"/>
          <p:cNvCxnSpPr>
            <a:stCxn id="49" idx="0"/>
          </p:cNvCxnSpPr>
          <p:nvPr/>
        </p:nvCxnSpPr>
        <p:spPr>
          <a:xfrm flipV="1">
            <a:off x="9531671" y="4143482"/>
            <a:ext cx="0" cy="854340"/>
          </a:xfrm>
          <a:prstGeom prst="line">
            <a:avLst/>
          </a:prstGeom>
          <a:ln w="12700">
            <a:solidFill>
              <a:schemeClr val="accent4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 50"/>
          <p:cNvGrpSpPr/>
          <p:nvPr/>
        </p:nvGrpSpPr>
        <p:grpSpPr>
          <a:xfrm>
            <a:off x="8340221" y="3011692"/>
            <a:ext cx="2943278" cy="1233944"/>
            <a:chOff x="348425" y="1519789"/>
            <a:chExt cx="2943278" cy="1233944"/>
          </a:xfrm>
        </p:grpSpPr>
        <p:sp>
          <p:nvSpPr>
            <p:cNvPr id="53" name="圆角矩形 52"/>
            <p:cNvSpPr/>
            <p:nvPr/>
          </p:nvSpPr>
          <p:spPr>
            <a:xfrm>
              <a:off x="348425" y="1519789"/>
              <a:ext cx="2382900" cy="1233944"/>
            </a:xfrm>
            <a:prstGeom prst="roundRect">
              <a:avLst>
                <a:gd name="adj" fmla="val 5050"/>
              </a:avLst>
            </a:prstGeom>
            <a:solidFill>
              <a:schemeClr val="accent4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54" name="组 53"/>
            <p:cNvGrpSpPr/>
            <p:nvPr/>
          </p:nvGrpSpPr>
          <p:grpSpPr>
            <a:xfrm>
              <a:off x="1098809" y="1645553"/>
              <a:ext cx="2192894" cy="938691"/>
              <a:chOff x="1969618" y="2437855"/>
              <a:chExt cx="2192894" cy="938691"/>
            </a:xfrm>
          </p:grpSpPr>
          <p:sp>
            <p:nvSpPr>
              <p:cNvPr id="55" name="文本框 54"/>
              <p:cNvSpPr txBox="1"/>
              <p:nvPr/>
            </p:nvSpPr>
            <p:spPr>
              <a:xfrm>
                <a:off x="1969618" y="2684049"/>
                <a:ext cx="2192894" cy="692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000" dirty="0" smtClean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1</a:t>
                </a:r>
                <a:r>
                  <a:rPr lang="zh-CN" altLang="en-US" sz="1000" dirty="0" smtClean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、做</a:t>
                </a:r>
                <a:r>
                  <a:rPr lang="zh-CN" altLang="en-US" sz="1000" dirty="0" smtClean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题、看书</a:t>
                </a:r>
                <a:endParaRPr lang="en-US" altLang="zh-CN" sz="10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1000" dirty="0" smtClean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2</a:t>
                </a:r>
                <a:r>
                  <a:rPr lang="zh-CN" altLang="en-US" sz="1000" dirty="0" smtClean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、</a:t>
                </a:r>
                <a:r>
                  <a:rPr lang="zh-CN" altLang="en-US" sz="1000" dirty="0" smtClean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代码实践</a:t>
                </a:r>
                <a:endParaRPr lang="en-US" altLang="zh-CN" sz="10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1000" dirty="0" smtClean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3</a:t>
                </a:r>
                <a:r>
                  <a:rPr lang="zh-CN" altLang="en-US" sz="1000" dirty="0" smtClean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、项目总结</a:t>
                </a:r>
                <a:endParaRPr lang="en-US" altLang="zh-CN" sz="10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2087520" y="2437855"/>
                <a:ext cx="646331" cy="308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lnSpc>
                    <a:spcPct val="130000"/>
                  </a:lnSpc>
                </a:pPr>
                <a:r>
                  <a:rPr lang="zh-CN" altLang="en-US" sz="1200" b="1" dirty="0" smtClean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找</a:t>
                </a:r>
                <a:r>
                  <a:rPr lang="zh-CN" altLang="en-US" sz="1200" b="1" dirty="0" smtClean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工作</a:t>
                </a:r>
                <a:endParaRPr lang="en-US" altLang="zh-CN" sz="12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sp>
        <p:nvSpPr>
          <p:cNvPr id="58" name="椭圆 57"/>
          <p:cNvSpPr/>
          <p:nvPr/>
        </p:nvSpPr>
        <p:spPr>
          <a:xfrm>
            <a:off x="9429517" y="4143482"/>
            <a:ext cx="204308" cy="204308"/>
          </a:xfrm>
          <a:prstGeom prst="ellipse">
            <a:avLst/>
          </a:prstGeom>
          <a:solidFill>
            <a:schemeClr val="accent4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9049009" y="5432184"/>
            <a:ext cx="965329" cy="308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2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3.1-6.30</a:t>
            </a:r>
            <a:r>
              <a:rPr lang="zh-CN" altLang="en-US" sz="12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月</a:t>
            </a:r>
            <a:endParaRPr lang="en-US" altLang="zh-CN" sz="12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7324839" y="4997821"/>
            <a:ext cx="336550" cy="33655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5" name="直线连接符 64"/>
          <p:cNvCxnSpPr/>
          <p:nvPr/>
        </p:nvCxnSpPr>
        <p:spPr>
          <a:xfrm flipV="1">
            <a:off x="7493114" y="2661475"/>
            <a:ext cx="0" cy="2336346"/>
          </a:xfrm>
          <a:prstGeom prst="line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组 79"/>
          <p:cNvGrpSpPr/>
          <p:nvPr/>
        </p:nvGrpSpPr>
        <p:grpSpPr>
          <a:xfrm>
            <a:off x="6301664" y="1529685"/>
            <a:ext cx="2382900" cy="1233944"/>
            <a:chOff x="348425" y="1519789"/>
            <a:chExt cx="2382900" cy="1233944"/>
          </a:xfrm>
        </p:grpSpPr>
        <p:sp>
          <p:nvSpPr>
            <p:cNvPr id="83" name="圆角矩形 82"/>
            <p:cNvSpPr/>
            <p:nvPr/>
          </p:nvSpPr>
          <p:spPr>
            <a:xfrm>
              <a:off x="348425" y="1519789"/>
              <a:ext cx="2382900" cy="1233944"/>
            </a:xfrm>
            <a:prstGeom prst="roundRect">
              <a:avLst>
                <a:gd name="adj" fmla="val 505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84" name="组 83"/>
            <p:cNvGrpSpPr/>
            <p:nvPr/>
          </p:nvGrpSpPr>
          <p:grpSpPr>
            <a:xfrm>
              <a:off x="443428" y="1645553"/>
              <a:ext cx="2192894" cy="811991"/>
              <a:chOff x="1314237" y="2437855"/>
              <a:chExt cx="2192894" cy="811991"/>
            </a:xfrm>
          </p:grpSpPr>
          <p:sp>
            <p:nvSpPr>
              <p:cNvPr id="85" name="文本框 84"/>
              <p:cNvSpPr txBox="1"/>
              <p:nvPr/>
            </p:nvSpPr>
            <p:spPr>
              <a:xfrm>
                <a:off x="1314237" y="2757403"/>
                <a:ext cx="2192894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000" dirty="0" smtClean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5</a:t>
                </a:r>
                <a:r>
                  <a:rPr lang="zh-CN" altLang="en-US" sz="1000" dirty="0" smtClean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月底出初稿</a:t>
                </a:r>
                <a:endParaRPr lang="zh-CN" altLang="en-US" sz="10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  <a:p>
                <a:pPr algn="ctr">
                  <a:lnSpc>
                    <a:spcPct val="130000"/>
                  </a:lnSpc>
                </a:pPr>
                <a:endParaRPr lang="zh-CN" altLang="en-US" sz="10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2087519" y="2437855"/>
                <a:ext cx="646331" cy="308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lnSpc>
                    <a:spcPct val="130000"/>
                  </a:lnSpc>
                </a:pPr>
                <a:r>
                  <a:rPr lang="zh-CN" altLang="en-US" sz="1200" b="1" dirty="0" smtClean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写文章</a:t>
                </a:r>
                <a:endParaRPr lang="en-US" altLang="zh-CN" sz="12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sp>
        <p:nvSpPr>
          <p:cNvPr id="81" name="椭圆 80"/>
          <p:cNvSpPr/>
          <p:nvPr/>
        </p:nvSpPr>
        <p:spPr>
          <a:xfrm>
            <a:off x="7390960" y="2661475"/>
            <a:ext cx="204308" cy="20430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7010450" y="5432184"/>
            <a:ext cx="965329" cy="308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2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4.1-5.31</a:t>
            </a:r>
            <a:r>
              <a:rPr lang="zh-CN" altLang="en-US" sz="12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月</a:t>
            </a:r>
          </a:p>
        </p:txBody>
      </p:sp>
      <p:sp>
        <p:nvSpPr>
          <p:cNvPr id="88" name="椭圆 87"/>
          <p:cNvSpPr/>
          <p:nvPr/>
        </p:nvSpPr>
        <p:spPr>
          <a:xfrm>
            <a:off x="5286282" y="4997822"/>
            <a:ext cx="336550" cy="3365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9" name="直线连接符 88"/>
          <p:cNvCxnSpPr/>
          <p:nvPr/>
        </p:nvCxnSpPr>
        <p:spPr>
          <a:xfrm flipV="1">
            <a:off x="5454557" y="4143482"/>
            <a:ext cx="0" cy="854340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组 89"/>
          <p:cNvGrpSpPr/>
          <p:nvPr/>
        </p:nvGrpSpPr>
        <p:grpSpPr>
          <a:xfrm>
            <a:off x="4263107" y="3011692"/>
            <a:ext cx="2382900" cy="1233944"/>
            <a:chOff x="348425" y="1519789"/>
            <a:chExt cx="2382900" cy="1233944"/>
          </a:xfrm>
        </p:grpSpPr>
        <p:sp>
          <p:nvSpPr>
            <p:cNvPr id="93" name="圆角矩形 92"/>
            <p:cNvSpPr/>
            <p:nvPr/>
          </p:nvSpPr>
          <p:spPr>
            <a:xfrm>
              <a:off x="348425" y="1519789"/>
              <a:ext cx="2382900" cy="1233944"/>
            </a:xfrm>
            <a:prstGeom prst="roundRect">
              <a:avLst>
                <a:gd name="adj" fmla="val 505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94" name="组 93"/>
            <p:cNvGrpSpPr/>
            <p:nvPr/>
          </p:nvGrpSpPr>
          <p:grpSpPr>
            <a:xfrm>
              <a:off x="443428" y="1645553"/>
              <a:ext cx="2192894" cy="592443"/>
              <a:chOff x="1314237" y="2437855"/>
              <a:chExt cx="2192894" cy="592443"/>
            </a:xfrm>
          </p:grpSpPr>
          <p:sp>
            <p:nvSpPr>
              <p:cNvPr id="95" name="文本框 94"/>
              <p:cNvSpPr txBox="1"/>
              <p:nvPr/>
            </p:nvSpPr>
            <p:spPr>
              <a:xfrm>
                <a:off x="1314237" y="2757403"/>
                <a:ext cx="2192894" cy="272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000" dirty="0" smtClean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5</a:t>
                </a:r>
                <a:r>
                  <a:rPr lang="zh-CN" altLang="en-US" sz="1000" dirty="0" smtClean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月底出结果</a:t>
                </a:r>
                <a:endParaRPr lang="zh-CN" altLang="en-US" sz="10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2010575" y="2437855"/>
                <a:ext cx="800219" cy="308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lnSpc>
                    <a:spcPct val="130000"/>
                  </a:lnSpc>
                </a:pPr>
                <a:r>
                  <a:rPr lang="zh-CN" altLang="en-US" sz="1200" b="1" dirty="0" smtClean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实验调参</a:t>
                </a:r>
                <a:endParaRPr lang="en-US" altLang="zh-CN" sz="12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sp>
        <p:nvSpPr>
          <p:cNvPr id="91" name="椭圆 90"/>
          <p:cNvSpPr/>
          <p:nvPr/>
        </p:nvSpPr>
        <p:spPr>
          <a:xfrm>
            <a:off x="5352403" y="4143482"/>
            <a:ext cx="204308" cy="20430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4971894" y="5432184"/>
            <a:ext cx="965329" cy="308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2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4</a:t>
            </a:r>
            <a:r>
              <a:rPr lang="en-US" altLang="zh-CN" sz="12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.1</a:t>
            </a:r>
            <a:r>
              <a:rPr lang="en-US" altLang="zh-CN" sz="12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-5.31</a:t>
            </a:r>
            <a:r>
              <a:rPr lang="zh-CN" altLang="en-US" sz="12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月</a:t>
            </a:r>
            <a:endParaRPr lang="en-US" altLang="zh-CN" sz="12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65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矩形 116"/>
          <p:cNvSpPr/>
          <p:nvPr/>
        </p:nvSpPr>
        <p:spPr>
          <a:xfrm>
            <a:off x="3957557" y="1233849"/>
            <a:ext cx="4329586" cy="43295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19" name="组 118"/>
          <p:cNvGrpSpPr/>
          <p:nvPr/>
        </p:nvGrpSpPr>
        <p:grpSpPr>
          <a:xfrm>
            <a:off x="7419372" y="-221648"/>
            <a:ext cx="5828741" cy="5077125"/>
            <a:chOff x="8211887" y="-221648"/>
            <a:chExt cx="5036226" cy="4386805"/>
          </a:xfrm>
        </p:grpSpPr>
        <p:sp>
          <p:nvSpPr>
            <p:cNvPr id="2" name="椭圆 1"/>
            <p:cNvSpPr/>
            <p:nvPr/>
          </p:nvSpPr>
          <p:spPr>
            <a:xfrm>
              <a:off x="10489704" y="-221648"/>
              <a:ext cx="662879" cy="6628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9651968" y="2802434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10639523" y="2032304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9102910" y="1300795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1508358" y="295596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1994214" y="1135914"/>
              <a:ext cx="778383" cy="7783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0583784" y="1156965"/>
              <a:ext cx="259511" cy="2595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1397020" y="2470997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9937372" y="1963317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0885843" y="3143928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8963628" y="526943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211887" y="-76771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7" name="直线连接符 16"/>
            <p:cNvCxnSpPr>
              <a:stCxn id="2" idx="5"/>
              <a:endCxn id="7" idx="1"/>
            </p:cNvCxnSpPr>
            <p:nvPr/>
          </p:nvCxnSpPr>
          <p:spPr>
            <a:xfrm>
              <a:off x="11055507" y="344156"/>
              <a:ext cx="1052698" cy="90574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/>
            <p:cNvCxnSpPr>
              <a:stCxn id="4" idx="7"/>
              <a:endCxn id="7" idx="3"/>
            </p:cNvCxnSpPr>
            <p:nvPr/>
          </p:nvCxnSpPr>
          <p:spPr>
            <a:xfrm flipV="1">
              <a:off x="10949570" y="1800306"/>
              <a:ext cx="1158635" cy="28519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/>
            <p:cNvCxnSpPr>
              <a:stCxn id="9" idx="7"/>
              <a:endCxn id="7" idx="4"/>
            </p:cNvCxnSpPr>
            <p:nvPr/>
          </p:nvCxnSpPr>
          <p:spPr>
            <a:xfrm flipV="1">
              <a:off x="11962824" y="1914297"/>
              <a:ext cx="420583" cy="65377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/>
            <p:cNvCxnSpPr>
              <a:stCxn id="3" idx="7"/>
              <a:endCxn id="4" idx="3"/>
            </p:cNvCxnSpPr>
            <p:nvPr/>
          </p:nvCxnSpPr>
          <p:spPr>
            <a:xfrm flipV="1">
              <a:off x="10217772" y="2342352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连接符 43"/>
            <p:cNvCxnSpPr>
              <a:stCxn id="5" idx="7"/>
              <a:endCxn id="2" idx="3"/>
            </p:cNvCxnSpPr>
            <p:nvPr/>
          </p:nvCxnSpPr>
          <p:spPr>
            <a:xfrm flipV="1">
              <a:off x="9485831" y="344156"/>
              <a:ext cx="1100949" cy="10223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/>
            <p:cNvCxnSpPr>
              <a:stCxn id="8" idx="0"/>
              <a:endCxn id="2" idx="4"/>
            </p:cNvCxnSpPr>
            <p:nvPr/>
          </p:nvCxnSpPr>
          <p:spPr>
            <a:xfrm flipV="1">
              <a:off x="10713540" y="441231"/>
              <a:ext cx="107605" cy="71573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连接符 50"/>
            <p:cNvCxnSpPr>
              <a:stCxn id="7" idx="2"/>
              <a:endCxn id="8" idx="6"/>
            </p:cNvCxnSpPr>
            <p:nvPr/>
          </p:nvCxnSpPr>
          <p:spPr>
            <a:xfrm flipH="1" flipV="1">
              <a:off x="10843295" y="1286721"/>
              <a:ext cx="1150919" cy="23838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54"/>
            <p:cNvCxnSpPr>
              <a:stCxn id="8" idx="4"/>
              <a:endCxn id="4" idx="0"/>
            </p:cNvCxnSpPr>
            <p:nvPr/>
          </p:nvCxnSpPr>
          <p:spPr>
            <a:xfrm>
              <a:off x="10713540" y="1416476"/>
              <a:ext cx="107606" cy="6158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57"/>
            <p:cNvCxnSpPr>
              <a:stCxn id="4" idx="5"/>
              <a:endCxn id="9" idx="1"/>
            </p:cNvCxnSpPr>
            <p:nvPr/>
          </p:nvCxnSpPr>
          <p:spPr>
            <a:xfrm>
              <a:off x="10949570" y="2342352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60"/>
            <p:cNvCxnSpPr>
              <a:stCxn id="5" idx="7"/>
              <a:endCxn id="8" idx="2"/>
            </p:cNvCxnSpPr>
            <p:nvPr/>
          </p:nvCxnSpPr>
          <p:spPr>
            <a:xfrm flipV="1">
              <a:off x="9485831" y="1286721"/>
              <a:ext cx="1097953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63"/>
            <p:cNvCxnSpPr>
              <a:stCxn id="5" idx="4"/>
              <a:endCxn id="3" idx="1"/>
            </p:cNvCxnSpPr>
            <p:nvPr/>
          </p:nvCxnSpPr>
          <p:spPr>
            <a:xfrm>
              <a:off x="9327220" y="1749415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椭圆 69"/>
            <p:cNvSpPr/>
            <p:nvPr/>
          </p:nvSpPr>
          <p:spPr>
            <a:xfrm>
              <a:off x="10064447" y="3739900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71" name="直线连接符 70"/>
            <p:cNvCxnSpPr>
              <a:stCxn id="5" idx="5"/>
              <a:endCxn id="10" idx="1"/>
            </p:cNvCxnSpPr>
            <p:nvPr/>
          </p:nvCxnSpPr>
          <p:spPr>
            <a:xfrm>
              <a:off x="9485831" y="1683716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连接符 75"/>
            <p:cNvCxnSpPr>
              <a:stCxn id="10" idx="7"/>
              <a:endCxn id="8" idx="3"/>
            </p:cNvCxnSpPr>
            <p:nvPr/>
          </p:nvCxnSpPr>
          <p:spPr>
            <a:xfrm flipV="1">
              <a:off x="10144182" y="1378472"/>
              <a:ext cx="477606" cy="6203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连接符 78"/>
            <p:cNvCxnSpPr>
              <a:stCxn id="10" idx="6"/>
              <a:endCxn id="4" idx="2"/>
            </p:cNvCxnSpPr>
            <p:nvPr/>
          </p:nvCxnSpPr>
          <p:spPr>
            <a:xfrm>
              <a:off x="10179665" y="2084463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连接符 84"/>
            <p:cNvCxnSpPr>
              <a:stCxn id="3" idx="0"/>
              <a:endCxn id="10" idx="4"/>
            </p:cNvCxnSpPr>
            <p:nvPr/>
          </p:nvCxnSpPr>
          <p:spPr>
            <a:xfrm flipV="1">
              <a:off x="9983409" y="2205609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线连接符 91"/>
            <p:cNvCxnSpPr>
              <a:stCxn id="3" idx="6"/>
              <a:endCxn id="9" idx="2"/>
            </p:cNvCxnSpPr>
            <p:nvPr/>
          </p:nvCxnSpPr>
          <p:spPr>
            <a:xfrm flipV="1">
              <a:off x="10314847" y="2802437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椭圆 95"/>
            <p:cNvSpPr/>
            <p:nvPr/>
          </p:nvSpPr>
          <p:spPr>
            <a:xfrm>
              <a:off x="8858139" y="2342352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12963106" y="1871826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1" name="文本框 130"/>
          <p:cNvSpPr txBox="1"/>
          <p:nvPr/>
        </p:nvSpPr>
        <p:spPr>
          <a:xfrm>
            <a:off x="3907867" y="1545501"/>
            <a:ext cx="479222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72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感谢聆听！</a:t>
            </a:r>
            <a:endParaRPr kumimoji="1" lang="zh-CN" altLang="en-US" sz="72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4" name="组 13"/>
          <p:cNvGrpSpPr/>
          <p:nvPr/>
        </p:nvGrpSpPr>
        <p:grpSpPr>
          <a:xfrm>
            <a:off x="-1897854" y="3860312"/>
            <a:ext cx="5094099" cy="4344867"/>
            <a:chOff x="-1897854" y="3860312"/>
            <a:chExt cx="5094099" cy="4344867"/>
          </a:xfrm>
        </p:grpSpPr>
        <p:sp>
          <p:nvSpPr>
            <p:cNvPr id="75" name="椭圆 74"/>
            <p:cNvSpPr/>
            <p:nvPr/>
          </p:nvSpPr>
          <p:spPr>
            <a:xfrm>
              <a:off x="437836" y="4127662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-399900" y="6842456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587655" y="6072326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-948958" y="5340817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2331537" y="6169300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670042" y="5033615"/>
              <a:ext cx="627576" cy="627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317987" y="4983061"/>
              <a:ext cx="687370" cy="6873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1345152" y="6511019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-114496" y="6003339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833975" y="7183950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-1088240" y="4566965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-1897854" y="4034310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90" name="直线连接符 89"/>
            <p:cNvCxnSpPr>
              <a:stCxn id="75" idx="5"/>
              <a:endCxn id="82" idx="1"/>
            </p:cNvCxnSpPr>
            <p:nvPr/>
          </p:nvCxnSpPr>
          <p:spPr>
            <a:xfrm>
              <a:off x="739645" y="4429471"/>
              <a:ext cx="1022303" cy="696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线连接符 90"/>
            <p:cNvCxnSpPr>
              <a:stCxn id="78" idx="7"/>
              <a:endCxn id="82" idx="3"/>
            </p:cNvCxnSpPr>
            <p:nvPr/>
          </p:nvCxnSpPr>
          <p:spPr>
            <a:xfrm flipV="1">
              <a:off x="897703" y="5569285"/>
              <a:ext cx="864245" cy="5562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线连接符 92"/>
            <p:cNvCxnSpPr>
              <a:stCxn id="84" idx="7"/>
              <a:endCxn id="82" idx="4"/>
            </p:cNvCxnSpPr>
            <p:nvPr/>
          </p:nvCxnSpPr>
          <p:spPr>
            <a:xfrm flipV="1">
              <a:off x="1910955" y="5661191"/>
              <a:ext cx="72875" cy="94690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线连接符 93"/>
            <p:cNvCxnSpPr>
              <a:stCxn id="77" idx="7"/>
              <a:endCxn id="78" idx="3"/>
            </p:cNvCxnSpPr>
            <p:nvPr/>
          </p:nvCxnSpPr>
          <p:spPr>
            <a:xfrm flipV="1">
              <a:off x="165904" y="6382374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线连接符 94"/>
            <p:cNvCxnSpPr>
              <a:stCxn id="80" idx="7"/>
              <a:endCxn id="75" idx="3"/>
            </p:cNvCxnSpPr>
            <p:nvPr/>
          </p:nvCxnSpPr>
          <p:spPr>
            <a:xfrm flipV="1">
              <a:off x="-566038" y="4429471"/>
              <a:ext cx="1055656" cy="97704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线连接符 98"/>
            <p:cNvCxnSpPr>
              <a:stCxn id="83" idx="0"/>
              <a:endCxn id="75" idx="4"/>
            </p:cNvCxnSpPr>
            <p:nvPr/>
          </p:nvCxnSpPr>
          <p:spPr>
            <a:xfrm flipH="1" flipV="1">
              <a:off x="614632" y="4481253"/>
              <a:ext cx="47040" cy="50180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连接符 99"/>
            <p:cNvCxnSpPr>
              <a:stCxn id="82" idx="2"/>
              <a:endCxn id="83" idx="6"/>
            </p:cNvCxnSpPr>
            <p:nvPr/>
          </p:nvCxnSpPr>
          <p:spPr>
            <a:xfrm flipH="1" flipV="1">
              <a:off x="1005357" y="5326743"/>
              <a:ext cx="664685" cy="2066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线连接符 100"/>
            <p:cNvCxnSpPr>
              <a:stCxn id="83" idx="4"/>
              <a:endCxn id="78" idx="0"/>
            </p:cNvCxnSpPr>
            <p:nvPr/>
          </p:nvCxnSpPr>
          <p:spPr>
            <a:xfrm>
              <a:off x="661672" y="5670425"/>
              <a:ext cx="107605" cy="40190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线连接符 101"/>
            <p:cNvCxnSpPr>
              <a:stCxn id="78" idx="5"/>
              <a:endCxn id="84" idx="1"/>
            </p:cNvCxnSpPr>
            <p:nvPr/>
          </p:nvCxnSpPr>
          <p:spPr>
            <a:xfrm>
              <a:off x="897702" y="6382374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连接符 102"/>
            <p:cNvCxnSpPr>
              <a:stCxn id="80" idx="7"/>
              <a:endCxn id="83" idx="2"/>
            </p:cNvCxnSpPr>
            <p:nvPr/>
          </p:nvCxnSpPr>
          <p:spPr>
            <a:xfrm flipV="1">
              <a:off x="-566038" y="5326743"/>
              <a:ext cx="884025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线连接符 103"/>
            <p:cNvCxnSpPr>
              <a:stCxn id="80" idx="4"/>
              <a:endCxn id="77" idx="1"/>
            </p:cNvCxnSpPr>
            <p:nvPr/>
          </p:nvCxnSpPr>
          <p:spPr>
            <a:xfrm>
              <a:off x="-724648" y="5789437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椭圆 104"/>
            <p:cNvSpPr/>
            <p:nvPr/>
          </p:nvSpPr>
          <p:spPr>
            <a:xfrm>
              <a:off x="12579" y="7779922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06" name="直线连接符 105"/>
            <p:cNvCxnSpPr>
              <a:stCxn id="80" idx="5"/>
              <a:endCxn id="86" idx="1"/>
            </p:cNvCxnSpPr>
            <p:nvPr/>
          </p:nvCxnSpPr>
          <p:spPr>
            <a:xfrm>
              <a:off x="-566037" y="5723738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连接符 106"/>
            <p:cNvCxnSpPr>
              <a:stCxn id="86" idx="7"/>
              <a:endCxn id="83" idx="3"/>
            </p:cNvCxnSpPr>
            <p:nvPr/>
          </p:nvCxnSpPr>
          <p:spPr>
            <a:xfrm flipV="1">
              <a:off x="92313" y="5569763"/>
              <a:ext cx="326337" cy="46905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连接符 107"/>
            <p:cNvCxnSpPr>
              <a:stCxn id="86" idx="6"/>
              <a:endCxn id="78" idx="2"/>
            </p:cNvCxnSpPr>
            <p:nvPr/>
          </p:nvCxnSpPr>
          <p:spPr>
            <a:xfrm>
              <a:off x="127797" y="6124485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连接符 108"/>
            <p:cNvCxnSpPr>
              <a:stCxn id="77" idx="0"/>
              <a:endCxn id="86" idx="4"/>
            </p:cNvCxnSpPr>
            <p:nvPr/>
          </p:nvCxnSpPr>
          <p:spPr>
            <a:xfrm flipV="1">
              <a:off x="-68459" y="6245631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连接符 109"/>
            <p:cNvCxnSpPr>
              <a:stCxn id="77" idx="6"/>
              <a:endCxn id="84" idx="2"/>
            </p:cNvCxnSpPr>
            <p:nvPr/>
          </p:nvCxnSpPr>
          <p:spPr>
            <a:xfrm flipV="1">
              <a:off x="262979" y="6842459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椭圆 110"/>
            <p:cNvSpPr/>
            <p:nvPr/>
          </p:nvSpPr>
          <p:spPr>
            <a:xfrm>
              <a:off x="-1193729" y="6382374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2911238" y="5911848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1069206" y="4219514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112126" y="3860312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1111420" y="5055122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5" name="组 14"/>
          <p:cNvGrpSpPr/>
          <p:nvPr/>
        </p:nvGrpSpPr>
        <p:grpSpPr>
          <a:xfrm>
            <a:off x="3087349" y="2414413"/>
            <a:ext cx="1024513" cy="1398348"/>
            <a:chOff x="3087349" y="2414413"/>
            <a:chExt cx="1024513" cy="1398348"/>
          </a:xfrm>
        </p:grpSpPr>
        <p:sp>
          <p:nvSpPr>
            <p:cNvPr id="120" name="椭圆 119"/>
            <p:cNvSpPr/>
            <p:nvPr/>
          </p:nvSpPr>
          <p:spPr>
            <a:xfrm>
              <a:off x="3758271" y="2705683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3" name="椭圆 122"/>
            <p:cNvSpPr/>
            <p:nvPr/>
          </p:nvSpPr>
          <p:spPr>
            <a:xfrm>
              <a:off x="3439319" y="2414413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4" name="椭圆 123"/>
            <p:cNvSpPr/>
            <p:nvPr/>
          </p:nvSpPr>
          <p:spPr>
            <a:xfrm>
              <a:off x="3498535" y="3661908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5" name="椭圆 124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6" name="组 15"/>
          <p:cNvGrpSpPr/>
          <p:nvPr/>
        </p:nvGrpSpPr>
        <p:grpSpPr>
          <a:xfrm>
            <a:off x="7306290" y="4556172"/>
            <a:ext cx="1587497" cy="1201908"/>
            <a:chOff x="7306290" y="4556172"/>
            <a:chExt cx="1587497" cy="1201908"/>
          </a:xfrm>
        </p:grpSpPr>
        <p:sp>
          <p:nvSpPr>
            <p:cNvPr id="126" name="椭圆 125"/>
            <p:cNvSpPr/>
            <p:nvPr/>
          </p:nvSpPr>
          <p:spPr>
            <a:xfrm>
              <a:off x="7306290" y="5384416"/>
              <a:ext cx="373664" cy="3736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7" name="椭圆 126"/>
            <p:cNvSpPr/>
            <p:nvPr/>
          </p:nvSpPr>
          <p:spPr>
            <a:xfrm>
              <a:off x="8478566" y="4826138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8" name="椭圆 127"/>
            <p:cNvSpPr/>
            <p:nvPr/>
          </p:nvSpPr>
          <p:spPr>
            <a:xfrm>
              <a:off x="8742934" y="5142940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9" name="椭圆 128"/>
            <p:cNvSpPr/>
            <p:nvPr/>
          </p:nvSpPr>
          <p:spPr>
            <a:xfrm>
              <a:off x="7705441" y="4556172"/>
              <a:ext cx="351970" cy="35197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18" name="文本框 130"/>
          <p:cNvSpPr txBox="1"/>
          <p:nvPr/>
        </p:nvSpPr>
        <p:spPr>
          <a:xfrm>
            <a:off x="3366430" y="3470112"/>
            <a:ext cx="6030904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72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新春快乐！</a:t>
            </a:r>
            <a:endParaRPr kumimoji="1" lang="zh-CN" altLang="en-US" sz="72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69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33">
      <a:dk1>
        <a:srgbClr val="000000"/>
      </a:dk1>
      <a:lt1>
        <a:srgbClr val="FFFFFF"/>
      </a:lt1>
      <a:dk2>
        <a:srgbClr val="000000"/>
      </a:dk2>
      <a:lt2>
        <a:srgbClr val="FEFEFE"/>
      </a:lt2>
      <a:accent1>
        <a:srgbClr val="F17700"/>
      </a:accent1>
      <a:accent2>
        <a:srgbClr val="DC2144"/>
      </a:accent2>
      <a:accent3>
        <a:srgbClr val="71CAE0"/>
      </a:accent3>
      <a:accent4>
        <a:srgbClr val="112D43"/>
      </a:accent4>
      <a:accent5>
        <a:srgbClr val="050F25"/>
      </a:accent5>
      <a:accent6>
        <a:srgbClr val="162D4E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</TotalTime>
  <Words>141</Words>
  <Application>Microsoft Office PowerPoint</Application>
  <PresentationFormat>自定义</PresentationFormat>
  <Paragraphs>47</Paragraphs>
  <Slides>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刘瑶</dc:creator>
  <cp:lastModifiedBy>UQi.me</cp:lastModifiedBy>
  <cp:revision>169</cp:revision>
  <dcterms:created xsi:type="dcterms:W3CDTF">2015-09-05T08:54:39Z</dcterms:created>
  <dcterms:modified xsi:type="dcterms:W3CDTF">2018-02-02T08:31:11Z</dcterms:modified>
</cp:coreProperties>
</file>