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4" r:id="rId2"/>
    <p:sldId id="273" r:id="rId3"/>
    <p:sldId id="268" r:id="rId4"/>
    <p:sldId id="262" r:id="rId5"/>
    <p:sldId id="27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404C"/>
    <a:srgbClr val="AA2D3E"/>
    <a:srgbClr val="B8414F"/>
    <a:srgbClr val="C61E1C"/>
    <a:srgbClr val="B7404E"/>
    <a:srgbClr val="DD6B78"/>
    <a:srgbClr val="E4A070"/>
    <a:srgbClr val="C6646E"/>
    <a:srgbClr val="B73F4D"/>
    <a:srgbClr val="B22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82" autoAdjust="0"/>
  </p:normalViewPr>
  <p:slideViewPr>
    <p:cSldViewPr snapToGrid="0" showGuides="1">
      <p:cViewPr varScale="1">
        <p:scale>
          <a:sx n="84" d="100"/>
          <a:sy n="84" d="100"/>
        </p:scale>
        <p:origin x="90" y="4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D0615-1A44-4142-94B7-4FDEFFD62F88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C21D-F9FE-4C5F-A7D0-1B3693334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4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BFC9-78A6-4D45-B802-4E00620AAAFE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A638-0A11-4843-851C-984BF72E8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18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BFC9-78A6-4D45-B802-4E00620AAAFE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A638-0A11-4843-851C-984BF72E8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57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BFC9-78A6-4D45-B802-4E00620AAAFE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A638-0A11-4843-851C-984BF72E8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90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BFC9-78A6-4D45-B802-4E00620AAAFE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A638-0A11-4843-851C-984BF72E8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87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BFC9-78A6-4D45-B802-4E00620AAAFE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A638-0A11-4843-851C-984BF72E8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27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BFC9-78A6-4D45-B802-4E00620AAAFE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A638-0A11-4843-851C-984BF72E8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18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BFC9-78A6-4D45-B802-4E00620AAAFE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A638-0A11-4843-851C-984BF72E8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86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BFC9-78A6-4D45-B802-4E00620AAAFE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A638-0A11-4843-851C-984BF72E8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13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BFC9-78A6-4D45-B802-4E00620AAAFE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A638-0A11-4843-851C-984BF72E8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57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BFC9-78A6-4D45-B802-4E00620AAAFE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A638-0A11-4843-851C-984BF72E8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1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BFC9-78A6-4D45-B802-4E00620AAAFE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A638-0A11-4843-851C-984BF72E8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8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ABFC9-78A6-4D45-B802-4E00620AAAFE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FA638-0A11-4843-851C-984BF72E8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17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8150" y="2893007"/>
            <a:ext cx="1910089" cy="1410133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059624"/>
              </a:avLst>
            </a:prstTxWarp>
            <a:spAutoFit/>
            <a:scene3d>
              <a:camera prst="orthographicFront">
                <a:rot lat="600000" lon="0" rev="0"/>
              </a:camera>
              <a:lightRig rig="threePt" dir="t"/>
            </a:scene3d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MYoung PRC Medium" panose="00000500000000000000" pitchFamily="2" charset="-122"/>
                <a:ea typeface="MYoung PRC Medium" panose="00000500000000000000" pitchFamily="2" charset="-122"/>
              </a:rPr>
              <a:t>Happy New Year </a:t>
            </a:r>
            <a:endParaRPr lang="zh-CN" altLang="en-US" sz="3200" dirty="0">
              <a:solidFill>
                <a:srgbClr val="C00000"/>
              </a:solidFill>
              <a:latin typeface="MYoung PRC Medium" panose="00000500000000000000" pitchFamily="2" charset="-122"/>
              <a:ea typeface="MYoung PRC Medium" panose="000005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437" y="-326973"/>
            <a:ext cx="6539813" cy="65398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0693"/>
            <a:ext cx="12192000" cy="590888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7117" y="1415130"/>
            <a:ext cx="1024763" cy="2007982"/>
          </a:xfrm>
          <a:custGeom>
            <a:avLst/>
            <a:gdLst/>
            <a:ahLst/>
            <a:cxnLst/>
            <a:rect l="l" t="t" r="r" b="b"/>
            <a:pathLst>
              <a:path w="1024762" h="2007982">
                <a:moveTo>
                  <a:pt x="542793" y="782840"/>
                </a:moveTo>
                <a:cubicBezTo>
                  <a:pt x="528158" y="782840"/>
                  <a:pt x="514205" y="784328"/>
                  <a:pt x="500935" y="787305"/>
                </a:cubicBezTo>
                <a:cubicBezTo>
                  <a:pt x="487664" y="790281"/>
                  <a:pt x="475510" y="793940"/>
                  <a:pt x="464472" y="798281"/>
                </a:cubicBezTo>
                <a:cubicBezTo>
                  <a:pt x="453434" y="802622"/>
                  <a:pt x="444256" y="807024"/>
                  <a:pt x="436939" y="811489"/>
                </a:cubicBezTo>
                <a:cubicBezTo>
                  <a:pt x="429621" y="815954"/>
                  <a:pt x="424474" y="819489"/>
                  <a:pt x="421498" y="822093"/>
                </a:cubicBezTo>
                <a:cubicBezTo>
                  <a:pt x="418521" y="824698"/>
                  <a:pt x="416537" y="826868"/>
                  <a:pt x="415545" y="828604"/>
                </a:cubicBezTo>
                <a:cubicBezTo>
                  <a:pt x="414552" y="830341"/>
                  <a:pt x="413746" y="832201"/>
                  <a:pt x="413126" y="834186"/>
                </a:cubicBezTo>
                <a:cubicBezTo>
                  <a:pt x="412506" y="836170"/>
                  <a:pt x="412072" y="838526"/>
                  <a:pt x="411824" y="841255"/>
                </a:cubicBezTo>
                <a:cubicBezTo>
                  <a:pt x="411576" y="843983"/>
                  <a:pt x="411452" y="847208"/>
                  <a:pt x="411452" y="850929"/>
                </a:cubicBezTo>
                <a:cubicBezTo>
                  <a:pt x="411452" y="856138"/>
                  <a:pt x="411708" y="860603"/>
                  <a:pt x="412219" y="864323"/>
                </a:cubicBezTo>
                <a:cubicBezTo>
                  <a:pt x="412731" y="868044"/>
                  <a:pt x="413434" y="871020"/>
                  <a:pt x="414330" y="873253"/>
                </a:cubicBezTo>
                <a:cubicBezTo>
                  <a:pt x="415225" y="875485"/>
                  <a:pt x="416377" y="877098"/>
                  <a:pt x="417786" y="878090"/>
                </a:cubicBezTo>
                <a:cubicBezTo>
                  <a:pt x="419195" y="879082"/>
                  <a:pt x="420794" y="879578"/>
                  <a:pt x="422585" y="879578"/>
                </a:cubicBezTo>
                <a:cubicBezTo>
                  <a:pt x="425658" y="879578"/>
                  <a:pt x="430330" y="877470"/>
                  <a:pt x="436598" y="873253"/>
                </a:cubicBezTo>
                <a:cubicBezTo>
                  <a:pt x="442867" y="869036"/>
                  <a:pt x="450673" y="864447"/>
                  <a:pt x="460016" y="859486"/>
                </a:cubicBezTo>
                <a:cubicBezTo>
                  <a:pt x="469358" y="854525"/>
                  <a:pt x="480236" y="849937"/>
                  <a:pt x="492650" y="845720"/>
                </a:cubicBezTo>
                <a:cubicBezTo>
                  <a:pt x="505064" y="841503"/>
                  <a:pt x="519077" y="839395"/>
                  <a:pt x="534688" y="839395"/>
                </a:cubicBezTo>
                <a:cubicBezTo>
                  <a:pt x="547998" y="839395"/>
                  <a:pt x="559771" y="841503"/>
                  <a:pt x="570009" y="845720"/>
                </a:cubicBezTo>
                <a:cubicBezTo>
                  <a:pt x="580247" y="849937"/>
                  <a:pt x="588757" y="855642"/>
                  <a:pt x="595539" y="862835"/>
                </a:cubicBezTo>
                <a:cubicBezTo>
                  <a:pt x="602322" y="870028"/>
                  <a:pt x="607505" y="878400"/>
                  <a:pt x="611088" y="887950"/>
                </a:cubicBezTo>
                <a:cubicBezTo>
                  <a:pt x="614671" y="897499"/>
                  <a:pt x="616463" y="907607"/>
                  <a:pt x="616463" y="918273"/>
                </a:cubicBezTo>
                <a:cubicBezTo>
                  <a:pt x="616463" y="928939"/>
                  <a:pt x="615312" y="940350"/>
                  <a:pt x="613012" y="952504"/>
                </a:cubicBezTo>
                <a:cubicBezTo>
                  <a:pt x="610712" y="964658"/>
                  <a:pt x="605920" y="978177"/>
                  <a:pt x="598635" y="993060"/>
                </a:cubicBezTo>
                <a:cubicBezTo>
                  <a:pt x="591351" y="1007942"/>
                  <a:pt x="580999" y="1024437"/>
                  <a:pt x="567579" y="1042545"/>
                </a:cubicBezTo>
                <a:cubicBezTo>
                  <a:pt x="554159" y="1060652"/>
                  <a:pt x="536330" y="1081116"/>
                  <a:pt x="514091" y="1103937"/>
                </a:cubicBezTo>
                <a:lnTo>
                  <a:pt x="417858" y="1202907"/>
                </a:lnTo>
                <a:cubicBezTo>
                  <a:pt x="414793" y="1206132"/>
                  <a:pt x="412301" y="1209170"/>
                  <a:pt x="410382" y="1212023"/>
                </a:cubicBezTo>
                <a:cubicBezTo>
                  <a:pt x="408464" y="1214875"/>
                  <a:pt x="406866" y="1217728"/>
                  <a:pt x="405589" y="1220581"/>
                </a:cubicBezTo>
                <a:cubicBezTo>
                  <a:pt x="404312" y="1223433"/>
                  <a:pt x="403481" y="1226720"/>
                  <a:pt x="403098" y="1230440"/>
                </a:cubicBezTo>
                <a:cubicBezTo>
                  <a:pt x="402714" y="1234161"/>
                  <a:pt x="402522" y="1238502"/>
                  <a:pt x="402522" y="1243463"/>
                </a:cubicBezTo>
                <a:cubicBezTo>
                  <a:pt x="402522" y="1248920"/>
                  <a:pt x="402956" y="1253509"/>
                  <a:pt x="403824" y="1257230"/>
                </a:cubicBezTo>
                <a:cubicBezTo>
                  <a:pt x="404693" y="1260950"/>
                  <a:pt x="406057" y="1263803"/>
                  <a:pt x="407917" y="1265787"/>
                </a:cubicBezTo>
                <a:cubicBezTo>
                  <a:pt x="409777" y="1267771"/>
                  <a:pt x="412010" y="1269198"/>
                  <a:pt x="414614" y="1270066"/>
                </a:cubicBezTo>
                <a:cubicBezTo>
                  <a:pt x="417219" y="1270934"/>
                  <a:pt x="420257" y="1271368"/>
                  <a:pt x="423730" y="1271368"/>
                </a:cubicBezTo>
                <a:lnTo>
                  <a:pt x="689760" y="1271368"/>
                </a:lnTo>
                <a:cubicBezTo>
                  <a:pt x="691993" y="1271368"/>
                  <a:pt x="694039" y="1270810"/>
                  <a:pt x="695900" y="1269694"/>
                </a:cubicBezTo>
                <a:cubicBezTo>
                  <a:pt x="697760" y="1268578"/>
                  <a:pt x="699248" y="1266841"/>
                  <a:pt x="700364" y="1264485"/>
                </a:cubicBezTo>
                <a:cubicBezTo>
                  <a:pt x="701481" y="1262128"/>
                  <a:pt x="702349" y="1259214"/>
                  <a:pt x="702969" y="1255741"/>
                </a:cubicBezTo>
                <a:cubicBezTo>
                  <a:pt x="703589" y="1252269"/>
                  <a:pt x="703899" y="1248300"/>
                  <a:pt x="703899" y="1243835"/>
                </a:cubicBezTo>
                <a:cubicBezTo>
                  <a:pt x="703899" y="1239370"/>
                  <a:pt x="703589" y="1235463"/>
                  <a:pt x="702969" y="1232115"/>
                </a:cubicBezTo>
                <a:cubicBezTo>
                  <a:pt x="702349" y="1228766"/>
                  <a:pt x="701357" y="1225976"/>
                  <a:pt x="699992" y="1223743"/>
                </a:cubicBezTo>
                <a:cubicBezTo>
                  <a:pt x="698628" y="1221511"/>
                  <a:pt x="697016" y="1219836"/>
                  <a:pt x="695155" y="1218720"/>
                </a:cubicBezTo>
                <a:cubicBezTo>
                  <a:pt x="693295" y="1217604"/>
                  <a:pt x="691373" y="1217046"/>
                  <a:pt x="689388" y="1217046"/>
                </a:cubicBezTo>
                <a:lnTo>
                  <a:pt x="479913" y="1217046"/>
                </a:lnTo>
                <a:lnTo>
                  <a:pt x="556187" y="1137423"/>
                </a:lnTo>
                <a:cubicBezTo>
                  <a:pt x="583720" y="1109145"/>
                  <a:pt x="605796" y="1084155"/>
                  <a:pt x="622416" y="1062451"/>
                </a:cubicBezTo>
                <a:cubicBezTo>
                  <a:pt x="639035" y="1040747"/>
                  <a:pt x="651747" y="1021027"/>
                  <a:pt x="660553" y="1003291"/>
                </a:cubicBezTo>
                <a:cubicBezTo>
                  <a:pt x="669359" y="985556"/>
                  <a:pt x="675126" y="969061"/>
                  <a:pt x="677854" y="953806"/>
                </a:cubicBezTo>
                <a:cubicBezTo>
                  <a:pt x="680583" y="938551"/>
                  <a:pt x="681947" y="923234"/>
                  <a:pt x="681947" y="907855"/>
                </a:cubicBezTo>
                <a:cubicBezTo>
                  <a:pt x="681947" y="890740"/>
                  <a:pt x="679094" y="874617"/>
                  <a:pt x="673389" y="859486"/>
                </a:cubicBezTo>
                <a:cubicBezTo>
                  <a:pt x="667684" y="844355"/>
                  <a:pt x="659065" y="831085"/>
                  <a:pt x="647530" y="819675"/>
                </a:cubicBezTo>
                <a:cubicBezTo>
                  <a:pt x="635996" y="808265"/>
                  <a:pt x="621485" y="799273"/>
                  <a:pt x="603998" y="792700"/>
                </a:cubicBezTo>
                <a:cubicBezTo>
                  <a:pt x="586511" y="786126"/>
                  <a:pt x="566109" y="782840"/>
                  <a:pt x="542793" y="782840"/>
                </a:cubicBezTo>
                <a:close/>
                <a:moveTo>
                  <a:pt x="0" y="0"/>
                </a:moveTo>
                <a:lnTo>
                  <a:pt x="1024762" y="0"/>
                </a:lnTo>
                <a:lnTo>
                  <a:pt x="1024762" y="2007982"/>
                </a:lnTo>
                <a:lnTo>
                  <a:pt x="0" y="2007982"/>
                </a:lnTo>
                <a:close/>
              </a:path>
            </a:pathLst>
          </a:cu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7423" y="825192"/>
            <a:ext cx="817236" cy="1601342"/>
          </a:xfrm>
          <a:custGeom>
            <a:avLst/>
            <a:gdLst/>
            <a:ahLst/>
            <a:cxnLst/>
            <a:rect l="l" t="t" r="r" b="b"/>
            <a:pathLst>
              <a:path w="588101" h="1152361">
                <a:moveTo>
                  <a:pt x="293586" y="469182"/>
                </a:moveTo>
                <a:cubicBezTo>
                  <a:pt x="301474" y="469182"/>
                  <a:pt x="308582" y="470209"/>
                  <a:pt x="314908" y="472263"/>
                </a:cubicBezTo>
                <a:cubicBezTo>
                  <a:pt x="321235" y="474317"/>
                  <a:pt x="326864" y="477604"/>
                  <a:pt x="331793" y="482123"/>
                </a:cubicBezTo>
                <a:cubicBezTo>
                  <a:pt x="336723" y="486642"/>
                  <a:pt x="340955" y="492394"/>
                  <a:pt x="344488" y="499378"/>
                </a:cubicBezTo>
                <a:cubicBezTo>
                  <a:pt x="348021" y="506362"/>
                  <a:pt x="350897" y="514702"/>
                  <a:pt x="353115" y="524397"/>
                </a:cubicBezTo>
                <a:cubicBezTo>
                  <a:pt x="355334" y="534093"/>
                  <a:pt x="357018" y="545267"/>
                  <a:pt x="358169" y="557921"/>
                </a:cubicBezTo>
                <a:cubicBezTo>
                  <a:pt x="359319" y="570574"/>
                  <a:pt x="359894" y="584871"/>
                  <a:pt x="359894" y="600811"/>
                </a:cubicBezTo>
                <a:cubicBezTo>
                  <a:pt x="359894" y="612643"/>
                  <a:pt x="359524" y="624023"/>
                  <a:pt x="358785" y="634951"/>
                </a:cubicBezTo>
                <a:cubicBezTo>
                  <a:pt x="358045" y="645879"/>
                  <a:pt x="356690" y="656026"/>
                  <a:pt x="354718" y="665393"/>
                </a:cubicBezTo>
                <a:cubicBezTo>
                  <a:pt x="352746" y="674760"/>
                  <a:pt x="350116" y="683305"/>
                  <a:pt x="346830" y="691029"/>
                </a:cubicBezTo>
                <a:cubicBezTo>
                  <a:pt x="343543" y="698753"/>
                  <a:pt x="339394" y="705367"/>
                  <a:pt x="334382" y="710872"/>
                </a:cubicBezTo>
                <a:cubicBezTo>
                  <a:pt x="329370" y="716377"/>
                  <a:pt x="323371" y="720609"/>
                  <a:pt x="316387" y="723567"/>
                </a:cubicBezTo>
                <a:cubicBezTo>
                  <a:pt x="309403" y="726525"/>
                  <a:pt x="301310" y="728003"/>
                  <a:pt x="292107" y="728003"/>
                </a:cubicBezTo>
                <a:cubicBezTo>
                  <a:pt x="280276" y="728003"/>
                  <a:pt x="270210" y="725621"/>
                  <a:pt x="261912" y="720855"/>
                </a:cubicBezTo>
                <a:cubicBezTo>
                  <a:pt x="253613" y="716089"/>
                  <a:pt x="246793" y="708448"/>
                  <a:pt x="241452" y="697931"/>
                </a:cubicBezTo>
                <a:cubicBezTo>
                  <a:pt x="236112" y="687414"/>
                  <a:pt x="232209" y="673815"/>
                  <a:pt x="229744" y="657136"/>
                </a:cubicBezTo>
                <a:cubicBezTo>
                  <a:pt x="227279" y="640456"/>
                  <a:pt x="226046" y="620202"/>
                  <a:pt x="226046" y="596374"/>
                </a:cubicBezTo>
                <a:cubicBezTo>
                  <a:pt x="226046" y="578627"/>
                  <a:pt x="226950" y="562029"/>
                  <a:pt x="228758" y="546582"/>
                </a:cubicBezTo>
                <a:cubicBezTo>
                  <a:pt x="230566" y="531135"/>
                  <a:pt x="233975" y="517660"/>
                  <a:pt x="238987" y="506157"/>
                </a:cubicBezTo>
                <a:cubicBezTo>
                  <a:pt x="244000" y="494653"/>
                  <a:pt x="250860" y="485615"/>
                  <a:pt x="259570" y="479042"/>
                </a:cubicBezTo>
                <a:cubicBezTo>
                  <a:pt x="268279" y="472469"/>
                  <a:pt x="279618" y="469182"/>
                  <a:pt x="293586" y="469182"/>
                </a:cubicBezTo>
                <a:close/>
                <a:moveTo>
                  <a:pt x="296051" y="434426"/>
                </a:moveTo>
                <a:cubicBezTo>
                  <a:pt x="275017" y="434426"/>
                  <a:pt x="257269" y="438411"/>
                  <a:pt x="242808" y="446381"/>
                </a:cubicBezTo>
                <a:cubicBezTo>
                  <a:pt x="228347" y="454351"/>
                  <a:pt x="216680" y="465608"/>
                  <a:pt x="207806" y="480151"/>
                </a:cubicBezTo>
                <a:cubicBezTo>
                  <a:pt x="198932" y="494694"/>
                  <a:pt x="192523" y="512114"/>
                  <a:pt x="188579" y="532408"/>
                </a:cubicBezTo>
                <a:cubicBezTo>
                  <a:pt x="184635" y="552703"/>
                  <a:pt x="182663" y="575011"/>
                  <a:pt x="182663" y="599332"/>
                </a:cubicBezTo>
                <a:cubicBezTo>
                  <a:pt x="182663" y="625625"/>
                  <a:pt x="184430" y="648919"/>
                  <a:pt x="187963" y="669214"/>
                </a:cubicBezTo>
                <a:cubicBezTo>
                  <a:pt x="191496" y="689509"/>
                  <a:pt x="197453" y="706599"/>
                  <a:pt x="205834" y="720485"/>
                </a:cubicBezTo>
                <a:cubicBezTo>
                  <a:pt x="214215" y="734371"/>
                  <a:pt x="225266" y="744889"/>
                  <a:pt x="238987" y="752037"/>
                </a:cubicBezTo>
                <a:cubicBezTo>
                  <a:pt x="252709" y="759185"/>
                  <a:pt x="269594" y="762760"/>
                  <a:pt x="289643" y="762760"/>
                </a:cubicBezTo>
                <a:cubicBezTo>
                  <a:pt x="310841" y="762760"/>
                  <a:pt x="328671" y="758775"/>
                  <a:pt x="343132" y="750804"/>
                </a:cubicBezTo>
                <a:cubicBezTo>
                  <a:pt x="357593" y="742834"/>
                  <a:pt x="369302" y="731578"/>
                  <a:pt x="378258" y="717034"/>
                </a:cubicBezTo>
                <a:cubicBezTo>
                  <a:pt x="387214" y="702491"/>
                  <a:pt x="393623" y="685113"/>
                  <a:pt x="397485" y="664900"/>
                </a:cubicBezTo>
                <a:cubicBezTo>
                  <a:pt x="401347" y="644688"/>
                  <a:pt x="403277" y="622339"/>
                  <a:pt x="403277" y="597853"/>
                </a:cubicBezTo>
                <a:cubicBezTo>
                  <a:pt x="403277" y="571560"/>
                  <a:pt x="401511" y="548266"/>
                  <a:pt x="397978" y="527972"/>
                </a:cubicBezTo>
                <a:cubicBezTo>
                  <a:pt x="394445" y="507677"/>
                  <a:pt x="388488" y="490586"/>
                  <a:pt x="380107" y="476700"/>
                </a:cubicBezTo>
                <a:cubicBezTo>
                  <a:pt x="371726" y="462814"/>
                  <a:pt x="360675" y="452297"/>
                  <a:pt x="346953" y="445149"/>
                </a:cubicBezTo>
                <a:cubicBezTo>
                  <a:pt x="333231" y="438000"/>
                  <a:pt x="316264" y="434426"/>
                  <a:pt x="296051" y="434426"/>
                </a:cubicBezTo>
                <a:close/>
                <a:moveTo>
                  <a:pt x="0" y="0"/>
                </a:moveTo>
                <a:lnTo>
                  <a:pt x="588101" y="0"/>
                </a:lnTo>
                <a:lnTo>
                  <a:pt x="588101" y="1152361"/>
                </a:lnTo>
                <a:lnTo>
                  <a:pt x="0" y="1152361"/>
                </a:lnTo>
                <a:close/>
              </a:path>
            </a:pathLst>
          </a:cu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026" y="4639106"/>
            <a:ext cx="179953" cy="1129420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4973562" y="2407700"/>
            <a:ext cx="2270223" cy="2175910"/>
          </a:xfrm>
          <a:prstGeom prst="ellipse">
            <a:avLst/>
          </a:prstGeom>
          <a:noFill/>
          <a:ln w="123825">
            <a:solidFill>
              <a:srgbClr val="CD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05967" y="14787"/>
            <a:ext cx="957399" cy="1875988"/>
          </a:xfrm>
          <a:custGeom>
            <a:avLst/>
            <a:gdLst/>
            <a:ahLst/>
            <a:cxnLst/>
            <a:rect l="l" t="t" r="r" b="b"/>
            <a:pathLst>
              <a:path w="715922" h="1402822">
                <a:moveTo>
                  <a:pt x="349936" y="496967"/>
                </a:moveTo>
                <a:lnTo>
                  <a:pt x="237780" y="554215"/>
                </a:lnTo>
                <a:lnTo>
                  <a:pt x="257288" y="618810"/>
                </a:lnTo>
                <a:lnTo>
                  <a:pt x="336536" y="577358"/>
                </a:lnTo>
                <a:lnTo>
                  <a:pt x="337755" y="577358"/>
                </a:lnTo>
                <a:lnTo>
                  <a:pt x="337755" y="957748"/>
                </a:lnTo>
                <a:lnTo>
                  <a:pt x="425461" y="957748"/>
                </a:lnTo>
                <a:lnTo>
                  <a:pt x="425461" y="496967"/>
                </a:lnTo>
                <a:close/>
                <a:moveTo>
                  <a:pt x="0" y="0"/>
                </a:moveTo>
                <a:lnTo>
                  <a:pt x="715922" y="0"/>
                </a:lnTo>
                <a:lnTo>
                  <a:pt x="715922" y="1402822"/>
                </a:lnTo>
                <a:lnTo>
                  <a:pt x="0" y="1402822"/>
                </a:lnTo>
                <a:close/>
              </a:path>
            </a:pathLst>
          </a:custGeom>
        </p:spPr>
      </p:pic>
      <p:grpSp>
        <p:nvGrpSpPr>
          <p:cNvPr id="4" name="组合 3"/>
          <p:cNvGrpSpPr/>
          <p:nvPr/>
        </p:nvGrpSpPr>
        <p:grpSpPr>
          <a:xfrm>
            <a:off x="4627625" y="4"/>
            <a:ext cx="2860448" cy="2845605"/>
            <a:chOff x="4627625" y="0"/>
            <a:chExt cx="2860448" cy="284560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7625" y="820793"/>
              <a:ext cx="2860448" cy="2024812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>
              <a:off x="6095999" y="0"/>
              <a:ext cx="0" cy="952781"/>
            </a:xfrm>
            <a:prstGeom prst="line">
              <a:avLst/>
            </a:prstGeom>
            <a:ln w="31750">
              <a:solidFill>
                <a:srgbClr val="C24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10915650" y="801693"/>
            <a:ext cx="251460" cy="457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311839" y="3172489"/>
            <a:ext cx="159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廖庆文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2018/1/31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586350" y="4"/>
            <a:ext cx="895854" cy="1755390"/>
            <a:chOff x="10586350" y="4"/>
            <a:chExt cx="895854" cy="175539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6350" y="4"/>
              <a:ext cx="895854" cy="1755390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0758103" y="399467"/>
              <a:ext cx="56655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/>
                  </a:solidFill>
                </a:rPr>
                <a:t>8</a:t>
              </a:r>
              <a:endParaRPr lang="zh-CN" altLang="en-US" sz="6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896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0191" y="176748"/>
            <a:ext cx="6539813" cy="653981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25" y="2090132"/>
            <a:ext cx="1024763" cy="200798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41" y="572006"/>
            <a:ext cx="950552" cy="186256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458" y="572002"/>
            <a:ext cx="774769" cy="1518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28" y="501103"/>
            <a:ext cx="588101" cy="115236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50126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37375" y="4342191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C51C1A"/>
                </a:solidFill>
                <a:latin typeface="MEllan PRC Xbold" panose="00000500000000000000" pitchFamily="2" charset="-122"/>
                <a:ea typeface="MEllan PRC Xbold" panose="00000500000000000000" pitchFamily="2" charset="-122"/>
              </a:rPr>
              <a:t>目  录</a:t>
            </a:r>
            <a:endParaRPr lang="zh-CN" altLang="en-US" sz="3600" dirty="0">
              <a:solidFill>
                <a:srgbClr val="C51C1A"/>
              </a:solidFill>
              <a:latin typeface="MEllan PRC Xbold" panose="00000500000000000000" pitchFamily="2" charset="-122"/>
              <a:ea typeface="MEllan PRC Xbold" panose="000005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4962" y="4014698"/>
            <a:ext cx="615553" cy="9627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51C1A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总结</a:t>
            </a:r>
            <a:endParaRPr lang="zh-CN" altLang="en-US" sz="2800" dirty="0">
              <a:solidFill>
                <a:srgbClr val="C51C1A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22643">
            <a:off x="7583177" y="2800030"/>
            <a:ext cx="540000" cy="1192500"/>
          </a:xfrm>
          <a:prstGeom prst="rect">
            <a:avLst/>
          </a:prstGeom>
        </p:spPr>
      </p:pic>
      <p:cxnSp>
        <p:nvCxnSpPr>
          <p:cNvPr id="34" name="直接连接符 33"/>
          <p:cNvCxnSpPr/>
          <p:nvPr/>
        </p:nvCxnSpPr>
        <p:spPr>
          <a:xfrm>
            <a:off x="7929939" y="3723535"/>
            <a:ext cx="17803" cy="1352592"/>
          </a:xfrm>
          <a:prstGeom prst="line">
            <a:avLst/>
          </a:prstGeom>
          <a:ln w="66675">
            <a:solidFill>
              <a:srgbClr val="C240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366408" y="4107780"/>
            <a:ext cx="615553" cy="9627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51C1A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计划</a:t>
            </a:r>
            <a:endParaRPr lang="zh-CN" altLang="en-US" sz="2800" dirty="0">
              <a:solidFill>
                <a:srgbClr val="C51C1A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22643">
            <a:off x="4711165" y="2699896"/>
            <a:ext cx="540000" cy="119250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5058491" y="3630453"/>
            <a:ext cx="17803" cy="1352592"/>
          </a:xfrm>
          <a:prstGeom prst="line">
            <a:avLst/>
          </a:prstGeom>
          <a:ln w="66675">
            <a:solidFill>
              <a:srgbClr val="C240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584620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15" y="-134003"/>
            <a:ext cx="825973" cy="1618462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9816443" y="1311357"/>
            <a:ext cx="920211" cy="923297"/>
            <a:chOff x="9772677" y="2620386"/>
            <a:chExt cx="1655857" cy="1661411"/>
          </a:xfrm>
        </p:grpSpPr>
        <p:sp>
          <p:nvSpPr>
            <p:cNvPr id="15" name="椭圆 14"/>
            <p:cNvSpPr/>
            <p:nvPr/>
          </p:nvSpPr>
          <p:spPr>
            <a:xfrm>
              <a:off x="9772677" y="2620386"/>
              <a:ext cx="1626781" cy="1626781"/>
            </a:xfrm>
            <a:prstGeom prst="ellipse">
              <a:avLst/>
            </a:prstGeom>
            <a:solidFill>
              <a:srgbClr val="FEF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72677" y="2649229"/>
              <a:ext cx="1655857" cy="1632568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6937572" y="1311357"/>
            <a:ext cx="975041" cy="949983"/>
            <a:chOff x="6966755" y="1408634"/>
            <a:chExt cx="975041" cy="949983"/>
          </a:xfrm>
        </p:grpSpPr>
        <p:sp>
          <p:nvSpPr>
            <p:cNvPr id="16" name="椭圆 15"/>
            <p:cNvSpPr/>
            <p:nvPr/>
          </p:nvSpPr>
          <p:spPr>
            <a:xfrm>
              <a:off x="6966755" y="1408634"/>
              <a:ext cx="926121" cy="926121"/>
            </a:xfrm>
            <a:prstGeom prst="ellipse">
              <a:avLst/>
            </a:prstGeom>
            <a:solidFill>
              <a:srgbClr val="FEF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9122" y="1429202"/>
              <a:ext cx="942674" cy="929415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4250865" y="1375193"/>
            <a:ext cx="941037" cy="919837"/>
            <a:chOff x="4280048" y="1472470"/>
            <a:chExt cx="941037" cy="919837"/>
          </a:xfrm>
        </p:grpSpPr>
        <p:sp>
          <p:nvSpPr>
            <p:cNvPr id="3" name="椭圆 2"/>
            <p:cNvSpPr/>
            <p:nvPr/>
          </p:nvSpPr>
          <p:spPr>
            <a:xfrm>
              <a:off x="4280048" y="1474183"/>
              <a:ext cx="916577" cy="916577"/>
            </a:xfrm>
            <a:prstGeom prst="ellipse">
              <a:avLst/>
            </a:prstGeom>
            <a:solidFill>
              <a:srgbClr val="FEF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8126" y="1472470"/>
              <a:ext cx="932959" cy="919837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1377295" y="1377376"/>
            <a:ext cx="939899" cy="907387"/>
            <a:chOff x="1129315" y="2638759"/>
            <a:chExt cx="1676217" cy="1657100"/>
          </a:xfrm>
        </p:grpSpPr>
        <p:sp>
          <p:nvSpPr>
            <p:cNvPr id="14" name="椭圆 13"/>
            <p:cNvSpPr/>
            <p:nvPr/>
          </p:nvSpPr>
          <p:spPr>
            <a:xfrm>
              <a:off x="1129315" y="2669078"/>
              <a:ext cx="1626781" cy="1626781"/>
            </a:xfrm>
            <a:prstGeom prst="ellipse">
              <a:avLst/>
            </a:prstGeom>
            <a:solidFill>
              <a:srgbClr val="FEF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9674" y="2638759"/>
              <a:ext cx="1655858" cy="1632568"/>
            </a:xfrm>
            <a:prstGeom prst="rect">
              <a:avLst/>
            </a:prstGeom>
          </p:spPr>
        </p:pic>
      </p:grpSp>
      <p:sp>
        <p:nvSpPr>
          <p:cNvPr id="25" name="文本框 24"/>
          <p:cNvSpPr txBox="1"/>
          <p:nvPr/>
        </p:nvSpPr>
        <p:spPr>
          <a:xfrm rot="16200000">
            <a:off x="1744721" y="1530505"/>
            <a:ext cx="400110" cy="6236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b="1" dirty="0" smtClean="0">
                <a:latin typeface="MGentle PRC Xbold" panose="00000500000000000000" pitchFamily="2" charset="-122"/>
                <a:ea typeface="MGentle PRC Xbold" panose="00000500000000000000" pitchFamily="2" charset="-122"/>
              </a:rPr>
              <a:t>8</a:t>
            </a:r>
            <a:r>
              <a:rPr lang="zh-CN" altLang="en-US" sz="1400" b="1" dirty="0" smtClean="0">
                <a:latin typeface="MGentle PRC Xbold" panose="00000500000000000000" pitchFamily="2" charset="-122"/>
                <a:ea typeface="MGentle PRC Xbold" panose="00000500000000000000" pitchFamily="2" charset="-122"/>
              </a:rPr>
              <a:t>月</a:t>
            </a:r>
            <a:endParaRPr lang="zh-CN" altLang="en-US" sz="1400" b="1" dirty="0">
              <a:latin typeface="MGentle PRC Xbold" panose="00000500000000000000" pitchFamily="2" charset="-122"/>
              <a:ea typeface="MGentle PRC Xbold" panose="00000500000000000000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94934" y="2386909"/>
            <a:ext cx="2276900" cy="3911616"/>
          </a:xfrm>
          <a:prstGeom prst="rect">
            <a:avLst/>
          </a:prstGeom>
          <a:solidFill>
            <a:srgbClr val="B1273A">
              <a:alpha val="76000"/>
            </a:srgbClr>
          </a:solidFill>
          <a:ln>
            <a:noFill/>
          </a:ln>
          <a:effectLst>
            <a:outerShdw blurRad="215900" dist="38100" dir="2700000" sx="101000" sy="101000" algn="tl" rotWithShape="0">
              <a:srgbClr val="9E2E3B">
                <a:alpha val="6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580051" y="2386909"/>
            <a:ext cx="2187031" cy="3911616"/>
          </a:xfrm>
          <a:prstGeom prst="rect">
            <a:avLst/>
          </a:prstGeom>
          <a:solidFill>
            <a:srgbClr val="B1273A">
              <a:alpha val="76000"/>
            </a:srgbClr>
          </a:solidFill>
          <a:ln>
            <a:noFill/>
          </a:ln>
          <a:effectLst>
            <a:outerShdw blurRad="215900" dist="38100" dir="2700000" sx="101000" sy="101000" algn="tl" rotWithShape="0">
              <a:srgbClr val="9E2E3B">
                <a:alpha val="6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16200000">
            <a:off x="283291" y="3271025"/>
            <a:ext cx="3139321" cy="2197727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熟悉新的工作环境</a:t>
            </a:r>
            <a:r>
              <a:rPr lang="en-US" altLang="zh-CN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——</a:t>
            </a:r>
            <a:r>
              <a:rPr lang="en-US" altLang="zh-CN" sz="1600" dirty="0" err="1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git</a:t>
            </a:r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的使用，代码及文档规范，测试要求，项目部署上线流程，数据库操作</a:t>
            </a:r>
            <a:endParaRPr lang="en-US" altLang="zh-CN" sz="1600" dirty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Python</a:t>
            </a:r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学习</a:t>
            </a:r>
            <a:endParaRPr lang="en-US" altLang="zh-CN" sz="1600" dirty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停复牌信息爬</a:t>
            </a:r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取</a:t>
            </a:r>
            <a:endParaRPr lang="en-US" altLang="zh-CN" sz="1600" dirty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沪深</a:t>
            </a:r>
            <a:r>
              <a:rPr lang="en-US" altLang="zh-CN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A</a:t>
            </a:r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股股票代码</a:t>
            </a:r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爬</a:t>
            </a:r>
            <a:endParaRPr lang="en-US" altLang="zh-CN" sz="1600" dirty="0" smtClean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计算回</a:t>
            </a:r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测结果指标</a:t>
            </a:r>
            <a:endParaRPr lang="zh-CN" altLang="en-US" sz="1600" dirty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 rot="16200000">
            <a:off x="4124377" y="2313612"/>
            <a:ext cx="1169551" cy="204069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根据除权除息信息计算复权因子</a:t>
            </a:r>
            <a:endParaRPr lang="en-US" altLang="zh-CN" sz="1600" dirty="0" smtClean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endParaRPr lang="en-US" altLang="zh-CN" sz="1600" b="1" dirty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深度学习</a:t>
            </a:r>
            <a:endParaRPr lang="zh-CN" altLang="en-US" sz="1600" dirty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60261" y="2386909"/>
            <a:ext cx="2241521" cy="3911616"/>
          </a:xfrm>
          <a:prstGeom prst="rect">
            <a:avLst/>
          </a:prstGeom>
          <a:solidFill>
            <a:srgbClr val="B1273A">
              <a:alpha val="76000"/>
            </a:srgbClr>
          </a:solidFill>
          <a:ln>
            <a:noFill/>
          </a:ln>
          <a:effectLst>
            <a:outerShdw blurRad="215900" dist="38100" dir="2700000" sx="101000" sy="101000" algn="tl" rotWithShape="0">
              <a:srgbClr val="9E2E3B">
                <a:alpha val="6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16200000">
            <a:off x="6292616" y="2934776"/>
            <a:ext cx="2400657" cy="196791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股票自动下单及初步流水生成</a:t>
            </a:r>
            <a:endParaRPr lang="en-US" altLang="zh-CN" sz="1600" dirty="0" smtClean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论文</a:t>
            </a:r>
            <a:r>
              <a:rPr lang="zh-CN" altLang="en-US" sz="1600" dirty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收集</a:t>
            </a:r>
            <a:endParaRPr lang="en-US" altLang="zh-CN" sz="1600" dirty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应计指标选股模型</a:t>
            </a:r>
            <a:endParaRPr lang="en-US" altLang="zh-CN" sz="1600" dirty="0" smtClean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结</a:t>
            </a:r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课考试与大作业、课程论文</a:t>
            </a:r>
            <a:endParaRPr lang="en-US" altLang="zh-CN" sz="1600" dirty="0" smtClean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194302" y="2386909"/>
            <a:ext cx="2349998" cy="3911616"/>
          </a:xfrm>
          <a:prstGeom prst="rect">
            <a:avLst/>
          </a:prstGeom>
          <a:solidFill>
            <a:srgbClr val="B1273A">
              <a:alpha val="76000"/>
            </a:srgbClr>
          </a:solidFill>
          <a:ln>
            <a:noFill/>
          </a:ln>
          <a:effectLst>
            <a:outerShdw blurRad="215900" dist="38100" dir="2700000" sx="101000" sy="101000" algn="tl" rotWithShape="0">
              <a:srgbClr val="9E2E3B">
                <a:alpha val="6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16200000">
            <a:off x="8845361" y="3158786"/>
            <a:ext cx="3139321" cy="2258558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单基金多策略模块化重构</a:t>
            </a:r>
            <a:endParaRPr lang="en-US" altLang="zh-CN" sz="1600" dirty="0" smtClean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实现两个买入策略</a:t>
            </a:r>
            <a:endParaRPr lang="en-US" altLang="zh-CN" sz="1600" dirty="0" smtClean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期末</a:t>
            </a:r>
            <a:r>
              <a:rPr lang="zh-CN" altLang="en-US" sz="1600" dirty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考试</a:t>
            </a:r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复习</a:t>
            </a:r>
            <a:endParaRPr lang="en-US" altLang="zh-CN" sz="1600" dirty="0" smtClean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第二</a:t>
            </a:r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波论文收集</a:t>
            </a:r>
            <a:endParaRPr lang="en-US" altLang="zh-CN" sz="1600" dirty="0" smtClean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生成</a:t>
            </a:r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周线</a:t>
            </a:r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数据</a:t>
            </a:r>
            <a:endParaRPr lang="en-US" altLang="zh-CN" sz="1600" dirty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爬取个股市盈率</a:t>
            </a:r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数据</a:t>
            </a:r>
            <a:endParaRPr lang="en-US" altLang="zh-CN" sz="1600" dirty="0" smtClean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计算股票池</a:t>
            </a:r>
            <a:endParaRPr lang="zh-CN" altLang="en-US" sz="1600" dirty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 rot="16200000">
            <a:off x="4663655" y="1538030"/>
            <a:ext cx="400110" cy="6236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b="1" dirty="0" smtClean="0">
                <a:latin typeface="MGentle PRC Xbold" panose="00000500000000000000" pitchFamily="2" charset="-122"/>
                <a:ea typeface="MGentle PRC Xbold" panose="00000500000000000000" pitchFamily="2" charset="-122"/>
              </a:rPr>
              <a:t>9</a:t>
            </a:r>
            <a:r>
              <a:rPr lang="zh-CN" altLang="en-US" sz="1400" b="1" dirty="0" smtClean="0">
                <a:latin typeface="MGentle PRC Xbold" panose="00000500000000000000" pitchFamily="2" charset="-122"/>
                <a:ea typeface="MGentle PRC Xbold" panose="00000500000000000000" pitchFamily="2" charset="-122"/>
              </a:rPr>
              <a:t>月</a:t>
            </a:r>
            <a:endParaRPr lang="zh-CN" altLang="en-US" sz="1400" b="1" dirty="0">
              <a:latin typeface="MGentle PRC Xbold" panose="00000500000000000000" pitchFamily="2" charset="-122"/>
              <a:ea typeface="MGentle PRC Xbold" panose="00000500000000000000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 rot="16200000">
            <a:off x="7253361" y="1390414"/>
            <a:ext cx="400110" cy="8858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b="1" dirty="0" smtClean="0">
                <a:latin typeface="MGentle PRC Xbold" panose="00000500000000000000" pitchFamily="2" charset="-122"/>
                <a:ea typeface="MGentle PRC Xbold" panose="00000500000000000000" pitchFamily="2" charset="-122"/>
              </a:rPr>
              <a:t>10-11</a:t>
            </a:r>
            <a:r>
              <a:rPr lang="zh-CN" altLang="en-US" sz="1400" b="1" dirty="0" smtClean="0">
                <a:latin typeface="MGentle PRC Xbold" panose="00000500000000000000" pitchFamily="2" charset="-122"/>
                <a:ea typeface="MGentle PRC Xbold" panose="00000500000000000000" pitchFamily="2" charset="-122"/>
              </a:rPr>
              <a:t>月</a:t>
            </a:r>
            <a:endParaRPr lang="zh-CN" altLang="en-US" sz="1400" b="1" dirty="0">
              <a:latin typeface="MGentle PRC Xbold" panose="00000500000000000000" pitchFamily="2" charset="-122"/>
              <a:ea typeface="MGentle PRC Xbold" panose="00000500000000000000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 rot="16200000">
            <a:off x="10146489" y="1374415"/>
            <a:ext cx="400110" cy="8432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b="1" dirty="0" smtClean="0">
                <a:latin typeface="MGentle PRC Xbold" panose="00000500000000000000" pitchFamily="2" charset="-122"/>
                <a:ea typeface="MGentle PRC Xbold" panose="00000500000000000000" pitchFamily="2" charset="-122"/>
              </a:rPr>
              <a:t>12-1</a:t>
            </a:r>
            <a:r>
              <a:rPr lang="zh-CN" altLang="en-US" sz="1400" b="1" dirty="0" smtClean="0">
                <a:latin typeface="MGentle PRC Xbold" panose="00000500000000000000" pitchFamily="2" charset="-122"/>
                <a:ea typeface="MGentle PRC Xbold" panose="00000500000000000000" pitchFamily="2" charset="-122"/>
              </a:rPr>
              <a:t>月</a:t>
            </a:r>
            <a:endParaRPr lang="zh-CN" altLang="en-US" sz="1400" b="1" dirty="0">
              <a:latin typeface="MGentle PRC Xbold" panose="00000500000000000000" pitchFamily="2" charset="-122"/>
              <a:ea typeface="MGentle PRC Xbold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364891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8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8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75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8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9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75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75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8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7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75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75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75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750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750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 animBg="1"/>
      <p:bldP spid="40" grpId="0" animBg="1"/>
      <p:bldP spid="32" grpId="0" build="p"/>
      <p:bldP spid="41" grpId="0" uiExpand="1" build="p"/>
      <p:bldP spid="42" grpId="0" animBg="1"/>
      <p:bldP spid="43" grpId="0" uiExpand="1" build="p"/>
      <p:bldP spid="44" grpId="0" animBg="1"/>
      <p:bldP spid="45" grpId="0" uiExpand="1" build="p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1" y="0"/>
            <a:ext cx="1363087" cy="267091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16" y="37032"/>
            <a:ext cx="937539" cy="1837070"/>
          </a:xfrm>
          <a:prstGeom prst="rect">
            <a:avLst/>
          </a:prstGeom>
        </p:spPr>
      </p:pic>
      <p:sp>
        <p:nvSpPr>
          <p:cNvPr id="26" name="椭圆 25"/>
          <p:cNvSpPr/>
          <p:nvPr/>
        </p:nvSpPr>
        <p:spPr>
          <a:xfrm flipV="1">
            <a:off x="4096625" y="4247365"/>
            <a:ext cx="2217944" cy="2217944"/>
          </a:xfrm>
          <a:prstGeom prst="ellipse">
            <a:avLst/>
          </a:prstGeom>
          <a:solidFill>
            <a:srgbClr val="BA415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V="1">
            <a:off x="4987603" y="2629633"/>
            <a:ext cx="2217944" cy="2217944"/>
          </a:xfrm>
          <a:prstGeom prst="ellipse">
            <a:avLst/>
          </a:prstGeom>
          <a:solidFill>
            <a:srgbClr val="BA415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 flipV="1">
            <a:off x="5877428" y="4247365"/>
            <a:ext cx="2217944" cy="2217944"/>
          </a:xfrm>
          <a:prstGeom prst="ellipse">
            <a:avLst/>
          </a:prstGeom>
          <a:solidFill>
            <a:srgbClr val="BA415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665073" y="3528539"/>
            <a:ext cx="112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MGentle PRC Xbold" panose="00000500000000000000" pitchFamily="2" charset="-122"/>
                <a:ea typeface="MGentle PRC Xbold" panose="00000500000000000000" pitchFamily="2" charset="-122"/>
              </a:rPr>
              <a:t>课程</a:t>
            </a:r>
            <a:endParaRPr lang="zh-CN" altLang="en-US" sz="2400" dirty="0">
              <a:solidFill>
                <a:schemeClr val="bg1"/>
              </a:solidFill>
              <a:latin typeface="MGentle PRC Xbold" panose="00000500000000000000" pitchFamily="2" charset="-122"/>
              <a:ea typeface="MGentle PRC Xbold" panose="00000500000000000000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180663" y="3536982"/>
            <a:ext cx="2032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……</a:t>
            </a:r>
            <a:r>
              <a:rPr lang="en-US" altLang="zh-CN" sz="140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               </a:t>
            </a:r>
            <a:r>
              <a:rPr lang="en-US" altLang="zh-CN" sz="16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……</a:t>
            </a:r>
            <a:endParaRPr lang="zh-CN" altLang="en-US" sz="160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674078" y="385906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MGentle PRC Xbold" panose="00000500000000000000" pitchFamily="2" charset="-122"/>
                <a:ea typeface="MGentle PRC Xbold" panose="00000500000000000000" pitchFamily="2" charset="-122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MGentle PRC Xbold" panose="00000500000000000000" pitchFamily="2" charset="-122"/>
              <a:ea typeface="MGentle PRC Xbold" panose="00000500000000000000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759714" y="559823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MGentle PRC Xbold" panose="00000500000000000000" pitchFamily="2" charset="-122"/>
                <a:ea typeface="MGentle PRC Xbold" panose="00000500000000000000" pitchFamily="2" charset="-122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MGentle PRC Xbold" panose="00000500000000000000" pitchFamily="2" charset="-122"/>
              <a:ea typeface="MGentle PRC Xbold" panose="00000500000000000000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592928" y="5087690"/>
            <a:ext cx="112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MGentle PRC Xbold" panose="00000500000000000000" pitchFamily="2" charset="-122"/>
                <a:ea typeface="MGentle PRC Xbold" panose="00000500000000000000" pitchFamily="2" charset="-122"/>
              </a:rPr>
              <a:t>论文</a:t>
            </a:r>
            <a:endParaRPr lang="zh-CN" altLang="en-US" sz="2400" dirty="0">
              <a:solidFill>
                <a:schemeClr val="bg1"/>
              </a:solidFill>
              <a:latin typeface="MGentle PRC Xbold" panose="00000500000000000000" pitchFamily="2" charset="-122"/>
              <a:ea typeface="MGentle PRC Xbold" panose="00000500000000000000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588922" y="559077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MGentle PRC Xbold" panose="00000500000000000000" pitchFamily="2" charset="-122"/>
                <a:ea typeface="MGentle PRC Xbold" panose="00000500000000000000" pitchFamily="2" charset="-122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MGentle PRC Xbold" panose="00000500000000000000" pitchFamily="2" charset="-122"/>
              <a:ea typeface="MGentle PRC Xbold" panose="00000500000000000000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70275" y="2422046"/>
            <a:ext cx="1022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计划</a:t>
            </a:r>
            <a:endParaRPr lang="zh-CN" altLang="en-US" sz="3200" b="1" dirty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222843" y="2062985"/>
            <a:ext cx="17154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莺啼燕语报</a:t>
            </a:r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新年</a:t>
            </a:r>
            <a:endParaRPr lang="en-US" altLang="zh-CN" sz="1600" dirty="0" smtClean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马</a:t>
            </a:r>
            <a:r>
              <a:rPr lang="zh-CN" altLang="en-US" sz="1600" dirty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邑龙堆路</a:t>
            </a:r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几千</a:t>
            </a:r>
            <a:r>
              <a:rPr lang="zh-CN" altLang="en-US" sz="1600" dirty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/>
            </a:r>
            <a:br>
              <a:rPr lang="zh-CN" altLang="en-US" sz="1600" dirty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</a:br>
            <a:r>
              <a:rPr lang="zh-CN" altLang="en-US" sz="1600" dirty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家住层城临汉</a:t>
            </a:r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苑</a:t>
            </a:r>
            <a:endParaRPr lang="en-US" altLang="zh-CN" sz="1600" dirty="0" smtClean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心</a:t>
            </a:r>
            <a:r>
              <a:rPr lang="zh-CN" altLang="en-US" sz="1600" dirty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随明月到</a:t>
            </a:r>
            <a:r>
              <a:rPr lang="zh-CN" altLang="en-US" sz="16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胡天</a:t>
            </a:r>
            <a:endParaRPr lang="zh-CN" altLang="en-US" sz="1600" dirty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19114">
            <a:off x="3483807" y="4835415"/>
            <a:ext cx="540000" cy="11925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15" y="-41991"/>
            <a:ext cx="825973" cy="1618462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755485" y="5104738"/>
            <a:ext cx="112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MGentle PRC Xbold" panose="00000500000000000000" pitchFamily="2" charset="-122"/>
                <a:ea typeface="MGentle PRC Xbold" panose="00000500000000000000" pitchFamily="2" charset="-122"/>
              </a:rPr>
              <a:t>项目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304733" y="5093637"/>
            <a:ext cx="2032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……</a:t>
            </a:r>
            <a:r>
              <a:rPr lang="en-US" altLang="zh-CN" sz="140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               </a:t>
            </a:r>
            <a:r>
              <a:rPr lang="en-US" altLang="zh-CN" sz="16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……</a:t>
            </a:r>
            <a:endParaRPr lang="zh-CN" altLang="en-US" sz="160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24500" y="5085573"/>
            <a:ext cx="2032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……</a:t>
            </a:r>
            <a:r>
              <a:rPr lang="en-US" altLang="zh-CN" sz="140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               </a:t>
            </a:r>
            <a:r>
              <a:rPr lang="en-US" altLang="zh-CN" sz="160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……</a:t>
            </a:r>
            <a:endParaRPr lang="zh-CN" altLang="en-US" sz="160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83049" y="1123470"/>
            <a:ext cx="1022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MComic PRC Medium" panose="00000500000000000000" pitchFamily="2" charset="-122"/>
                <a:ea typeface="MComic PRC Medium" panose="00000500000000000000" pitchFamily="2" charset="-122"/>
              </a:rPr>
              <a:t>计划</a:t>
            </a:r>
            <a:endParaRPr lang="zh-CN" altLang="en-US" sz="3200" b="1" dirty="0">
              <a:solidFill>
                <a:schemeClr val="bg1"/>
              </a:solidFill>
              <a:latin typeface="MComic PRC Medium" panose="00000500000000000000" pitchFamily="2" charset="-122"/>
              <a:ea typeface="MComic PRC Medium" panose="000005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rot="16200000">
            <a:off x="2056440" y="2588749"/>
            <a:ext cx="960306" cy="2996097"/>
          </a:xfrm>
          <a:prstGeom prst="rect">
            <a:avLst/>
          </a:prstGeom>
          <a:solidFill>
            <a:srgbClr val="B1273A">
              <a:alpha val="76000"/>
            </a:srgbClr>
          </a:solidFill>
          <a:ln>
            <a:noFill/>
          </a:ln>
          <a:effectLst>
            <a:outerShdw blurRad="215900" dist="38100" dir="2700000" sx="101000" sy="101000" algn="tl" rotWithShape="0">
              <a:srgbClr val="9E2E3B">
                <a:alpha val="6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dirty="0" smtClean="0"/>
              <a:t>分布式系统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, Docker…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python3</a:t>
            </a:r>
            <a:endParaRPr lang="zh-CN" altLang="en-US" dirty="0"/>
          </a:p>
        </p:txBody>
      </p:sp>
      <p:sp>
        <p:nvSpPr>
          <p:cNvPr id="24" name="矩形 38"/>
          <p:cNvSpPr/>
          <p:nvPr/>
        </p:nvSpPr>
        <p:spPr>
          <a:xfrm rot="10800000" flipV="1">
            <a:off x="8258682" y="4566950"/>
            <a:ext cx="3500016" cy="1108471"/>
          </a:xfrm>
          <a:custGeom>
            <a:avLst/>
            <a:gdLst>
              <a:gd name="connsiteX0" fmla="*/ 0 w 3807141"/>
              <a:gd name="connsiteY0" fmla="*/ 0 h 1051323"/>
              <a:gd name="connsiteX1" fmla="*/ 3807141 w 3807141"/>
              <a:gd name="connsiteY1" fmla="*/ 0 h 1051323"/>
              <a:gd name="connsiteX2" fmla="*/ 3807141 w 3807141"/>
              <a:gd name="connsiteY2" fmla="*/ 1051323 h 1051323"/>
              <a:gd name="connsiteX3" fmla="*/ 0 w 3807141"/>
              <a:gd name="connsiteY3" fmla="*/ 1051323 h 1051323"/>
              <a:gd name="connsiteX4" fmla="*/ 0 w 3807141"/>
              <a:gd name="connsiteY4" fmla="*/ 0 h 1051323"/>
              <a:gd name="connsiteX0" fmla="*/ 0 w 3807141"/>
              <a:gd name="connsiteY0" fmla="*/ 0 h 1051323"/>
              <a:gd name="connsiteX1" fmla="*/ 1935239 w 3807141"/>
              <a:gd name="connsiteY1" fmla="*/ 5285 h 1051323"/>
              <a:gd name="connsiteX2" fmla="*/ 3807141 w 3807141"/>
              <a:gd name="connsiteY2" fmla="*/ 0 h 1051323"/>
              <a:gd name="connsiteX3" fmla="*/ 3807141 w 3807141"/>
              <a:gd name="connsiteY3" fmla="*/ 1051323 h 1051323"/>
              <a:gd name="connsiteX4" fmla="*/ 0 w 3807141"/>
              <a:gd name="connsiteY4" fmla="*/ 1051323 h 1051323"/>
              <a:gd name="connsiteX5" fmla="*/ 0 w 3807141"/>
              <a:gd name="connsiteY5" fmla="*/ 0 h 1051323"/>
              <a:gd name="connsiteX0" fmla="*/ 0 w 3807141"/>
              <a:gd name="connsiteY0" fmla="*/ 0 h 1051323"/>
              <a:gd name="connsiteX1" fmla="*/ 1899613 w 3807141"/>
              <a:gd name="connsiteY1" fmla="*/ 219041 h 1051323"/>
              <a:gd name="connsiteX2" fmla="*/ 3807141 w 3807141"/>
              <a:gd name="connsiteY2" fmla="*/ 0 h 1051323"/>
              <a:gd name="connsiteX3" fmla="*/ 3807141 w 3807141"/>
              <a:gd name="connsiteY3" fmla="*/ 1051323 h 1051323"/>
              <a:gd name="connsiteX4" fmla="*/ 0 w 3807141"/>
              <a:gd name="connsiteY4" fmla="*/ 1051323 h 1051323"/>
              <a:gd name="connsiteX5" fmla="*/ 0 w 3807141"/>
              <a:gd name="connsiteY5" fmla="*/ 0 h 1051323"/>
              <a:gd name="connsiteX0" fmla="*/ 0 w 3807141"/>
              <a:gd name="connsiteY0" fmla="*/ 0 h 1062189"/>
              <a:gd name="connsiteX1" fmla="*/ 1899613 w 3807141"/>
              <a:gd name="connsiteY1" fmla="*/ 219041 h 1062189"/>
              <a:gd name="connsiteX2" fmla="*/ 3807141 w 3807141"/>
              <a:gd name="connsiteY2" fmla="*/ 0 h 1062189"/>
              <a:gd name="connsiteX3" fmla="*/ 3807141 w 3807141"/>
              <a:gd name="connsiteY3" fmla="*/ 1051323 h 1062189"/>
              <a:gd name="connsiteX4" fmla="*/ 1899613 w 3807141"/>
              <a:gd name="connsiteY4" fmla="*/ 1062189 h 1062189"/>
              <a:gd name="connsiteX5" fmla="*/ 0 w 3807141"/>
              <a:gd name="connsiteY5" fmla="*/ 1051323 h 1062189"/>
              <a:gd name="connsiteX6" fmla="*/ 0 w 3807141"/>
              <a:gd name="connsiteY6" fmla="*/ 0 h 1062189"/>
              <a:gd name="connsiteX0" fmla="*/ 0 w 3807141"/>
              <a:gd name="connsiteY0" fmla="*/ 0 h 1051323"/>
              <a:gd name="connsiteX1" fmla="*/ 1899613 w 3807141"/>
              <a:gd name="connsiteY1" fmla="*/ 219041 h 1051323"/>
              <a:gd name="connsiteX2" fmla="*/ 3807141 w 3807141"/>
              <a:gd name="connsiteY2" fmla="*/ 0 h 1051323"/>
              <a:gd name="connsiteX3" fmla="*/ 3807141 w 3807141"/>
              <a:gd name="connsiteY3" fmla="*/ 1051323 h 1051323"/>
              <a:gd name="connsiteX4" fmla="*/ 1899613 w 3807141"/>
              <a:gd name="connsiteY4" fmla="*/ 860308 h 1051323"/>
              <a:gd name="connsiteX5" fmla="*/ 0 w 3807141"/>
              <a:gd name="connsiteY5" fmla="*/ 1051323 h 1051323"/>
              <a:gd name="connsiteX6" fmla="*/ 0 w 3807141"/>
              <a:gd name="connsiteY6" fmla="*/ 0 h 1051323"/>
              <a:gd name="connsiteX0" fmla="*/ 0 w 3807141"/>
              <a:gd name="connsiteY0" fmla="*/ 0 h 1051323"/>
              <a:gd name="connsiteX1" fmla="*/ 1899613 w 3807141"/>
              <a:gd name="connsiteY1" fmla="*/ 219041 h 1051323"/>
              <a:gd name="connsiteX2" fmla="*/ 3807141 w 3807141"/>
              <a:gd name="connsiteY2" fmla="*/ 0 h 1051323"/>
              <a:gd name="connsiteX3" fmla="*/ 3807141 w 3807141"/>
              <a:gd name="connsiteY3" fmla="*/ 1051323 h 1051323"/>
              <a:gd name="connsiteX4" fmla="*/ 1899613 w 3807141"/>
              <a:gd name="connsiteY4" fmla="*/ 860308 h 1051323"/>
              <a:gd name="connsiteX5" fmla="*/ 0 w 3807141"/>
              <a:gd name="connsiteY5" fmla="*/ 1051323 h 1051323"/>
              <a:gd name="connsiteX6" fmla="*/ 0 w 3807141"/>
              <a:gd name="connsiteY6" fmla="*/ 0 h 105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7141" h="1051323">
                <a:moveTo>
                  <a:pt x="0" y="0"/>
                </a:moveTo>
                <a:lnTo>
                  <a:pt x="1899613" y="219041"/>
                </a:lnTo>
                <a:lnTo>
                  <a:pt x="3807141" y="0"/>
                </a:lnTo>
                <a:lnTo>
                  <a:pt x="3807141" y="1051323"/>
                </a:lnTo>
                <a:cubicBezTo>
                  <a:pt x="3171298" y="987651"/>
                  <a:pt x="2559206" y="959606"/>
                  <a:pt x="1899613" y="860308"/>
                </a:cubicBezTo>
                <a:lnTo>
                  <a:pt x="0" y="105132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D54C5B"/>
              </a:gs>
              <a:gs pos="100000">
                <a:srgbClr val="EFB3B9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阅读论文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强化学习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60021111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9091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25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4444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9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9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4444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9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3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3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3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4444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9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9091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40" grpId="0"/>
      <p:bldP spid="43" grpId="0"/>
      <p:bldP spid="47" grpId="0"/>
      <p:bldP spid="51" grpId="0"/>
      <p:bldP spid="52" grpId="0"/>
      <p:bldP spid="55" grpId="0"/>
      <p:bldP spid="56" grpId="0"/>
      <p:bldP spid="60" grpId="0"/>
      <p:bldP spid="19" grpId="0"/>
      <p:bldP spid="20" grpId="0"/>
      <p:bldP spid="21" grpId="0"/>
      <p:bldP spid="22" grpId="0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825114" y="658555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99800"/>
            <a:ext cx="12192000" cy="5908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437" y="-326973"/>
            <a:ext cx="6539813" cy="6539813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7462" y="1383336"/>
            <a:ext cx="1024763" cy="2007982"/>
          </a:xfrm>
          <a:custGeom>
            <a:avLst/>
            <a:gdLst/>
            <a:ahLst/>
            <a:cxnLst/>
            <a:rect l="l" t="t" r="r" b="b"/>
            <a:pathLst>
              <a:path w="1024762" h="2007982">
                <a:moveTo>
                  <a:pt x="542793" y="782840"/>
                </a:moveTo>
                <a:cubicBezTo>
                  <a:pt x="528158" y="782840"/>
                  <a:pt x="514205" y="784328"/>
                  <a:pt x="500935" y="787305"/>
                </a:cubicBezTo>
                <a:cubicBezTo>
                  <a:pt x="487664" y="790281"/>
                  <a:pt x="475510" y="793940"/>
                  <a:pt x="464472" y="798281"/>
                </a:cubicBezTo>
                <a:cubicBezTo>
                  <a:pt x="453434" y="802622"/>
                  <a:pt x="444256" y="807024"/>
                  <a:pt x="436939" y="811489"/>
                </a:cubicBezTo>
                <a:cubicBezTo>
                  <a:pt x="429621" y="815954"/>
                  <a:pt x="424474" y="819489"/>
                  <a:pt x="421498" y="822093"/>
                </a:cubicBezTo>
                <a:cubicBezTo>
                  <a:pt x="418521" y="824698"/>
                  <a:pt x="416537" y="826868"/>
                  <a:pt x="415545" y="828604"/>
                </a:cubicBezTo>
                <a:cubicBezTo>
                  <a:pt x="414552" y="830341"/>
                  <a:pt x="413746" y="832201"/>
                  <a:pt x="413126" y="834186"/>
                </a:cubicBezTo>
                <a:cubicBezTo>
                  <a:pt x="412506" y="836170"/>
                  <a:pt x="412072" y="838526"/>
                  <a:pt x="411824" y="841255"/>
                </a:cubicBezTo>
                <a:cubicBezTo>
                  <a:pt x="411576" y="843983"/>
                  <a:pt x="411452" y="847208"/>
                  <a:pt x="411452" y="850929"/>
                </a:cubicBezTo>
                <a:cubicBezTo>
                  <a:pt x="411452" y="856138"/>
                  <a:pt x="411708" y="860603"/>
                  <a:pt x="412219" y="864323"/>
                </a:cubicBezTo>
                <a:cubicBezTo>
                  <a:pt x="412731" y="868044"/>
                  <a:pt x="413434" y="871020"/>
                  <a:pt x="414330" y="873253"/>
                </a:cubicBezTo>
                <a:cubicBezTo>
                  <a:pt x="415225" y="875485"/>
                  <a:pt x="416377" y="877098"/>
                  <a:pt x="417786" y="878090"/>
                </a:cubicBezTo>
                <a:cubicBezTo>
                  <a:pt x="419195" y="879082"/>
                  <a:pt x="420794" y="879578"/>
                  <a:pt x="422585" y="879578"/>
                </a:cubicBezTo>
                <a:cubicBezTo>
                  <a:pt x="425658" y="879578"/>
                  <a:pt x="430330" y="877470"/>
                  <a:pt x="436598" y="873253"/>
                </a:cubicBezTo>
                <a:cubicBezTo>
                  <a:pt x="442867" y="869036"/>
                  <a:pt x="450673" y="864447"/>
                  <a:pt x="460016" y="859486"/>
                </a:cubicBezTo>
                <a:cubicBezTo>
                  <a:pt x="469358" y="854525"/>
                  <a:pt x="480236" y="849937"/>
                  <a:pt x="492650" y="845720"/>
                </a:cubicBezTo>
                <a:cubicBezTo>
                  <a:pt x="505064" y="841503"/>
                  <a:pt x="519077" y="839395"/>
                  <a:pt x="534688" y="839395"/>
                </a:cubicBezTo>
                <a:cubicBezTo>
                  <a:pt x="547998" y="839395"/>
                  <a:pt x="559771" y="841503"/>
                  <a:pt x="570009" y="845720"/>
                </a:cubicBezTo>
                <a:cubicBezTo>
                  <a:pt x="580247" y="849937"/>
                  <a:pt x="588757" y="855642"/>
                  <a:pt x="595539" y="862835"/>
                </a:cubicBezTo>
                <a:cubicBezTo>
                  <a:pt x="602322" y="870028"/>
                  <a:pt x="607505" y="878400"/>
                  <a:pt x="611088" y="887950"/>
                </a:cubicBezTo>
                <a:cubicBezTo>
                  <a:pt x="614671" y="897499"/>
                  <a:pt x="616463" y="907607"/>
                  <a:pt x="616463" y="918273"/>
                </a:cubicBezTo>
                <a:cubicBezTo>
                  <a:pt x="616463" y="928939"/>
                  <a:pt x="615312" y="940350"/>
                  <a:pt x="613012" y="952504"/>
                </a:cubicBezTo>
                <a:cubicBezTo>
                  <a:pt x="610712" y="964658"/>
                  <a:pt x="605920" y="978177"/>
                  <a:pt x="598635" y="993060"/>
                </a:cubicBezTo>
                <a:cubicBezTo>
                  <a:pt x="591351" y="1007942"/>
                  <a:pt x="580999" y="1024437"/>
                  <a:pt x="567579" y="1042545"/>
                </a:cubicBezTo>
                <a:cubicBezTo>
                  <a:pt x="554159" y="1060652"/>
                  <a:pt x="536330" y="1081116"/>
                  <a:pt x="514091" y="1103937"/>
                </a:cubicBezTo>
                <a:lnTo>
                  <a:pt x="417858" y="1202907"/>
                </a:lnTo>
                <a:cubicBezTo>
                  <a:pt x="414793" y="1206132"/>
                  <a:pt x="412301" y="1209170"/>
                  <a:pt x="410382" y="1212023"/>
                </a:cubicBezTo>
                <a:cubicBezTo>
                  <a:pt x="408464" y="1214875"/>
                  <a:pt x="406866" y="1217728"/>
                  <a:pt x="405589" y="1220581"/>
                </a:cubicBezTo>
                <a:cubicBezTo>
                  <a:pt x="404312" y="1223433"/>
                  <a:pt x="403481" y="1226720"/>
                  <a:pt x="403098" y="1230440"/>
                </a:cubicBezTo>
                <a:cubicBezTo>
                  <a:pt x="402714" y="1234161"/>
                  <a:pt x="402522" y="1238502"/>
                  <a:pt x="402522" y="1243463"/>
                </a:cubicBezTo>
                <a:cubicBezTo>
                  <a:pt x="402522" y="1248920"/>
                  <a:pt x="402956" y="1253509"/>
                  <a:pt x="403824" y="1257230"/>
                </a:cubicBezTo>
                <a:cubicBezTo>
                  <a:pt x="404693" y="1260950"/>
                  <a:pt x="406057" y="1263803"/>
                  <a:pt x="407917" y="1265787"/>
                </a:cubicBezTo>
                <a:cubicBezTo>
                  <a:pt x="409777" y="1267771"/>
                  <a:pt x="412010" y="1269198"/>
                  <a:pt x="414614" y="1270066"/>
                </a:cubicBezTo>
                <a:cubicBezTo>
                  <a:pt x="417219" y="1270934"/>
                  <a:pt x="420257" y="1271368"/>
                  <a:pt x="423730" y="1271368"/>
                </a:cubicBezTo>
                <a:lnTo>
                  <a:pt x="689760" y="1271368"/>
                </a:lnTo>
                <a:cubicBezTo>
                  <a:pt x="691993" y="1271368"/>
                  <a:pt x="694039" y="1270810"/>
                  <a:pt x="695900" y="1269694"/>
                </a:cubicBezTo>
                <a:cubicBezTo>
                  <a:pt x="697760" y="1268578"/>
                  <a:pt x="699248" y="1266841"/>
                  <a:pt x="700364" y="1264485"/>
                </a:cubicBezTo>
                <a:cubicBezTo>
                  <a:pt x="701481" y="1262128"/>
                  <a:pt x="702349" y="1259214"/>
                  <a:pt x="702969" y="1255741"/>
                </a:cubicBezTo>
                <a:cubicBezTo>
                  <a:pt x="703589" y="1252269"/>
                  <a:pt x="703899" y="1248300"/>
                  <a:pt x="703899" y="1243835"/>
                </a:cubicBezTo>
                <a:cubicBezTo>
                  <a:pt x="703899" y="1239370"/>
                  <a:pt x="703589" y="1235463"/>
                  <a:pt x="702969" y="1232115"/>
                </a:cubicBezTo>
                <a:cubicBezTo>
                  <a:pt x="702349" y="1228766"/>
                  <a:pt x="701357" y="1225976"/>
                  <a:pt x="699992" y="1223743"/>
                </a:cubicBezTo>
                <a:cubicBezTo>
                  <a:pt x="698628" y="1221511"/>
                  <a:pt x="697016" y="1219836"/>
                  <a:pt x="695155" y="1218720"/>
                </a:cubicBezTo>
                <a:cubicBezTo>
                  <a:pt x="693295" y="1217604"/>
                  <a:pt x="691373" y="1217046"/>
                  <a:pt x="689388" y="1217046"/>
                </a:cubicBezTo>
                <a:lnTo>
                  <a:pt x="479913" y="1217046"/>
                </a:lnTo>
                <a:lnTo>
                  <a:pt x="556187" y="1137423"/>
                </a:lnTo>
                <a:cubicBezTo>
                  <a:pt x="583720" y="1109145"/>
                  <a:pt x="605796" y="1084155"/>
                  <a:pt x="622416" y="1062451"/>
                </a:cubicBezTo>
                <a:cubicBezTo>
                  <a:pt x="639035" y="1040747"/>
                  <a:pt x="651747" y="1021027"/>
                  <a:pt x="660553" y="1003291"/>
                </a:cubicBezTo>
                <a:cubicBezTo>
                  <a:pt x="669359" y="985556"/>
                  <a:pt x="675126" y="969061"/>
                  <a:pt x="677854" y="953806"/>
                </a:cubicBezTo>
                <a:cubicBezTo>
                  <a:pt x="680583" y="938551"/>
                  <a:pt x="681947" y="923234"/>
                  <a:pt x="681947" y="907855"/>
                </a:cubicBezTo>
                <a:cubicBezTo>
                  <a:pt x="681947" y="890740"/>
                  <a:pt x="679094" y="874617"/>
                  <a:pt x="673389" y="859486"/>
                </a:cubicBezTo>
                <a:cubicBezTo>
                  <a:pt x="667684" y="844355"/>
                  <a:pt x="659065" y="831085"/>
                  <a:pt x="647530" y="819675"/>
                </a:cubicBezTo>
                <a:cubicBezTo>
                  <a:pt x="635996" y="808265"/>
                  <a:pt x="621485" y="799273"/>
                  <a:pt x="603998" y="792700"/>
                </a:cubicBezTo>
                <a:cubicBezTo>
                  <a:pt x="586511" y="786126"/>
                  <a:pt x="566109" y="782840"/>
                  <a:pt x="542793" y="782840"/>
                </a:cubicBezTo>
                <a:close/>
                <a:moveTo>
                  <a:pt x="0" y="0"/>
                </a:moveTo>
                <a:lnTo>
                  <a:pt x="1024762" y="0"/>
                </a:lnTo>
                <a:lnTo>
                  <a:pt x="1024762" y="2007982"/>
                </a:lnTo>
                <a:lnTo>
                  <a:pt x="0" y="2007982"/>
                </a:lnTo>
                <a:close/>
              </a:path>
            </a:pathLst>
          </a:cu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7579" y="809284"/>
            <a:ext cx="817236" cy="1601342"/>
          </a:xfrm>
          <a:custGeom>
            <a:avLst/>
            <a:gdLst/>
            <a:ahLst/>
            <a:cxnLst/>
            <a:rect l="l" t="t" r="r" b="b"/>
            <a:pathLst>
              <a:path w="588101" h="1152361">
                <a:moveTo>
                  <a:pt x="293586" y="469182"/>
                </a:moveTo>
                <a:cubicBezTo>
                  <a:pt x="301474" y="469182"/>
                  <a:pt x="308582" y="470209"/>
                  <a:pt x="314908" y="472263"/>
                </a:cubicBezTo>
                <a:cubicBezTo>
                  <a:pt x="321235" y="474317"/>
                  <a:pt x="326864" y="477604"/>
                  <a:pt x="331793" y="482123"/>
                </a:cubicBezTo>
                <a:cubicBezTo>
                  <a:pt x="336723" y="486642"/>
                  <a:pt x="340955" y="492394"/>
                  <a:pt x="344488" y="499378"/>
                </a:cubicBezTo>
                <a:cubicBezTo>
                  <a:pt x="348021" y="506362"/>
                  <a:pt x="350897" y="514702"/>
                  <a:pt x="353115" y="524397"/>
                </a:cubicBezTo>
                <a:cubicBezTo>
                  <a:pt x="355334" y="534093"/>
                  <a:pt x="357018" y="545267"/>
                  <a:pt x="358169" y="557921"/>
                </a:cubicBezTo>
                <a:cubicBezTo>
                  <a:pt x="359319" y="570574"/>
                  <a:pt x="359894" y="584871"/>
                  <a:pt x="359894" y="600811"/>
                </a:cubicBezTo>
                <a:cubicBezTo>
                  <a:pt x="359894" y="612643"/>
                  <a:pt x="359524" y="624023"/>
                  <a:pt x="358785" y="634951"/>
                </a:cubicBezTo>
                <a:cubicBezTo>
                  <a:pt x="358045" y="645879"/>
                  <a:pt x="356690" y="656026"/>
                  <a:pt x="354718" y="665393"/>
                </a:cubicBezTo>
                <a:cubicBezTo>
                  <a:pt x="352746" y="674760"/>
                  <a:pt x="350116" y="683305"/>
                  <a:pt x="346830" y="691029"/>
                </a:cubicBezTo>
                <a:cubicBezTo>
                  <a:pt x="343543" y="698753"/>
                  <a:pt x="339394" y="705367"/>
                  <a:pt x="334382" y="710872"/>
                </a:cubicBezTo>
                <a:cubicBezTo>
                  <a:pt x="329370" y="716377"/>
                  <a:pt x="323371" y="720609"/>
                  <a:pt x="316387" y="723567"/>
                </a:cubicBezTo>
                <a:cubicBezTo>
                  <a:pt x="309403" y="726525"/>
                  <a:pt x="301310" y="728003"/>
                  <a:pt x="292107" y="728003"/>
                </a:cubicBezTo>
                <a:cubicBezTo>
                  <a:pt x="280276" y="728003"/>
                  <a:pt x="270210" y="725621"/>
                  <a:pt x="261912" y="720855"/>
                </a:cubicBezTo>
                <a:cubicBezTo>
                  <a:pt x="253613" y="716089"/>
                  <a:pt x="246793" y="708448"/>
                  <a:pt x="241452" y="697931"/>
                </a:cubicBezTo>
                <a:cubicBezTo>
                  <a:pt x="236112" y="687414"/>
                  <a:pt x="232209" y="673815"/>
                  <a:pt x="229744" y="657136"/>
                </a:cubicBezTo>
                <a:cubicBezTo>
                  <a:pt x="227279" y="640456"/>
                  <a:pt x="226046" y="620202"/>
                  <a:pt x="226046" y="596374"/>
                </a:cubicBezTo>
                <a:cubicBezTo>
                  <a:pt x="226046" y="578627"/>
                  <a:pt x="226950" y="562029"/>
                  <a:pt x="228758" y="546582"/>
                </a:cubicBezTo>
                <a:cubicBezTo>
                  <a:pt x="230566" y="531135"/>
                  <a:pt x="233975" y="517660"/>
                  <a:pt x="238987" y="506157"/>
                </a:cubicBezTo>
                <a:cubicBezTo>
                  <a:pt x="244000" y="494653"/>
                  <a:pt x="250860" y="485615"/>
                  <a:pt x="259570" y="479042"/>
                </a:cubicBezTo>
                <a:cubicBezTo>
                  <a:pt x="268279" y="472469"/>
                  <a:pt x="279618" y="469182"/>
                  <a:pt x="293586" y="469182"/>
                </a:cubicBezTo>
                <a:close/>
                <a:moveTo>
                  <a:pt x="296051" y="434426"/>
                </a:moveTo>
                <a:cubicBezTo>
                  <a:pt x="275017" y="434426"/>
                  <a:pt x="257269" y="438411"/>
                  <a:pt x="242808" y="446381"/>
                </a:cubicBezTo>
                <a:cubicBezTo>
                  <a:pt x="228347" y="454351"/>
                  <a:pt x="216680" y="465608"/>
                  <a:pt x="207806" y="480151"/>
                </a:cubicBezTo>
                <a:cubicBezTo>
                  <a:pt x="198932" y="494694"/>
                  <a:pt x="192523" y="512114"/>
                  <a:pt x="188579" y="532408"/>
                </a:cubicBezTo>
                <a:cubicBezTo>
                  <a:pt x="184635" y="552703"/>
                  <a:pt x="182663" y="575011"/>
                  <a:pt x="182663" y="599332"/>
                </a:cubicBezTo>
                <a:cubicBezTo>
                  <a:pt x="182663" y="625625"/>
                  <a:pt x="184430" y="648919"/>
                  <a:pt x="187963" y="669214"/>
                </a:cubicBezTo>
                <a:cubicBezTo>
                  <a:pt x="191496" y="689509"/>
                  <a:pt x="197453" y="706599"/>
                  <a:pt x="205834" y="720485"/>
                </a:cubicBezTo>
                <a:cubicBezTo>
                  <a:pt x="214215" y="734371"/>
                  <a:pt x="225266" y="744889"/>
                  <a:pt x="238987" y="752037"/>
                </a:cubicBezTo>
                <a:cubicBezTo>
                  <a:pt x="252709" y="759185"/>
                  <a:pt x="269594" y="762760"/>
                  <a:pt x="289643" y="762760"/>
                </a:cubicBezTo>
                <a:cubicBezTo>
                  <a:pt x="310841" y="762760"/>
                  <a:pt x="328671" y="758775"/>
                  <a:pt x="343132" y="750804"/>
                </a:cubicBezTo>
                <a:cubicBezTo>
                  <a:pt x="357593" y="742834"/>
                  <a:pt x="369302" y="731578"/>
                  <a:pt x="378258" y="717034"/>
                </a:cubicBezTo>
                <a:cubicBezTo>
                  <a:pt x="387214" y="702491"/>
                  <a:pt x="393623" y="685113"/>
                  <a:pt x="397485" y="664900"/>
                </a:cubicBezTo>
                <a:cubicBezTo>
                  <a:pt x="401347" y="644688"/>
                  <a:pt x="403277" y="622339"/>
                  <a:pt x="403277" y="597853"/>
                </a:cubicBezTo>
                <a:cubicBezTo>
                  <a:pt x="403277" y="571560"/>
                  <a:pt x="401511" y="548266"/>
                  <a:pt x="397978" y="527972"/>
                </a:cubicBezTo>
                <a:cubicBezTo>
                  <a:pt x="394445" y="507677"/>
                  <a:pt x="388488" y="490586"/>
                  <a:pt x="380107" y="476700"/>
                </a:cubicBezTo>
                <a:cubicBezTo>
                  <a:pt x="371726" y="462814"/>
                  <a:pt x="360675" y="452297"/>
                  <a:pt x="346953" y="445149"/>
                </a:cubicBezTo>
                <a:cubicBezTo>
                  <a:pt x="333231" y="438000"/>
                  <a:pt x="316264" y="434426"/>
                  <a:pt x="296051" y="434426"/>
                </a:cubicBezTo>
                <a:close/>
                <a:moveTo>
                  <a:pt x="0" y="0"/>
                </a:moveTo>
                <a:lnTo>
                  <a:pt x="588101" y="0"/>
                </a:lnTo>
                <a:lnTo>
                  <a:pt x="588101" y="1152361"/>
                </a:lnTo>
                <a:lnTo>
                  <a:pt x="0" y="1152361"/>
                </a:lnTo>
                <a:close/>
              </a:path>
            </a:pathLst>
          </a:custGeom>
        </p:spPr>
      </p:pic>
      <p:sp>
        <p:nvSpPr>
          <p:cNvPr id="27" name="文本框 26"/>
          <p:cNvSpPr txBox="1"/>
          <p:nvPr/>
        </p:nvSpPr>
        <p:spPr>
          <a:xfrm>
            <a:off x="5224818" y="6334780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r>
              <a:rPr lang="zh-CN" altLang="en-US" sz="2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！</a:t>
            </a:r>
            <a:endParaRPr lang="zh-CN" altLang="en-US" sz="28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81098" y="4"/>
            <a:ext cx="826027" cy="1618569"/>
          </a:xfrm>
          <a:custGeom>
            <a:avLst/>
            <a:gdLst/>
            <a:ahLst/>
            <a:cxnLst/>
            <a:rect l="l" t="t" r="r" b="b"/>
            <a:pathLst>
              <a:path w="715922" h="1402822">
                <a:moveTo>
                  <a:pt x="349936" y="496967"/>
                </a:moveTo>
                <a:lnTo>
                  <a:pt x="237780" y="554215"/>
                </a:lnTo>
                <a:lnTo>
                  <a:pt x="257288" y="618810"/>
                </a:lnTo>
                <a:lnTo>
                  <a:pt x="336536" y="577358"/>
                </a:lnTo>
                <a:lnTo>
                  <a:pt x="337755" y="577358"/>
                </a:lnTo>
                <a:lnTo>
                  <a:pt x="337755" y="957748"/>
                </a:lnTo>
                <a:lnTo>
                  <a:pt x="425461" y="957748"/>
                </a:lnTo>
                <a:lnTo>
                  <a:pt x="425461" y="496967"/>
                </a:lnTo>
                <a:close/>
                <a:moveTo>
                  <a:pt x="0" y="0"/>
                </a:moveTo>
                <a:lnTo>
                  <a:pt x="715922" y="0"/>
                </a:lnTo>
                <a:lnTo>
                  <a:pt x="715922" y="1402822"/>
                </a:lnTo>
                <a:lnTo>
                  <a:pt x="0" y="1402822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9612667" y="1944768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 smtClean="0">
                <a:solidFill>
                  <a:srgbClr val="C61E1C"/>
                </a:solidFill>
                <a:latin typeface="方正粗活意繁体" panose="03000509000000000000" pitchFamily="65" charset="-122"/>
                <a:ea typeface="方正粗活意繁体" panose="03000509000000000000" pitchFamily="65" charset="-122"/>
              </a:rPr>
              <a:t>乐</a:t>
            </a:r>
            <a:endParaRPr lang="zh-CN" altLang="en-US" sz="8800" dirty="0">
              <a:solidFill>
                <a:srgbClr val="C61E1C"/>
              </a:solidFill>
              <a:latin typeface="方正粗活意繁体" panose="03000509000000000000" pitchFamily="65" charset="-122"/>
              <a:ea typeface="方正粗活意繁体" panose="03000509000000000000" pitchFamily="65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00935" y="1284832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 smtClean="0">
                <a:solidFill>
                  <a:srgbClr val="C61E1C"/>
                </a:solidFill>
                <a:latin typeface="方正粗活意繁体" panose="03000509000000000000" pitchFamily="65" charset="-122"/>
                <a:ea typeface="方正粗活意繁体" panose="03000509000000000000" pitchFamily="65" charset="-122"/>
              </a:rPr>
              <a:t>快</a:t>
            </a:r>
            <a:endParaRPr lang="zh-CN" altLang="en-US" sz="8800" dirty="0">
              <a:solidFill>
                <a:srgbClr val="C61E1C"/>
              </a:solidFill>
              <a:latin typeface="方正粗活意繁体" panose="03000509000000000000" pitchFamily="65" charset="-122"/>
              <a:ea typeface="方正粗活意繁体" panose="03000509000000000000" pitchFamily="65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46513" y="2141908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 smtClean="0">
                <a:solidFill>
                  <a:srgbClr val="C61E1C"/>
                </a:solidFill>
                <a:latin typeface="方正粗活意繁体" panose="03000509000000000000" pitchFamily="65" charset="-122"/>
                <a:ea typeface="方正粗活意繁体" panose="03000509000000000000" pitchFamily="65" charset="-122"/>
              </a:rPr>
              <a:t>年</a:t>
            </a:r>
            <a:endParaRPr lang="zh-CN" altLang="en-US" sz="8800" dirty="0">
              <a:solidFill>
                <a:srgbClr val="C61E1C"/>
              </a:solidFill>
              <a:latin typeface="方正粗活意繁体" panose="03000509000000000000" pitchFamily="65" charset="-122"/>
              <a:ea typeface="方正粗活意繁体" panose="03000509000000000000" pitchFamily="65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68324" y="3139906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 smtClean="0">
                <a:solidFill>
                  <a:srgbClr val="C61E1C"/>
                </a:solidFill>
                <a:latin typeface="方正粗活意繁体" panose="03000509000000000000" pitchFamily="65" charset="-122"/>
                <a:ea typeface="方正粗活意繁体" panose="03000509000000000000" pitchFamily="65" charset="-122"/>
              </a:rPr>
              <a:t>新</a:t>
            </a:r>
            <a:endParaRPr lang="zh-CN" altLang="en-US" sz="8800" dirty="0">
              <a:solidFill>
                <a:srgbClr val="C61E1C"/>
              </a:solidFill>
              <a:latin typeface="方正粗活意繁体" panose="03000509000000000000" pitchFamily="65" charset="-122"/>
              <a:ea typeface="方正粗活意繁体" panose="03000509000000000000" pitchFamily="65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834830" y="4"/>
            <a:ext cx="974683" cy="1944764"/>
            <a:chOff x="10586350" y="4"/>
            <a:chExt cx="895854" cy="175539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6350" y="4"/>
              <a:ext cx="895854" cy="1755390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0758103" y="399467"/>
              <a:ext cx="56655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/>
                  </a:solidFill>
                </a:rPr>
                <a:t>8</a:t>
              </a:r>
              <a:endParaRPr lang="zh-CN" altLang="en-US" sz="6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5737672"/>
      </p:ext>
    </p:extLst>
  </p:cSld>
  <p:clrMapOvr>
    <a:masterClrMapping/>
  </p:clrMapOvr>
  <p:transition spd="slow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4.375E-6 0.1363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0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-0.00312 0.2819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409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1.45833E-6 0.4067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32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00234 0.3106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553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1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7" grpId="0"/>
      <p:bldP spid="7" grpId="1"/>
      <p:bldP spid="21" grpId="0"/>
      <p:bldP spid="21" grpId="1"/>
      <p:bldP spid="22" grpId="0"/>
      <p:bldP spid="22" grpId="1"/>
      <p:bldP spid="23" grpId="0"/>
      <p:bldP spid="23" grpId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4967</TotalTime>
  <Words>261</Words>
  <Application>Microsoft Office PowerPoint</Application>
  <PresentationFormat>宽屏</PresentationFormat>
  <Paragraphs>73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 Unicode MS</vt:lpstr>
      <vt:lpstr>Kozuka Gothic Pr6N EL</vt:lpstr>
      <vt:lpstr>MComic PRC Medium</vt:lpstr>
      <vt:lpstr>MEllan PRC Xbold</vt:lpstr>
      <vt:lpstr>MGentle PRC Xbold</vt:lpstr>
      <vt:lpstr>MYoung PRC Medium</vt:lpstr>
      <vt:lpstr>方正粗活意繁体</vt:lpstr>
      <vt:lpstr>黑体</vt:lpstr>
      <vt:lpstr>华文行楷</vt:lpstr>
      <vt:lpstr>宋体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test test</cp:lastModifiedBy>
  <cp:revision>217</cp:revision>
  <dcterms:created xsi:type="dcterms:W3CDTF">2016-11-25T09:24:43Z</dcterms:created>
  <dcterms:modified xsi:type="dcterms:W3CDTF">2018-02-02T09:24:13Z</dcterms:modified>
</cp:coreProperties>
</file>