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4"/>
  </p:notesMasterIdLst>
  <p:sldIdLst>
    <p:sldId id="256" r:id="rId4"/>
    <p:sldId id="257" r:id="rId5"/>
    <p:sldId id="265" r:id="rId6"/>
    <p:sldId id="258" r:id="rId7"/>
    <p:sldId id="261" r:id="rId8"/>
    <p:sldId id="266" r:id="rId9"/>
    <p:sldId id="262" r:id="rId10"/>
    <p:sldId id="267" r:id="rId11"/>
    <p:sldId id="264" r:id="rId12"/>
    <p:sldId id="26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2B6B8-5AA4-43A1-B272-3798D73BC4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D6258-3BD9-47E9-A1DF-E063BD4054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158E-A3C7-4672-ADE8-4ECA682141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2E8-5BFE-44E5-8D41-17284A5D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158E-A3C7-4672-ADE8-4ECA682141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2E8-5BFE-44E5-8D41-17284A5D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158E-A3C7-4672-ADE8-4ECA682141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2E8-5BFE-44E5-8D41-17284A5D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158E-A3C7-4672-ADE8-4ECA682141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2E8-5BFE-44E5-8D41-17284A5D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158E-A3C7-4672-ADE8-4ECA682141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2E8-5BFE-44E5-8D41-17284A5D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158E-A3C7-4672-ADE8-4ECA682141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2E8-5BFE-44E5-8D41-17284A5D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158E-A3C7-4672-ADE8-4ECA682141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2E8-5BFE-44E5-8D41-17284A5D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158E-A3C7-4672-ADE8-4ECA682141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2E8-5BFE-44E5-8D41-17284A5D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158E-A3C7-4672-ADE8-4ECA682141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2E8-5BFE-44E5-8D41-17284A5D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158E-A3C7-4672-ADE8-4ECA682141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2E8-5BFE-44E5-8D41-17284A5D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158E-A3C7-4672-ADE8-4ECA682141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52E8-5BFE-44E5-8D41-17284A5D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158E-A3C7-4672-ADE8-4ECA682141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352E8-5BFE-44E5-8D41-17284A5DF8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00E00-5D83-46E2-B18B-6027595511C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288FD-FF8E-4205-8603-C8BB8BCBCB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88112" y="1842209"/>
            <a:ext cx="68842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dirty="0" smtClean="0">
                <a:solidFill>
                  <a:srgbClr val="3D735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年度总结汇报</a:t>
            </a:r>
            <a:endParaRPr lang="zh-CN" altLang="en-US" sz="5500" dirty="0">
              <a:solidFill>
                <a:srgbClr val="3D735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文本框 32"/>
          <p:cNvSpPr txBox="1">
            <a:spLocks noChangeArrowheads="1"/>
          </p:cNvSpPr>
          <p:nvPr/>
        </p:nvSpPr>
        <p:spPr bwMode="auto">
          <a:xfrm>
            <a:off x="4139952" y="4089266"/>
            <a:ext cx="40324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3D735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汇报</a:t>
            </a:r>
            <a:r>
              <a:rPr lang="zh-CN" altLang="en-US" sz="4000" dirty="0" smtClean="0">
                <a:solidFill>
                  <a:srgbClr val="3D735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人：杨亚辉</a:t>
            </a:r>
            <a:endParaRPr lang="zh-CN" altLang="en-US" sz="4000" dirty="0">
              <a:solidFill>
                <a:srgbClr val="3D7351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1" y="3"/>
            <a:ext cx="4378298" cy="2166151"/>
          </a:xfrm>
          <a:prstGeom prst="rect">
            <a:avLst/>
          </a:prstGeom>
        </p:spPr>
      </p:pic>
      <p:sp>
        <p:nvSpPr>
          <p:cNvPr id="5" name="文本框 32"/>
          <p:cNvSpPr txBox="1">
            <a:spLocks noChangeArrowheads="1"/>
          </p:cNvSpPr>
          <p:nvPr/>
        </p:nvSpPr>
        <p:spPr bwMode="auto">
          <a:xfrm>
            <a:off x="5220072" y="5157192"/>
            <a:ext cx="19924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rgbClr val="3D735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2018.2.2</a:t>
            </a:r>
            <a:endParaRPr lang="zh-CN" altLang="en-US" sz="4000" dirty="0">
              <a:solidFill>
                <a:srgbClr val="3D7351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r="42146" b="48018"/>
          <a:stretch>
            <a:fillRect/>
          </a:stretch>
        </p:blipFill>
        <p:spPr>
          <a:xfrm>
            <a:off x="5509548" y="2511276"/>
            <a:ext cx="3634454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782638" y="1700808"/>
            <a:ext cx="5741690" cy="361258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1" y="3"/>
            <a:ext cx="4378298" cy="2166151"/>
          </a:xfrm>
          <a:prstGeom prst="rect">
            <a:avLst/>
          </a:prstGeom>
        </p:spPr>
      </p:pic>
      <p:sp>
        <p:nvSpPr>
          <p:cNvPr id="5" name="文本框 13"/>
          <p:cNvSpPr txBox="1">
            <a:spLocks noChangeArrowheads="1"/>
          </p:cNvSpPr>
          <p:nvPr/>
        </p:nvSpPr>
        <p:spPr bwMode="auto">
          <a:xfrm>
            <a:off x="2601255" y="2852936"/>
            <a:ext cx="410445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6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谢谢</a:t>
            </a:r>
            <a:endParaRPr lang="zh-CN" altLang="en-US" sz="6000" b="1" dirty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r="42146" b="48018"/>
          <a:stretch>
            <a:fillRect/>
          </a:stretch>
        </p:blipFill>
        <p:spPr>
          <a:xfrm>
            <a:off x="5509548" y="2511276"/>
            <a:ext cx="3634454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782638" y="1700808"/>
            <a:ext cx="5741690" cy="361258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1" y="3"/>
            <a:ext cx="4378298" cy="2166151"/>
          </a:xfrm>
          <a:prstGeom prst="rect">
            <a:avLst/>
          </a:prstGeom>
        </p:spPr>
      </p:pic>
      <p:sp>
        <p:nvSpPr>
          <p:cNvPr id="5" name="文本框 32"/>
          <p:cNvSpPr txBox="1">
            <a:spLocks noChangeArrowheads="1"/>
          </p:cNvSpPr>
          <p:nvPr/>
        </p:nvSpPr>
        <p:spPr bwMode="auto">
          <a:xfrm>
            <a:off x="2576681" y="2276872"/>
            <a:ext cx="92333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 dirty="0" smtClean="0">
                <a:solidFill>
                  <a:srgbClr val="3D735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目录</a:t>
            </a:r>
            <a:endParaRPr lang="zh-CN" altLang="en-US" sz="4800" dirty="0">
              <a:solidFill>
                <a:srgbClr val="3D7351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文本框 32"/>
          <p:cNvSpPr txBox="1">
            <a:spLocks noChangeArrowheads="1"/>
          </p:cNvSpPr>
          <p:nvPr/>
        </p:nvSpPr>
        <p:spPr bwMode="auto">
          <a:xfrm>
            <a:off x="3995935" y="2003754"/>
            <a:ext cx="33308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3D735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一、本学期总结</a:t>
            </a:r>
            <a:endParaRPr lang="zh-CN" altLang="en-US" sz="3200" dirty="0">
              <a:solidFill>
                <a:srgbClr val="3D7351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" name="文本框 32"/>
          <p:cNvSpPr txBox="1">
            <a:spLocks noChangeArrowheads="1"/>
          </p:cNvSpPr>
          <p:nvPr/>
        </p:nvSpPr>
        <p:spPr bwMode="auto">
          <a:xfrm>
            <a:off x="3995935" y="2743978"/>
            <a:ext cx="33308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3D735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二、下学期计划</a:t>
            </a:r>
            <a:endParaRPr lang="zh-CN" altLang="en-US" sz="3200" dirty="0">
              <a:solidFill>
                <a:srgbClr val="3D7351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文本框 32"/>
          <p:cNvSpPr txBox="1">
            <a:spLocks noChangeArrowheads="1"/>
          </p:cNvSpPr>
          <p:nvPr/>
        </p:nvSpPr>
        <p:spPr bwMode="auto">
          <a:xfrm>
            <a:off x="3995935" y="3429000"/>
            <a:ext cx="33308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3D735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三、致谢</a:t>
            </a:r>
            <a:endParaRPr lang="zh-CN" altLang="en-US" sz="3200" dirty="0">
              <a:solidFill>
                <a:srgbClr val="3D7351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r="42146" b="48018"/>
          <a:stretch>
            <a:fillRect/>
          </a:stretch>
        </p:blipFill>
        <p:spPr>
          <a:xfrm>
            <a:off x="5509548" y="2511276"/>
            <a:ext cx="3634454" cy="434672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1" y="3"/>
            <a:ext cx="4378298" cy="2166151"/>
          </a:xfrm>
          <a:prstGeom prst="rect">
            <a:avLst/>
          </a:prstGeom>
        </p:spPr>
      </p:pic>
      <p:sp>
        <p:nvSpPr>
          <p:cNvPr id="6" name="文本框 32"/>
          <p:cNvSpPr txBox="1">
            <a:spLocks noChangeArrowheads="1"/>
          </p:cNvSpPr>
          <p:nvPr/>
        </p:nvSpPr>
        <p:spPr bwMode="auto">
          <a:xfrm>
            <a:off x="2195736" y="2780928"/>
            <a:ext cx="59046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 dirty="0" smtClean="0">
                <a:solidFill>
                  <a:srgbClr val="3D735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一、</a:t>
            </a:r>
            <a:r>
              <a:rPr lang="zh-CN" altLang="en-US" sz="5400" dirty="0">
                <a:solidFill>
                  <a:srgbClr val="3D735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本</a:t>
            </a:r>
            <a:r>
              <a:rPr lang="zh-CN" altLang="en-US" sz="5400" dirty="0" smtClean="0">
                <a:solidFill>
                  <a:srgbClr val="3D735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学期总结</a:t>
            </a:r>
            <a:endParaRPr lang="zh-CN" altLang="en-US" sz="5400" dirty="0">
              <a:solidFill>
                <a:srgbClr val="3D7351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r="42146" b="48018"/>
          <a:stretch>
            <a:fillRect/>
          </a:stretch>
        </p:blipFill>
        <p:spPr>
          <a:xfrm>
            <a:off x="5509548" y="2511276"/>
            <a:ext cx="3634454" cy="434672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1" y="3"/>
            <a:ext cx="4378298" cy="2166151"/>
          </a:xfrm>
          <a:prstGeom prst="rect">
            <a:avLst/>
          </a:prstGeom>
        </p:spPr>
      </p:pic>
      <p:sp>
        <p:nvSpPr>
          <p:cNvPr id="34" name="文本框 13"/>
          <p:cNvSpPr txBox="1">
            <a:spLocks noChangeArrowheads="1"/>
          </p:cNvSpPr>
          <p:nvPr/>
        </p:nvSpPr>
        <p:spPr bwMode="auto">
          <a:xfrm>
            <a:off x="1547664" y="1124744"/>
            <a:ext cx="37444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参与网络舆情监控系统：</a:t>
            </a:r>
            <a:endParaRPr lang="zh-CN" altLang="en-US" sz="2400" b="1" dirty="0">
              <a:solidFill>
                <a:srgbClr val="59595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6" name="文本框 13"/>
          <p:cNvSpPr txBox="1">
            <a:spLocks noChangeArrowheads="1"/>
          </p:cNvSpPr>
          <p:nvPr/>
        </p:nvSpPr>
        <p:spPr bwMode="auto">
          <a:xfrm>
            <a:off x="2368064" y="1906645"/>
            <a:ext cx="38601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学习</a:t>
            </a:r>
            <a:r>
              <a:rPr lang="en-US" altLang="zh-CN" sz="2000" b="1" dirty="0" err="1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MongoDB</a:t>
            </a:r>
            <a:r>
              <a:rPr lang="zh-CN" altLang="en-US" sz="2000" b="1" dirty="0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数据库：</a:t>
            </a:r>
            <a:endParaRPr lang="en-US" altLang="zh-CN" sz="2000" b="1" dirty="0" smtClean="0">
              <a:solidFill>
                <a:srgbClr val="59595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8" name="文本框 13"/>
          <p:cNvSpPr txBox="1">
            <a:spLocks noChangeArrowheads="1"/>
          </p:cNvSpPr>
          <p:nvPr/>
        </p:nvSpPr>
        <p:spPr bwMode="auto">
          <a:xfrm>
            <a:off x="2368064" y="2492896"/>
            <a:ext cx="386011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学习</a:t>
            </a:r>
            <a:r>
              <a:rPr lang="en-US" altLang="zh-CN" sz="2000" b="1" dirty="0" err="1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redis</a:t>
            </a:r>
            <a:r>
              <a:rPr lang="zh-CN" altLang="en-US" sz="2000" b="1" dirty="0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数据库：</a:t>
            </a:r>
            <a:endParaRPr lang="en-US" altLang="zh-CN" sz="2000" b="1" dirty="0" smtClean="0">
              <a:solidFill>
                <a:srgbClr val="59595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000" b="1" dirty="0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基本的</a:t>
            </a:r>
            <a:r>
              <a:rPr lang="zh-CN" altLang="en-US" sz="2000" b="1" dirty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语法</a:t>
            </a:r>
            <a:r>
              <a:rPr lang="zh-CN" altLang="en-US" sz="2000" b="1" dirty="0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，命令</a:t>
            </a:r>
            <a:endParaRPr lang="en-US" altLang="zh-CN" sz="2000" b="1" dirty="0" smtClean="0">
              <a:solidFill>
                <a:srgbClr val="59595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000" b="1" dirty="0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主从复制</a:t>
            </a:r>
            <a:endParaRPr lang="en-US" altLang="zh-CN" sz="2000" b="1" dirty="0" smtClean="0">
              <a:solidFill>
                <a:srgbClr val="59595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000" b="1" dirty="0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搭建</a:t>
            </a:r>
            <a:r>
              <a:rPr lang="en-US" altLang="zh-CN" sz="2000" b="1" dirty="0" err="1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redis</a:t>
            </a:r>
            <a:r>
              <a:rPr lang="zh-CN" altLang="en-US" sz="2000" b="1" dirty="0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集群</a:t>
            </a:r>
            <a:endParaRPr lang="en-US" altLang="zh-CN" sz="2000" b="1" dirty="0">
              <a:solidFill>
                <a:srgbClr val="59595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9" name="文本框 13"/>
          <p:cNvSpPr txBox="1">
            <a:spLocks noChangeArrowheads="1"/>
          </p:cNvSpPr>
          <p:nvPr/>
        </p:nvSpPr>
        <p:spPr bwMode="auto">
          <a:xfrm>
            <a:off x="2368064" y="3717032"/>
            <a:ext cx="38601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59595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Linux</a:t>
            </a:r>
            <a:r>
              <a:rPr lang="zh-CN" altLang="en-US" sz="2000" b="1" dirty="0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000" b="1" dirty="0" smtClean="0">
              <a:solidFill>
                <a:srgbClr val="59595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000" b="1" dirty="0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基本的命令使用</a:t>
            </a:r>
            <a:endParaRPr lang="en-US" altLang="zh-CN" sz="2000" b="1" dirty="0">
              <a:solidFill>
                <a:srgbClr val="59595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0" name="文本框 13"/>
          <p:cNvSpPr txBox="1">
            <a:spLocks noChangeArrowheads="1"/>
          </p:cNvSpPr>
          <p:nvPr/>
        </p:nvSpPr>
        <p:spPr bwMode="auto">
          <a:xfrm>
            <a:off x="2368065" y="4797152"/>
            <a:ext cx="465220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59595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Shell</a:t>
            </a:r>
            <a:r>
              <a:rPr lang="zh-CN" altLang="en-US" sz="2000" b="1" dirty="0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脚本：</a:t>
            </a:r>
            <a:endParaRPr lang="en-US" altLang="zh-CN" sz="2000" b="1" dirty="0" smtClean="0">
              <a:solidFill>
                <a:srgbClr val="59595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000" b="1" dirty="0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基本的命令使用</a:t>
            </a:r>
            <a:endParaRPr lang="en-US" altLang="zh-CN" sz="2000" b="1" dirty="0" smtClean="0">
              <a:solidFill>
                <a:srgbClr val="59595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000" b="1" dirty="0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编写脚本监测</a:t>
            </a:r>
            <a:r>
              <a:rPr lang="en-US" altLang="zh-CN" sz="2000" b="1" dirty="0" err="1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redis</a:t>
            </a:r>
            <a:r>
              <a:rPr lang="zh-CN" altLang="en-US" sz="2000" b="1" dirty="0" smtClean="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数据库集群</a:t>
            </a:r>
            <a:endParaRPr lang="en-US" altLang="zh-CN" sz="2000" b="1" dirty="0">
              <a:solidFill>
                <a:srgbClr val="59595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r="42146" b="48018"/>
          <a:stretch>
            <a:fillRect/>
          </a:stretch>
        </p:blipFill>
        <p:spPr>
          <a:xfrm>
            <a:off x="5509548" y="2511276"/>
            <a:ext cx="3634454" cy="434672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1" y="3"/>
            <a:ext cx="4378298" cy="2166151"/>
          </a:xfrm>
          <a:prstGeom prst="rect">
            <a:avLst/>
          </a:prstGeom>
        </p:spPr>
      </p:pic>
      <p:sp>
        <p:nvSpPr>
          <p:cNvPr id="34" name="文本框 13"/>
          <p:cNvSpPr txBox="1">
            <a:spLocks noChangeArrowheads="1"/>
          </p:cNvSpPr>
          <p:nvPr/>
        </p:nvSpPr>
        <p:spPr bwMode="auto">
          <a:xfrm>
            <a:off x="1835696" y="620688"/>
            <a:ext cx="23762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zh-CN" altLang="en-US" b="1" dirty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文本框 13"/>
          <p:cNvSpPr txBox="1">
            <a:spLocks noChangeArrowheads="1"/>
          </p:cNvSpPr>
          <p:nvPr/>
        </p:nvSpPr>
        <p:spPr bwMode="auto">
          <a:xfrm>
            <a:off x="2189150" y="1268760"/>
            <a:ext cx="591124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的基础知识：</a:t>
            </a: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爬虫：</a:t>
            </a: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爬虫的原理与数据抓取</a:t>
            </a: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动态</a:t>
            </a:r>
            <a:r>
              <a:rPr lang="en-US" altLang="zh-CN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HTML</a:t>
            </a: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页面数据的抓取</a:t>
            </a: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000" b="1" dirty="0" err="1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scrapy</a:t>
            </a: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框架抓取数据</a:t>
            </a: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en-US" altLang="zh-CN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selenium</a:t>
            </a: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b="1" dirty="0" err="1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en-US" altLang="zh-CN" sz="2000" b="1" dirty="0" err="1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hantomJS</a:t>
            </a: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en-US" altLang="zh-CN" sz="2000" b="1" dirty="0" err="1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scrapy-redis</a:t>
            </a: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分布式数据抓取</a:t>
            </a: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2000" b="1" dirty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</a:t>
            </a: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可视化：</a:t>
            </a: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en-US" altLang="zh-CN" sz="2000" b="1" dirty="0" err="1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matplotlib</a:t>
            </a: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画廊</a:t>
            </a: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en-US" altLang="zh-CN" sz="2000" b="1" dirty="0" err="1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pygal</a:t>
            </a: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画廊</a:t>
            </a: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Python web</a:t>
            </a: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前端的基础知识</a:t>
            </a: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000" b="1" dirty="0" err="1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Django</a:t>
            </a: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框架开发</a:t>
            </a:r>
            <a:r>
              <a:rPr lang="en-US" altLang="zh-CN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web</a:t>
            </a:r>
            <a:r>
              <a:rPr lang="en-US" altLang="zh-CN" sz="2000" b="1" dirty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r="42146" b="48018"/>
          <a:stretch>
            <a:fillRect/>
          </a:stretch>
        </p:blipFill>
        <p:spPr>
          <a:xfrm>
            <a:off x="5509548" y="2511276"/>
            <a:ext cx="3634454" cy="434672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1" y="3"/>
            <a:ext cx="4378298" cy="2166151"/>
          </a:xfrm>
          <a:prstGeom prst="rect">
            <a:avLst/>
          </a:prstGeom>
        </p:spPr>
      </p:pic>
      <p:sp>
        <p:nvSpPr>
          <p:cNvPr id="6" name="文本框 32"/>
          <p:cNvSpPr txBox="1">
            <a:spLocks noChangeArrowheads="1"/>
          </p:cNvSpPr>
          <p:nvPr/>
        </p:nvSpPr>
        <p:spPr bwMode="auto">
          <a:xfrm>
            <a:off x="2195736" y="2780928"/>
            <a:ext cx="59046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 dirty="0">
                <a:solidFill>
                  <a:srgbClr val="3D735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二</a:t>
            </a:r>
            <a:r>
              <a:rPr lang="zh-CN" altLang="en-US" sz="5400" dirty="0" smtClean="0">
                <a:solidFill>
                  <a:srgbClr val="3D735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、下学期计划</a:t>
            </a:r>
            <a:endParaRPr lang="zh-CN" altLang="en-US" sz="5400" dirty="0">
              <a:solidFill>
                <a:srgbClr val="3D7351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r="42146" b="48018"/>
          <a:stretch>
            <a:fillRect/>
          </a:stretch>
        </p:blipFill>
        <p:spPr>
          <a:xfrm>
            <a:off x="5509548" y="2511276"/>
            <a:ext cx="3634454" cy="434672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1" y="3"/>
            <a:ext cx="4378298" cy="2166151"/>
          </a:xfrm>
          <a:prstGeom prst="rect">
            <a:avLst/>
          </a:prstGeom>
        </p:spPr>
      </p:pic>
      <p:sp>
        <p:nvSpPr>
          <p:cNvPr id="16" name="文本框 13"/>
          <p:cNvSpPr txBox="1">
            <a:spLocks noChangeArrowheads="1"/>
          </p:cNvSpPr>
          <p:nvPr/>
        </p:nvSpPr>
        <p:spPr bwMode="auto">
          <a:xfrm>
            <a:off x="2189150" y="1823333"/>
            <a:ext cx="591124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如果项目组有相关的项目还是加入到项目组中去</a:t>
            </a: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000" b="1" dirty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Python web</a:t>
            </a: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2000" b="1" dirty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Tornado</a:t>
            </a: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框架开发</a:t>
            </a:r>
            <a:r>
              <a:rPr lang="en-US" altLang="zh-CN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web</a:t>
            </a:r>
            <a:r>
              <a:rPr lang="en-US" altLang="zh-CN" sz="2000" b="1" dirty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学习一些算法</a:t>
            </a: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000" b="1" dirty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了解职场</a:t>
            </a: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000" b="1" dirty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。。。。。。</a:t>
            </a:r>
            <a:endParaRPr lang="en-US" altLang="zh-CN" sz="2000" b="1" dirty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计划赶不上变化，视情况而定</a:t>
            </a: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13"/>
          <p:cNvSpPr txBox="1">
            <a:spLocks noChangeArrowheads="1"/>
          </p:cNvSpPr>
          <p:nvPr/>
        </p:nvSpPr>
        <p:spPr bwMode="auto">
          <a:xfrm>
            <a:off x="1835696" y="961564"/>
            <a:ext cx="23762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下</a:t>
            </a:r>
            <a:r>
              <a:rPr lang="zh-CN" altLang="en-US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学期计划：</a:t>
            </a:r>
            <a:endParaRPr lang="zh-CN" altLang="en-US" b="1" dirty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r="42146" b="48018"/>
          <a:stretch>
            <a:fillRect/>
          </a:stretch>
        </p:blipFill>
        <p:spPr>
          <a:xfrm>
            <a:off x="5509548" y="2511276"/>
            <a:ext cx="3634454" cy="434672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1" y="3"/>
            <a:ext cx="4378298" cy="2166151"/>
          </a:xfrm>
          <a:prstGeom prst="rect">
            <a:avLst/>
          </a:prstGeom>
        </p:spPr>
      </p:pic>
      <p:sp>
        <p:nvSpPr>
          <p:cNvPr id="6" name="文本框 32"/>
          <p:cNvSpPr txBox="1">
            <a:spLocks noChangeArrowheads="1"/>
          </p:cNvSpPr>
          <p:nvPr/>
        </p:nvSpPr>
        <p:spPr bwMode="auto">
          <a:xfrm>
            <a:off x="2987824" y="2852936"/>
            <a:ext cx="34563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 dirty="0" smtClean="0">
                <a:solidFill>
                  <a:srgbClr val="3D735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三、致谢</a:t>
            </a:r>
            <a:endParaRPr lang="zh-CN" altLang="en-US" sz="5400" dirty="0">
              <a:solidFill>
                <a:srgbClr val="3D7351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r="42146" b="48018"/>
          <a:stretch>
            <a:fillRect/>
          </a:stretch>
        </p:blipFill>
        <p:spPr>
          <a:xfrm>
            <a:off x="5509548" y="2511276"/>
            <a:ext cx="3634454" cy="434672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1" y="3"/>
            <a:ext cx="4378298" cy="2166151"/>
          </a:xfrm>
          <a:prstGeom prst="rect">
            <a:avLst/>
          </a:prstGeom>
        </p:spPr>
      </p:pic>
      <p:sp>
        <p:nvSpPr>
          <p:cNvPr id="34" name="文本框 13"/>
          <p:cNvSpPr txBox="1">
            <a:spLocks noChangeArrowheads="1"/>
          </p:cNvSpPr>
          <p:nvPr/>
        </p:nvSpPr>
        <p:spPr bwMode="auto">
          <a:xfrm>
            <a:off x="1403649" y="1196752"/>
            <a:ext cx="23762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致谢</a:t>
            </a:r>
            <a:r>
              <a:rPr lang="zh-CN" altLang="en-US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zh-CN" altLang="en-US" b="1" dirty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文本框 13"/>
          <p:cNvSpPr txBox="1">
            <a:spLocks noChangeArrowheads="1"/>
          </p:cNvSpPr>
          <p:nvPr/>
        </p:nvSpPr>
        <p:spPr bwMode="auto">
          <a:xfrm>
            <a:off x="1907704" y="2132856"/>
            <a:ext cx="59112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很高兴能进入到武汉大学进行研究生的学习，首先感谢彭老师，田老师，师兄师姐以及</a:t>
            </a:r>
            <a:r>
              <a:rPr lang="en-US" altLang="zh-CN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B506</a:t>
            </a:r>
            <a:r>
              <a:rPr lang="zh-CN" altLang="en-US" sz="2000" b="1" dirty="0" smtClean="0">
                <a:solidFill>
                  <a:srgbClr val="59595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小伙伴的帮助。也希望自己能在研究生这两年期间学到更多的知识，将来能找到一份满意的工作。</a:t>
            </a:r>
            <a:endParaRPr lang="en-US" altLang="zh-CN" sz="2000" b="1" dirty="0" smtClean="0">
              <a:solidFill>
                <a:srgbClr val="59595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82638" y="1904649"/>
            <a:ext cx="6173738" cy="361258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WPS 演示</Application>
  <PresentationFormat>全屏显示(4:3)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华文行楷</vt:lpstr>
      <vt:lpstr>Calibri</vt:lpstr>
      <vt:lpstr>Times New Roman</vt:lpstr>
      <vt:lpstr>华文仿宋</vt:lpstr>
      <vt:lpstr>仿宋</vt:lpstr>
      <vt:lpstr>微软雅黑</vt:lpstr>
      <vt:lpstr>Arial Unicode MS</vt:lpstr>
      <vt:lpstr>等线 Light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yyh</dc:creator>
  <cp:lastModifiedBy>站在21楼往上看</cp:lastModifiedBy>
  <cp:revision>49</cp:revision>
  <dcterms:created xsi:type="dcterms:W3CDTF">2018-02-01T12:00:00Z</dcterms:created>
  <dcterms:modified xsi:type="dcterms:W3CDTF">2018-02-02T09:57:40Z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2052-10.1.0.7106</vt:lpwstr>
  </property>
</Properties>
</file>