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Lst>
  <p:notesMasterIdLst>
    <p:notesMasterId r:id="rId10"/>
  </p:notesMasterIdLst>
  <p:sldIdLst>
    <p:sldId id="256" r:id="rId5"/>
    <p:sldId id="257" r:id="rId6"/>
    <p:sldId id="259" r:id="rId7"/>
    <p:sldId id="260"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77" autoAdjust="0"/>
  </p:normalViewPr>
  <p:slideViewPr>
    <p:cSldViewPr snapToGrid="0">
      <p:cViewPr varScale="1">
        <p:scale>
          <a:sx n="100" d="100"/>
          <a:sy n="100" d="100"/>
        </p:scale>
        <p:origin x="1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E5062-3B80-40C8-B02C-D65BB93856B7}" type="datetimeFigureOut">
              <a:rPr lang="zh-CN" altLang="en-US" smtClean="0"/>
              <a:t>2018/2/2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D1889-6723-4D3F-A95C-7D0883274CD1}" type="slidenum">
              <a:rPr lang="zh-CN" altLang="en-US" smtClean="0"/>
              <a:t>‹#›</a:t>
            </a:fld>
            <a:endParaRPr lang="zh-CN" altLang="en-US"/>
          </a:p>
        </p:txBody>
      </p:sp>
    </p:spTree>
    <p:extLst>
      <p:ext uri="{BB962C8B-B14F-4D97-AF65-F5344CB8AC3E}">
        <p14:creationId xmlns:p14="http://schemas.microsoft.com/office/powerpoint/2010/main" val="397601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74101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19903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首先应该说是从</a:t>
            </a:r>
            <a:r>
              <a:rPr lang="en-US" altLang="zh-CN" dirty="0" smtClean="0"/>
              <a:t>7</a:t>
            </a:r>
            <a:r>
              <a:rPr lang="zh-CN" altLang="en-US" dirty="0" smtClean="0"/>
              <a:t>月份开始准备找工作，到</a:t>
            </a:r>
            <a:r>
              <a:rPr lang="en-US" altLang="zh-CN" dirty="0" smtClean="0"/>
              <a:t>11</a:t>
            </a:r>
            <a:r>
              <a:rPr lang="zh-CN" altLang="en-US" dirty="0" smtClean="0"/>
              <a:t>月初正式找工作完毕，我的整个找工作历程是比较坎坷的，虽然几个我比较想去的地方没有聘上，但最终还是收获了还不错的工作。找工作期间收获了一些技巧和经验，也发现了自己的一些不足（不会表达自己）。相关经验可以看济民的经验总结，很全面清晰，在赵知非弄得那个网页上。</a:t>
            </a:r>
            <a:endParaRPr lang="en-US" altLang="zh-CN" dirty="0" smtClean="0"/>
          </a:p>
          <a:p>
            <a:endParaRPr lang="en-US" altLang="zh-CN" dirty="0" smtClean="0"/>
          </a:p>
          <a:p>
            <a:r>
              <a:rPr lang="zh-CN" altLang="en-US" dirty="0" smtClean="0"/>
              <a:t>期间，</a:t>
            </a:r>
            <a:r>
              <a:rPr lang="en-US" altLang="zh-CN" dirty="0" smtClean="0"/>
              <a:t>10</a:t>
            </a:r>
            <a:r>
              <a:rPr lang="zh-CN" altLang="en-US" dirty="0" smtClean="0"/>
              <a:t>月中旬与韩博士一起去南京参加了发表论文的会议</a:t>
            </a:r>
            <a:r>
              <a:rPr lang="en-US" altLang="zh-CN" dirty="0" smtClean="0"/>
              <a:t>CCL2017</a:t>
            </a:r>
            <a:r>
              <a:rPr lang="zh-CN" altLang="en-US" dirty="0" smtClean="0"/>
              <a:t>，有机会听到</a:t>
            </a:r>
            <a:r>
              <a:rPr lang="en-US" altLang="zh-CN" dirty="0" smtClean="0"/>
              <a:t>GOOGLE</a:t>
            </a:r>
            <a:r>
              <a:rPr lang="zh-CN" altLang="en-US" dirty="0" smtClean="0"/>
              <a:t>大牛等人的讲说，也在海报展示环节与很多业内人士和同学交流了经验和想法，受益匪浅。切实地感受了一把学术界的氛围。</a:t>
            </a:r>
            <a:endParaRPr lang="en-US" altLang="zh-CN" dirty="0" smtClean="0"/>
          </a:p>
          <a:p>
            <a:endParaRPr lang="en-US" altLang="zh-CN" dirty="0" smtClean="0"/>
          </a:p>
          <a:p>
            <a:r>
              <a:rPr lang="zh-CN" altLang="en-US" dirty="0" smtClean="0"/>
              <a:t>这些忙完之后，</a:t>
            </a:r>
            <a:r>
              <a:rPr lang="en-US" altLang="zh-CN" dirty="0" smtClean="0"/>
              <a:t>11</a:t>
            </a:r>
            <a:r>
              <a:rPr lang="zh-CN" altLang="en-US" dirty="0" smtClean="0"/>
              <a:t>月开始集中精力忙毕设，包括开题报告的编写和之前模型的推翻和重建。主要是在</a:t>
            </a:r>
            <a:r>
              <a:rPr lang="en-US" altLang="zh-CN" dirty="0" smtClean="0"/>
              <a:t>12</a:t>
            </a:r>
            <a:r>
              <a:rPr lang="zh-CN" altLang="en-US" dirty="0" smtClean="0"/>
              <a:t>月集中阅读了</a:t>
            </a:r>
            <a:r>
              <a:rPr lang="en-US" altLang="zh-CN" dirty="0" smtClean="0"/>
              <a:t>17</a:t>
            </a:r>
            <a:r>
              <a:rPr lang="zh-CN" altLang="en-US" dirty="0" smtClean="0"/>
              <a:t>年有关实体关系提取的最新论文，结合这些论文的思路和方法，重新建立了基于</a:t>
            </a:r>
            <a:r>
              <a:rPr lang="zh-CN" altLang="zh-CN" sz="1200" kern="1200" dirty="0" smtClean="0">
                <a:solidFill>
                  <a:schemeClr val="tx1"/>
                </a:solidFill>
                <a:effectLst/>
                <a:latin typeface="+mn-lt"/>
                <a:ea typeface="+mn-ea"/>
                <a:cs typeface="+mn-cs"/>
              </a:rPr>
              <a:t>改进语义假设的半监督深度实体关系提取</a:t>
            </a:r>
            <a:r>
              <a:rPr lang="zh-CN" altLang="en-US" sz="1200" kern="1200" dirty="0" smtClean="0">
                <a:solidFill>
                  <a:schemeClr val="tx1"/>
                </a:solidFill>
                <a:effectLst/>
                <a:latin typeface="+mn-lt"/>
                <a:ea typeface="+mn-ea"/>
                <a:cs typeface="+mn-cs"/>
              </a:rPr>
              <a:t>方法，理论上能够一定程度上解决原有标注数据中的错误标注和漏标注问题。</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接着，在模型正式敲定之后，于今年</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月开始实验的编写。因为在本模型中要沿用他人工作的代码获得句子的语义表示，而这份代码是使用</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编写，且全部代码包括变量和函数没有一行注释，因此沿用过程比较艰辛，总体实验编写工作在</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月中旬完成，初次调试之后发现结果明显不对，在下旬修改了几处错误之后，刚刚重新跑起来。</a:t>
            </a:r>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187516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因此，寒假学习计划是把代码带回家跑，把实验结果跑出来，同时将之前模型写好的一些英文的论文段落按重建后的模型进行修改，完善毕设内容。</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567024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在下学期，首要任务即是完善毕设，并且准备毕业答辩。同时在准备答辩之余，若有实验室的建设和项目需要我们参与，自然是义不容辞。当然还有一些毕业相关的其他杂事，也有可能在春招找一找</a:t>
            </a:r>
            <a:r>
              <a:rPr lang="zh-CN" altLang="en-US" smtClean="0"/>
              <a:t>与之前工作不同</a:t>
            </a:r>
            <a:r>
              <a:rPr lang="zh-CN" altLang="en-US" dirty="0" smtClean="0"/>
              <a:t>的我感兴趣的工作方向。</a:t>
            </a:r>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162602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18390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393584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418161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335" y="342902"/>
            <a:ext cx="213349" cy="556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14232" fontAlgn="base">
              <a:spcBef>
                <a:spcPct val="0"/>
              </a:spcBef>
              <a:spcAft>
                <a:spcPct val="0"/>
              </a:spcAft>
            </a:pPr>
            <a:endParaRPr lang="zh-CN" altLang="en-US" sz="1867">
              <a:solidFill>
                <a:srgbClr val="E7E6E6">
                  <a:lumMod val="50000"/>
                </a:srgbClr>
              </a:solidFill>
              <a:cs typeface="+mn-ea"/>
              <a:sym typeface="+mn-lt"/>
            </a:endParaRPr>
          </a:p>
        </p:txBody>
      </p:sp>
    </p:spTree>
    <p:extLst>
      <p:ext uri="{BB962C8B-B14F-4D97-AF65-F5344CB8AC3E}">
        <p14:creationId xmlns:p14="http://schemas.microsoft.com/office/powerpoint/2010/main" val="3346633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8751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1" y="3886201"/>
            <a:ext cx="8534400" cy="1752599"/>
          </a:xfrm>
        </p:spPr>
        <p:txBody>
          <a:bodyPr/>
          <a:lstStyle>
            <a:lvl1pPr marL="0" indent="0" algn="ctr">
              <a:buNone/>
              <a:defRPr>
                <a:solidFill>
                  <a:schemeClr val="tx1">
                    <a:tint val="75000"/>
                  </a:schemeClr>
                </a:solidFill>
              </a:defRPr>
            </a:lvl1pPr>
            <a:lvl2pPr marL="609590" indent="0" algn="ctr">
              <a:buNone/>
              <a:defRPr>
                <a:solidFill>
                  <a:schemeClr val="tx1">
                    <a:tint val="75000"/>
                  </a:schemeClr>
                </a:solidFill>
              </a:defRPr>
            </a:lvl2pPr>
            <a:lvl3pPr marL="1219182" indent="0" algn="ctr">
              <a:buNone/>
              <a:defRPr>
                <a:solidFill>
                  <a:schemeClr val="tx1">
                    <a:tint val="75000"/>
                  </a:schemeClr>
                </a:solidFill>
              </a:defRPr>
            </a:lvl3pPr>
            <a:lvl4pPr marL="1828772" indent="0" algn="ctr">
              <a:buNone/>
              <a:defRPr>
                <a:solidFill>
                  <a:schemeClr val="tx1">
                    <a:tint val="75000"/>
                  </a:schemeClr>
                </a:solidFill>
              </a:defRPr>
            </a:lvl4pPr>
            <a:lvl5pPr marL="2438362" indent="0" algn="ctr">
              <a:buNone/>
              <a:defRPr>
                <a:solidFill>
                  <a:schemeClr val="tx1">
                    <a:tint val="75000"/>
                  </a:schemeClr>
                </a:solidFill>
              </a:defRPr>
            </a:lvl5pPr>
            <a:lvl6pPr marL="3047954" indent="0" algn="ctr">
              <a:buNone/>
              <a:defRPr>
                <a:solidFill>
                  <a:schemeClr val="tx1">
                    <a:tint val="75000"/>
                  </a:schemeClr>
                </a:solidFill>
              </a:defRPr>
            </a:lvl6pPr>
            <a:lvl7pPr marL="3657544" indent="0" algn="ctr">
              <a:buNone/>
              <a:defRPr>
                <a:solidFill>
                  <a:schemeClr val="tx1">
                    <a:tint val="75000"/>
                  </a:schemeClr>
                </a:solidFill>
              </a:defRPr>
            </a:lvl7pPr>
            <a:lvl8pPr marL="4267135" indent="0" algn="ctr">
              <a:buNone/>
              <a:defRPr>
                <a:solidFill>
                  <a:schemeClr val="tx1">
                    <a:tint val="75000"/>
                  </a:schemeClr>
                </a:solidFill>
              </a:defRPr>
            </a:lvl8pPr>
            <a:lvl9pPr marL="487672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C48DD4-A9AD-4113-82BD-DB389D9CB606}" type="datetimeFigureOut">
              <a:rPr lang="zh-CN" altLang="en-US" smtClean="0">
                <a:solidFill>
                  <a:prstClr val="black">
                    <a:tint val="75000"/>
                  </a:prstClr>
                </a:solidFill>
              </a:rPr>
              <a:pPr/>
              <a:t>2018/2/2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9BEA383-4DC3-49F8-8A34-8517224E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995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335" y="342902"/>
            <a:ext cx="213349" cy="556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14232" fontAlgn="base">
              <a:spcBef>
                <a:spcPct val="0"/>
              </a:spcBef>
              <a:spcAft>
                <a:spcPct val="0"/>
              </a:spcAft>
            </a:pPr>
            <a:endParaRPr lang="zh-CN" altLang="en-US" sz="1867">
              <a:solidFill>
                <a:srgbClr val="E7E6E6">
                  <a:lumMod val="50000"/>
                </a:srgbClr>
              </a:solidFill>
              <a:cs typeface="+mn-ea"/>
              <a:sym typeface="+mn-lt"/>
            </a:endParaRPr>
          </a:p>
        </p:txBody>
      </p:sp>
    </p:spTree>
    <p:extLst>
      <p:ext uri="{BB962C8B-B14F-4D97-AF65-F5344CB8AC3E}">
        <p14:creationId xmlns:p14="http://schemas.microsoft.com/office/powerpoint/2010/main" val="238368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0806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1" y="3886201"/>
            <a:ext cx="8534400" cy="1752599"/>
          </a:xfrm>
        </p:spPr>
        <p:txBody>
          <a:bodyPr/>
          <a:lstStyle>
            <a:lvl1pPr marL="0" indent="0" algn="ctr">
              <a:buNone/>
              <a:defRPr>
                <a:solidFill>
                  <a:schemeClr val="tx1">
                    <a:tint val="75000"/>
                  </a:schemeClr>
                </a:solidFill>
              </a:defRPr>
            </a:lvl1pPr>
            <a:lvl2pPr marL="609590" indent="0" algn="ctr">
              <a:buNone/>
              <a:defRPr>
                <a:solidFill>
                  <a:schemeClr val="tx1">
                    <a:tint val="75000"/>
                  </a:schemeClr>
                </a:solidFill>
              </a:defRPr>
            </a:lvl2pPr>
            <a:lvl3pPr marL="1219182" indent="0" algn="ctr">
              <a:buNone/>
              <a:defRPr>
                <a:solidFill>
                  <a:schemeClr val="tx1">
                    <a:tint val="75000"/>
                  </a:schemeClr>
                </a:solidFill>
              </a:defRPr>
            </a:lvl3pPr>
            <a:lvl4pPr marL="1828772" indent="0" algn="ctr">
              <a:buNone/>
              <a:defRPr>
                <a:solidFill>
                  <a:schemeClr val="tx1">
                    <a:tint val="75000"/>
                  </a:schemeClr>
                </a:solidFill>
              </a:defRPr>
            </a:lvl4pPr>
            <a:lvl5pPr marL="2438362" indent="0" algn="ctr">
              <a:buNone/>
              <a:defRPr>
                <a:solidFill>
                  <a:schemeClr val="tx1">
                    <a:tint val="75000"/>
                  </a:schemeClr>
                </a:solidFill>
              </a:defRPr>
            </a:lvl5pPr>
            <a:lvl6pPr marL="3047954" indent="0" algn="ctr">
              <a:buNone/>
              <a:defRPr>
                <a:solidFill>
                  <a:schemeClr val="tx1">
                    <a:tint val="75000"/>
                  </a:schemeClr>
                </a:solidFill>
              </a:defRPr>
            </a:lvl6pPr>
            <a:lvl7pPr marL="3657544" indent="0" algn="ctr">
              <a:buNone/>
              <a:defRPr>
                <a:solidFill>
                  <a:schemeClr val="tx1">
                    <a:tint val="75000"/>
                  </a:schemeClr>
                </a:solidFill>
              </a:defRPr>
            </a:lvl7pPr>
            <a:lvl8pPr marL="4267135" indent="0" algn="ctr">
              <a:buNone/>
              <a:defRPr>
                <a:solidFill>
                  <a:schemeClr val="tx1">
                    <a:tint val="75000"/>
                  </a:schemeClr>
                </a:solidFill>
              </a:defRPr>
            </a:lvl8pPr>
            <a:lvl9pPr marL="487672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C48DD4-A9AD-4113-82BD-DB389D9CB606}" type="datetimeFigureOut">
              <a:rPr lang="zh-CN" altLang="en-US" smtClean="0">
                <a:solidFill>
                  <a:prstClr val="black">
                    <a:tint val="75000"/>
                  </a:prstClr>
                </a:solidFill>
              </a:rPr>
              <a:pPr/>
              <a:t>2018/2/2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9BEA383-4DC3-49F8-8A34-8517224E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691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335" y="342902"/>
            <a:ext cx="213349" cy="556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14232" fontAlgn="base">
              <a:spcBef>
                <a:spcPct val="0"/>
              </a:spcBef>
              <a:spcAft>
                <a:spcPct val="0"/>
              </a:spcAft>
            </a:pPr>
            <a:endParaRPr lang="zh-CN" altLang="en-US" sz="1867">
              <a:solidFill>
                <a:srgbClr val="E7E6E6">
                  <a:lumMod val="50000"/>
                </a:srgbClr>
              </a:solidFill>
              <a:cs typeface="+mn-ea"/>
              <a:sym typeface="+mn-lt"/>
            </a:endParaRPr>
          </a:p>
        </p:txBody>
      </p:sp>
    </p:spTree>
    <p:extLst>
      <p:ext uri="{BB962C8B-B14F-4D97-AF65-F5344CB8AC3E}">
        <p14:creationId xmlns:p14="http://schemas.microsoft.com/office/powerpoint/2010/main" val="3948702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1" y="3886201"/>
            <a:ext cx="8534400" cy="1752599"/>
          </a:xfrm>
        </p:spPr>
        <p:txBody>
          <a:bodyPr/>
          <a:lstStyle>
            <a:lvl1pPr marL="0" indent="0" algn="ctr">
              <a:buNone/>
              <a:defRPr>
                <a:solidFill>
                  <a:schemeClr val="tx1">
                    <a:tint val="75000"/>
                  </a:schemeClr>
                </a:solidFill>
              </a:defRPr>
            </a:lvl1pPr>
            <a:lvl2pPr marL="609590" indent="0" algn="ctr">
              <a:buNone/>
              <a:defRPr>
                <a:solidFill>
                  <a:schemeClr val="tx1">
                    <a:tint val="75000"/>
                  </a:schemeClr>
                </a:solidFill>
              </a:defRPr>
            </a:lvl2pPr>
            <a:lvl3pPr marL="1219182" indent="0" algn="ctr">
              <a:buNone/>
              <a:defRPr>
                <a:solidFill>
                  <a:schemeClr val="tx1">
                    <a:tint val="75000"/>
                  </a:schemeClr>
                </a:solidFill>
              </a:defRPr>
            </a:lvl3pPr>
            <a:lvl4pPr marL="1828772" indent="0" algn="ctr">
              <a:buNone/>
              <a:defRPr>
                <a:solidFill>
                  <a:schemeClr val="tx1">
                    <a:tint val="75000"/>
                  </a:schemeClr>
                </a:solidFill>
              </a:defRPr>
            </a:lvl4pPr>
            <a:lvl5pPr marL="2438362" indent="0" algn="ctr">
              <a:buNone/>
              <a:defRPr>
                <a:solidFill>
                  <a:schemeClr val="tx1">
                    <a:tint val="75000"/>
                  </a:schemeClr>
                </a:solidFill>
              </a:defRPr>
            </a:lvl5pPr>
            <a:lvl6pPr marL="3047954" indent="0" algn="ctr">
              <a:buNone/>
              <a:defRPr>
                <a:solidFill>
                  <a:schemeClr val="tx1">
                    <a:tint val="75000"/>
                  </a:schemeClr>
                </a:solidFill>
              </a:defRPr>
            </a:lvl6pPr>
            <a:lvl7pPr marL="3657544" indent="0" algn="ctr">
              <a:buNone/>
              <a:defRPr>
                <a:solidFill>
                  <a:schemeClr val="tx1">
                    <a:tint val="75000"/>
                  </a:schemeClr>
                </a:solidFill>
              </a:defRPr>
            </a:lvl7pPr>
            <a:lvl8pPr marL="4267135" indent="0" algn="ctr">
              <a:buNone/>
              <a:defRPr>
                <a:solidFill>
                  <a:schemeClr val="tx1">
                    <a:tint val="75000"/>
                  </a:schemeClr>
                </a:solidFill>
              </a:defRPr>
            </a:lvl8pPr>
            <a:lvl9pPr marL="487672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C48DD4-A9AD-4113-82BD-DB389D9CB606}" type="datetimeFigureOut">
              <a:rPr lang="zh-CN" altLang="en-US" smtClean="0">
                <a:solidFill>
                  <a:prstClr val="black">
                    <a:tint val="75000"/>
                  </a:prstClr>
                </a:solidFill>
              </a:rPr>
              <a:pPr/>
              <a:t>2018/2/2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9BEA383-4DC3-49F8-8A34-8517224E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59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65494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345473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119094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23780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375057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154683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192175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D0A842-9A41-43BC-B963-14660AE7FE74}" type="datetimeFigureOut">
              <a:rPr lang="zh-CN" altLang="en-US" smtClean="0"/>
              <a:t>2018/2/2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352528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0A842-9A41-43BC-B963-14660AE7FE74}" type="datetimeFigureOut">
              <a:rPr lang="zh-CN" altLang="en-US" smtClean="0"/>
              <a:t>2018/2/2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D5080-0154-4B3C-AF7A-9343D14B84D7}" type="slidenum">
              <a:rPr lang="zh-CN" altLang="en-US" smtClean="0"/>
              <a:t>‹#›</a:t>
            </a:fld>
            <a:endParaRPr lang="zh-CN" altLang="en-US"/>
          </a:p>
        </p:txBody>
      </p:sp>
    </p:spTree>
    <p:extLst>
      <p:ext uri="{BB962C8B-B14F-4D97-AF65-F5344CB8AC3E}">
        <p14:creationId xmlns:p14="http://schemas.microsoft.com/office/powerpoint/2010/main" val="2654392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fontAlgn="base">
              <a:spcBef>
                <a:spcPct val="0"/>
              </a:spcBef>
              <a:spcAft>
                <a:spcPct val="0"/>
              </a:spcAft>
            </a:pPr>
            <a:fld id="{43A93E93-166D-47F5-9EF1-ACEABE24AEEA}" type="datetimeFigureOut">
              <a:rPr lang="zh-CN" altLang="en-US" smtClean="0">
                <a:solidFill>
                  <a:prstClr val="black">
                    <a:tint val="75000"/>
                  </a:prstClr>
                </a:solidFill>
              </a:rPr>
              <a:pPr fontAlgn="base">
                <a:spcBef>
                  <a:spcPct val="0"/>
                </a:spcBef>
                <a:spcAft>
                  <a:spcPct val="0"/>
                </a:spcAft>
              </a:pPr>
              <a:t>2018/2/2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fontAlgn="base">
              <a:spcBef>
                <a:spcPct val="0"/>
              </a:spcBef>
              <a:spcAft>
                <a:spcPct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fontAlgn="base">
              <a:spcBef>
                <a:spcPct val="0"/>
              </a:spcBef>
              <a:spcAft>
                <a:spcPct val="0"/>
              </a:spcAft>
            </a:pPr>
            <a:fld id="{118D5ACA-62CA-46DB-AD6B-12EDD6D51A23}" type="slidenum">
              <a:rPr lang="zh-CN" altLang="en-US" smtClean="0">
                <a:solidFill>
                  <a:prstClr val="black">
                    <a:tint val="75000"/>
                  </a:prstClr>
                </a:solidFill>
              </a:rPr>
              <a:pPr fontAlgn="base">
                <a:spcBef>
                  <a:spcPct val="0"/>
                </a:spcBef>
                <a:spcAft>
                  <a:spcPct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61558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fontAlgn="base">
              <a:spcBef>
                <a:spcPct val="0"/>
              </a:spcBef>
              <a:spcAft>
                <a:spcPct val="0"/>
              </a:spcAft>
            </a:pPr>
            <a:fld id="{43A93E93-166D-47F5-9EF1-ACEABE24AEEA}" type="datetimeFigureOut">
              <a:rPr lang="zh-CN" altLang="en-US" smtClean="0">
                <a:solidFill>
                  <a:prstClr val="black">
                    <a:tint val="75000"/>
                  </a:prstClr>
                </a:solidFill>
              </a:rPr>
              <a:pPr fontAlgn="base">
                <a:spcBef>
                  <a:spcPct val="0"/>
                </a:spcBef>
                <a:spcAft>
                  <a:spcPct val="0"/>
                </a:spcAft>
              </a:pPr>
              <a:t>2018/2/2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fontAlgn="base">
              <a:spcBef>
                <a:spcPct val="0"/>
              </a:spcBef>
              <a:spcAft>
                <a:spcPct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fontAlgn="base">
              <a:spcBef>
                <a:spcPct val="0"/>
              </a:spcBef>
              <a:spcAft>
                <a:spcPct val="0"/>
              </a:spcAft>
            </a:pPr>
            <a:fld id="{118D5ACA-62CA-46DB-AD6B-12EDD6D51A23}" type="slidenum">
              <a:rPr lang="zh-CN" altLang="en-US" smtClean="0">
                <a:solidFill>
                  <a:prstClr val="black">
                    <a:tint val="75000"/>
                  </a:prstClr>
                </a:solidFill>
              </a:rPr>
              <a:pPr fontAlgn="base">
                <a:spcBef>
                  <a:spcPct val="0"/>
                </a:spcBef>
                <a:spcAft>
                  <a:spcPct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3472622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fontAlgn="base">
              <a:spcBef>
                <a:spcPct val="0"/>
              </a:spcBef>
              <a:spcAft>
                <a:spcPct val="0"/>
              </a:spcAft>
            </a:pPr>
            <a:fld id="{43A93E93-166D-47F5-9EF1-ACEABE24AEEA}" type="datetimeFigureOut">
              <a:rPr lang="zh-CN" altLang="en-US" smtClean="0">
                <a:solidFill>
                  <a:prstClr val="black">
                    <a:tint val="75000"/>
                  </a:prstClr>
                </a:solidFill>
              </a:rPr>
              <a:pPr fontAlgn="base">
                <a:spcBef>
                  <a:spcPct val="0"/>
                </a:spcBef>
                <a:spcAft>
                  <a:spcPct val="0"/>
                </a:spcAft>
              </a:pPr>
              <a:t>2018/2/2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fontAlgn="base">
              <a:spcBef>
                <a:spcPct val="0"/>
              </a:spcBef>
              <a:spcAft>
                <a:spcPct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fontAlgn="base">
              <a:spcBef>
                <a:spcPct val="0"/>
              </a:spcBef>
              <a:spcAft>
                <a:spcPct val="0"/>
              </a:spcAft>
            </a:pPr>
            <a:fld id="{118D5ACA-62CA-46DB-AD6B-12EDD6D51A23}" type="slidenum">
              <a:rPr lang="zh-CN" altLang="en-US" smtClean="0">
                <a:solidFill>
                  <a:prstClr val="black">
                    <a:tint val="75000"/>
                  </a:prstClr>
                </a:solidFill>
              </a:rPr>
              <a:pPr fontAlgn="base">
                <a:spcBef>
                  <a:spcPct val="0"/>
                </a:spcBef>
                <a:spcAft>
                  <a:spcPct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430871586"/>
      </p:ext>
    </p:extLst>
  </p:cSld>
  <p:clrMap bg1="lt1" tx1="dk1" bg2="lt2" tx2="dk2" accent1="accent1" accent2="accent2" accent3="accent3" accent4="accent4" accent5="accent5" accent6="accent6" hlink="hlink" folHlink="folHlink"/>
  <p:sldLayoutIdLst>
    <p:sldLayoutId id="2147483669" r:id="rId1"/>
    <p:sldLayoutId id="2147483671" r:id="rId2"/>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43"/>
          <p:cNvSpPr txBox="1"/>
          <p:nvPr/>
        </p:nvSpPr>
        <p:spPr>
          <a:xfrm>
            <a:off x="3675307" y="2358085"/>
            <a:ext cx="7146805" cy="734368"/>
          </a:xfrm>
          <a:prstGeom prst="rect">
            <a:avLst/>
          </a:prstGeom>
          <a:noFill/>
        </p:spPr>
        <p:txBody>
          <a:bodyPr wrap="square" rtlCol="0">
            <a:spAutoFit/>
          </a:bodyPr>
          <a:lstStyle/>
          <a:p>
            <a:pPr algn="ctr" fontAlgn="base">
              <a:spcBef>
                <a:spcPct val="0"/>
              </a:spcBef>
              <a:spcAft>
                <a:spcPct val="0"/>
              </a:spcAft>
            </a:pPr>
            <a:r>
              <a:rPr lang="zh-CN" altLang="en-US" sz="4172" dirty="0">
                <a:ln w="6350">
                  <a:noFill/>
                </a:ln>
                <a:solidFill>
                  <a:prstClr val="black">
                    <a:lumMod val="75000"/>
                    <a:lumOff val="25000"/>
                  </a:prstClr>
                </a:solidFill>
                <a:latin typeface="微软雅黑" pitchFamily="34" charset="-122"/>
                <a:ea typeface="微软雅黑" pitchFamily="34" charset="-122"/>
              </a:rPr>
              <a:t>年终</a:t>
            </a:r>
            <a:r>
              <a:rPr lang="zh-CN" altLang="en-US" sz="4172" dirty="0" smtClean="0">
                <a:ln w="6350">
                  <a:noFill/>
                </a:ln>
                <a:solidFill>
                  <a:prstClr val="black">
                    <a:lumMod val="75000"/>
                    <a:lumOff val="25000"/>
                  </a:prstClr>
                </a:solidFill>
                <a:latin typeface="微软雅黑" pitchFamily="34" charset="-122"/>
                <a:ea typeface="微软雅黑" pitchFamily="34" charset="-122"/>
              </a:rPr>
              <a:t>工作总结与展望</a:t>
            </a:r>
            <a:endParaRPr lang="en-US" altLang="zh-CN" sz="4172" dirty="0">
              <a:ln w="6350">
                <a:noFill/>
              </a:ln>
              <a:solidFill>
                <a:prstClr val="black">
                  <a:lumMod val="75000"/>
                  <a:lumOff val="25000"/>
                </a:prstClr>
              </a:solidFill>
              <a:latin typeface="微软雅黑" pitchFamily="34" charset="-122"/>
              <a:ea typeface="微软雅黑" pitchFamily="34" charset="-122"/>
            </a:endParaRPr>
          </a:p>
        </p:txBody>
      </p:sp>
      <p:grpSp>
        <p:nvGrpSpPr>
          <p:cNvPr id="22" name="组合 21"/>
          <p:cNvGrpSpPr/>
          <p:nvPr/>
        </p:nvGrpSpPr>
        <p:grpSpPr>
          <a:xfrm>
            <a:off x="4379545" y="4014277"/>
            <a:ext cx="292463" cy="292463"/>
            <a:chOff x="801291" y="3535885"/>
            <a:chExt cx="219347" cy="219347"/>
          </a:xfrm>
        </p:grpSpPr>
        <p:sp>
          <p:nvSpPr>
            <p:cNvPr id="23" name="Oval 10"/>
            <p:cNvSpPr>
              <a:spLocks noChangeArrowheads="1"/>
            </p:cNvSpPr>
            <p:nvPr/>
          </p:nvSpPr>
          <p:spPr bwMode="auto">
            <a:xfrm>
              <a:off x="801291" y="3535885"/>
              <a:ext cx="219347" cy="219347"/>
            </a:xfrm>
            <a:prstGeom prst="ellipse">
              <a:avLst/>
            </a:prstGeom>
            <a:solidFill>
              <a:srgbClr val="E4402F"/>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a:solidFill>
                  <a:srgbClr val="FFFDEF"/>
                </a:solidFill>
                <a:latin typeface="微软雅黑" pitchFamily="34" charset="-122"/>
                <a:ea typeface="微软雅黑" pitchFamily="34" charset="-122"/>
              </a:endParaRPr>
            </a:p>
          </p:txBody>
        </p:sp>
        <p:grpSp>
          <p:nvGrpSpPr>
            <p:cNvPr id="24" name="组合 23"/>
            <p:cNvGrpSpPr/>
            <p:nvPr/>
          </p:nvGrpSpPr>
          <p:grpSpPr>
            <a:xfrm>
              <a:off x="860980" y="3583766"/>
              <a:ext cx="100336" cy="114060"/>
              <a:chOff x="860980" y="3583766"/>
              <a:chExt cx="100336" cy="114060"/>
            </a:xfrm>
          </p:grpSpPr>
          <p:sp>
            <p:nvSpPr>
              <p:cNvPr id="2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2133">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6" name="Freeform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2133">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grpSp>
        <p:nvGrpSpPr>
          <p:cNvPr id="27" name="Group 14"/>
          <p:cNvGrpSpPr>
            <a:grpSpLocks/>
          </p:cNvGrpSpPr>
          <p:nvPr/>
        </p:nvGrpSpPr>
        <p:grpSpPr bwMode="auto">
          <a:xfrm>
            <a:off x="6705961" y="4014277"/>
            <a:ext cx="292463" cy="292463"/>
            <a:chOff x="4248" y="3024"/>
            <a:chExt cx="600" cy="599"/>
          </a:xfrm>
        </p:grpSpPr>
        <p:sp>
          <p:nvSpPr>
            <p:cNvPr id="28" name="Oval 15"/>
            <p:cNvSpPr>
              <a:spLocks noChangeArrowheads="1"/>
            </p:cNvSpPr>
            <p:nvPr/>
          </p:nvSpPr>
          <p:spPr bwMode="auto">
            <a:xfrm>
              <a:off x="4248" y="3024"/>
              <a:ext cx="600" cy="599"/>
            </a:xfrm>
            <a:prstGeom prst="ellipse">
              <a:avLst/>
            </a:prstGeom>
            <a:solidFill>
              <a:srgbClr val="E4402F"/>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a:solidFill>
                  <a:srgbClr val="FFFDEF"/>
                </a:solidFill>
                <a:latin typeface="微软雅黑" pitchFamily="34" charset="-122"/>
                <a:ea typeface="微软雅黑" pitchFamily="34" charset="-122"/>
              </a:endParaRPr>
            </a:p>
          </p:txBody>
        </p:sp>
        <p:grpSp>
          <p:nvGrpSpPr>
            <p:cNvPr id="29" name="Group 16"/>
            <p:cNvGrpSpPr>
              <a:grpSpLocks/>
            </p:cNvGrpSpPr>
            <p:nvPr/>
          </p:nvGrpSpPr>
          <p:grpSpPr bwMode="auto">
            <a:xfrm>
              <a:off x="4441" y="3144"/>
              <a:ext cx="215" cy="345"/>
              <a:chOff x="4441" y="3144"/>
              <a:chExt cx="215" cy="345"/>
            </a:xfrm>
          </p:grpSpPr>
          <p:sp>
            <p:nvSpPr>
              <p:cNvPr id="3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2133">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1" name="Freeform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2133">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sp>
        <p:nvSpPr>
          <p:cNvPr id="33" name="Text Box 20"/>
          <p:cNvSpPr txBox="1">
            <a:spLocks noChangeArrowheads="1"/>
          </p:cNvSpPr>
          <p:nvPr/>
        </p:nvSpPr>
        <p:spPr bwMode="auto">
          <a:xfrm>
            <a:off x="7006890" y="3975843"/>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600" dirty="0">
                <a:solidFill>
                  <a:prstClr val="black">
                    <a:lumMod val="50000"/>
                    <a:lumOff val="50000"/>
                  </a:prstClr>
                </a:solidFill>
                <a:latin typeface="微软雅黑" pitchFamily="34" charset="-122"/>
                <a:ea typeface="微软雅黑" pitchFamily="34" charset="-122"/>
              </a:rPr>
              <a:t>日期：</a:t>
            </a:r>
            <a:r>
              <a:rPr lang="en-US" altLang="zh-CN" sz="1600" dirty="0" smtClean="0">
                <a:solidFill>
                  <a:prstClr val="black">
                    <a:lumMod val="50000"/>
                    <a:lumOff val="50000"/>
                  </a:prstClr>
                </a:solidFill>
                <a:latin typeface="微软雅黑" pitchFamily="34" charset="-122"/>
                <a:ea typeface="微软雅黑" pitchFamily="34" charset="-122"/>
              </a:rPr>
              <a:t>2018.2.2</a:t>
            </a:r>
            <a:endParaRPr lang="en-US" altLang="zh-CN" sz="1600" dirty="0">
              <a:solidFill>
                <a:prstClr val="black">
                  <a:lumMod val="50000"/>
                  <a:lumOff val="50000"/>
                </a:prstClr>
              </a:solidFill>
              <a:latin typeface="微软雅黑" pitchFamily="34" charset="-122"/>
              <a:ea typeface="微软雅黑" pitchFamily="34" charset="-122"/>
            </a:endParaRPr>
          </a:p>
        </p:txBody>
      </p:sp>
      <p:grpSp>
        <p:nvGrpSpPr>
          <p:cNvPr id="37" name="组合 36"/>
          <p:cNvGrpSpPr/>
          <p:nvPr/>
        </p:nvGrpSpPr>
        <p:grpSpPr>
          <a:xfrm>
            <a:off x="1345561" y="1914864"/>
            <a:ext cx="1818467" cy="2913529"/>
            <a:chOff x="996950" y="2262188"/>
            <a:chExt cx="434975" cy="696913"/>
          </a:xfrm>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4" name="Freeform 29"/>
            <p:cNvSpPr>
              <a:spLocks/>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5" name="Freeform 30"/>
            <p:cNvSpPr>
              <a:spLocks/>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6"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7" name="Freeform 32"/>
            <p:cNvSpPr>
              <a:spLocks/>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8" name="Freeform 33"/>
            <p:cNvSpPr>
              <a:spLocks/>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09" name="Freeform 34"/>
            <p:cNvSpPr>
              <a:spLocks/>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0" name="Freeform 35"/>
            <p:cNvSpPr>
              <a:spLocks/>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1" name="Freeform 36"/>
            <p:cNvSpPr>
              <a:spLocks/>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2" name="Freeform 37"/>
            <p:cNvSpPr>
              <a:spLocks/>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3" name="Freeform 38"/>
            <p:cNvSpPr>
              <a:spLocks/>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4" name="Freeform 39"/>
            <p:cNvSpPr>
              <a:spLocks/>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5" name="Freeform 40"/>
            <p:cNvSpPr>
              <a:spLocks/>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6" name="Freeform 41"/>
            <p:cNvSpPr>
              <a:spLocks/>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7" name="Freeform 42"/>
            <p:cNvSpPr>
              <a:spLocks/>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8" name="Freeform 43"/>
            <p:cNvSpPr>
              <a:spLocks/>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19" name="Freeform 44"/>
            <p:cNvSpPr>
              <a:spLocks/>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0"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1" name="Freeform 46"/>
            <p:cNvSpPr>
              <a:spLocks/>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2" name="Freeform 47"/>
            <p:cNvSpPr>
              <a:spLocks/>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3" name="Freeform 48"/>
            <p:cNvSpPr>
              <a:spLocks/>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4" name="Freeform 49"/>
            <p:cNvSpPr>
              <a:spLocks/>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5" name="Freeform 50"/>
            <p:cNvSpPr>
              <a:spLocks/>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6" name="Freeform 51"/>
            <p:cNvSpPr>
              <a:spLocks/>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7" name="Freeform 52"/>
            <p:cNvSpPr>
              <a:spLocks/>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8" name="Freeform 53"/>
            <p:cNvSpPr>
              <a:spLocks/>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9" name="Freeform 54"/>
            <p:cNvSpPr>
              <a:spLocks/>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0" name="Freeform 55"/>
            <p:cNvSpPr>
              <a:spLocks/>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1" name="Freeform 56"/>
            <p:cNvSpPr>
              <a:spLocks/>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8" name="Freeform 63"/>
            <p:cNvSpPr>
              <a:spLocks/>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9" name="Freeform 64"/>
            <p:cNvSpPr>
              <a:spLocks/>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40" name="Freeform 65"/>
            <p:cNvSpPr>
              <a:spLocks/>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41" name="Freeform 66"/>
            <p:cNvSpPr>
              <a:spLocks/>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grpSp>
        <p:nvGrpSpPr>
          <p:cNvPr id="38" name="组合 37"/>
          <p:cNvGrpSpPr/>
          <p:nvPr/>
        </p:nvGrpSpPr>
        <p:grpSpPr>
          <a:xfrm>
            <a:off x="595612" y="945899"/>
            <a:ext cx="3198908" cy="3198908"/>
            <a:chOff x="817563" y="2030413"/>
            <a:chExt cx="765175" cy="765175"/>
          </a:xfrm>
          <a:solidFill>
            <a:schemeClr val="bg1">
              <a:lumMod val="75000"/>
            </a:schemeClr>
          </a:solidFill>
        </p:grpSpPr>
        <p:grpSp>
          <p:nvGrpSpPr>
            <p:cNvPr id="46" name="组合 45"/>
            <p:cNvGrpSpPr/>
            <p:nvPr/>
          </p:nvGrpSpPr>
          <p:grpSpPr>
            <a:xfrm>
              <a:off x="1050925" y="2039938"/>
              <a:ext cx="495300" cy="269876"/>
              <a:chOff x="1050925" y="2039938"/>
              <a:chExt cx="495300" cy="269876"/>
            </a:xfrm>
            <a:grpFill/>
          </p:grpSpPr>
          <p:sp>
            <p:nvSpPr>
              <p:cNvPr id="445"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6" name="Freeform 69"/>
              <p:cNvSpPr>
                <a:spLocks/>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7" name="Freeform 70"/>
              <p:cNvSpPr>
                <a:spLocks/>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8" name="Freeform 71"/>
              <p:cNvSpPr>
                <a:spLocks/>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9" name="Freeform 72"/>
              <p:cNvSpPr>
                <a:spLocks/>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0" name="Freeform 73"/>
              <p:cNvSpPr>
                <a:spLocks/>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1" name="Freeform 74"/>
              <p:cNvSpPr>
                <a:spLocks/>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2" name="Freeform 75"/>
              <p:cNvSpPr>
                <a:spLocks/>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3" name="Freeform 76"/>
              <p:cNvSpPr>
                <a:spLocks/>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4" name="Freeform 77"/>
              <p:cNvSpPr>
                <a:spLocks/>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5" name="Freeform 78"/>
              <p:cNvSpPr>
                <a:spLocks/>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6" name="Freeform 79"/>
              <p:cNvSpPr>
                <a:spLocks/>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7" name="Freeform 80"/>
              <p:cNvSpPr>
                <a:spLocks/>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8" name="Freeform 81"/>
              <p:cNvSpPr>
                <a:spLocks/>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9" name="Freeform 95"/>
              <p:cNvSpPr>
                <a:spLocks/>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0" name="Freeform 96"/>
              <p:cNvSpPr>
                <a:spLocks/>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1" name="Freeform 99"/>
              <p:cNvSpPr>
                <a:spLocks/>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2" name="Freeform 167"/>
              <p:cNvSpPr>
                <a:spLocks/>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3" name="Freeform 168"/>
              <p:cNvSpPr>
                <a:spLocks/>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4" name="Freeform 169"/>
              <p:cNvSpPr>
                <a:spLocks/>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5" name="Freeform 170"/>
              <p:cNvSpPr>
                <a:spLocks/>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6" name="Freeform 171"/>
              <p:cNvSpPr>
                <a:spLocks/>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7" name="Freeform 172"/>
              <p:cNvSpPr>
                <a:spLocks/>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8" name="Freeform 173"/>
              <p:cNvSpPr>
                <a:spLocks/>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69" name="Freeform 174"/>
              <p:cNvSpPr>
                <a:spLocks/>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0" name="Freeform 175"/>
              <p:cNvSpPr>
                <a:spLocks/>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1"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2" name="Freeform 185"/>
              <p:cNvSpPr>
                <a:spLocks/>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3" name="Freeform 186"/>
              <p:cNvSpPr>
                <a:spLocks/>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4" name="Freeform 187"/>
              <p:cNvSpPr>
                <a:spLocks/>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5" name="Freeform 188"/>
              <p:cNvSpPr>
                <a:spLocks/>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6" name="Freeform 189"/>
              <p:cNvSpPr>
                <a:spLocks/>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7" name="Freeform 190"/>
              <p:cNvSpPr>
                <a:spLocks/>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8" name="Freeform 191"/>
              <p:cNvSpPr>
                <a:spLocks/>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79" name="Freeform 192"/>
              <p:cNvSpPr>
                <a:spLocks/>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0" name="Freeform 197"/>
              <p:cNvSpPr>
                <a:spLocks/>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1" name="Freeform 198"/>
              <p:cNvSpPr>
                <a:spLocks/>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82" name="Freeform 199"/>
              <p:cNvSpPr>
                <a:spLocks/>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grpSp>
          <p:nvGrpSpPr>
            <p:cNvPr id="47" name="组合 46"/>
            <p:cNvGrpSpPr/>
            <p:nvPr/>
          </p:nvGrpSpPr>
          <p:grpSpPr>
            <a:xfrm>
              <a:off x="1341438" y="2374901"/>
              <a:ext cx="174625" cy="404812"/>
              <a:chOff x="1341438" y="2374901"/>
              <a:chExt cx="174625" cy="404812"/>
            </a:xfrm>
            <a:grpFill/>
          </p:grpSpPr>
          <p:sp>
            <p:nvSpPr>
              <p:cNvPr id="372" name="Freeform 92"/>
              <p:cNvSpPr>
                <a:spLocks/>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3" name="Freeform 93"/>
              <p:cNvSpPr>
                <a:spLocks/>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4" name="Freeform 94"/>
              <p:cNvSpPr>
                <a:spLocks/>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5" name="Freeform 101"/>
              <p:cNvSpPr>
                <a:spLocks/>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6" name="Freeform 102"/>
              <p:cNvSpPr>
                <a:spLocks/>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7" name="Freeform 103"/>
              <p:cNvSpPr>
                <a:spLocks/>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8" name="Freeform 104"/>
              <p:cNvSpPr>
                <a:spLocks/>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9" name="Freeform 105"/>
              <p:cNvSpPr>
                <a:spLocks/>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0" name="Freeform 106"/>
              <p:cNvSpPr>
                <a:spLocks/>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1" name="Freeform 107"/>
              <p:cNvSpPr>
                <a:spLocks/>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2" name="Freeform 108"/>
              <p:cNvSpPr>
                <a:spLocks/>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3" name="Freeform 109"/>
              <p:cNvSpPr>
                <a:spLocks/>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4" name="Freeform 110"/>
              <p:cNvSpPr>
                <a:spLocks/>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5" name="Freeform 111"/>
              <p:cNvSpPr>
                <a:spLocks/>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6" name="Freeform 112"/>
              <p:cNvSpPr>
                <a:spLocks/>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7" name="Freeform 113"/>
              <p:cNvSpPr>
                <a:spLocks/>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8" name="Freeform 114"/>
              <p:cNvSpPr>
                <a:spLocks/>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89" name="Freeform 115"/>
              <p:cNvSpPr>
                <a:spLocks/>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0" name="Freeform 116"/>
              <p:cNvSpPr>
                <a:spLocks/>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1" name="Freeform 117"/>
              <p:cNvSpPr>
                <a:spLocks/>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2" name="Freeform 118"/>
              <p:cNvSpPr>
                <a:spLocks/>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3" name="Freeform 119"/>
              <p:cNvSpPr>
                <a:spLocks/>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4" name="Freeform 120"/>
              <p:cNvSpPr>
                <a:spLocks/>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5" name="Freeform 121"/>
              <p:cNvSpPr>
                <a:spLocks/>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6" name="Freeform 122"/>
              <p:cNvSpPr>
                <a:spLocks/>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7" name="Freeform 123"/>
              <p:cNvSpPr>
                <a:spLocks/>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8" name="Freeform 124"/>
              <p:cNvSpPr>
                <a:spLocks/>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99" name="Freeform 125"/>
              <p:cNvSpPr>
                <a:spLocks/>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0" name="Freeform 126"/>
              <p:cNvSpPr>
                <a:spLocks/>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1" name="Freeform 127"/>
              <p:cNvSpPr>
                <a:spLocks/>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2" name="Freeform 128"/>
              <p:cNvSpPr>
                <a:spLocks/>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3" name="Freeform 129"/>
              <p:cNvSpPr>
                <a:spLocks/>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4" name="Freeform 130"/>
              <p:cNvSpPr>
                <a:spLocks/>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5" name="Freeform 131"/>
              <p:cNvSpPr>
                <a:spLocks/>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6" name="Freeform 132"/>
              <p:cNvSpPr>
                <a:spLocks/>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7" name="Freeform 133"/>
              <p:cNvSpPr>
                <a:spLocks/>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8" name="Freeform 134"/>
              <p:cNvSpPr>
                <a:spLocks/>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09" name="Freeform 135"/>
              <p:cNvSpPr>
                <a:spLocks/>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0" name="Freeform 136"/>
              <p:cNvSpPr>
                <a:spLocks/>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1" name="Freeform 137"/>
              <p:cNvSpPr>
                <a:spLocks/>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2" name="Freeform 138"/>
              <p:cNvSpPr>
                <a:spLocks/>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3" name="Freeform 139"/>
              <p:cNvSpPr>
                <a:spLocks/>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4" name="Freeform 140"/>
              <p:cNvSpPr>
                <a:spLocks/>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5" name="Freeform 141"/>
              <p:cNvSpPr>
                <a:spLocks/>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6" name="Freeform 142"/>
              <p:cNvSpPr>
                <a:spLocks/>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7" name="Freeform 143"/>
              <p:cNvSpPr>
                <a:spLocks/>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8" name="Freeform 144"/>
              <p:cNvSpPr>
                <a:spLocks/>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19" name="Freeform 145"/>
              <p:cNvSpPr>
                <a:spLocks/>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0" name="Freeform 146"/>
              <p:cNvSpPr>
                <a:spLocks/>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1" name="Freeform 147"/>
              <p:cNvSpPr>
                <a:spLocks/>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2" name="Freeform 148"/>
              <p:cNvSpPr>
                <a:spLocks/>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3" name="Freeform 149"/>
              <p:cNvSpPr>
                <a:spLocks/>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4" name="Freeform 150"/>
              <p:cNvSpPr>
                <a:spLocks/>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5" name="Freeform 456"/>
              <p:cNvSpPr>
                <a:spLocks/>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6"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7" name="Freeform 458"/>
              <p:cNvSpPr>
                <a:spLocks/>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8" name="Freeform 459"/>
              <p:cNvSpPr>
                <a:spLocks/>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9"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0" name="Freeform 461"/>
              <p:cNvSpPr>
                <a:spLocks/>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1" name="Freeform 462"/>
              <p:cNvSpPr>
                <a:spLocks/>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2" name="Freeform 463"/>
              <p:cNvSpPr>
                <a:spLocks/>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3" name="Freeform 464"/>
              <p:cNvSpPr>
                <a:spLocks/>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4" name="Freeform 465"/>
              <p:cNvSpPr>
                <a:spLocks/>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5" name="Freeform 466"/>
              <p:cNvSpPr>
                <a:spLocks/>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6" name="Freeform 467"/>
              <p:cNvSpPr>
                <a:spLocks/>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7" name="Freeform 468"/>
              <p:cNvSpPr>
                <a:spLocks/>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8" name="Freeform 469"/>
              <p:cNvSpPr>
                <a:spLocks/>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9" name="Freeform 470"/>
              <p:cNvSpPr>
                <a:spLocks/>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0" name="Freeform 471"/>
              <p:cNvSpPr>
                <a:spLocks/>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1" name="Freeform 472"/>
              <p:cNvSpPr>
                <a:spLocks/>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2" name="Freeform 473"/>
              <p:cNvSpPr>
                <a:spLocks/>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3"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44" name="Freeform 475"/>
              <p:cNvSpPr>
                <a:spLocks/>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grpSp>
          <p:nvGrpSpPr>
            <p:cNvPr id="48" name="组合 47"/>
            <p:cNvGrpSpPr/>
            <p:nvPr/>
          </p:nvGrpSpPr>
          <p:grpSpPr>
            <a:xfrm>
              <a:off x="817563" y="2030413"/>
              <a:ext cx="765175" cy="765175"/>
              <a:chOff x="817563" y="2030413"/>
              <a:chExt cx="765175" cy="765175"/>
            </a:xfrm>
            <a:grpFill/>
          </p:grpSpPr>
          <p:grpSp>
            <p:nvGrpSpPr>
              <p:cNvPr id="49" name="Group 407"/>
              <p:cNvGrpSpPr>
                <a:grpSpLocks/>
              </p:cNvGrpSpPr>
              <p:nvPr/>
            </p:nvGrpSpPr>
            <p:grpSpPr bwMode="auto">
              <a:xfrm>
                <a:off x="817563" y="2030413"/>
                <a:ext cx="765175" cy="763588"/>
                <a:chOff x="515" y="1279"/>
                <a:chExt cx="482" cy="481"/>
              </a:xfrm>
              <a:grpFill/>
            </p:grpSpPr>
            <p:sp>
              <p:nvSpPr>
                <p:cNvPr id="172" name="Freeform 207"/>
                <p:cNvSpPr>
                  <a:spLocks/>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3" name="Freeform 208"/>
                <p:cNvSpPr>
                  <a:spLocks/>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4" name="Freeform 209"/>
                <p:cNvSpPr>
                  <a:spLocks/>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5" name="Freeform 210"/>
                <p:cNvSpPr>
                  <a:spLocks/>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6" name="Freeform 211"/>
                <p:cNvSpPr>
                  <a:spLocks/>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7" name="Freeform 212"/>
                <p:cNvSpPr>
                  <a:spLocks/>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8" name="Freeform 213"/>
                <p:cNvSpPr>
                  <a:spLocks/>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9" name="Freeform 214"/>
                <p:cNvSpPr>
                  <a:spLocks/>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0" name="Freeform 215"/>
                <p:cNvSpPr>
                  <a:spLocks/>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1" name="Freeform 216"/>
                <p:cNvSpPr>
                  <a:spLocks/>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2" name="Freeform 217"/>
                <p:cNvSpPr>
                  <a:spLocks/>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3" name="Freeform 218"/>
                <p:cNvSpPr>
                  <a:spLocks/>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4" name="Freeform 219"/>
                <p:cNvSpPr>
                  <a:spLocks/>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5" name="Freeform 220"/>
                <p:cNvSpPr>
                  <a:spLocks/>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6" name="Freeform 221"/>
                <p:cNvSpPr>
                  <a:spLocks/>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7" name="Freeform 222"/>
                <p:cNvSpPr>
                  <a:spLocks/>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8" name="Freeform 223"/>
                <p:cNvSpPr>
                  <a:spLocks/>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89" name="Freeform 224"/>
                <p:cNvSpPr>
                  <a:spLocks/>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0" name="Freeform 225"/>
                <p:cNvSpPr>
                  <a:spLocks/>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1" name="Freeform 226"/>
                <p:cNvSpPr>
                  <a:spLocks/>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2" name="Freeform 227"/>
                <p:cNvSpPr>
                  <a:spLocks/>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3" name="Freeform 228"/>
                <p:cNvSpPr>
                  <a:spLocks/>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4" name="Freeform 229"/>
                <p:cNvSpPr>
                  <a:spLocks/>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5" name="Freeform 230"/>
                <p:cNvSpPr>
                  <a:spLocks/>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6" name="Freeform 231"/>
                <p:cNvSpPr>
                  <a:spLocks/>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7" name="Freeform 232"/>
                <p:cNvSpPr>
                  <a:spLocks/>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8" name="Freeform 233"/>
                <p:cNvSpPr>
                  <a:spLocks/>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99" name="Freeform 234"/>
                <p:cNvSpPr>
                  <a:spLocks/>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0" name="Freeform 235"/>
                <p:cNvSpPr>
                  <a:spLocks/>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1" name="Freeform 236"/>
                <p:cNvSpPr>
                  <a:spLocks/>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2" name="Freeform 237"/>
                <p:cNvSpPr>
                  <a:spLocks/>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3" name="Freeform 238"/>
                <p:cNvSpPr>
                  <a:spLocks/>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4" name="Freeform 239"/>
                <p:cNvSpPr>
                  <a:spLocks/>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5" name="Freeform 240"/>
                <p:cNvSpPr>
                  <a:spLocks/>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6" name="Freeform 241"/>
                <p:cNvSpPr>
                  <a:spLocks/>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7" name="Freeform 242"/>
                <p:cNvSpPr>
                  <a:spLocks/>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8" name="Freeform 243"/>
                <p:cNvSpPr>
                  <a:spLocks/>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09" name="Freeform 244"/>
                <p:cNvSpPr>
                  <a:spLocks/>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0" name="Freeform 245"/>
                <p:cNvSpPr>
                  <a:spLocks/>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1" name="Freeform 246"/>
                <p:cNvSpPr>
                  <a:spLocks/>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2" name="Freeform 247"/>
                <p:cNvSpPr>
                  <a:spLocks/>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3" name="Freeform 248"/>
                <p:cNvSpPr>
                  <a:spLocks/>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4" name="Freeform 249"/>
                <p:cNvSpPr>
                  <a:spLocks/>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5" name="Freeform 250"/>
                <p:cNvSpPr>
                  <a:spLocks/>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6" name="Freeform 251"/>
                <p:cNvSpPr>
                  <a:spLocks/>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7" name="Freeform 252"/>
                <p:cNvSpPr>
                  <a:spLocks/>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8" name="Freeform 253"/>
                <p:cNvSpPr>
                  <a:spLocks/>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19" name="Freeform 254"/>
                <p:cNvSpPr>
                  <a:spLocks/>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0" name="Freeform 255"/>
                <p:cNvSpPr>
                  <a:spLocks/>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1" name="Freeform 256"/>
                <p:cNvSpPr>
                  <a:spLocks/>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2" name="Freeform 257"/>
                <p:cNvSpPr>
                  <a:spLocks/>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3" name="Freeform 258"/>
                <p:cNvSpPr>
                  <a:spLocks/>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4" name="Freeform 259"/>
                <p:cNvSpPr>
                  <a:spLocks/>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5" name="Freeform 260"/>
                <p:cNvSpPr>
                  <a:spLocks/>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6" name="Freeform 261"/>
                <p:cNvSpPr>
                  <a:spLocks/>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7" name="Freeform 262"/>
                <p:cNvSpPr>
                  <a:spLocks/>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8" name="Freeform 263"/>
                <p:cNvSpPr>
                  <a:spLocks/>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29" name="Freeform 264"/>
                <p:cNvSpPr>
                  <a:spLocks/>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0" name="Freeform 265"/>
                <p:cNvSpPr>
                  <a:spLocks/>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1" name="Freeform 266"/>
                <p:cNvSpPr>
                  <a:spLocks/>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2" name="Freeform 267"/>
                <p:cNvSpPr>
                  <a:spLocks/>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3" name="Freeform 268"/>
                <p:cNvSpPr>
                  <a:spLocks/>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4" name="Freeform 269"/>
                <p:cNvSpPr>
                  <a:spLocks/>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5" name="Freeform 270"/>
                <p:cNvSpPr>
                  <a:spLocks/>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6" name="Freeform 271"/>
                <p:cNvSpPr>
                  <a:spLocks/>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7" name="Freeform 272"/>
                <p:cNvSpPr>
                  <a:spLocks/>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8" name="Freeform 273"/>
                <p:cNvSpPr>
                  <a:spLocks/>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39" name="Freeform 274"/>
                <p:cNvSpPr>
                  <a:spLocks/>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0" name="Freeform 275"/>
                <p:cNvSpPr>
                  <a:spLocks/>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1" name="Freeform 276"/>
                <p:cNvSpPr>
                  <a:spLocks/>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2" name="Freeform 277"/>
                <p:cNvSpPr>
                  <a:spLocks/>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3" name="Freeform 278"/>
                <p:cNvSpPr>
                  <a:spLocks/>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4" name="Freeform 279"/>
                <p:cNvSpPr>
                  <a:spLocks/>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5" name="Freeform 280"/>
                <p:cNvSpPr>
                  <a:spLocks/>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6" name="Freeform 281"/>
                <p:cNvSpPr>
                  <a:spLocks/>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7" name="Freeform 282"/>
                <p:cNvSpPr>
                  <a:spLocks/>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8" name="Freeform 283"/>
                <p:cNvSpPr>
                  <a:spLocks/>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49" name="Freeform 284"/>
                <p:cNvSpPr>
                  <a:spLocks/>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0" name="Freeform 285"/>
                <p:cNvSpPr>
                  <a:spLocks/>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1" name="Freeform 286"/>
                <p:cNvSpPr>
                  <a:spLocks/>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2" name="Freeform 287"/>
                <p:cNvSpPr>
                  <a:spLocks/>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3" name="Freeform 288"/>
                <p:cNvSpPr>
                  <a:spLocks/>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4" name="Freeform 289"/>
                <p:cNvSpPr>
                  <a:spLocks/>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5" name="Freeform 290"/>
                <p:cNvSpPr>
                  <a:spLocks/>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6" name="Freeform 291"/>
                <p:cNvSpPr>
                  <a:spLocks/>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7" name="Freeform 292"/>
                <p:cNvSpPr>
                  <a:spLocks/>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8" name="Freeform 293"/>
                <p:cNvSpPr>
                  <a:spLocks/>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59" name="Freeform 294"/>
                <p:cNvSpPr>
                  <a:spLocks/>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0" name="Freeform 295"/>
                <p:cNvSpPr>
                  <a:spLocks/>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1" name="Freeform 296"/>
                <p:cNvSpPr>
                  <a:spLocks/>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2" name="Freeform 297"/>
                <p:cNvSpPr>
                  <a:spLocks/>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3" name="Freeform 298"/>
                <p:cNvSpPr>
                  <a:spLocks/>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4" name="Freeform 299"/>
                <p:cNvSpPr>
                  <a:spLocks/>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5" name="Freeform 300"/>
                <p:cNvSpPr>
                  <a:spLocks/>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6" name="Freeform 301"/>
                <p:cNvSpPr>
                  <a:spLocks/>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7" name="Freeform 302"/>
                <p:cNvSpPr>
                  <a:spLocks/>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8" name="Freeform 303"/>
                <p:cNvSpPr>
                  <a:spLocks/>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69" name="Freeform 304"/>
                <p:cNvSpPr>
                  <a:spLocks/>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0" name="Freeform 305"/>
                <p:cNvSpPr>
                  <a:spLocks/>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1" name="Freeform 306"/>
                <p:cNvSpPr>
                  <a:spLocks/>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2" name="Freeform 307"/>
                <p:cNvSpPr>
                  <a:spLocks/>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3" name="Freeform 308"/>
                <p:cNvSpPr>
                  <a:spLocks/>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4" name="Freeform 309"/>
                <p:cNvSpPr>
                  <a:spLocks/>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5" name="Freeform 310"/>
                <p:cNvSpPr>
                  <a:spLocks/>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6" name="Freeform 311"/>
                <p:cNvSpPr>
                  <a:spLocks/>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7" name="Freeform 312"/>
                <p:cNvSpPr>
                  <a:spLocks/>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8" name="Freeform 313"/>
                <p:cNvSpPr>
                  <a:spLocks/>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79" name="Freeform 314"/>
                <p:cNvSpPr>
                  <a:spLocks/>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0" name="Freeform 315"/>
                <p:cNvSpPr>
                  <a:spLocks/>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1" name="Freeform 316"/>
                <p:cNvSpPr>
                  <a:spLocks/>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2" name="Freeform 317"/>
                <p:cNvSpPr>
                  <a:spLocks/>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3" name="Freeform 318"/>
                <p:cNvSpPr>
                  <a:spLocks/>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4" name="Freeform 319"/>
                <p:cNvSpPr>
                  <a:spLocks/>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5" name="Freeform 320"/>
                <p:cNvSpPr>
                  <a:spLocks/>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6" name="Freeform 321"/>
                <p:cNvSpPr>
                  <a:spLocks/>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7" name="Freeform 322"/>
                <p:cNvSpPr>
                  <a:spLocks/>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8" name="Freeform 323"/>
                <p:cNvSpPr>
                  <a:spLocks/>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89" name="Freeform 324"/>
                <p:cNvSpPr>
                  <a:spLocks/>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0" name="Freeform 325"/>
                <p:cNvSpPr>
                  <a:spLocks/>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1" name="Freeform 326"/>
                <p:cNvSpPr>
                  <a:spLocks/>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2" name="Freeform 327"/>
                <p:cNvSpPr>
                  <a:spLocks/>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3" name="Freeform 328"/>
                <p:cNvSpPr>
                  <a:spLocks/>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4" name="Freeform 329"/>
                <p:cNvSpPr>
                  <a:spLocks/>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5" name="Freeform 330"/>
                <p:cNvSpPr>
                  <a:spLocks/>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6" name="Freeform 331"/>
                <p:cNvSpPr>
                  <a:spLocks/>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7" name="Freeform 332"/>
                <p:cNvSpPr>
                  <a:spLocks/>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8" name="Freeform 333"/>
                <p:cNvSpPr>
                  <a:spLocks/>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299" name="Freeform 334"/>
                <p:cNvSpPr>
                  <a:spLocks/>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0" name="Freeform 335"/>
                <p:cNvSpPr>
                  <a:spLocks/>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1" name="Freeform 336"/>
                <p:cNvSpPr>
                  <a:spLocks/>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2" name="Freeform 337"/>
                <p:cNvSpPr>
                  <a:spLocks/>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3" name="Freeform 338"/>
                <p:cNvSpPr>
                  <a:spLocks/>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4" name="Freeform 339"/>
                <p:cNvSpPr>
                  <a:spLocks/>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5" name="Freeform 340"/>
                <p:cNvSpPr>
                  <a:spLocks/>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6" name="Freeform 341"/>
                <p:cNvSpPr>
                  <a:spLocks/>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7" name="Freeform 342"/>
                <p:cNvSpPr>
                  <a:spLocks/>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8" name="Freeform 343"/>
                <p:cNvSpPr>
                  <a:spLocks/>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09" name="Freeform 344"/>
                <p:cNvSpPr>
                  <a:spLocks/>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0" name="Freeform 345"/>
                <p:cNvSpPr>
                  <a:spLocks/>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1" name="Freeform 346"/>
                <p:cNvSpPr>
                  <a:spLocks/>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2" name="Freeform 347"/>
                <p:cNvSpPr>
                  <a:spLocks/>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3" name="Freeform 348"/>
                <p:cNvSpPr>
                  <a:spLocks/>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4" name="Freeform 349"/>
                <p:cNvSpPr>
                  <a:spLocks/>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5" name="Freeform 350"/>
                <p:cNvSpPr>
                  <a:spLocks/>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6" name="Freeform 351"/>
                <p:cNvSpPr>
                  <a:spLocks/>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7" name="Freeform 352"/>
                <p:cNvSpPr>
                  <a:spLocks/>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8" name="Freeform 353"/>
                <p:cNvSpPr>
                  <a:spLocks/>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19" name="Freeform 354"/>
                <p:cNvSpPr>
                  <a:spLocks/>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0" name="Freeform 355"/>
                <p:cNvSpPr>
                  <a:spLocks/>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1" name="Freeform 356"/>
                <p:cNvSpPr>
                  <a:spLocks/>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2" name="Freeform 357"/>
                <p:cNvSpPr>
                  <a:spLocks/>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3" name="Freeform 358"/>
                <p:cNvSpPr>
                  <a:spLocks/>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4" name="Freeform 359"/>
                <p:cNvSpPr>
                  <a:spLocks/>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5" name="Freeform 360"/>
                <p:cNvSpPr>
                  <a:spLocks/>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6" name="Freeform 361"/>
                <p:cNvSpPr>
                  <a:spLocks/>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7" name="Freeform 362"/>
                <p:cNvSpPr>
                  <a:spLocks/>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8" name="Freeform 363"/>
                <p:cNvSpPr>
                  <a:spLocks/>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29" name="Freeform 364"/>
                <p:cNvSpPr>
                  <a:spLocks/>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0" name="Freeform 365"/>
                <p:cNvSpPr>
                  <a:spLocks/>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1" name="Freeform 366"/>
                <p:cNvSpPr>
                  <a:spLocks/>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2" name="Freeform 367"/>
                <p:cNvSpPr>
                  <a:spLocks/>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3" name="Freeform 368"/>
                <p:cNvSpPr>
                  <a:spLocks/>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4" name="Freeform 369"/>
                <p:cNvSpPr>
                  <a:spLocks/>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5" name="Freeform 370"/>
                <p:cNvSpPr>
                  <a:spLocks/>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6" name="Freeform 371"/>
                <p:cNvSpPr>
                  <a:spLocks/>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7" name="Freeform 372"/>
                <p:cNvSpPr>
                  <a:spLocks/>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8" name="Freeform 373"/>
                <p:cNvSpPr>
                  <a:spLocks/>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39" name="Freeform 374"/>
                <p:cNvSpPr>
                  <a:spLocks/>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0" name="Freeform 375"/>
                <p:cNvSpPr>
                  <a:spLocks/>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1" name="Freeform 376"/>
                <p:cNvSpPr>
                  <a:spLocks/>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2" name="Freeform 377"/>
                <p:cNvSpPr>
                  <a:spLocks/>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3" name="Freeform 378"/>
                <p:cNvSpPr>
                  <a:spLocks/>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4" name="Freeform 379"/>
                <p:cNvSpPr>
                  <a:spLocks/>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5" name="Freeform 380"/>
                <p:cNvSpPr>
                  <a:spLocks/>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6" name="Freeform 381"/>
                <p:cNvSpPr>
                  <a:spLocks/>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7" name="Freeform 382"/>
                <p:cNvSpPr>
                  <a:spLocks/>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8" name="Freeform 383"/>
                <p:cNvSpPr>
                  <a:spLocks/>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49" name="Freeform 384"/>
                <p:cNvSpPr>
                  <a:spLocks/>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0" name="Freeform 385"/>
                <p:cNvSpPr>
                  <a:spLocks/>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1" name="Freeform 386"/>
                <p:cNvSpPr>
                  <a:spLocks/>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2" name="Freeform 387"/>
                <p:cNvSpPr>
                  <a:spLocks/>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3" name="Freeform 388"/>
                <p:cNvSpPr>
                  <a:spLocks/>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4" name="Freeform 389"/>
                <p:cNvSpPr>
                  <a:spLocks/>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5" name="Freeform 390"/>
                <p:cNvSpPr>
                  <a:spLocks/>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6" name="Freeform 391"/>
                <p:cNvSpPr>
                  <a:spLocks/>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7" name="Freeform 392"/>
                <p:cNvSpPr>
                  <a:spLocks/>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8" name="Freeform 393"/>
                <p:cNvSpPr>
                  <a:spLocks/>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59" name="Freeform 394"/>
                <p:cNvSpPr>
                  <a:spLocks/>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0" name="Freeform 395"/>
                <p:cNvSpPr>
                  <a:spLocks/>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1" name="Freeform 396"/>
                <p:cNvSpPr>
                  <a:spLocks/>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2" name="Freeform 397"/>
                <p:cNvSpPr>
                  <a:spLocks/>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3" name="Freeform 398"/>
                <p:cNvSpPr>
                  <a:spLocks/>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4" name="Freeform 399"/>
                <p:cNvSpPr>
                  <a:spLocks/>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5" name="Freeform 400"/>
                <p:cNvSpPr>
                  <a:spLocks/>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6" name="Freeform 401"/>
                <p:cNvSpPr>
                  <a:spLocks/>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7" name="Freeform 402"/>
                <p:cNvSpPr>
                  <a:spLocks/>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8" name="Freeform 403"/>
                <p:cNvSpPr>
                  <a:spLocks/>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69" name="Freeform 404"/>
                <p:cNvSpPr>
                  <a:spLocks/>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0" name="Freeform 405"/>
                <p:cNvSpPr>
                  <a:spLocks/>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371" name="Freeform 406"/>
                <p:cNvSpPr>
                  <a:spLocks/>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grpSp>
            <p:nvGrpSpPr>
              <p:cNvPr id="50" name="组合 49"/>
              <p:cNvGrpSpPr/>
              <p:nvPr/>
            </p:nvGrpSpPr>
            <p:grpSpPr>
              <a:xfrm>
                <a:off x="819150" y="2128838"/>
                <a:ext cx="293688" cy="666750"/>
                <a:chOff x="819150" y="2128838"/>
                <a:chExt cx="293688" cy="666750"/>
              </a:xfrm>
              <a:grpFill/>
            </p:grpSpPr>
            <p:sp>
              <p:nvSpPr>
                <p:cNvPr id="51" name="Freeform 82"/>
                <p:cNvSpPr>
                  <a:spLocks/>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2" name="Freeform 83"/>
                <p:cNvSpPr>
                  <a:spLocks/>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3" name="Freeform 84"/>
                <p:cNvSpPr>
                  <a:spLocks/>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4" name="Freeform 85"/>
                <p:cNvSpPr>
                  <a:spLocks/>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5" name="Freeform 86"/>
                <p:cNvSpPr>
                  <a:spLocks/>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6" name="Freeform 87"/>
                <p:cNvSpPr>
                  <a:spLocks/>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7" name="Freeform 88"/>
                <p:cNvSpPr>
                  <a:spLocks/>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8" name="Freeform 89"/>
                <p:cNvSpPr>
                  <a:spLocks/>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59" name="Freeform 90"/>
                <p:cNvSpPr>
                  <a:spLocks/>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0" name="Freeform 91"/>
                <p:cNvSpPr>
                  <a:spLocks/>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1" name="Freeform 97"/>
                <p:cNvSpPr>
                  <a:spLocks/>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2" name="Freeform 98"/>
                <p:cNvSpPr>
                  <a:spLocks/>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3" name="Freeform 100"/>
                <p:cNvSpPr>
                  <a:spLocks/>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4" name="Freeform 151"/>
                <p:cNvSpPr>
                  <a:spLocks/>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5" name="Freeform 152"/>
                <p:cNvSpPr>
                  <a:spLocks/>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6" name="Freeform 153"/>
                <p:cNvSpPr>
                  <a:spLocks/>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7" name="Freeform 154"/>
                <p:cNvSpPr>
                  <a:spLocks/>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8" name="Freeform 155"/>
                <p:cNvSpPr>
                  <a:spLocks/>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69" name="Freeform 156"/>
                <p:cNvSpPr>
                  <a:spLocks/>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0" name="Freeform 157"/>
                <p:cNvSpPr>
                  <a:spLocks/>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1" name="Freeform 158"/>
                <p:cNvSpPr>
                  <a:spLocks/>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2" name="Freeform 159"/>
                <p:cNvSpPr>
                  <a:spLocks/>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3" name="Freeform 160"/>
                <p:cNvSpPr>
                  <a:spLocks/>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4" name="Freeform 161"/>
                <p:cNvSpPr>
                  <a:spLocks/>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5" name="Freeform 162"/>
                <p:cNvSpPr>
                  <a:spLocks/>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6" name="Freeform 163"/>
                <p:cNvSpPr>
                  <a:spLocks/>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7" name="Freeform 164"/>
                <p:cNvSpPr>
                  <a:spLocks/>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8" name="Freeform 165"/>
                <p:cNvSpPr>
                  <a:spLocks/>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79" name="Freeform 166"/>
                <p:cNvSpPr>
                  <a:spLocks/>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0" name="Freeform 176"/>
                <p:cNvSpPr>
                  <a:spLocks/>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1" name="Freeform 177"/>
                <p:cNvSpPr>
                  <a:spLocks/>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2" name="Freeform 178"/>
                <p:cNvSpPr>
                  <a:spLocks/>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3" name="Freeform 179"/>
                <p:cNvSpPr>
                  <a:spLocks/>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4" name="Freeform 180"/>
                <p:cNvSpPr>
                  <a:spLocks/>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5" name="Freeform 181"/>
                <p:cNvSpPr>
                  <a:spLocks/>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6" name="Freeform 182"/>
                <p:cNvSpPr>
                  <a:spLocks/>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7" name="Freeform 183"/>
                <p:cNvSpPr>
                  <a:spLocks/>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8" name="Freeform 193"/>
                <p:cNvSpPr>
                  <a:spLocks/>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89" name="Freeform 194"/>
                <p:cNvSpPr>
                  <a:spLocks/>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0" name="Freeform 195"/>
                <p:cNvSpPr>
                  <a:spLocks/>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1" name="Freeform 196"/>
                <p:cNvSpPr>
                  <a:spLocks/>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2" name="Freeform 200"/>
                <p:cNvSpPr>
                  <a:spLocks/>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3" name="Freeform 201"/>
                <p:cNvSpPr>
                  <a:spLocks/>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4" name="Freeform 202"/>
                <p:cNvSpPr>
                  <a:spLocks/>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5" name="Freeform 203"/>
                <p:cNvSpPr>
                  <a:spLocks/>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6" name="Freeform 204"/>
                <p:cNvSpPr>
                  <a:spLocks/>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7" name="Freeform 205"/>
                <p:cNvSpPr>
                  <a:spLocks/>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8" name="Freeform 408"/>
                <p:cNvSpPr>
                  <a:spLocks/>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99" name="Freeform 409"/>
                <p:cNvSpPr>
                  <a:spLocks/>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0" name="Freeform 410"/>
                <p:cNvSpPr>
                  <a:spLocks/>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1" name="Freeform 411"/>
                <p:cNvSpPr>
                  <a:spLocks/>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2" name="Freeform 412"/>
                <p:cNvSpPr>
                  <a:spLocks/>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3" name="Freeform 413"/>
                <p:cNvSpPr>
                  <a:spLocks/>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4" name="Freeform 414"/>
                <p:cNvSpPr>
                  <a:spLocks/>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5" name="Freeform 415"/>
                <p:cNvSpPr>
                  <a:spLocks/>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6" name="Freeform 416"/>
                <p:cNvSpPr>
                  <a:spLocks/>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7" name="Freeform 417"/>
                <p:cNvSpPr>
                  <a:spLocks/>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8" name="Freeform 418"/>
                <p:cNvSpPr>
                  <a:spLocks/>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09" name="Freeform 419"/>
                <p:cNvSpPr>
                  <a:spLocks/>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0" name="Freeform 420"/>
                <p:cNvSpPr>
                  <a:spLocks/>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1" name="Freeform 421"/>
                <p:cNvSpPr>
                  <a:spLocks/>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2" name="Freeform 422"/>
                <p:cNvSpPr>
                  <a:spLocks/>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3" name="Freeform 423"/>
                <p:cNvSpPr>
                  <a:spLocks/>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4" name="Freeform 424"/>
                <p:cNvSpPr>
                  <a:spLocks/>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5" name="Freeform 425"/>
                <p:cNvSpPr>
                  <a:spLocks/>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6" name="Freeform 426"/>
                <p:cNvSpPr>
                  <a:spLocks/>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7" name="Freeform 427"/>
                <p:cNvSpPr>
                  <a:spLocks/>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8" name="Freeform 428"/>
                <p:cNvSpPr>
                  <a:spLocks/>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19" name="Freeform 429"/>
                <p:cNvSpPr>
                  <a:spLocks/>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0" name="Freeform 430"/>
                <p:cNvSpPr>
                  <a:spLocks/>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1" name="Freeform 431"/>
                <p:cNvSpPr>
                  <a:spLocks/>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2" name="Freeform 432"/>
                <p:cNvSpPr>
                  <a:spLocks/>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3" name="Freeform 433"/>
                <p:cNvSpPr>
                  <a:spLocks/>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4" name="Freeform 434"/>
                <p:cNvSpPr>
                  <a:spLocks/>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5" name="Freeform 435"/>
                <p:cNvSpPr>
                  <a:spLocks/>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6" name="Freeform 436"/>
                <p:cNvSpPr>
                  <a:spLocks/>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7" name="Freeform 437"/>
                <p:cNvSpPr>
                  <a:spLocks/>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8" name="Freeform 438"/>
                <p:cNvSpPr>
                  <a:spLocks/>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29" name="Freeform 439"/>
                <p:cNvSpPr>
                  <a:spLocks/>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0" name="Freeform 440"/>
                <p:cNvSpPr>
                  <a:spLocks/>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1" name="Freeform 441"/>
                <p:cNvSpPr>
                  <a:spLocks/>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2" name="Freeform 442"/>
                <p:cNvSpPr>
                  <a:spLocks/>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3" name="Freeform 443"/>
                <p:cNvSpPr>
                  <a:spLocks/>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4" name="Freeform 444"/>
                <p:cNvSpPr>
                  <a:spLocks/>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5" name="Freeform 445"/>
                <p:cNvSpPr>
                  <a:spLocks/>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6" name="Freeform 446"/>
                <p:cNvSpPr>
                  <a:spLocks/>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7" name="Freeform 447"/>
                <p:cNvSpPr>
                  <a:spLocks/>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8" name="Freeform 448"/>
                <p:cNvSpPr>
                  <a:spLocks/>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39" name="Freeform 449"/>
                <p:cNvSpPr>
                  <a:spLocks/>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0" name="Freeform 450"/>
                <p:cNvSpPr>
                  <a:spLocks/>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1" name="Freeform 451"/>
                <p:cNvSpPr>
                  <a:spLocks/>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2" name="Freeform 452"/>
                <p:cNvSpPr>
                  <a:spLocks/>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3" name="Freeform 453"/>
                <p:cNvSpPr>
                  <a:spLocks/>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4" name="Freeform 454"/>
                <p:cNvSpPr>
                  <a:spLocks/>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5" name="Freeform 455"/>
                <p:cNvSpPr>
                  <a:spLocks/>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7" name="Freeform 477"/>
                <p:cNvSpPr>
                  <a:spLocks/>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8" name="Freeform 478"/>
                <p:cNvSpPr>
                  <a:spLocks/>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49" name="Freeform 479"/>
                <p:cNvSpPr>
                  <a:spLocks/>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2" name="Freeform 482"/>
                <p:cNvSpPr>
                  <a:spLocks/>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4" name="Freeform 484"/>
                <p:cNvSpPr>
                  <a:spLocks/>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5" name="Freeform 485"/>
                <p:cNvSpPr>
                  <a:spLocks/>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7" name="Freeform 487"/>
                <p:cNvSpPr>
                  <a:spLocks/>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59" name="Freeform 489"/>
                <p:cNvSpPr>
                  <a:spLocks/>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0" name="Freeform 490"/>
                <p:cNvSpPr>
                  <a:spLocks/>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1" name="Freeform 491"/>
                <p:cNvSpPr>
                  <a:spLocks/>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2" name="Freeform 492"/>
                <p:cNvSpPr>
                  <a:spLocks/>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3" name="Freeform 493"/>
                <p:cNvSpPr>
                  <a:spLocks/>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4" name="Freeform 494"/>
                <p:cNvSpPr>
                  <a:spLocks/>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7" name="Freeform 497"/>
                <p:cNvSpPr>
                  <a:spLocks/>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8" name="Freeform 498"/>
                <p:cNvSpPr>
                  <a:spLocks/>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6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17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grpSp>
      </p:grpSp>
      <p:grpSp>
        <p:nvGrpSpPr>
          <p:cNvPr id="39" name="组合 38"/>
          <p:cNvGrpSpPr/>
          <p:nvPr/>
        </p:nvGrpSpPr>
        <p:grpSpPr>
          <a:xfrm>
            <a:off x="2261431" y="4748036"/>
            <a:ext cx="8855452" cy="96967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5" name="Freeform 503"/>
            <p:cNvSpPr>
              <a:spLocks/>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grpSp>
        <p:nvGrpSpPr>
          <p:cNvPr id="40" name="组合 39"/>
          <p:cNvGrpSpPr/>
          <p:nvPr/>
        </p:nvGrpSpPr>
        <p:grpSpPr>
          <a:xfrm>
            <a:off x="10928896" y="5571707"/>
            <a:ext cx="378296" cy="590672"/>
            <a:chOff x="3141663" y="3136901"/>
            <a:chExt cx="90488" cy="141288"/>
          </a:xfrm>
        </p:grpSpPr>
        <p:sp>
          <p:nvSpPr>
            <p:cNvPr id="41" name="Freeform 504"/>
            <p:cNvSpPr>
              <a:spLocks/>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2" name="Freeform 505"/>
            <p:cNvSpPr>
              <a:spLocks/>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E44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sp>
          <p:nvSpPr>
            <p:cNvPr id="43" name="Freeform 506"/>
            <p:cNvSpPr>
              <a:spLocks/>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sz="1707">
                <a:solidFill>
                  <a:prstClr val="black"/>
                </a:solidFill>
              </a:endParaRPr>
            </a:p>
          </p:txBody>
        </p:sp>
      </p:grpSp>
      <p:sp>
        <p:nvSpPr>
          <p:cNvPr id="2" name="矩形 1"/>
          <p:cNvSpPr/>
          <p:nvPr/>
        </p:nvSpPr>
        <p:spPr>
          <a:xfrm>
            <a:off x="4671824" y="3984176"/>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600" dirty="0">
                <a:solidFill>
                  <a:prstClr val="black">
                    <a:lumMod val="50000"/>
                    <a:lumOff val="50000"/>
                  </a:prstClr>
                </a:solidFill>
                <a:latin typeface="微软雅黑" pitchFamily="34" charset="-122"/>
                <a:ea typeface="微软雅黑" pitchFamily="34" charset="-122"/>
              </a:rPr>
              <a:t>汇报人</a:t>
            </a:r>
            <a:r>
              <a:rPr lang="zh-CN" altLang="en-US" sz="1600" dirty="0" smtClean="0">
                <a:solidFill>
                  <a:prstClr val="black">
                    <a:lumMod val="50000"/>
                    <a:lumOff val="50000"/>
                  </a:prstClr>
                </a:solidFill>
                <a:latin typeface="微软雅黑" pitchFamily="34" charset="-122"/>
                <a:ea typeface="微软雅黑" pitchFamily="34" charset="-122"/>
              </a:rPr>
              <a:t>：杨绍雄</a:t>
            </a:r>
            <a:endParaRPr lang="zh-CN" altLang="en-US" sz="1600" dirty="0">
              <a:solidFill>
                <a:prstClr val="black">
                  <a:lumMod val="50000"/>
                  <a:lumOff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4239349023"/>
      </p:ext>
    </p:extLst>
  </p:cSld>
  <p:clrMapOvr>
    <a:masterClrMapping/>
  </p:clrMapOvr>
  <mc:AlternateContent xmlns:mc="http://schemas.openxmlformats.org/markup-compatibility/2006" xmlns:p14="http://schemas.microsoft.com/office/powerpoint/2010/main">
    <mc:Choice Requires="p14">
      <p:transition spd="slow" p14:dur="1500" advTm="5000">
        <p:fade thruBlk="1"/>
      </p:transition>
    </mc:Choice>
    <mc:Fallback xmlns="">
      <p:transition spd="slow" advTm="5000">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anim calcmode="lin" valueType="num">
                                      <p:cBhvr>
                                        <p:cTn id="18" dur="500" fill="hold"/>
                                        <p:tgtEl>
                                          <p:spTgt spid="37"/>
                                        </p:tgtEl>
                                        <p:attrNameLst>
                                          <p:attrName>ppt_x</p:attrName>
                                        </p:attrNameLst>
                                      </p:cBhvr>
                                      <p:tavLst>
                                        <p:tav tm="0">
                                          <p:val>
                                            <p:strVal val="#ppt_x"/>
                                          </p:val>
                                        </p:tav>
                                        <p:tav tm="100000">
                                          <p:val>
                                            <p:strVal val="#ppt_x"/>
                                          </p:val>
                                        </p:tav>
                                      </p:tavLst>
                                    </p:anim>
                                    <p:anim calcmode="lin" valueType="num">
                                      <p:cBhvr>
                                        <p:cTn id="19" dur="500" fill="hold"/>
                                        <p:tgtEl>
                                          <p:spTgt spid="3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3312429" y="1412025"/>
            <a:ext cx="1677832" cy="3597835"/>
          </a:xfrm>
          <a:prstGeom prst="rect">
            <a:avLst/>
          </a:prstGeom>
          <a:noFill/>
        </p:spPr>
        <p:txBody>
          <a:bodyPr vert="eaVert" wrap="square" lIns="0" tIns="0" rIns="0" bIns="0" rtlCol="0" anchor="ctr" anchorCtr="0">
            <a:spAutoFit/>
          </a:bodyPr>
          <a:lstStyle/>
          <a:p>
            <a:pPr algn="ctr" fontAlgn="base">
              <a:spcBef>
                <a:spcPct val="0"/>
              </a:spcBef>
              <a:spcAft>
                <a:spcPct val="0"/>
              </a:spcAft>
            </a:pPr>
            <a:r>
              <a:rPr lang="zh-CN" altLang="en-US" sz="10903" b="1"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3" b="1"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rot="5400000">
            <a:off x="1560398" y="2889926"/>
            <a:ext cx="3128221" cy="642035"/>
          </a:xfrm>
          <a:prstGeom prst="rect">
            <a:avLst/>
          </a:prstGeom>
          <a:noFill/>
        </p:spPr>
        <p:txBody>
          <a:bodyPr wrap="square" lIns="0" tIns="0" rIns="0" bIns="0">
            <a:spAutoFit/>
          </a:bodyPr>
          <a:lstStyle/>
          <a:p>
            <a:pPr algn="ctr" fontAlgn="base">
              <a:spcBef>
                <a:spcPct val="0"/>
              </a:spcBef>
              <a:spcAft>
                <a:spcPct val="0"/>
              </a:spcAft>
              <a:defRPr/>
            </a:pPr>
            <a:r>
              <a:rPr lang="en-US" altLang="zh-CN" sz="4172" b="1"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3"/>
            </p:custDataLst>
          </p:nvPr>
        </p:nvSpPr>
        <p:spPr>
          <a:xfrm>
            <a:off x="5499199" y="2241821"/>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base">
              <a:spcBef>
                <a:spcPct val="0"/>
              </a:spcBef>
              <a:spcAft>
                <a:spcPct val="0"/>
              </a:spcAft>
            </a:pPr>
            <a:r>
              <a:rPr lang="en-US" altLang="zh-CN"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4"/>
            </p:custDataLst>
          </p:nvPr>
        </p:nvSpPr>
        <p:spPr>
          <a:xfrm>
            <a:off x="6002500" y="2158888"/>
            <a:ext cx="3158325" cy="4801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base">
              <a:lnSpc>
                <a:spcPct val="130000"/>
              </a:lnSpc>
              <a:spcBef>
                <a:spcPct val="0"/>
              </a:spcBef>
              <a:spcAft>
                <a:spcPct val="0"/>
              </a:spcAft>
            </a:pPr>
            <a:r>
              <a:rPr lang="zh-CN" altLang="en-US" sz="240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本学期工作总结</a:t>
            </a:r>
            <a:endParaRPr lang="zh-CN" altLang="en-US" sz="24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Number_2"/>
          <p:cNvSpPr/>
          <p:nvPr>
            <p:custDataLst>
              <p:tags r:id="rId5"/>
            </p:custDataLst>
          </p:nvPr>
        </p:nvSpPr>
        <p:spPr>
          <a:xfrm>
            <a:off x="5499199" y="3066251"/>
            <a:ext cx="359981" cy="35998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base">
              <a:spcBef>
                <a:spcPct val="0"/>
              </a:spcBef>
              <a:spcAft>
                <a:spcPct val="0"/>
              </a:spcAft>
            </a:pPr>
            <a:r>
              <a:rPr lang="en-US" altLang="zh-CN"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6"/>
            </p:custDataLst>
          </p:nvPr>
        </p:nvSpPr>
        <p:spPr>
          <a:xfrm>
            <a:off x="6002500" y="3008325"/>
            <a:ext cx="3342588" cy="4301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base">
              <a:lnSpc>
                <a:spcPct val="130000"/>
              </a:lnSpc>
              <a:spcBef>
                <a:spcPct val="0"/>
              </a:spcBef>
              <a:spcAft>
                <a:spcPct val="0"/>
              </a:spcAft>
            </a:pPr>
            <a:r>
              <a:rPr lang="zh-CN" altLang="en-US" sz="240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寒假学习计划</a:t>
            </a:r>
            <a:endParaRPr lang="zh-CN" altLang="en-US" sz="24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7"/>
            </p:custDataLst>
          </p:nvPr>
        </p:nvSpPr>
        <p:spPr>
          <a:xfrm>
            <a:off x="5499199" y="3890681"/>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base">
              <a:spcBef>
                <a:spcPct val="0"/>
              </a:spcBef>
              <a:spcAft>
                <a:spcPct val="0"/>
              </a:spcAft>
            </a:pPr>
            <a:r>
              <a:rPr lang="en-US" altLang="zh-CN" sz="2000"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000"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8"/>
            </p:custDataLst>
          </p:nvPr>
        </p:nvSpPr>
        <p:spPr>
          <a:xfrm>
            <a:off x="6002500" y="3831473"/>
            <a:ext cx="3342588" cy="4326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base">
              <a:lnSpc>
                <a:spcPct val="130000"/>
              </a:lnSpc>
              <a:spcBef>
                <a:spcPct val="0"/>
              </a:spcBef>
              <a:spcAft>
                <a:spcPct val="0"/>
              </a:spcAft>
            </a:pPr>
            <a:r>
              <a:rPr lang="zh-CN" altLang="en-US" sz="2400" dirty="0" smtClean="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下学期展望</a:t>
            </a:r>
            <a:endParaRPr lang="zh-CN" altLang="en-US" sz="24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6"/>
          <p:cNvSpPr>
            <a:spLocks/>
          </p:cNvSpPr>
          <p:nvPr/>
        </p:nvSpPr>
        <p:spPr bwMode="auto">
          <a:xfrm>
            <a:off x="-10247" y="5474310"/>
            <a:ext cx="12212496" cy="1383502"/>
          </a:xfrm>
          <a:custGeom>
            <a:avLst/>
            <a:gdLst>
              <a:gd name="T0" fmla="*/ 0 w 5734"/>
              <a:gd name="T1" fmla="*/ 0 h 931"/>
              <a:gd name="T2" fmla="*/ 167 w 5734"/>
              <a:gd name="T3" fmla="*/ 73 h 931"/>
              <a:gd name="T4" fmla="*/ 340 w 5734"/>
              <a:gd name="T5" fmla="*/ 143 h 931"/>
              <a:gd name="T6" fmla="*/ 522 w 5734"/>
              <a:gd name="T7" fmla="*/ 206 h 931"/>
              <a:gd name="T8" fmla="*/ 711 w 5734"/>
              <a:gd name="T9" fmla="*/ 266 h 931"/>
              <a:gd name="T10" fmla="*/ 907 w 5734"/>
              <a:gd name="T11" fmla="*/ 320 h 931"/>
              <a:gd name="T12" fmla="*/ 1109 w 5734"/>
              <a:gd name="T13" fmla="*/ 369 h 931"/>
              <a:gd name="T14" fmla="*/ 1315 w 5734"/>
              <a:gd name="T15" fmla="*/ 415 h 931"/>
              <a:gd name="T16" fmla="*/ 1529 w 5734"/>
              <a:gd name="T17" fmla="*/ 455 h 931"/>
              <a:gd name="T18" fmla="*/ 1746 w 5734"/>
              <a:gd name="T19" fmla="*/ 490 h 931"/>
              <a:gd name="T20" fmla="*/ 1966 w 5734"/>
              <a:gd name="T21" fmla="*/ 520 h 931"/>
              <a:gd name="T22" fmla="*/ 2189 w 5734"/>
              <a:gd name="T23" fmla="*/ 544 h 931"/>
              <a:gd name="T24" fmla="*/ 2416 w 5734"/>
              <a:gd name="T25" fmla="*/ 563 h 931"/>
              <a:gd name="T26" fmla="*/ 2644 w 5734"/>
              <a:gd name="T27" fmla="*/ 579 h 931"/>
              <a:gd name="T28" fmla="*/ 2873 w 5734"/>
              <a:gd name="T29" fmla="*/ 588 h 931"/>
              <a:gd name="T30" fmla="*/ 3104 w 5734"/>
              <a:gd name="T31" fmla="*/ 593 h 931"/>
              <a:gd name="T32" fmla="*/ 3336 w 5734"/>
              <a:gd name="T33" fmla="*/ 591 h 931"/>
              <a:gd name="T34" fmla="*/ 3567 w 5734"/>
              <a:gd name="T35" fmla="*/ 586 h 931"/>
              <a:gd name="T36" fmla="*/ 3798 w 5734"/>
              <a:gd name="T37" fmla="*/ 576 h 931"/>
              <a:gd name="T38" fmla="*/ 4025 w 5734"/>
              <a:gd name="T39" fmla="*/ 560 h 931"/>
              <a:gd name="T40" fmla="*/ 4253 w 5734"/>
              <a:gd name="T41" fmla="*/ 539 h 931"/>
              <a:gd name="T42" fmla="*/ 4477 w 5734"/>
              <a:gd name="T43" fmla="*/ 511 h 931"/>
              <a:gd name="T44" fmla="*/ 4698 w 5734"/>
              <a:gd name="T45" fmla="*/ 479 h 931"/>
              <a:gd name="T46" fmla="*/ 4915 w 5734"/>
              <a:gd name="T47" fmla="*/ 443 h 931"/>
              <a:gd name="T48" fmla="*/ 5127 w 5734"/>
              <a:gd name="T49" fmla="*/ 401 h 931"/>
              <a:gd name="T50" fmla="*/ 5335 w 5734"/>
              <a:gd name="T51" fmla="*/ 352 h 931"/>
              <a:gd name="T52" fmla="*/ 5538 w 5734"/>
              <a:gd name="T53" fmla="*/ 299 h 931"/>
              <a:gd name="T54" fmla="*/ 5734 w 5734"/>
              <a:gd name="T55" fmla="*/ 240 h 931"/>
              <a:gd name="T56" fmla="*/ 5734 w 5734"/>
              <a:gd name="T57" fmla="*/ 931 h 931"/>
              <a:gd name="T58" fmla="*/ 0 w 5734"/>
              <a:gd name="T59" fmla="*/ 931 h 931"/>
              <a:gd name="T60" fmla="*/ 0 w 5734"/>
              <a:gd name="T61"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34" h="931">
                <a:moveTo>
                  <a:pt x="0" y="0"/>
                </a:moveTo>
                <a:lnTo>
                  <a:pt x="167" y="73"/>
                </a:lnTo>
                <a:lnTo>
                  <a:pt x="340" y="143"/>
                </a:lnTo>
                <a:lnTo>
                  <a:pt x="522" y="206"/>
                </a:lnTo>
                <a:lnTo>
                  <a:pt x="711" y="266"/>
                </a:lnTo>
                <a:lnTo>
                  <a:pt x="907" y="320"/>
                </a:lnTo>
                <a:lnTo>
                  <a:pt x="1109" y="369"/>
                </a:lnTo>
                <a:lnTo>
                  <a:pt x="1315" y="415"/>
                </a:lnTo>
                <a:lnTo>
                  <a:pt x="1529" y="455"/>
                </a:lnTo>
                <a:lnTo>
                  <a:pt x="1746" y="490"/>
                </a:lnTo>
                <a:lnTo>
                  <a:pt x="1966" y="520"/>
                </a:lnTo>
                <a:lnTo>
                  <a:pt x="2189" y="544"/>
                </a:lnTo>
                <a:lnTo>
                  <a:pt x="2416" y="563"/>
                </a:lnTo>
                <a:lnTo>
                  <a:pt x="2644" y="579"/>
                </a:lnTo>
                <a:lnTo>
                  <a:pt x="2873" y="588"/>
                </a:lnTo>
                <a:lnTo>
                  <a:pt x="3104" y="593"/>
                </a:lnTo>
                <a:lnTo>
                  <a:pt x="3336" y="591"/>
                </a:lnTo>
                <a:lnTo>
                  <a:pt x="3567" y="586"/>
                </a:lnTo>
                <a:lnTo>
                  <a:pt x="3798" y="576"/>
                </a:lnTo>
                <a:lnTo>
                  <a:pt x="4025" y="560"/>
                </a:lnTo>
                <a:lnTo>
                  <a:pt x="4253" y="539"/>
                </a:lnTo>
                <a:lnTo>
                  <a:pt x="4477" y="511"/>
                </a:lnTo>
                <a:lnTo>
                  <a:pt x="4698" y="479"/>
                </a:lnTo>
                <a:lnTo>
                  <a:pt x="4915" y="443"/>
                </a:lnTo>
                <a:lnTo>
                  <a:pt x="5127" y="401"/>
                </a:lnTo>
                <a:lnTo>
                  <a:pt x="5335" y="352"/>
                </a:lnTo>
                <a:lnTo>
                  <a:pt x="5538" y="299"/>
                </a:lnTo>
                <a:lnTo>
                  <a:pt x="5734" y="240"/>
                </a:lnTo>
                <a:lnTo>
                  <a:pt x="5734" y="931"/>
                </a:lnTo>
                <a:lnTo>
                  <a:pt x="0" y="931"/>
                </a:lnTo>
                <a:lnTo>
                  <a:pt x="0" y="0"/>
                </a:lnTo>
                <a:close/>
              </a:path>
            </a:pathLst>
          </a:custGeom>
          <a:solidFill>
            <a:schemeClr val="accent2"/>
          </a:solidFill>
          <a:ln w="0">
            <a:noFill/>
            <a:prstDash val="solid"/>
            <a:round/>
            <a:headEnd/>
            <a:tailEnd/>
          </a:ln>
        </p:spPr>
        <p:txBody>
          <a:bodyPr vert="horz" wrap="square" lIns="121913" tIns="60956" rIns="121913" bIns="60956" numCol="1" anchor="t" anchorCtr="0" compatLnSpc="1">
            <a:prstTxWarp prst="textNoShape">
              <a:avLst/>
            </a:prstTxWarp>
          </a:bodyPr>
          <a:lstStyle/>
          <a:p>
            <a:pPr fontAlgn="base">
              <a:spcBef>
                <a:spcPct val="0"/>
              </a:spcBef>
              <a:spcAft>
                <a:spcPct val="0"/>
              </a:spcAft>
            </a:pPr>
            <a:endParaRPr lang="zh-CN" altLang="en-US" sz="170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7"/>
          <p:cNvSpPr>
            <a:spLocks/>
          </p:cNvSpPr>
          <p:nvPr/>
        </p:nvSpPr>
        <p:spPr bwMode="auto">
          <a:xfrm>
            <a:off x="-10247" y="5789350"/>
            <a:ext cx="12212496" cy="1068462"/>
          </a:xfrm>
          <a:custGeom>
            <a:avLst/>
            <a:gdLst>
              <a:gd name="T0" fmla="*/ 5734 w 5734"/>
              <a:gd name="T1" fmla="*/ 0 h 719"/>
              <a:gd name="T2" fmla="*/ 5734 w 5734"/>
              <a:gd name="T3" fmla="*/ 719 h 719"/>
              <a:gd name="T4" fmla="*/ 0 w 5734"/>
              <a:gd name="T5" fmla="*/ 719 h 719"/>
              <a:gd name="T6" fmla="*/ 0 w 5734"/>
              <a:gd name="T7" fmla="*/ 71 h 719"/>
              <a:gd name="T8" fmla="*/ 230 w 5734"/>
              <a:gd name="T9" fmla="*/ 131 h 719"/>
              <a:gd name="T10" fmla="*/ 459 w 5734"/>
              <a:gd name="T11" fmla="*/ 185 h 719"/>
              <a:gd name="T12" fmla="*/ 690 w 5734"/>
              <a:gd name="T13" fmla="*/ 236 h 719"/>
              <a:gd name="T14" fmla="*/ 921 w 5734"/>
              <a:gd name="T15" fmla="*/ 281 h 719"/>
              <a:gd name="T16" fmla="*/ 1154 w 5734"/>
              <a:gd name="T17" fmla="*/ 323 h 719"/>
              <a:gd name="T18" fmla="*/ 1389 w 5734"/>
              <a:gd name="T19" fmla="*/ 358 h 719"/>
              <a:gd name="T20" fmla="*/ 1627 w 5734"/>
              <a:gd name="T21" fmla="*/ 390 h 719"/>
              <a:gd name="T22" fmla="*/ 1865 w 5734"/>
              <a:gd name="T23" fmla="*/ 416 h 719"/>
              <a:gd name="T24" fmla="*/ 2105 w 5734"/>
              <a:gd name="T25" fmla="*/ 435 h 719"/>
              <a:gd name="T26" fmla="*/ 2348 w 5734"/>
              <a:gd name="T27" fmla="*/ 449 h 719"/>
              <a:gd name="T28" fmla="*/ 2593 w 5734"/>
              <a:gd name="T29" fmla="*/ 456 h 719"/>
              <a:gd name="T30" fmla="*/ 2842 w 5734"/>
              <a:gd name="T31" fmla="*/ 456 h 719"/>
              <a:gd name="T32" fmla="*/ 3094 w 5734"/>
              <a:gd name="T33" fmla="*/ 451 h 719"/>
              <a:gd name="T34" fmla="*/ 3348 w 5734"/>
              <a:gd name="T35" fmla="*/ 439 h 719"/>
              <a:gd name="T36" fmla="*/ 3605 w 5734"/>
              <a:gd name="T37" fmla="*/ 420 h 719"/>
              <a:gd name="T38" fmla="*/ 3868 w 5734"/>
              <a:gd name="T39" fmla="*/ 393 h 719"/>
              <a:gd name="T40" fmla="*/ 4132 w 5734"/>
              <a:gd name="T41" fmla="*/ 358 h 719"/>
              <a:gd name="T42" fmla="*/ 4402 w 5734"/>
              <a:gd name="T43" fmla="*/ 316 h 719"/>
              <a:gd name="T44" fmla="*/ 4675 w 5734"/>
              <a:gd name="T45" fmla="*/ 266 h 719"/>
              <a:gd name="T46" fmla="*/ 4953 w 5734"/>
              <a:gd name="T47" fmla="*/ 208 h 719"/>
              <a:gd name="T48" fmla="*/ 5235 w 5734"/>
              <a:gd name="T49" fmla="*/ 141 h 719"/>
              <a:gd name="T50" fmla="*/ 5349 w 5734"/>
              <a:gd name="T51" fmla="*/ 113 h 719"/>
              <a:gd name="T52" fmla="*/ 5456 w 5734"/>
              <a:gd name="T53" fmla="*/ 85 h 719"/>
              <a:gd name="T54" fmla="*/ 5556 w 5734"/>
              <a:gd name="T55" fmla="*/ 57 h 719"/>
              <a:gd name="T56" fmla="*/ 5648 w 5734"/>
              <a:gd name="T57" fmla="*/ 29 h 719"/>
              <a:gd name="T58" fmla="*/ 5734 w 5734"/>
              <a:gd name="T5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34" h="719">
                <a:moveTo>
                  <a:pt x="5734" y="0"/>
                </a:moveTo>
                <a:lnTo>
                  <a:pt x="5734" y="719"/>
                </a:lnTo>
                <a:lnTo>
                  <a:pt x="0" y="719"/>
                </a:lnTo>
                <a:lnTo>
                  <a:pt x="0" y="71"/>
                </a:lnTo>
                <a:lnTo>
                  <a:pt x="230" y="131"/>
                </a:lnTo>
                <a:lnTo>
                  <a:pt x="459" y="185"/>
                </a:lnTo>
                <a:lnTo>
                  <a:pt x="690" y="236"/>
                </a:lnTo>
                <a:lnTo>
                  <a:pt x="921" y="281"/>
                </a:lnTo>
                <a:lnTo>
                  <a:pt x="1154" y="323"/>
                </a:lnTo>
                <a:lnTo>
                  <a:pt x="1389" y="358"/>
                </a:lnTo>
                <a:lnTo>
                  <a:pt x="1627" y="390"/>
                </a:lnTo>
                <a:lnTo>
                  <a:pt x="1865" y="416"/>
                </a:lnTo>
                <a:lnTo>
                  <a:pt x="2105" y="435"/>
                </a:lnTo>
                <a:lnTo>
                  <a:pt x="2348" y="449"/>
                </a:lnTo>
                <a:lnTo>
                  <a:pt x="2593" y="456"/>
                </a:lnTo>
                <a:lnTo>
                  <a:pt x="2842" y="456"/>
                </a:lnTo>
                <a:lnTo>
                  <a:pt x="3094" y="451"/>
                </a:lnTo>
                <a:lnTo>
                  <a:pt x="3348" y="439"/>
                </a:lnTo>
                <a:lnTo>
                  <a:pt x="3605" y="420"/>
                </a:lnTo>
                <a:lnTo>
                  <a:pt x="3868" y="393"/>
                </a:lnTo>
                <a:lnTo>
                  <a:pt x="4132" y="358"/>
                </a:lnTo>
                <a:lnTo>
                  <a:pt x="4402" y="316"/>
                </a:lnTo>
                <a:lnTo>
                  <a:pt x="4675" y="266"/>
                </a:lnTo>
                <a:lnTo>
                  <a:pt x="4953" y="208"/>
                </a:lnTo>
                <a:lnTo>
                  <a:pt x="5235" y="141"/>
                </a:lnTo>
                <a:lnTo>
                  <a:pt x="5349" y="113"/>
                </a:lnTo>
                <a:lnTo>
                  <a:pt x="5456" y="85"/>
                </a:lnTo>
                <a:lnTo>
                  <a:pt x="5556" y="57"/>
                </a:lnTo>
                <a:lnTo>
                  <a:pt x="5648" y="29"/>
                </a:lnTo>
                <a:lnTo>
                  <a:pt x="5734" y="0"/>
                </a:lnTo>
                <a:close/>
              </a:path>
            </a:pathLst>
          </a:custGeom>
          <a:solidFill>
            <a:schemeClr val="accent1"/>
          </a:solidFill>
          <a:ln w="0">
            <a:noFill/>
            <a:prstDash val="solid"/>
            <a:round/>
            <a:headEnd/>
            <a:tailEnd/>
          </a:ln>
        </p:spPr>
        <p:txBody>
          <a:bodyPr vert="horz" wrap="square" lIns="121913" tIns="60956" rIns="121913" bIns="60956" numCol="1" anchor="t" anchorCtr="0" compatLnSpc="1">
            <a:prstTxWarp prst="textNoShape">
              <a:avLst/>
            </a:prstTxWarp>
          </a:bodyPr>
          <a:lstStyle/>
          <a:p>
            <a:pPr fontAlgn="base">
              <a:spcBef>
                <a:spcPct val="0"/>
              </a:spcBef>
              <a:spcAft>
                <a:spcPct val="0"/>
              </a:spcAft>
            </a:pPr>
            <a:endParaRPr lang="zh-CN" altLang="en-US" sz="170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3198869"/>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1000" fill="hold">
                                          <p:stCondLst>
                                            <p:cond delay="0"/>
                                          </p:stCondLst>
                                        </p:cTn>
                                        <p:tgtEl>
                                          <p:spTgt spid="18"/>
                                        </p:tgtEl>
                                        <p:attrNameLst>
                                          <p:attrName>ppt_y</p:attrName>
                                        </p:attrNameLst>
                                      </p:cBhvr>
                                    </p:anim>
                                    <p:animRot by="21600000">
                                      <p:cBhvr>
                                        <p:cTn id="10" dur="1000" fill="hold">
                                          <p:stCondLst>
                                            <p:cond delay="0"/>
                                          </p:stCondLst>
                                        </p:cTn>
                                        <p:tgtEl>
                                          <p:spTgt spid="1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 by="(-#ppt_w*2)" calcmode="lin" valueType="num">
                                      <p:cBhvr rctx="PPT">
                                        <p:cTn id="13" dur="500" autoRev="1" fill="hold">
                                          <p:stCondLst>
                                            <p:cond delay="0"/>
                                          </p:stCondLst>
                                        </p:cTn>
                                        <p:tgtEl>
                                          <p:spTgt spid="19"/>
                                        </p:tgtEl>
                                        <p:attrNameLst>
                                          <p:attrName>ppt_w</p:attrName>
                                        </p:attrNameLst>
                                      </p:cBhvr>
                                    </p:anim>
                                    <p:anim by="(#ppt_w*0.50)" calcmode="lin" valueType="num">
                                      <p:cBhvr>
                                        <p:cTn id="14" dur="500" decel="50000" autoRev="1" fill="hold">
                                          <p:stCondLst>
                                            <p:cond delay="0"/>
                                          </p:stCondLst>
                                        </p:cTn>
                                        <p:tgtEl>
                                          <p:spTgt spid="19"/>
                                        </p:tgtEl>
                                        <p:attrNameLst>
                                          <p:attrName>ppt_x</p:attrName>
                                        </p:attrNameLst>
                                      </p:cBhvr>
                                    </p:anim>
                                    <p:anim from="(-#ppt_h/2)" to="(#ppt_y)" calcmode="lin" valueType="num">
                                      <p:cBhvr>
                                        <p:cTn id="15" dur="1000" fill="hold">
                                          <p:stCondLst>
                                            <p:cond delay="0"/>
                                          </p:stCondLst>
                                        </p:cTn>
                                        <p:tgtEl>
                                          <p:spTgt spid="19"/>
                                        </p:tgtEl>
                                        <p:attrNameLst>
                                          <p:attrName>ppt_y</p:attrName>
                                        </p:attrNameLst>
                                      </p:cBhvr>
                                    </p:anim>
                                    <p:animRot by="21600000">
                                      <p:cBhvr>
                                        <p:cTn id="16" dur="1000" fill="hold">
                                          <p:stCondLst>
                                            <p:cond delay="0"/>
                                          </p:stCondLst>
                                        </p:cTn>
                                        <p:tgtEl>
                                          <p:spTgt spid="1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animBg="1"/>
      <p:bldP spid="22" grpId="0" animBg="1"/>
      <p:bldP spid="23" grpId="0" animBg="1"/>
      <p:bldP spid="24" grpId="0" animBg="1"/>
      <p:bldP spid="25"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1334" y="1551942"/>
            <a:ext cx="10051537" cy="4398861"/>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1430" tIns="45716" rIns="91430" bIns="457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8" name="Straight Arrow Connector 37"/>
          <p:cNvCxnSpPr/>
          <p:nvPr/>
        </p:nvCxnSpPr>
        <p:spPr>
          <a:xfrm>
            <a:off x="3294416" y="3751372"/>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067719" y="3751372"/>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951238" y="2791053"/>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92600" y="2791053"/>
            <a:ext cx="0" cy="960851"/>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091358" y="4908135"/>
            <a:ext cx="2406117" cy="851944"/>
            <a:chOff x="1929542" y="4908274"/>
            <a:chExt cx="2729132" cy="852033"/>
          </a:xfrm>
        </p:grpSpPr>
        <p:sp>
          <p:nvSpPr>
            <p:cNvPr id="44" name="TextBox 43"/>
            <p:cNvSpPr txBox="1"/>
            <p:nvPr/>
          </p:nvSpPr>
          <p:spPr>
            <a:xfrm>
              <a:off x="2900284" y="4908274"/>
              <a:ext cx="787645" cy="316338"/>
            </a:xfrm>
            <a:prstGeom prst="rect">
              <a:avLst/>
            </a:prstGeom>
            <a:noFill/>
          </p:spPr>
          <p:txBody>
            <a:bodyPr wrap="none" rtlCol="0">
              <a:spAutoFit/>
            </a:bodyPr>
            <a:lstStyle/>
            <a:p>
              <a:pPr algn="ctr">
                <a:lnSpc>
                  <a:spcPct val="120000"/>
                </a:lnSpc>
              </a:pPr>
              <a:r>
                <a:rPr lang="en-US" altLang="zh-CN" sz="1327" dirty="0" smtClean="0">
                  <a:latin typeface="Arial" panose="020B0604020202020204" pitchFamily="34" charset="0"/>
                  <a:ea typeface="微软雅黑" panose="020B0503020204020204" pitchFamily="34" charset="-122"/>
                  <a:cs typeface="+mn-ea"/>
                  <a:sym typeface="Arial" panose="020B0604020202020204" pitchFamily="34" charset="0"/>
                </a:rPr>
                <a:t>9-10</a:t>
              </a: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月</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ectangle 44"/>
            <p:cNvSpPr/>
            <p:nvPr/>
          </p:nvSpPr>
          <p:spPr>
            <a:xfrm>
              <a:off x="1929542" y="5195350"/>
              <a:ext cx="2729132" cy="564957"/>
            </a:xfrm>
            <a:prstGeom prst="rect">
              <a:avLst/>
            </a:prstGeom>
          </p:spPr>
          <p:txBody>
            <a:bodyPr wrap="square">
              <a:spAutoFit/>
            </a:bodyPr>
            <a:lstStyle/>
            <a:p>
              <a:pPr algn="ctr">
                <a:lnSpc>
                  <a:spcPct val="120000"/>
                </a:lnSpc>
              </a:pPr>
              <a:r>
                <a:rPr lang="zh-CN" altLang="en-US" sz="2800" dirty="0" smtClean="0">
                  <a:latin typeface="Arial" panose="020B0604020202020204" pitchFamily="34" charset="0"/>
                  <a:ea typeface="微软雅黑" panose="020B0503020204020204" pitchFamily="34" charset="-122"/>
                  <a:cs typeface="+mn-ea"/>
                  <a:sym typeface="Arial" panose="020B0604020202020204" pitchFamily="34" charset="0"/>
                </a:rPr>
                <a:t>找工作</a:t>
              </a:r>
              <a:endParaRPr lang="en-GB" altLang="zh-CN" sz="2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
          <p:cNvGrpSpPr/>
          <p:nvPr/>
        </p:nvGrpSpPr>
        <p:grpSpPr>
          <a:xfrm>
            <a:off x="5864662" y="4931859"/>
            <a:ext cx="2406117" cy="1389779"/>
            <a:chOff x="5703260" y="4932005"/>
            <a:chExt cx="2729132" cy="1389926"/>
          </a:xfrm>
        </p:grpSpPr>
        <p:sp>
          <p:nvSpPr>
            <p:cNvPr id="48" name="TextBox 47"/>
            <p:cNvSpPr txBox="1"/>
            <p:nvPr/>
          </p:nvSpPr>
          <p:spPr>
            <a:xfrm>
              <a:off x="6627530" y="4932005"/>
              <a:ext cx="880591" cy="316338"/>
            </a:xfrm>
            <a:prstGeom prst="rect">
              <a:avLst/>
            </a:prstGeom>
            <a:noFill/>
          </p:spPr>
          <p:txBody>
            <a:bodyPr wrap="none" rtlCol="0">
              <a:spAutoFit/>
            </a:bodyPr>
            <a:lstStyle/>
            <a:p>
              <a:pPr algn="ctr">
                <a:lnSpc>
                  <a:spcPct val="120000"/>
                </a:lnSpc>
              </a:pPr>
              <a:r>
                <a:rPr lang="en-US" altLang="zh-CN" sz="1327" dirty="0" smtClean="0">
                  <a:latin typeface="Arial" panose="020B0604020202020204" pitchFamily="34" charset="0"/>
                  <a:ea typeface="微软雅黑" panose="020B0503020204020204" pitchFamily="34" charset="-122"/>
                  <a:cs typeface="+mn-ea"/>
                  <a:sym typeface="Arial" panose="020B0604020202020204" pitchFamily="34" charset="0"/>
                </a:rPr>
                <a:t>11-12</a:t>
              </a: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月</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48"/>
            <p:cNvSpPr/>
            <p:nvPr/>
          </p:nvSpPr>
          <p:spPr>
            <a:xfrm>
              <a:off x="5703260" y="5195350"/>
              <a:ext cx="2729132" cy="1126581"/>
            </a:xfrm>
            <a:prstGeom prst="rect">
              <a:avLst/>
            </a:prstGeom>
          </p:spPr>
          <p:txBody>
            <a:bodyPr wrap="square">
              <a:spAutoFit/>
            </a:bodyPr>
            <a:lstStyle/>
            <a:p>
              <a:pPr algn="just">
                <a:lnSpc>
                  <a:spcPct val="120000"/>
                </a:lnSpc>
              </a:pPr>
              <a:r>
                <a:rPr lang="zh-CN" altLang="en-US" sz="2800" dirty="0" smtClean="0">
                  <a:latin typeface="Arial" panose="020B0604020202020204" pitchFamily="34" charset="0"/>
                  <a:ea typeface="微软雅黑" panose="020B0503020204020204" pitchFamily="34" charset="-122"/>
                  <a:cs typeface="+mn-ea"/>
                  <a:sym typeface="Arial" panose="020B0604020202020204" pitchFamily="34" charset="0"/>
                </a:rPr>
                <a:t>毕设开题与模型敲定</a:t>
              </a:r>
              <a:endParaRPr lang="en-GB" altLang="zh-CN" sz="2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3952567" y="1621327"/>
            <a:ext cx="2475780" cy="842780"/>
            <a:chOff x="4038291" y="1621125"/>
            <a:chExt cx="2304129" cy="842871"/>
          </a:xfrm>
        </p:grpSpPr>
        <p:sp>
          <p:nvSpPr>
            <p:cNvPr id="50" name="TextBox 49"/>
            <p:cNvSpPr txBox="1"/>
            <p:nvPr/>
          </p:nvSpPr>
          <p:spPr>
            <a:xfrm>
              <a:off x="4858267" y="1621125"/>
              <a:ext cx="664178" cy="316339"/>
            </a:xfrm>
            <a:prstGeom prst="rect">
              <a:avLst/>
            </a:prstGeom>
            <a:noFill/>
          </p:spPr>
          <p:txBody>
            <a:bodyPr wrap="none" rtlCol="0">
              <a:spAutoFit/>
            </a:bodyPr>
            <a:lstStyle/>
            <a:p>
              <a:pPr algn="ctr">
                <a:lnSpc>
                  <a:spcPct val="120000"/>
                </a:lnSpc>
              </a:pPr>
              <a:r>
                <a:rPr lang="en-US" altLang="zh-CN" sz="1327" dirty="0" smtClean="0">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月中</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Rectangle 50"/>
            <p:cNvSpPr/>
            <p:nvPr/>
          </p:nvSpPr>
          <p:spPr>
            <a:xfrm>
              <a:off x="4038291" y="1899037"/>
              <a:ext cx="2304129" cy="564959"/>
            </a:xfrm>
            <a:prstGeom prst="rect">
              <a:avLst/>
            </a:prstGeom>
          </p:spPr>
          <p:txBody>
            <a:bodyPr wrap="square">
              <a:spAutoFit/>
            </a:bodyPr>
            <a:lstStyle/>
            <a:p>
              <a:pPr algn="ctr">
                <a:lnSpc>
                  <a:spcPct val="120000"/>
                </a:lnSpc>
              </a:pPr>
              <a:r>
                <a:rPr lang="zh-CN" altLang="en-US" sz="2800" dirty="0" smtClean="0">
                  <a:latin typeface="Arial" panose="020B0604020202020204" pitchFamily="34" charset="0"/>
                  <a:ea typeface="微软雅黑" panose="020B0503020204020204" pitchFamily="34" charset="-122"/>
                  <a:cs typeface="+mn-ea"/>
                  <a:sym typeface="Arial" panose="020B0604020202020204" pitchFamily="34" charset="0"/>
                </a:rPr>
                <a:t>论文参会</a:t>
              </a:r>
              <a:endParaRPr lang="en-GB" altLang="zh-CN" sz="2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7"/>
          <p:cNvGrpSpPr/>
          <p:nvPr/>
        </p:nvGrpSpPr>
        <p:grpSpPr>
          <a:xfrm>
            <a:off x="7694111" y="1632612"/>
            <a:ext cx="2475780" cy="875992"/>
            <a:chOff x="7780247" y="1632414"/>
            <a:chExt cx="2304129" cy="876089"/>
          </a:xfrm>
        </p:grpSpPr>
        <p:sp>
          <p:nvSpPr>
            <p:cNvPr id="52" name="TextBox 51"/>
            <p:cNvSpPr txBox="1"/>
            <p:nvPr/>
          </p:nvSpPr>
          <p:spPr>
            <a:xfrm>
              <a:off x="8565164" y="1632414"/>
              <a:ext cx="734296" cy="316340"/>
            </a:xfrm>
            <a:prstGeom prst="rect">
              <a:avLst/>
            </a:prstGeom>
            <a:noFill/>
          </p:spPr>
          <p:txBody>
            <a:bodyPr wrap="none" rtlCol="0">
              <a:spAutoFit/>
            </a:bodyPr>
            <a:lstStyle/>
            <a:p>
              <a:pPr algn="ctr">
                <a:lnSpc>
                  <a:spcPct val="120000"/>
                </a:lnSpc>
              </a:pP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今年</a:t>
              </a:r>
              <a:r>
                <a:rPr lang="en-US" altLang="zh-CN" sz="1327" dirty="0" smtClean="0">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1327" dirty="0" smtClean="0">
                  <a:latin typeface="Arial" panose="020B0604020202020204" pitchFamily="34" charset="0"/>
                  <a:ea typeface="微软雅黑" panose="020B0503020204020204" pitchFamily="34" charset="-122"/>
                  <a:cs typeface="+mn-ea"/>
                  <a:sym typeface="Arial" panose="020B0604020202020204" pitchFamily="34" charset="0"/>
                </a:rPr>
                <a:t>月</a:t>
              </a:r>
              <a:endParaRPr lang="en-GB" sz="1327"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Rectangle 52"/>
            <p:cNvSpPr/>
            <p:nvPr/>
          </p:nvSpPr>
          <p:spPr>
            <a:xfrm>
              <a:off x="7780247" y="1899037"/>
              <a:ext cx="2304129" cy="609466"/>
            </a:xfrm>
            <a:prstGeom prst="rect">
              <a:avLst/>
            </a:prstGeom>
          </p:spPr>
          <p:txBody>
            <a:bodyPr wrap="square">
              <a:spAutoFit/>
            </a:bodyPr>
            <a:lstStyle/>
            <a:p>
              <a:pPr algn="just">
                <a:lnSpc>
                  <a:spcPct val="120000"/>
                </a:lnSpc>
              </a:pPr>
              <a:r>
                <a:rPr lang="zh-CN" altLang="en-US" sz="2800" dirty="0" smtClean="0">
                  <a:latin typeface="Arial" panose="020B0604020202020204" pitchFamily="34" charset="0"/>
                  <a:ea typeface="微软雅黑" panose="020B0503020204020204" pitchFamily="34" charset="-122"/>
                  <a:cs typeface="+mn-ea"/>
                  <a:sym typeface="Arial" panose="020B0604020202020204" pitchFamily="34" charset="0"/>
                </a:rPr>
                <a:t>编写实验代码</a:t>
              </a:r>
              <a:endParaRPr lang="en-GB" altLang="zh-CN" sz="2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文本框 29"/>
          <p:cNvSpPr txBox="1"/>
          <p:nvPr/>
        </p:nvSpPr>
        <p:spPr>
          <a:xfrm>
            <a:off x="259237" y="472715"/>
            <a:ext cx="1721934" cy="355028"/>
          </a:xfrm>
          <a:prstGeom prst="rect">
            <a:avLst/>
          </a:prstGeom>
          <a:noFill/>
        </p:spPr>
        <p:txBody>
          <a:bodyPr wrap="none" lIns="91434" tIns="45717" rIns="91434" bIns="45717" rtlCol="0">
            <a:spAutoFit/>
          </a:bodyPr>
          <a:lstStyle/>
          <a:p>
            <a:pPr defTabSz="914232"/>
            <a:r>
              <a:rPr lang="zh-CN" altLang="en-US" sz="1707" dirty="0">
                <a:solidFill>
                  <a:srgbClr val="E7E6E6">
                    <a:lumMod val="25000"/>
                  </a:srgbClr>
                </a:solidFill>
                <a:latin typeface="微软雅黑" panose="020B0503020204020204" pitchFamily="34" charset="-122"/>
                <a:ea typeface="微软雅黑" panose="020B0503020204020204" pitchFamily="34" charset="-122"/>
                <a:cs typeface="+mn-ea"/>
                <a:sym typeface="+mn-lt"/>
              </a:rPr>
              <a:t>本</a:t>
            </a:r>
            <a:r>
              <a:rPr lang="zh-CN" altLang="en-US" sz="1707"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学期工作总结</a:t>
            </a:r>
            <a:endParaRPr lang="zh-CN" altLang="en-US" sz="1707"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3356698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down)">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99419" y="1653967"/>
            <a:ext cx="9793165" cy="1413745"/>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38"/>
          <p:cNvSpPr txBox="1"/>
          <p:nvPr/>
        </p:nvSpPr>
        <p:spPr>
          <a:xfrm>
            <a:off x="1595995" y="2124556"/>
            <a:ext cx="9000012" cy="472565"/>
          </a:xfrm>
          <a:prstGeom prst="rect">
            <a:avLst/>
          </a:prstGeom>
          <a:noFill/>
        </p:spPr>
        <p:txBody>
          <a:bodyPr wrap="square" lIns="0" tIns="0" rIns="0" bIns="0" rtlCol="0">
            <a:spAutoFit/>
          </a:bodyPr>
          <a:lstStyle/>
          <a:p>
            <a:pPr algn="ctr">
              <a:lnSpc>
                <a:spcPct val="120000"/>
              </a:lnSpc>
            </a:pPr>
            <a:r>
              <a:rPr lang="zh-CN" altLang="en-US" sz="2800" dirty="0" smtClean="0">
                <a:latin typeface="Arial" panose="020B0604020202020204" pitchFamily="34" charset="0"/>
                <a:ea typeface="微软雅黑" panose="020B0503020204020204" pitchFamily="34" charset="-122"/>
                <a:cs typeface="+mn-ea"/>
                <a:sym typeface="Arial" panose="020B0604020202020204" pitchFamily="34" charset="0"/>
              </a:rPr>
              <a:t>实验</a:t>
            </a:r>
            <a:r>
              <a:rPr lang="en-US" altLang="zh-CN" sz="2800" dirty="0" smtClean="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800" dirty="0" smtClean="0">
                <a:latin typeface="Arial" panose="020B0604020202020204" pitchFamily="34" charset="0"/>
                <a:ea typeface="微软雅黑" panose="020B0503020204020204" pitchFamily="34" charset="-122"/>
                <a:cs typeface="+mn-ea"/>
                <a:sym typeface="Arial" panose="020B0604020202020204" pitchFamily="34" charset="0"/>
              </a:rPr>
              <a:t>毕设整理</a:t>
            </a:r>
            <a:endParaRPr lang="en-US" altLang="zh-CN" sz="2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矩形 93"/>
          <p:cNvSpPr/>
          <p:nvPr/>
        </p:nvSpPr>
        <p:spPr>
          <a:xfrm>
            <a:off x="1149199" y="1608963"/>
            <a:ext cx="384001" cy="384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矩形 93"/>
          <p:cNvSpPr/>
          <p:nvPr/>
        </p:nvSpPr>
        <p:spPr>
          <a:xfrm rot="10800000">
            <a:off x="10661461" y="2728716"/>
            <a:ext cx="384001" cy="384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7">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文本框 18"/>
          <p:cNvSpPr txBox="1"/>
          <p:nvPr/>
        </p:nvSpPr>
        <p:spPr>
          <a:xfrm>
            <a:off x="342816" y="437899"/>
            <a:ext cx="1502322" cy="355028"/>
          </a:xfrm>
          <a:prstGeom prst="rect">
            <a:avLst/>
          </a:prstGeom>
          <a:noFill/>
        </p:spPr>
        <p:txBody>
          <a:bodyPr wrap="none" lIns="91434" tIns="45717" rIns="91434" bIns="45717" rtlCol="0">
            <a:spAutoFit/>
          </a:bodyPr>
          <a:lstStyle/>
          <a:p>
            <a:pPr defTabSz="914232"/>
            <a:r>
              <a:rPr lang="zh-CN" altLang="en-US" sz="1707"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寒假学习计划</a:t>
            </a:r>
            <a:endParaRPr lang="zh-CN" altLang="en-US" sz="1707"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4807475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fltVal val="0.5"/>
                                          </p:val>
                                        </p:tav>
                                        <p:tav tm="100000">
                                          <p:val>
                                            <p:strVal val="#ppt_x"/>
                                          </p:val>
                                        </p:tav>
                                      </p:tavLst>
                                    </p:anim>
                                    <p:anim calcmode="lin" valueType="num">
                                      <p:cBhvr>
                                        <p:cTn id="18" dur="500" fill="hold"/>
                                        <p:tgtEl>
                                          <p:spTgt spid="41"/>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9" grpId="0"/>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3893933" y="1954894"/>
            <a:ext cx="3984127" cy="3964625"/>
            <a:chOff x="3685337" y="1514384"/>
            <a:chExt cx="4821324" cy="4797721"/>
          </a:xfrm>
        </p:grpSpPr>
        <p:sp>
          <p:nvSpPr>
            <p:cNvPr id="40" name="Freeform 39"/>
            <p:cNvSpPr/>
            <p:nvPr/>
          </p:nvSpPr>
          <p:spPr>
            <a:xfrm>
              <a:off x="4112274" y="1770540"/>
              <a:ext cx="4137890" cy="4137892"/>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4613" tIns="1030449" rIns="593211" bIns="2298279" numCol="1" spcCol="1270" anchor="ctr" anchorCtr="0">
              <a:noAutofit/>
            </a:bodyPr>
            <a:lstStyle/>
            <a:p>
              <a:pPr algn="just" defTabSz="2310781">
                <a:lnSpc>
                  <a:spcPct val="120000"/>
                </a:lnSpc>
                <a:spcAft>
                  <a:spcPct val="35000"/>
                </a:spcAft>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40"/>
            <p:cNvSpPr/>
            <p:nvPr/>
          </p:nvSpPr>
          <p:spPr>
            <a:xfrm>
              <a:off x="4027053" y="1918321"/>
              <a:ext cx="4137890" cy="4137892"/>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66156" tIns="3035389" rIns="1111974" bIns="488897" numCol="1" spcCol="1270" anchor="ctr" anchorCtr="0">
              <a:noAutofit/>
            </a:bodyPr>
            <a:lstStyle/>
            <a:p>
              <a:pPr algn="just" defTabSz="2888478">
                <a:lnSpc>
                  <a:spcPct val="120000"/>
                </a:lnSpc>
                <a:spcAft>
                  <a:spcPct val="35000"/>
                </a:spcAft>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41"/>
            <p:cNvSpPr/>
            <p:nvPr/>
          </p:nvSpPr>
          <p:spPr>
            <a:xfrm>
              <a:off x="3941832" y="1770540"/>
              <a:ext cx="4137890" cy="4137891"/>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3213" tIns="1030449" rIns="2464613" bIns="2298279" numCol="1" spcCol="1270" anchor="ctr" anchorCtr="0">
              <a:noAutofit/>
            </a:bodyPr>
            <a:lstStyle/>
            <a:p>
              <a:pPr algn="just" defTabSz="2310781">
                <a:lnSpc>
                  <a:spcPct val="120000"/>
                </a:lnSpc>
                <a:spcAft>
                  <a:spcPct val="35000"/>
                </a:spcAft>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Circular Arrow 42"/>
            <p:cNvSpPr/>
            <p:nvPr/>
          </p:nvSpPr>
          <p:spPr>
            <a:xfrm>
              <a:off x="3856462" y="1514384"/>
              <a:ext cx="4650199" cy="4650202"/>
            </a:xfrm>
            <a:prstGeom prst="circularArrow">
              <a:avLst>
                <a:gd name="adj1" fmla="val 5085"/>
                <a:gd name="adj2" fmla="val 327528"/>
                <a:gd name="adj3" fmla="val 1472472"/>
                <a:gd name="adj4" fmla="val 16199432"/>
                <a:gd name="adj5" fmla="val 5932"/>
              </a:avLst>
            </a:prstGeom>
            <a:solidFill>
              <a:schemeClr val="bg1">
                <a:lumMod val="9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lgn="just">
                <a:lnSpc>
                  <a:spcPct val="120000"/>
                </a:lnSpc>
              </a:pPr>
              <a:endParaRPr lang="zh-CN" alt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Circular Arrow 43"/>
            <p:cNvSpPr/>
            <p:nvPr/>
          </p:nvSpPr>
          <p:spPr>
            <a:xfrm>
              <a:off x="3770899" y="1661904"/>
              <a:ext cx="4650199" cy="4650201"/>
            </a:xfrm>
            <a:prstGeom prst="circularArrow">
              <a:avLst>
                <a:gd name="adj1" fmla="val 5085"/>
                <a:gd name="adj2" fmla="val 327528"/>
                <a:gd name="adj3" fmla="val 8671970"/>
                <a:gd name="adj4" fmla="val 1800502"/>
                <a:gd name="adj5" fmla="val 5932"/>
              </a:avLst>
            </a:prstGeom>
            <a:solidFill>
              <a:schemeClr val="bg1">
                <a:lumMod val="9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lgn="just">
                <a:lnSpc>
                  <a:spcPct val="120000"/>
                </a:lnSpc>
              </a:pPr>
              <a:endParaRPr lang="zh-CN" alt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Circular Arrow 44"/>
            <p:cNvSpPr/>
            <p:nvPr/>
          </p:nvSpPr>
          <p:spPr>
            <a:xfrm>
              <a:off x="3685337" y="1514384"/>
              <a:ext cx="4650199" cy="4650202"/>
            </a:xfrm>
            <a:prstGeom prst="circularArrow">
              <a:avLst>
                <a:gd name="adj1" fmla="val 5085"/>
                <a:gd name="adj2" fmla="val 327528"/>
                <a:gd name="adj3" fmla="val 15873039"/>
                <a:gd name="adj4" fmla="val 9000000"/>
                <a:gd name="adj5" fmla="val 5932"/>
              </a:avLst>
            </a:prstGeom>
            <a:solidFill>
              <a:schemeClr val="bg1">
                <a:lumMod val="9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lgn="just">
                <a:lnSpc>
                  <a:spcPct val="120000"/>
                </a:lnSpc>
              </a:pPr>
              <a:endParaRPr lang="zh-CN" alt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45"/>
          <p:cNvSpPr>
            <a:spLocks noEditPoints="1"/>
          </p:cNvSpPr>
          <p:nvPr/>
        </p:nvSpPr>
        <p:spPr bwMode="auto">
          <a:xfrm>
            <a:off x="5512090" y="4734686"/>
            <a:ext cx="747812" cy="437134"/>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7" name="Group 46"/>
          <p:cNvGrpSpPr/>
          <p:nvPr/>
        </p:nvGrpSpPr>
        <p:grpSpPr>
          <a:xfrm>
            <a:off x="4680811" y="3194546"/>
            <a:ext cx="657714" cy="515538"/>
            <a:chOff x="7200839" y="1790292"/>
            <a:chExt cx="795921" cy="623870"/>
          </a:xfrm>
          <a:solidFill>
            <a:schemeClr val="bg1"/>
          </a:solidFill>
        </p:grpSpPr>
        <p:sp>
          <p:nvSpPr>
            <p:cNvPr id="48" name="Freeform 47"/>
            <p:cNvSpPr>
              <a:spLocks/>
            </p:cNvSpPr>
            <p:nvPr/>
          </p:nvSpPr>
          <p:spPr bwMode="auto">
            <a:xfrm>
              <a:off x="7235971" y="1790292"/>
              <a:ext cx="760789" cy="434110"/>
            </a:xfrm>
            <a:custGeom>
              <a:avLst/>
              <a:gdLst>
                <a:gd name="T0" fmla="*/ 295 w 628"/>
                <a:gd name="T1" fmla="*/ 232 h 334"/>
                <a:gd name="T2" fmla="*/ 295 w 628"/>
                <a:gd name="T3" fmla="*/ 232 h 334"/>
                <a:gd name="T4" fmla="*/ 295 w 628"/>
                <a:gd name="T5" fmla="*/ 232 h 334"/>
                <a:gd name="T6" fmla="*/ 295 w 628"/>
                <a:gd name="T7" fmla="*/ 232 h 334"/>
                <a:gd name="T8" fmla="*/ 430 w 628"/>
                <a:gd name="T9" fmla="*/ 334 h 334"/>
                <a:gd name="T10" fmla="*/ 628 w 628"/>
                <a:gd name="T11" fmla="*/ 218 h 334"/>
                <a:gd name="T12" fmla="*/ 494 w 628"/>
                <a:gd name="T13" fmla="*/ 114 h 334"/>
                <a:gd name="T14" fmla="*/ 305 w 628"/>
                <a:gd name="T15" fmla="*/ 225 h 334"/>
                <a:gd name="T16" fmla="*/ 305 w 628"/>
                <a:gd name="T17" fmla="*/ 3 h 334"/>
                <a:gd name="T18" fmla="*/ 494 w 628"/>
                <a:gd name="T19" fmla="*/ 114 h 334"/>
                <a:gd name="T20" fmla="*/ 600 w 628"/>
                <a:gd name="T21" fmla="*/ 102 h 334"/>
                <a:gd name="T22" fmla="*/ 437 w 628"/>
                <a:gd name="T23" fmla="*/ 7 h 334"/>
                <a:gd name="T24" fmla="*/ 305 w 628"/>
                <a:gd name="T25" fmla="*/ 0 h 334"/>
                <a:gd name="T26" fmla="*/ 305 w 628"/>
                <a:gd name="T27" fmla="*/ 0 h 334"/>
                <a:gd name="T28" fmla="*/ 302 w 628"/>
                <a:gd name="T29" fmla="*/ 0 h 334"/>
                <a:gd name="T30" fmla="*/ 300 w 628"/>
                <a:gd name="T31" fmla="*/ 0 h 334"/>
                <a:gd name="T32" fmla="*/ 295 w 628"/>
                <a:gd name="T33" fmla="*/ 0 h 334"/>
                <a:gd name="T34" fmla="*/ 295 w 628"/>
                <a:gd name="T35" fmla="*/ 0 h 334"/>
                <a:gd name="T36" fmla="*/ 165 w 628"/>
                <a:gd name="T37" fmla="*/ 7 h 334"/>
                <a:gd name="T38" fmla="*/ 0 w 628"/>
                <a:gd name="T39" fmla="*/ 102 h 334"/>
                <a:gd name="T40" fmla="*/ 108 w 628"/>
                <a:gd name="T41" fmla="*/ 114 h 334"/>
                <a:gd name="T42" fmla="*/ 295 w 628"/>
                <a:gd name="T43" fmla="*/ 3 h 334"/>
                <a:gd name="T44" fmla="*/ 295 w 628"/>
                <a:gd name="T45" fmla="*/ 232 h 334"/>
                <a:gd name="T46" fmla="*/ 295 w 628"/>
                <a:gd name="T47" fmla="*/ 23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8" h="334">
                  <a:moveTo>
                    <a:pt x="295" y="232"/>
                  </a:moveTo>
                  <a:lnTo>
                    <a:pt x="295" y="232"/>
                  </a:lnTo>
                  <a:lnTo>
                    <a:pt x="295" y="232"/>
                  </a:lnTo>
                  <a:lnTo>
                    <a:pt x="295" y="232"/>
                  </a:lnTo>
                  <a:lnTo>
                    <a:pt x="430" y="334"/>
                  </a:lnTo>
                  <a:lnTo>
                    <a:pt x="628" y="218"/>
                  </a:lnTo>
                  <a:lnTo>
                    <a:pt x="494" y="114"/>
                  </a:lnTo>
                  <a:lnTo>
                    <a:pt x="305" y="225"/>
                  </a:lnTo>
                  <a:lnTo>
                    <a:pt x="305" y="3"/>
                  </a:lnTo>
                  <a:lnTo>
                    <a:pt x="494" y="114"/>
                  </a:lnTo>
                  <a:lnTo>
                    <a:pt x="600" y="102"/>
                  </a:lnTo>
                  <a:lnTo>
                    <a:pt x="437" y="7"/>
                  </a:lnTo>
                  <a:lnTo>
                    <a:pt x="305" y="0"/>
                  </a:lnTo>
                  <a:lnTo>
                    <a:pt x="305" y="0"/>
                  </a:lnTo>
                  <a:lnTo>
                    <a:pt x="302" y="0"/>
                  </a:lnTo>
                  <a:lnTo>
                    <a:pt x="300" y="0"/>
                  </a:lnTo>
                  <a:lnTo>
                    <a:pt x="295" y="0"/>
                  </a:lnTo>
                  <a:lnTo>
                    <a:pt x="295" y="0"/>
                  </a:lnTo>
                  <a:lnTo>
                    <a:pt x="165" y="7"/>
                  </a:lnTo>
                  <a:lnTo>
                    <a:pt x="0" y="102"/>
                  </a:lnTo>
                  <a:lnTo>
                    <a:pt x="108" y="114"/>
                  </a:lnTo>
                  <a:lnTo>
                    <a:pt x="295" y="3"/>
                  </a:lnTo>
                  <a:lnTo>
                    <a:pt x="295" y="232"/>
                  </a:lnTo>
                  <a:lnTo>
                    <a:pt x="295"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48"/>
            <p:cNvSpPr>
              <a:spLocks/>
            </p:cNvSpPr>
            <p:nvPr/>
          </p:nvSpPr>
          <p:spPr bwMode="auto">
            <a:xfrm>
              <a:off x="7200839" y="1941061"/>
              <a:ext cx="392509" cy="289840"/>
            </a:xfrm>
            <a:custGeom>
              <a:avLst/>
              <a:gdLst>
                <a:gd name="T0" fmla="*/ 0 w 324"/>
                <a:gd name="T1" fmla="*/ 100 h 223"/>
                <a:gd name="T2" fmla="*/ 187 w 324"/>
                <a:gd name="T3" fmla="*/ 223 h 223"/>
                <a:gd name="T4" fmla="*/ 324 w 324"/>
                <a:gd name="T5" fmla="*/ 116 h 223"/>
                <a:gd name="T6" fmla="*/ 130 w 324"/>
                <a:gd name="T7" fmla="*/ 0 h 223"/>
                <a:gd name="T8" fmla="*/ 0 w 324"/>
                <a:gd name="T9" fmla="*/ 100 h 223"/>
              </a:gdLst>
              <a:ahLst/>
              <a:cxnLst>
                <a:cxn ang="0">
                  <a:pos x="T0" y="T1"/>
                </a:cxn>
                <a:cxn ang="0">
                  <a:pos x="T2" y="T3"/>
                </a:cxn>
                <a:cxn ang="0">
                  <a:pos x="T4" y="T5"/>
                </a:cxn>
                <a:cxn ang="0">
                  <a:pos x="T6" y="T7"/>
                </a:cxn>
                <a:cxn ang="0">
                  <a:pos x="T8" y="T9"/>
                </a:cxn>
              </a:cxnLst>
              <a:rect l="0" t="0" r="r" b="b"/>
              <a:pathLst>
                <a:path w="324" h="223">
                  <a:moveTo>
                    <a:pt x="0" y="100"/>
                  </a:moveTo>
                  <a:lnTo>
                    <a:pt x="187" y="223"/>
                  </a:lnTo>
                  <a:lnTo>
                    <a:pt x="324" y="116"/>
                  </a:lnTo>
                  <a:lnTo>
                    <a:pt x="130" y="0"/>
                  </a:lnTo>
                  <a:lnTo>
                    <a:pt x="0"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9"/>
            <p:cNvSpPr>
              <a:spLocks/>
            </p:cNvSpPr>
            <p:nvPr/>
          </p:nvSpPr>
          <p:spPr bwMode="auto">
            <a:xfrm>
              <a:off x="7353482" y="2116524"/>
              <a:ext cx="477310" cy="297638"/>
            </a:xfrm>
            <a:custGeom>
              <a:avLst/>
              <a:gdLst>
                <a:gd name="T0" fmla="*/ 198 w 394"/>
                <a:gd name="T1" fmla="*/ 0 h 229"/>
                <a:gd name="T2" fmla="*/ 61 w 394"/>
                <a:gd name="T3" fmla="*/ 109 h 229"/>
                <a:gd name="T4" fmla="*/ 0 w 394"/>
                <a:gd name="T5" fmla="*/ 71 h 229"/>
                <a:gd name="T6" fmla="*/ 0 w 394"/>
                <a:gd name="T7" fmla="*/ 114 h 229"/>
                <a:gd name="T8" fmla="*/ 198 w 394"/>
                <a:gd name="T9" fmla="*/ 229 h 229"/>
                <a:gd name="T10" fmla="*/ 394 w 394"/>
                <a:gd name="T11" fmla="*/ 116 h 229"/>
                <a:gd name="T12" fmla="*/ 394 w 394"/>
                <a:gd name="T13" fmla="*/ 64 h 229"/>
                <a:gd name="T14" fmla="*/ 335 w 394"/>
                <a:gd name="T15" fmla="*/ 104 h 229"/>
                <a:gd name="T16" fmla="*/ 198 w 394"/>
                <a:gd name="T1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229">
                  <a:moveTo>
                    <a:pt x="198" y="0"/>
                  </a:moveTo>
                  <a:lnTo>
                    <a:pt x="61" y="109"/>
                  </a:lnTo>
                  <a:lnTo>
                    <a:pt x="0" y="71"/>
                  </a:lnTo>
                  <a:lnTo>
                    <a:pt x="0" y="114"/>
                  </a:lnTo>
                  <a:lnTo>
                    <a:pt x="198" y="229"/>
                  </a:lnTo>
                  <a:lnTo>
                    <a:pt x="394" y="116"/>
                  </a:lnTo>
                  <a:lnTo>
                    <a:pt x="394" y="64"/>
                  </a:lnTo>
                  <a:lnTo>
                    <a:pt x="335" y="104"/>
                  </a:lnTo>
                  <a:lnTo>
                    <a:pt x="1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1" name="Freeform 50"/>
          <p:cNvSpPr>
            <a:spLocks/>
          </p:cNvSpPr>
          <p:nvPr/>
        </p:nvSpPr>
        <p:spPr bwMode="auto">
          <a:xfrm>
            <a:off x="6430316" y="3063057"/>
            <a:ext cx="487529" cy="721755"/>
          </a:xfrm>
          <a:custGeom>
            <a:avLst/>
            <a:gdLst>
              <a:gd name="T0" fmla="*/ 25 w 206"/>
              <a:gd name="T1" fmla="*/ 112 h 284"/>
              <a:gd name="T2" fmla="*/ 25 w 206"/>
              <a:gd name="T3" fmla="*/ 64 h 284"/>
              <a:gd name="T4" fmla="*/ 5 w 206"/>
              <a:gd name="T5" fmla="*/ 64 h 284"/>
              <a:gd name="T6" fmla="*/ 4 w 206"/>
              <a:gd name="T7" fmla="*/ 60 h 284"/>
              <a:gd name="T8" fmla="*/ 104 w 206"/>
              <a:gd name="T9" fmla="*/ 2 h 284"/>
              <a:gd name="T10" fmla="*/ 117 w 206"/>
              <a:gd name="T11" fmla="*/ 2 h 284"/>
              <a:gd name="T12" fmla="*/ 145 w 206"/>
              <a:gd name="T13" fmla="*/ 25 h 284"/>
              <a:gd name="T14" fmla="*/ 145 w 206"/>
              <a:gd name="T15" fmla="*/ 2 h 284"/>
              <a:gd name="T16" fmla="*/ 168 w 206"/>
              <a:gd name="T17" fmla="*/ 2 h 284"/>
              <a:gd name="T18" fmla="*/ 168 w 206"/>
              <a:gd name="T19" fmla="*/ 40 h 284"/>
              <a:gd name="T20" fmla="*/ 184 w 206"/>
              <a:gd name="T21" fmla="*/ 49 h 284"/>
              <a:gd name="T22" fmla="*/ 184 w 206"/>
              <a:gd name="T23" fmla="*/ 49 h 284"/>
              <a:gd name="T24" fmla="*/ 184 w 206"/>
              <a:gd name="T25" fmla="*/ 49 h 284"/>
              <a:gd name="T26" fmla="*/ 202 w 206"/>
              <a:gd name="T27" fmla="*/ 60 h 284"/>
              <a:gd name="T28" fmla="*/ 201 w 206"/>
              <a:gd name="T29" fmla="*/ 64 h 284"/>
              <a:gd name="T30" fmla="*/ 184 w 206"/>
              <a:gd name="T31" fmla="*/ 64 h 284"/>
              <a:gd name="T32" fmla="*/ 184 w 206"/>
              <a:gd name="T33" fmla="*/ 117 h 284"/>
              <a:gd name="T34" fmla="*/ 169 w 206"/>
              <a:gd name="T35" fmla="*/ 134 h 284"/>
              <a:gd name="T36" fmla="*/ 136 w 206"/>
              <a:gd name="T37" fmla="*/ 134 h 284"/>
              <a:gd name="T38" fmla="*/ 129 w 206"/>
              <a:gd name="T39" fmla="*/ 137 h 284"/>
              <a:gd name="T40" fmla="*/ 140 w 206"/>
              <a:gd name="T41" fmla="*/ 155 h 284"/>
              <a:gd name="T42" fmla="*/ 139 w 206"/>
              <a:gd name="T43" fmla="*/ 160 h 284"/>
              <a:gd name="T44" fmla="*/ 118 w 206"/>
              <a:gd name="T45" fmla="*/ 161 h 284"/>
              <a:gd name="T46" fmla="*/ 119 w 206"/>
              <a:gd name="T47" fmla="*/ 168 h 284"/>
              <a:gd name="T48" fmla="*/ 130 w 206"/>
              <a:gd name="T49" fmla="*/ 179 h 284"/>
              <a:gd name="T50" fmla="*/ 115 w 206"/>
              <a:gd name="T51" fmla="*/ 195 h 284"/>
              <a:gd name="T52" fmla="*/ 129 w 206"/>
              <a:gd name="T53" fmla="*/ 211 h 284"/>
              <a:gd name="T54" fmla="*/ 129 w 206"/>
              <a:gd name="T55" fmla="*/ 220 h 284"/>
              <a:gd name="T56" fmla="*/ 115 w 206"/>
              <a:gd name="T57" fmla="*/ 235 h 284"/>
              <a:gd name="T58" fmla="*/ 124 w 206"/>
              <a:gd name="T59" fmla="*/ 248 h 284"/>
              <a:gd name="T60" fmla="*/ 124 w 206"/>
              <a:gd name="T61" fmla="*/ 260 h 284"/>
              <a:gd name="T62" fmla="*/ 102 w 206"/>
              <a:gd name="T63" fmla="*/ 284 h 284"/>
              <a:gd name="T64" fmla="*/ 86 w 206"/>
              <a:gd name="T65" fmla="*/ 264 h 284"/>
              <a:gd name="T66" fmla="*/ 85 w 206"/>
              <a:gd name="T67" fmla="*/ 163 h 284"/>
              <a:gd name="T68" fmla="*/ 83 w 206"/>
              <a:gd name="T69" fmla="*/ 160 h 284"/>
              <a:gd name="T70" fmla="*/ 71 w 206"/>
              <a:gd name="T71" fmla="*/ 159 h 284"/>
              <a:gd name="T72" fmla="*/ 68 w 206"/>
              <a:gd name="T73" fmla="*/ 152 h 284"/>
              <a:gd name="T74" fmla="*/ 77 w 206"/>
              <a:gd name="T75" fmla="*/ 140 h 284"/>
              <a:gd name="T76" fmla="*/ 78 w 206"/>
              <a:gd name="T77" fmla="*/ 136 h 284"/>
              <a:gd name="T78" fmla="*/ 73 w 206"/>
              <a:gd name="T79" fmla="*/ 134 h 284"/>
              <a:gd name="T80" fmla="*/ 40 w 206"/>
              <a:gd name="T81" fmla="*/ 134 h 284"/>
              <a:gd name="T82" fmla="*/ 25 w 206"/>
              <a:gd name="T83" fmla="*/ 11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6" h="284">
                <a:moveTo>
                  <a:pt x="25" y="112"/>
                </a:moveTo>
                <a:cubicBezTo>
                  <a:pt x="25" y="64"/>
                  <a:pt x="25" y="64"/>
                  <a:pt x="25" y="64"/>
                </a:cubicBezTo>
                <a:cubicBezTo>
                  <a:pt x="5" y="64"/>
                  <a:pt x="5" y="64"/>
                  <a:pt x="5" y="64"/>
                </a:cubicBezTo>
                <a:cubicBezTo>
                  <a:pt x="1" y="64"/>
                  <a:pt x="0" y="62"/>
                  <a:pt x="4" y="60"/>
                </a:cubicBezTo>
                <a:cubicBezTo>
                  <a:pt x="104" y="2"/>
                  <a:pt x="104" y="2"/>
                  <a:pt x="104" y="2"/>
                </a:cubicBezTo>
                <a:cubicBezTo>
                  <a:pt x="107" y="0"/>
                  <a:pt x="113" y="0"/>
                  <a:pt x="117" y="2"/>
                </a:cubicBezTo>
                <a:cubicBezTo>
                  <a:pt x="145" y="25"/>
                  <a:pt x="145" y="25"/>
                  <a:pt x="145" y="25"/>
                </a:cubicBezTo>
                <a:cubicBezTo>
                  <a:pt x="145" y="2"/>
                  <a:pt x="145" y="2"/>
                  <a:pt x="145" y="2"/>
                </a:cubicBezTo>
                <a:cubicBezTo>
                  <a:pt x="168" y="2"/>
                  <a:pt x="168" y="2"/>
                  <a:pt x="168" y="2"/>
                </a:cubicBezTo>
                <a:cubicBezTo>
                  <a:pt x="168" y="40"/>
                  <a:pt x="168" y="40"/>
                  <a:pt x="168" y="40"/>
                </a:cubicBezTo>
                <a:cubicBezTo>
                  <a:pt x="184" y="49"/>
                  <a:pt x="184" y="49"/>
                  <a:pt x="184" y="49"/>
                </a:cubicBezTo>
                <a:cubicBezTo>
                  <a:pt x="184" y="49"/>
                  <a:pt x="184" y="49"/>
                  <a:pt x="184" y="49"/>
                </a:cubicBezTo>
                <a:cubicBezTo>
                  <a:pt x="184" y="49"/>
                  <a:pt x="184" y="49"/>
                  <a:pt x="184" y="49"/>
                </a:cubicBezTo>
                <a:cubicBezTo>
                  <a:pt x="202" y="60"/>
                  <a:pt x="202" y="60"/>
                  <a:pt x="202" y="60"/>
                </a:cubicBezTo>
                <a:cubicBezTo>
                  <a:pt x="206" y="62"/>
                  <a:pt x="205" y="64"/>
                  <a:pt x="201" y="64"/>
                </a:cubicBezTo>
                <a:cubicBezTo>
                  <a:pt x="184" y="64"/>
                  <a:pt x="184" y="64"/>
                  <a:pt x="184" y="64"/>
                </a:cubicBezTo>
                <a:cubicBezTo>
                  <a:pt x="184" y="117"/>
                  <a:pt x="184" y="117"/>
                  <a:pt x="184" y="117"/>
                </a:cubicBezTo>
                <a:cubicBezTo>
                  <a:pt x="184" y="117"/>
                  <a:pt x="185" y="134"/>
                  <a:pt x="169" y="134"/>
                </a:cubicBezTo>
                <a:cubicBezTo>
                  <a:pt x="136" y="134"/>
                  <a:pt x="136" y="134"/>
                  <a:pt x="136" y="134"/>
                </a:cubicBezTo>
                <a:cubicBezTo>
                  <a:pt x="134" y="135"/>
                  <a:pt x="131" y="136"/>
                  <a:pt x="129" y="137"/>
                </a:cubicBezTo>
                <a:cubicBezTo>
                  <a:pt x="140" y="155"/>
                  <a:pt x="140" y="155"/>
                  <a:pt x="140" y="155"/>
                </a:cubicBezTo>
                <a:cubicBezTo>
                  <a:pt x="142" y="159"/>
                  <a:pt x="139" y="160"/>
                  <a:pt x="139" y="160"/>
                </a:cubicBezTo>
                <a:cubicBezTo>
                  <a:pt x="118" y="161"/>
                  <a:pt x="118" y="161"/>
                  <a:pt x="118" y="161"/>
                </a:cubicBezTo>
                <a:cubicBezTo>
                  <a:pt x="119" y="168"/>
                  <a:pt x="119" y="168"/>
                  <a:pt x="119" y="168"/>
                </a:cubicBezTo>
                <a:cubicBezTo>
                  <a:pt x="130" y="179"/>
                  <a:pt x="130" y="179"/>
                  <a:pt x="130" y="179"/>
                </a:cubicBezTo>
                <a:cubicBezTo>
                  <a:pt x="115" y="195"/>
                  <a:pt x="115" y="195"/>
                  <a:pt x="115" y="195"/>
                </a:cubicBezTo>
                <a:cubicBezTo>
                  <a:pt x="129" y="211"/>
                  <a:pt x="129" y="211"/>
                  <a:pt x="129" y="211"/>
                </a:cubicBezTo>
                <a:cubicBezTo>
                  <a:pt x="129" y="220"/>
                  <a:pt x="129" y="220"/>
                  <a:pt x="129" y="220"/>
                </a:cubicBezTo>
                <a:cubicBezTo>
                  <a:pt x="115" y="235"/>
                  <a:pt x="115" y="235"/>
                  <a:pt x="115" y="235"/>
                </a:cubicBezTo>
                <a:cubicBezTo>
                  <a:pt x="124" y="248"/>
                  <a:pt x="124" y="248"/>
                  <a:pt x="124" y="248"/>
                </a:cubicBezTo>
                <a:cubicBezTo>
                  <a:pt x="124" y="260"/>
                  <a:pt x="124" y="260"/>
                  <a:pt x="124" y="260"/>
                </a:cubicBezTo>
                <a:cubicBezTo>
                  <a:pt x="102" y="284"/>
                  <a:pt x="102" y="284"/>
                  <a:pt x="102" y="284"/>
                </a:cubicBezTo>
                <a:cubicBezTo>
                  <a:pt x="94" y="283"/>
                  <a:pt x="86" y="264"/>
                  <a:pt x="86" y="264"/>
                </a:cubicBezTo>
                <a:cubicBezTo>
                  <a:pt x="85" y="163"/>
                  <a:pt x="85" y="163"/>
                  <a:pt x="85" y="163"/>
                </a:cubicBezTo>
                <a:cubicBezTo>
                  <a:pt x="85" y="160"/>
                  <a:pt x="83" y="160"/>
                  <a:pt x="83" y="160"/>
                </a:cubicBezTo>
                <a:cubicBezTo>
                  <a:pt x="71" y="159"/>
                  <a:pt x="71" y="159"/>
                  <a:pt x="71" y="159"/>
                </a:cubicBezTo>
                <a:cubicBezTo>
                  <a:pt x="64" y="159"/>
                  <a:pt x="68" y="152"/>
                  <a:pt x="68" y="152"/>
                </a:cubicBezTo>
                <a:cubicBezTo>
                  <a:pt x="77" y="140"/>
                  <a:pt x="77" y="140"/>
                  <a:pt x="77" y="140"/>
                </a:cubicBezTo>
                <a:cubicBezTo>
                  <a:pt x="78" y="139"/>
                  <a:pt x="78" y="137"/>
                  <a:pt x="78" y="136"/>
                </a:cubicBezTo>
                <a:cubicBezTo>
                  <a:pt x="76" y="136"/>
                  <a:pt x="74" y="135"/>
                  <a:pt x="73" y="134"/>
                </a:cubicBezTo>
                <a:cubicBezTo>
                  <a:pt x="40" y="134"/>
                  <a:pt x="40" y="134"/>
                  <a:pt x="40" y="134"/>
                </a:cubicBezTo>
                <a:cubicBezTo>
                  <a:pt x="40" y="134"/>
                  <a:pt x="25" y="133"/>
                  <a:pt x="25" y="112"/>
                </a:cubicBezTo>
                <a:close/>
              </a:path>
            </a:pathLst>
          </a:custGeom>
          <a:solidFill>
            <a:schemeClr val="bg1"/>
          </a:solidFill>
          <a:ln>
            <a:noFill/>
          </a:ln>
        </p:spPr>
        <p:txBody>
          <a:bodyPr vert="horz" wrap="square" lIns="91430" tIns="45716" rIns="91430" bIns="45716" numCol="1" anchor="t" anchorCtr="0" compatLnSpc="1">
            <a:prstTxWarp prst="textNoShape">
              <a:avLst/>
            </a:prstTxWarp>
          </a:bodyP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文本框 51"/>
          <p:cNvSpPr txBox="1"/>
          <p:nvPr/>
        </p:nvSpPr>
        <p:spPr>
          <a:xfrm>
            <a:off x="306465" y="447326"/>
            <a:ext cx="2380768" cy="355028"/>
          </a:xfrm>
          <a:prstGeom prst="rect">
            <a:avLst/>
          </a:prstGeom>
          <a:noFill/>
        </p:spPr>
        <p:txBody>
          <a:bodyPr wrap="none" lIns="91434" tIns="45717" rIns="91434" bIns="45717" rtlCol="0">
            <a:spAutoFit/>
          </a:bodyPr>
          <a:lstStyle/>
          <a:p>
            <a:pPr defTabSz="914232"/>
            <a:r>
              <a:rPr lang="zh-CN" altLang="en-US" sz="1707"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下学期展望与工作安排</a:t>
            </a:r>
            <a:endParaRPr lang="zh-CN" altLang="en-US" sz="1707"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654217" y="2751775"/>
            <a:ext cx="3416320"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撰写毕设，准备答辩</a:t>
            </a:r>
            <a:endParaRPr lang="zh-CN" altLang="en-US" sz="2800"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7948201" y="2751775"/>
            <a:ext cx="3057247"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实验室建设、项目</a:t>
            </a:r>
            <a:endParaRPr lang="zh-CN" altLang="en-US" sz="2800"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5434590" y="5887388"/>
            <a:ext cx="902811"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其他</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049013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 calcmode="lin" valueType="num">
                                      <p:cBhvr>
                                        <p:cTn id="9" dur="500" fill="hold"/>
                                        <p:tgtEl>
                                          <p:spTgt spid="39"/>
                                        </p:tgtEl>
                                        <p:attrNameLst>
                                          <p:attrName>style.rotation</p:attrName>
                                        </p:attrNameLst>
                                      </p:cBhvr>
                                      <p:tavLst>
                                        <p:tav tm="0">
                                          <p:val>
                                            <p:fltVal val="360"/>
                                          </p:val>
                                        </p:tav>
                                        <p:tav tm="100000">
                                          <p:val>
                                            <p:fltVal val="0"/>
                                          </p:val>
                                        </p:tav>
                                      </p:tavLst>
                                    </p:anim>
                                    <p:animEffect transition="in" filter="fade">
                                      <p:cBhvr>
                                        <p:cTn id="10" dur="500"/>
                                        <p:tgtEl>
                                          <p:spTgt spid="39"/>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 calcmode="lin" valueType="num">
                                      <p:cBhvr>
                                        <p:cTn id="16" dur="500" fill="hold"/>
                                        <p:tgtEl>
                                          <p:spTgt spid="47"/>
                                        </p:tgtEl>
                                        <p:attrNameLst>
                                          <p:attrName>style.rotation</p:attrName>
                                        </p:attrNameLst>
                                      </p:cBhvr>
                                      <p:tavLst>
                                        <p:tav tm="0">
                                          <p:val>
                                            <p:fltVal val="360"/>
                                          </p:val>
                                        </p:tav>
                                        <p:tav tm="100000">
                                          <p:val>
                                            <p:fltVal val="0"/>
                                          </p:val>
                                        </p:tav>
                                      </p:tavLst>
                                    </p:anim>
                                    <p:animEffect transition="in" filter="fade">
                                      <p:cBhvr>
                                        <p:cTn id="17" dur="500"/>
                                        <p:tgtEl>
                                          <p:spTgt spid="4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 calcmode="lin" valueType="num">
                                      <p:cBhvr>
                                        <p:cTn id="23" dur="500" fill="hold"/>
                                        <p:tgtEl>
                                          <p:spTgt spid="51"/>
                                        </p:tgtEl>
                                        <p:attrNameLst>
                                          <p:attrName>style.rotation</p:attrName>
                                        </p:attrNameLst>
                                      </p:cBhvr>
                                      <p:tavLst>
                                        <p:tav tm="0">
                                          <p:val>
                                            <p:fltVal val="360"/>
                                          </p:val>
                                        </p:tav>
                                        <p:tav tm="100000">
                                          <p:val>
                                            <p:fltVal val="0"/>
                                          </p:val>
                                        </p:tav>
                                      </p:tavLst>
                                    </p:anim>
                                    <p:animEffect transition="in" filter="fade">
                                      <p:cBhvr>
                                        <p:cTn id="24" dur="500"/>
                                        <p:tgtEl>
                                          <p:spTgt spid="51"/>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p:cTn id="28" dur="500" fill="hold"/>
                                        <p:tgtEl>
                                          <p:spTgt spid="46"/>
                                        </p:tgtEl>
                                        <p:attrNameLst>
                                          <p:attrName>ppt_w</p:attrName>
                                        </p:attrNameLst>
                                      </p:cBhvr>
                                      <p:tavLst>
                                        <p:tav tm="0">
                                          <p:val>
                                            <p:fltVal val="0"/>
                                          </p:val>
                                        </p:tav>
                                        <p:tav tm="100000">
                                          <p:val>
                                            <p:strVal val="#ppt_w"/>
                                          </p:val>
                                        </p:tav>
                                      </p:tavLst>
                                    </p:anim>
                                    <p:anim calcmode="lin" valueType="num">
                                      <p:cBhvr>
                                        <p:cTn id="29" dur="500" fill="hold"/>
                                        <p:tgtEl>
                                          <p:spTgt spid="46"/>
                                        </p:tgtEl>
                                        <p:attrNameLst>
                                          <p:attrName>ppt_h</p:attrName>
                                        </p:attrNameLst>
                                      </p:cBhvr>
                                      <p:tavLst>
                                        <p:tav tm="0">
                                          <p:val>
                                            <p:fltVal val="0"/>
                                          </p:val>
                                        </p:tav>
                                        <p:tav tm="100000">
                                          <p:val>
                                            <p:strVal val="#ppt_h"/>
                                          </p:val>
                                        </p:tav>
                                      </p:tavLst>
                                    </p:anim>
                                    <p:anim calcmode="lin" valueType="num">
                                      <p:cBhvr>
                                        <p:cTn id="30" dur="500" fill="hold"/>
                                        <p:tgtEl>
                                          <p:spTgt spid="46"/>
                                        </p:tgtEl>
                                        <p:attrNameLst>
                                          <p:attrName>style.rotation</p:attrName>
                                        </p:attrNameLst>
                                      </p:cBhvr>
                                      <p:tavLst>
                                        <p:tav tm="0">
                                          <p:val>
                                            <p:fltVal val="360"/>
                                          </p:val>
                                        </p:tav>
                                        <p:tav tm="100000">
                                          <p:val>
                                            <p:fltVal val="0"/>
                                          </p:val>
                                        </p:tav>
                                      </p:tavLst>
                                    </p:anim>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down)">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down)">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down)">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1" grpId="0" animBg="1"/>
      <p:bldP spid="2" grpId="0"/>
      <p:bldP spid="54" grpId="0"/>
      <p:bldP spid="55"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205">
      <a:dk1>
        <a:sysClr val="windowText" lastClr="000000"/>
      </a:dk1>
      <a:lt1>
        <a:sysClr val="window" lastClr="FFFFFF"/>
      </a:lt1>
      <a:dk2>
        <a:srgbClr val="44546A"/>
      </a:dk2>
      <a:lt2>
        <a:srgbClr val="E7E6E6"/>
      </a:lt2>
      <a:accent1>
        <a:srgbClr val="C00202"/>
      </a:accent1>
      <a:accent2>
        <a:srgbClr val="D9D9D9"/>
      </a:accent2>
      <a:accent3>
        <a:srgbClr val="C00202"/>
      </a:accent3>
      <a:accent4>
        <a:srgbClr val="D9D9D9"/>
      </a:accent4>
      <a:accent5>
        <a:srgbClr val="C00202"/>
      </a:accent5>
      <a:accent6>
        <a:srgbClr val="D9D9D9"/>
      </a:accent6>
      <a:hlink>
        <a:srgbClr val="C00202"/>
      </a:hlink>
      <a:folHlink>
        <a:srgbClr val="D9D9D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自定义 205">
      <a:dk1>
        <a:sysClr val="windowText" lastClr="000000"/>
      </a:dk1>
      <a:lt1>
        <a:sysClr val="window" lastClr="FFFFFF"/>
      </a:lt1>
      <a:dk2>
        <a:srgbClr val="44546A"/>
      </a:dk2>
      <a:lt2>
        <a:srgbClr val="E7E6E6"/>
      </a:lt2>
      <a:accent1>
        <a:srgbClr val="C00202"/>
      </a:accent1>
      <a:accent2>
        <a:srgbClr val="D9D9D9"/>
      </a:accent2>
      <a:accent3>
        <a:srgbClr val="C00202"/>
      </a:accent3>
      <a:accent4>
        <a:srgbClr val="D9D9D9"/>
      </a:accent4>
      <a:accent5>
        <a:srgbClr val="C00202"/>
      </a:accent5>
      <a:accent6>
        <a:srgbClr val="D9D9D9"/>
      </a:accent6>
      <a:hlink>
        <a:srgbClr val="C00202"/>
      </a:hlink>
      <a:folHlink>
        <a:srgbClr val="D9D9D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自定义 205">
      <a:dk1>
        <a:sysClr val="windowText" lastClr="000000"/>
      </a:dk1>
      <a:lt1>
        <a:sysClr val="window" lastClr="FFFFFF"/>
      </a:lt1>
      <a:dk2>
        <a:srgbClr val="44546A"/>
      </a:dk2>
      <a:lt2>
        <a:srgbClr val="E7E6E6"/>
      </a:lt2>
      <a:accent1>
        <a:srgbClr val="C00202"/>
      </a:accent1>
      <a:accent2>
        <a:srgbClr val="D9D9D9"/>
      </a:accent2>
      <a:accent3>
        <a:srgbClr val="C00202"/>
      </a:accent3>
      <a:accent4>
        <a:srgbClr val="D9D9D9"/>
      </a:accent4>
      <a:accent5>
        <a:srgbClr val="C00202"/>
      </a:accent5>
      <a:accent6>
        <a:srgbClr val="D9D9D9"/>
      </a:accent6>
      <a:hlink>
        <a:srgbClr val="C00202"/>
      </a:hlink>
      <a:folHlink>
        <a:srgbClr val="D9D9D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524</Words>
  <Application>Microsoft Office PowerPoint</Application>
  <PresentationFormat>宽屏</PresentationFormat>
  <Paragraphs>40</Paragraphs>
  <Slides>5</Slides>
  <Notes>5</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5</vt:i4>
      </vt:variant>
    </vt:vector>
  </HeadingPairs>
  <TitlesOfParts>
    <vt:vector size="15" baseType="lpstr">
      <vt:lpstr>宋体</vt:lpstr>
      <vt:lpstr>微软雅黑</vt:lpstr>
      <vt:lpstr>Arial</vt:lpstr>
      <vt:lpstr>Calibri</vt:lpstr>
      <vt:lpstr>Calibri Light</vt:lpstr>
      <vt:lpstr>Times New Roman</vt:lpstr>
      <vt:lpstr>Office 主题</vt:lpstr>
      <vt:lpstr>第一PPT，www.1ppt.com</vt:lpstr>
      <vt:lpstr>1_第一PPT，www.1ppt.com</vt:lpstr>
      <vt:lpstr>2_第一PPT，www.1ppt.com</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ysx</dc:creator>
  <cp:lastModifiedBy>ysx</cp:lastModifiedBy>
  <cp:revision>14</cp:revision>
  <dcterms:created xsi:type="dcterms:W3CDTF">2018-02-02T07:04:44Z</dcterms:created>
  <dcterms:modified xsi:type="dcterms:W3CDTF">2018-02-02T08:59:50Z</dcterms:modified>
</cp:coreProperties>
</file>