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60" r:id="rId2"/>
    <p:sldId id="261" r:id="rId3"/>
    <p:sldId id="263" r:id="rId4"/>
    <p:sldId id="283" r:id="rId5"/>
    <p:sldId id="271" r:id="rId6"/>
    <p:sldId id="284" r:id="rId7"/>
  </p:sldIdLst>
  <p:sldSz cx="12192000" cy="6858000"/>
  <p:notesSz cx="6858000" cy="9144000"/>
  <p:custDataLst>
    <p:tags r:id="rId10"/>
  </p:custDataLst>
  <p:defaultTextStyle>
    <a:defPPr>
      <a:defRPr lang="zh-CN"/>
    </a:defPPr>
    <a:lvl1pPr algn="l" defTabSz="912813"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613" indent="1588" algn="l" defTabSz="912813"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813" indent="1588" algn="l" defTabSz="912813"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0013" indent="1588" algn="l" defTabSz="912813"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7213" indent="1588" algn="l" defTabSz="912813"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463F"/>
    <a:srgbClr val="CE8983"/>
    <a:srgbClr val="222832"/>
    <a:srgbClr val="2C3441"/>
    <a:srgbClr val="007BC6"/>
    <a:srgbClr val="2194B3"/>
    <a:srgbClr val="225F74"/>
    <a:srgbClr val="1C2E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4" autoAdjust="0"/>
    <p:restoredTop sz="85647" autoAdjust="0"/>
  </p:normalViewPr>
  <p:slideViewPr>
    <p:cSldViewPr snapToGrid="0" showGuides="1">
      <p:cViewPr>
        <p:scale>
          <a:sx n="100" d="100"/>
          <a:sy n="100" d="100"/>
        </p:scale>
        <p:origin x="1050" y="-24"/>
      </p:cViewPr>
      <p:guideLst>
        <p:guide orient="horz" pos="2160"/>
        <p:guide pos="3840"/>
      </p:guideLst>
    </p:cSldViewPr>
  </p:slideViewPr>
  <p:notesTextViewPr>
    <p:cViewPr>
      <p:scale>
        <a:sx n="1" d="1"/>
        <a:sy n="1" d="1"/>
      </p:scale>
      <p:origin x="0" y="0"/>
    </p:cViewPr>
  </p:notesTextViewPr>
  <p:sorterViewPr>
    <p:cViewPr>
      <p:scale>
        <a:sx n="74" d="100"/>
        <a:sy n="7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F50BDC0E-2239-45DF-9524-A1CF3E0711BE}" type="datetimeFigureOut">
              <a:rPr lang="zh-CN" altLang="en-US"/>
              <a:pPr>
                <a:defRPr/>
              </a:pPr>
              <a:t>2018/2/2</a:t>
            </a:fld>
            <a:endParaRPr lang="zh-CN" altLang="en-US">
              <a:cs typeface="+mn-cs"/>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cs typeface="+mn-ea"/>
              </a:defRPr>
            </a:lvl1pPr>
          </a:lstStyle>
          <a:p>
            <a:pPr>
              <a:defRPr/>
            </a:pPr>
            <a:fld id="{0E607BD0-D7C9-48FE-820C-9907E3322313}" type="slidenum">
              <a:rPr lang="zh-CN" altLang="en-US"/>
              <a:pPr>
                <a:defRPr/>
              </a:pPr>
              <a:t>‹#›</a:t>
            </a:fld>
            <a:endParaRPr lang="zh-CN" altLang="en-US">
              <a:cs typeface="+mn-cs"/>
            </a:endParaRPr>
          </a:p>
        </p:txBody>
      </p:sp>
    </p:spTree>
    <p:extLst>
      <p:ext uri="{BB962C8B-B14F-4D97-AF65-F5344CB8AC3E}">
        <p14:creationId xmlns:p14="http://schemas.microsoft.com/office/powerpoint/2010/main" val="377319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84F37D08-85E4-4BFC-AC0F-A700EED159BA}" type="datetimeFigureOut">
              <a:rPr lang="zh-CN" altLang="en-US"/>
              <a:pPr>
                <a:defRPr/>
              </a:pPr>
              <a:t>2018/2/2</a:t>
            </a:fld>
            <a:endParaRPr lang="zh-CN" altLang="en-US">
              <a:cs typeface="+mn-cs"/>
            </a:endParaRPr>
          </a:p>
        </p:txBody>
      </p:sp>
      <p:sp>
        <p:nvSpPr>
          <p:cNvPr id="91140"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7413"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cs typeface="+mn-ea"/>
              </a:defRPr>
            </a:lvl1pPr>
          </a:lstStyle>
          <a:p>
            <a:pPr>
              <a:defRPr/>
            </a:pPr>
            <a:fld id="{5E0E6BE5-EEEF-48E6-89B7-39F5FAB15DA9}" type="slidenum">
              <a:rPr lang="zh-CN" altLang="en-US"/>
              <a:pPr>
                <a:defRPr/>
              </a:pPr>
              <a:t>‹#›</a:t>
            </a:fld>
            <a:endParaRPr lang="zh-CN" altLang="en-US">
              <a:cs typeface="+mn-cs"/>
            </a:endParaRPr>
          </a:p>
        </p:txBody>
      </p:sp>
    </p:spTree>
    <p:extLst>
      <p:ext uri="{BB962C8B-B14F-4D97-AF65-F5344CB8AC3E}">
        <p14:creationId xmlns:p14="http://schemas.microsoft.com/office/powerpoint/2010/main" val="3077428372"/>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p:spPr>
        <p:txBody>
          <a:bodyPr/>
          <a:lstStyle/>
          <a:p>
            <a:endParaRPr lang="zh-CN" altLang="en-US"/>
          </a:p>
        </p:txBody>
      </p:sp>
      <p:sp>
        <p:nvSpPr>
          <p:cNvPr id="4" name="灯片编号占位符 3"/>
          <p:cNvSpPr>
            <a:spLocks noGrp="1"/>
          </p:cNvSpPr>
          <p:nvPr>
            <p:ph type="sldNum" sz="quarter" idx="5"/>
          </p:nvPr>
        </p:nvSpPr>
        <p:spPr/>
        <p:txBody>
          <a:bodyPr/>
          <a:lstStyle/>
          <a:p>
            <a:pPr>
              <a:defRPr/>
            </a:pPr>
            <a:fld id="{6A8C2294-2A10-4BFF-BAB4-CF89F71F9993}" type="slidenum">
              <a:rPr lang="zh-CN" altLang="en-US" smtClean="0"/>
              <a:pPr>
                <a:defRPr/>
              </a:pPr>
              <a:t>1</a:t>
            </a:fld>
            <a:endParaRPr lang="zh-CN" altLang="en-US">
              <a:cs typeface="+mn-cs"/>
            </a:endParaRPr>
          </a:p>
        </p:txBody>
      </p:sp>
    </p:spTree>
    <p:extLst>
      <p:ext uri="{BB962C8B-B14F-4D97-AF65-F5344CB8AC3E}">
        <p14:creationId xmlns:p14="http://schemas.microsoft.com/office/powerpoint/2010/main" val="2842154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p:spPr>
        <p:txBody>
          <a:bodyPr/>
          <a:lstStyle/>
          <a:p>
            <a:endParaRPr lang="zh-CN" altLang="en-US"/>
          </a:p>
        </p:txBody>
      </p:sp>
      <p:sp>
        <p:nvSpPr>
          <p:cNvPr id="4" name="灯片编号占位符 3"/>
          <p:cNvSpPr>
            <a:spLocks noGrp="1"/>
          </p:cNvSpPr>
          <p:nvPr>
            <p:ph type="sldNum" sz="quarter" idx="5"/>
          </p:nvPr>
        </p:nvSpPr>
        <p:spPr/>
        <p:txBody>
          <a:bodyPr/>
          <a:lstStyle/>
          <a:p>
            <a:pPr>
              <a:defRPr/>
            </a:pPr>
            <a:fld id="{DE818977-4CC0-4604-B727-B0E627050D5D}" type="slidenum">
              <a:rPr lang="zh-CN" altLang="en-US" smtClean="0"/>
              <a:pPr>
                <a:defRPr/>
              </a:pPr>
              <a:t>2</a:t>
            </a:fld>
            <a:endParaRPr lang="zh-CN" altLang="en-US">
              <a:cs typeface="+mn-cs"/>
            </a:endParaRPr>
          </a:p>
        </p:txBody>
      </p:sp>
    </p:spTree>
    <p:extLst>
      <p:ext uri="{BB962C8B-B14F-4D97-AF65-F5344CB8AC3E}">
        <p14:creationId xmlns:p14="http://schemas.microsoft.com/office/powerpoint/2010/main" val="1333813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E0E6BE5-EEEF-48E6-89B7-39F5FAB15DA9}" type="slidenum">
              <a:rPr lang="zh-CN" altLang="en-US" smtClean="0"/>
              <a:pPr>
                <a:defRPr/>
              </a:pPr>
              <a:t>3</a:t>
            </a:fld>
            <a:endParaRPr lang="zh-CN" altLang="en-US">
              <a:cs typeface="+mn-cs"/>
            </a:endParaRPr>
          </a:p>
        </p:txBody>
      </p:sp>
    </p:spTree>
    <p:extLst>
      <p:ext uri="{BB962C8B-B14F-4D97-AF65-F5344CB8AC3E}">
        <p14:creationId xmlns:p14="http://schemas.microsoft.com/office/powerpoint/2010/main" val="3293850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idx="1"/>
          </p:nvPr>
        </p:nvSpPr>
        <p:spPr>
          <a:noFill/>
        </p:spPr>
        <p:txBody>
          <a:bodyPr/>
          <a:lstStyle/>
          <a:p>
            <a:endParaRPr lang="zh-CN" altLang="en-US"/>
          </a:p>
        </p:txBody>
      </p:sp>
      <p:sp>
        <p:nvSpPr>
          <p:cNvPr id="4" name="灯片编号占位符 3"/>
          <p:cNvSpPr>
            <a:spLocks noGrp="1"/>
          </p:cNvSpPr>
          <p:nvPr>
            <p:ph type="sldNum" sz="quarter" idx="5"/>
          </p:nvPr>
        </p:nvSpPr>
        <p:spPr/>
        <p:txBody>
          <a:bodyPr/>
          <a:lstStyle/>
          <a:p>
            <a:pPr>
              <a:defRPr/>
            </a:pPr>
            <a:fld id="{6A264090-062A-4AB0-B5F3-EB3798E9AB97}" type="slidenum">
              <a:rPr lang="zh-CN" altLang="en-US" smtClean="0"/>
              <a:pPr>
                <a:defRPr/>
              </a:pPr>
              <a:t>6</a:t>
            </a:fld>
            <a:endParaRPr lang="zh-CN" altLang="en-US">
              <a:cs typeface="+mn-cs"/>
            </a:endParaRPr>
          </a:p>
        </p:txBody>
      </p:sp>
    </p:spTree>
    <p:extLst>
      <p:ext uri="{BB962C8B-B14F-4D97-AF65-F5344CB8AC3E}">
        <p14:creationId xmlns:p14="http://schemas.microsoft.com/office/powerpoint/2010/main" val="2891647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168793513"/>
      </p:ext>
    </p:extLst>
  </p:cSld>
  <p:clrMapOvr>
    <a:masterClrMapping/>
  </p:clrMapOvr>
  <p:transition spd="slow" advTm="965">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41532911"/>
      </p:ext>
    </p:extLst>
  </p:cSld>
  <p:clrMapOvr>
    <a:masterClrMapping/>
  </p:clrMapOvr>
  <p:transition spd="slow" advTm="965">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759815679"/>
      </p:ext>
    </p:extLst>
  </p:cSld>
  <p:clrMapOvr>
    <a:masterClrMapping/>
  </p:clrMapOvr>
  <p:transition spd="slow" advTm="965">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1562182642"/>
      </p:ext>
    </p:extLst>
  </p:cSld>
  <p:clrMapOvr>
    <a:masterClrMapping/>
  </p:clrMapOvr>
  <p:transition spd="slow" advTm="965">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6685175"/>
      </p:ext>
    </p:extLst>
  </p:cSld>
  <p:clrMapOvr>
    <a:masterClrMapping/>
  </p:clrMapOvr>
  <p:transition spd="slow" advTm="965">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837921155"/>
      </p:ext>
    </p:extLst>
  </p:cSld>
  <p:clrMapOvr>
    <a:masterClrMapping/>
  </p:clrMapOvr>
  <p:transition spd="slow" advTm="965">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Tree>
    <p:extLst>
      <p:ext uri="{BB962C8B-B14F-4D97-AF65-F5344CB8AC3E}">
        <p14:creationId xmlns:p14="http://schemas.microsoft.com/office/powerpoint/2010/main" val="536006389"/>
      </p:ext>
    </p:extLst>
  </p:cSld>
  <p:clrMapOvr>
    <a:masterClrMapping/>
  </p:clrMapOvr>
  <p:transition spd="slow" advTm="965">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1391623"/>
      </p:ext>
    </p:extLst>
  </p:cSld>
  <p:clrMapOvr>
    <a:masterClrMapping/>
  </p:clrMapOvr>
  <p:transition spd="slow" advTm="965">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3281365335"/>
      </p:ext>
    </p:extLst>
  </p:cSld>
  <p:clrMapOvr>
    <a:masterClrMapping/>
  </p:clrMapOvr>
  <p:transition spd="slow" advTm="965">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627260636"/>
      </p:ext>
    </p:extLst>
  </p:cSld>
  <p:clrMapOvr>
    <a:masterClrMapping/>
  </p:clrMapOvr>
  <p:transition spd="slow" advTm="965">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718" r:id="rId1"/>
    <p:sldLayoutId id="2147484719" r:id="rId2"/>
    <p:sldLayoutId id="2147484720" r:id="rId3"/>
    <p:sldLayoutId id="2147484721" r:id="rId4"/>
    <p:sldLayoutId id="2147484722" r:id="rId5"/>
    <p:sldLayoutId id="2147484723" r:id="rId6"/>
    <p:sldLayoutId id="2147484724" r:id="rId7"/>
    <p:sldLayoutId id="2147484725" r:id="rId8"/>
    <p:sldLayoutId id="2147484726" r:id="rId9"/>
    <p:sldLayoutId id="2147484727" r:id="rId10"/>
  </p:sldLayoutIdLst>
  <p:transition spd="slow" advTm="965">
    <p:push dir="u"/>
  </p:transition>
  <p:txStyles>
    <p:titleStyle>
      <a:lvl1pPr algn="l" defTabSz="912813" rtl="0" eaLnBrk="0" fontAlgn="base" hangingPunct="0">
        <a:lnSpc>
          <a:spcPct val="90000"/>
        </a:lnSpc>
        <a:spcBef>
          <a:spcPct val="0"/>
        </a:spcBef>
        <a:spcAft>
          <a:spcPct val="0"/>
        </a:spcAft>
        <a:defRPr sz="44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7013" indent="-227013" algn="l" defTabSz="912813"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4213" indent="-227013" algn="l" defTabSz="912813"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1413" indent="-227013" algn="l" defTabSz="912813"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598613" indent="-227013" algn="l" defTabSz="912813"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5813" indent="-227013" algn="l" defTabSz="912813"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33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77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49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5"/>
          <p:cNvSpPr txBox="1">
            <a:spLocks noChangeArrowheads="1"/>
          </p:cNvSpPr>
          <p:nvPr/>
        </p:nvSpPr>
        <p:spPr bwMode="auto">
          <a:xfrm>
            <a:off x="9381256" y="5294491"/>
            <a:ext cx="15343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2400" dirty="0">
                <a:solidFill>
                  <a:schemeClr val="tx1">
                    <a:lumMod val="75000"/>
                    <a:lumOff val="25000"/>
                  </a:schemeClr>
                </a:solidFill>
                <a:latin typeface="方正兰亭超细黑简体" panose="02000000000000000000" pitchFamily="2" charset="-122"/>
                <a:ea typeface="方正兰亭超细黑简体" panose="02000000000000000000" pitchFamily="2" charset="-122"/>
              </a:rPr>
              <a:t>白春飞</a:t>
            </a:r>
            <a:endParaRPr lang="en-US" altLang="zh-CN" sz="2400" dirty="0">
              <a:solidFill>
                <a:schemeClr val="tx1">
                  <a:lumMod val="75000"/>
                  <a:lumOff val="25000"/>
                </a:schemeClr>
              </a:solidFill>
              <a:latin typeface="方正兰亭超细黑简体" panose="02000000000000000000" pitchFamily="2" charset="-122"/>
              <a:ea typeface="方正兰亭超细黑简体" panose="02000000000000000000" pitchFamily="2" charset="-122"/>
            </a:endParaRPr>
          </a:p>
          <a:p>
            <a:pPr eaLnBrk="1" hangingPunct="1">
              <a:buFont typeface="Arial" panose="020B0604020202020204" pitchFamily="34" charset="0"/>
              <a:buNone/>
              <a:defRPr/>
            </a:pPr>
            <a:r>
              <a:rPr lang="en-US" altLang="zh-CN" sz="2400" dirty="0">
                <a:solidFill>
                  <a:schemeClr val="tx1">
                    <a:lumMod val="75000"/>
                    <a:lumOff val="25000"/>
                  </a:schemeClr>
                </a:solidFill>
                <a:latin typeface="方正兰亭超细黑简体" panose="02000000000000000000" pitchFamily="2" charset="-122"/>
                <a:ea typeface="方正兰亭超细黑简体" panose="02000000000000000000" pitchFamily="2" charset="-122"/>
              </a:rPr>
              <a:t>2018/2/1</a:t>
            </a:r>
            <a:endParaRPr lang="zh-CN" altLang="en-US" sz="2400" dirty="0">
              <a:solidFill>
                <a:schemeClr val="tx1">
                  <a:lumMod val="75000"/>
                  <a:lumOff val="25000"/>
                </a:schemeClr>
              </a:solidFill>
              <a:latin typeface="方正兰亭超细黑简体" panose="02000000000000000000" pitchFamily="2" charset="-122"/>
              <a:ea typeface="方正兰亭超细黑简体" panose="02000000000000000000" pitchFamily="2" charset="-122"/>
            </a:endParaRPr>
          </a:p>
        </p:txBody>
      </p:sp>
      <p:sp>
        <p:nvSpPr>
          <p:cNvPr id="93187" name="文本框 6"/>
          <p:cNvSpPr txBox="1">
            <a:spLocks noChangeArrowheads="1"/>
          </p:cNvSpPr>
          <p:nvPr/>
        </p:nvSpPr>
        <p:spPr bwMode="auto">
          <a:xfrm>
            <a:off x="4491038" y="2536825"/>
            <a:ext cx="659026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defRPr/>
            </a:pPr>
            <a:r>
              <a:rPr lang="en-US" altLang="zh-CN" sz="7200" b="1" dirty="0">
                <a:solidFill>
                  <a:schemeClr val="tx1">
                    <a:lumMod val="65000"/>
                    <a:lumOff val="35000"/>
                  </a:schemeClr>
                </a:solidFill>
                <a:latin typeface="方正兰亭超细黑简体" panose="02000000000000000000" pitchFamily="2" charset="-122"/>
                <a:ea typeface="方正兰亭超细黑简体" panose="02000000000000000000" pitchFamily="2" charset="-122"/>
              </a:rPr>
              <a:t>2017</a:t>
            </a:r>
            <a:r>
              <a:rPr lang="en-US" altLang="zh-CN" sz="4400" b="1" dirty="0">
                <a:solidFill>
                  <a:schemeClr val="tx1">
                    <a:lumMod val="65000"/>
                    <a:lumOff val="35000"/>
                  </a:schemeClr>
                </a:solidFill>
                <a:latin typeface="方正兰亭超细黑简体" panose="02000000000000000000" pitchFamily="2" charset="-122"/>
                <a:ea typeface="方正兰亭超细黑简体" panose="02000000000000000000" pitchFamily="2" charset="-122"/>
              </a:rPr>
              <a:t> </a:t>
            </a:r>
            <a:r>
              <a:rPr lang="zh-CN" altLang="en-US" sz="4400" b="1" dirty="0">
                <a:solidFill>
                  <a:schemeClr val="tx1">
                    <a:lumMod val="65000"/>
                    <a:lumOff val="35000"/>
                  </a:schemeClr>
                </a:solidFill>
                <a:latin typeface="幼圆" panose="02010509060101010101" pitchFamily="49" charset="-122"/>
                <a:ea typeface="幼圆" panose="02010509060101010101" pitchFamily="49" charset="-122"/>
              </a:rPr>
              <a:t>下学期年终总结</a:t>
            </a:r>
            <a:endParaRPr lang="zh-CN" altLang="en-US" sz="4400" dirty="0">
              <a:solidFill>
                <a:schemeClr val="tx1">
                  <a:lumMod val="65000"/>
                  <a:lumOff val="35000"/>
                </a:schemeClr>
              </a:solidFill>
              <a:latin typeface="幼圆" panose="02010509060101010101" pitchFamily="49" charset="-122"/>
              <a:ea typeface="幼圆" panose="02010509060101010101" pitchFamily="49" charset="-122"/>
            </a:endParaRPr>
          </a:p>
        </p:txBody>
      </p:sp>
      <p:cxnSp>
        <p:nvCxnSpPr>
          <p:cNvPr id="93188" name="直接连接符 6"/>
          <p:cNvCxnSpPr>
            <a:cxnSpLocks/>
          </p:cNvCxnSpPr>
          <p:nvPr/>
        </p:nvCxnSpPr>
        <p:spPr bwMode="auto">
          <a:xfrm>
            <a:off x="4195763" y="3832225"/>
            <a:ext cx="68167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93189"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6350" y="979488"/>
            <a:ext cx="5878513"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6"/>
          <p:cNvSpPr txBox="1">
            <a:spLocks noChangeArrowheads="1"/>
          </p:cNvSpPr>
          <p:nvPr/>
        </p:nvSpPr>
        <p:spPr bwMode="auto">
          <a:xfrm>
            <a:off x="1865313" y="153828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目录</a:t>
            </a:r>
          </a:p>
        </p:txBody>
      </p:sp>
      <p:pic>
        <p:nvPicPr>
          <p:cNvPr id="95236" name="图片 20"/>
          <p:cNvPicPr>
            <a:picLocks noChangeAspect="1"/>
          </p:cNvPicPr>
          <p:nvPr/>
        </p:nvPicPr>
        <p:blipFill>
          <a:blip r:embed="rId3">
            <a:extLst>
              <a:ext uri="{28A0092B-C50C-407E-A947-70E740481C1C}">
                <a14:useLocalDpi xmlns:a14="http://schemas.microsoft.com/office/drawing/2010/main" val="0"/>
              </a:ext>
            </a:extLst>
          </a:blip>
          <a:srcRect l="25368" b="7591"/>
          <a:stretch>
            <a:fillRect/>
          </a:stretch>
        </p:blipFill>
        <p:spPr bwMode="auto">
          <a:xfrm>
            <a:off x="0" y="723106"/>
            <a:ext cx="4965700" cy="614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组合 21"/>
          <p:cNvGrpSpPr>
            <a:grpSpLocks/>
          </p:cNvGrpSpPr>
          <p:nvPr/>
        </p:nvGrpSpPr>
        <p:grpSpPr bwMode="auto">
          <a:xfrm>
            <a:off x="4380091" y="1896015"/>
            <a:ext cx="4891738" cy="382550"/>
            <a:chOff x="1629" y="2412"/>
            <a:chExt cx="7702" cy="601"/>
          </a:xfrm>
        </p:grpSpPr>
        <p:sp>
          <p:nvSpPr>
            <p:cNvPr id="95254" name="文本框 20"/>
            <p:cNvSpPr txBox="1">
              <a:spLocks noChangeArrowheads="1"/>
            </p:cNvSpPr>
            <p:nvPr/>
          </p:nvSpPr>
          <p:spPr bwMode="auto">
            <a:xfrm>
              <a:off x="1629" y="2412"/>
              <a:ext cx="1584"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latin typeface="幼圆" panose="02010509060101010101" pitchFamily="49" charset="-122"/>
                  <a:ea typeface="幼圆" panose="02010509060101010101" pitchFamily="49" charset="-122"/>
                </a:rPr>
                <a:t>工作总结</a:t>
              </a:r>
              <a:endParaRPr lang="en-US" altLang="zh-CN" sz="1600" dirty="0">
                <a:latin typeface="幼圆" panose="02010509060101010101" pitchFamily="49" charset="-122"/>
                <a:ea typeface="幼圆" panose="02010509060101010101" pitchFamily="49" charset="-122"/>
              </a:endParaRPr>
            </a:p>
          </p:txBody>
        </p:sp>
        <p:sp>
          <p:nvSpPr>
            <p:cNvPr id="24" name="文本框 23"/>
            <p:cNvSpPr txBox="1"/>
            <p:nvPr/>
          </p:nvSpPr>
          <p:spPr>
            <a:xfrm>
              <a:off x="4127" y="2460"/>
              <a:ext cx="5204" cy="484"/>
            </a:xfrm>
            <a:prstGeom prst="rect">
              <a:avLst/>
            </a:prstGeom>
            <a:noFill/>
            <a:ln>
              <a:noFill/>
            </a:ln>
          </p:spPr>
          <p:txBody>
            <a:bodyPr>
              <a:spAutoFit/>
            </a:bodyPr>
            <a:lstStyle/>
            <a:p>
              <a:pPr>
                <a:defRPr/>
              </a:pPr>
              <a:r>
                <a:rPr lang="zh-CN" altLang="en-US" sz="1400" noProof="1">
                  <a:solidFill>
                    <a:schemeClr val="tx1">
                      <a:lumMod val="75000"/>
                      <a:lumOff val="25000"/>
                    </a:schemeClr>
                  </a:solidFill>
                  <a:latin typeface="Arial" panose="020B0604020202020204" pitchFamily="34" charset="0"/>
                </a:rPr>
                <a:t>半年内所做的项目工作</a:t>
              </a:r>
              <a:endParaRPr lang="en-US" altLang="zh-CN" sz="1400" noProof="1">
                <a:solidFill>
                  <a:schemeClr val="tx1">
                    <a:lumMod val="75000"/>
                    <a:lumOff val="25000"/>
                  </a:schemeClr>
                </a:solidFill>
                <a:latin typeface="Arial" panose="020B0604020202020204" pitchFamily="34" charset="0"/>
              </a:endParaRPr>
            </a:p>
          </p:txBody>
        </p:sp>
        <p:sp>
          <p:nvSpPr>
            <p:cNvPr id="25" name="椭圆 24"/>
            <p:cNvSpPr/>
            <p:nvPr/>
          </p:nvSpPr>
          <p:spPr>
            <a:xfrm>
              <a:off x="3346" y="2494"/>
              <a:ext cx="485" cy="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57" name="文本框 23"/>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bg1"/>
                  </a:solidFill>
                </a:rPr>
                <a:t>1</a:t>
              </a:r>
            </a:p>
          </p:txBody>
        </p:sp>
      </p:grpSp>
      <p:grpSp>
        <p:nvGrpSpPr>
          <p:cNvPr id="27" name="组合 26"/>
          <p:cNvGrpSpPr>
            <a:grpSpLocks/>
          </p:cNvGrpSpPr>
          <p:nvPr/>
        </p:nvGrpSpPr>
        <p:grpSpPr bwMode="auto">
          <a:xfrm>
            <a:off x="4386440" y="2849202"/>
            <a:ext cx="4965436" cy="375773"/>
            <a:chOff x="1641" y="2424"/>
            <a:chExt cx="7817" cy="594"/>
          </a:xfrm>
        </p:grpSpPr>
        <p:sp>
          <p:nvSpPr>
            <p:cNvPr id="95250" name="文本框 26"/>
            <p:cNvSpPr txBox="1">
              <a:spLocks noChangeArrowheads="1"/>
            </p:cNvSpPr>
            <p:nvPr/>
          </p:nvSpPr>
          <p:spPr bwMode="auto">
            <a:xfrm>
              <a:off x="1641" y="2424"/>
              <a:ext cx="2011"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latin typeface="幼圆" panose="02010509060101010101" pitchFamily="49" charset="-122"/>
                  <a:ea typeface="幼圆" panose="02010509060101010101" pitchFamily="49" charset="-122"/>
                </a:rPr>
                <a:t>自我成长</a:t>
              </a:r>
              <a:endParaRPr lang="en-US" altLang="zh-CN" sz="1600" dirty="0">
                <a:latin typeface="幼圆" panose="02010509060101010101" pitchFamily="49" charset="-122"/>
                <a:ea typeface="幼圆" panose="02010509060101010101" pitchFamily="49" charset="-122"/>
              </a:endParaRPr>
            </a:p>
          </p:txBody>
        </p:sp>
        <p:sp>
          <p:nvSpPr>
            <p:cNvPr id="29" name="文本框 28"/>
            <p:cNvSpPr txBox="1"/>
            <p:nvPr/>
          </p:nvSpPr>
          <p:spPr>
            <a:xfrm>
              <a:off x="4255" y="2531"/>
              <a:ext cx="5203" cy="487"/>
            </a:xfrm>
            <a:prstGeom prst="rect">
              <a:avLst/>
            </a:prstGeom>
            <a:noFill/>
            <a:ln>
              <a:noFill/>
            </a:ln>
          </p:spPr>
          <p:txBody>
            <a:bodyPr>
              <a:spAutoFit/>
            </a:bodyPr>
            <a:lstStyle/>
            <a:p>
              <a:pPr>
                <a:defRPr/>
              </a:pPr>
              <a:r>
                <a:rPr lang="zh-CN" altLang="en-US" sz="1400" noProof="1">
                  <a:solidFill>
                    <a:schemeClr val="tx1">
                      <a:lumMod val="75000"/>
                      <a:lumOff val="25000"/>
                    </a:schemeClr>
                  </a:solidFill>
                  <a:latin typeface="Arial" panose="020B0604020202020204" pitchFamily="34" charset="0"/>
                </a:rPr>
                <a:t>半年内自我能力的提升</a:t>
              </a:r>
              <a:endParaRPr lang="en-US" altLang="zh-CN" sz="1400" noProof="1">
                <a:solidFill>
                  <a:schemeClr val="tx1">
                    <a:lumMod val="75000"/>
                    <a:lumOff val="25000"/>
                  </a:schemeClr>
                </a:solidFill>
                <a:latin typeface="Arial" panose="020B0604020202020204" pitchFamily="34" charset="0"/>
              </a:endParaRPr>
            </a:p>
          </p:txBody>
        </p:sp>
        <p:sp>
          <p:nvSpPr>
            <p:cNvPr id="30" name="椭圆 29"/>
            <p:cNvSpPr/>
            <p:nvPr/>
          </p:nvSpPr>
          <p:spPr>
            <a:xfrm>
              <a:off x="3345" y="2497"/>
              <a:ext cx="485" cy="4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53" name="文本框 29"/>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solidFill>
                    <a:schemeClr val="bg1"/>
                  </a:solidFill>
                </a:rPr>
                <a:t>2</a:t>
              </a:r>
            </a:p>
          </p:txBody>
        </p:sp>
      </p:grpSp>
      <p:grpSp>
        <p:nvGrpSpPr>
          <p:cNvPr id="32" name="组合 31"/>
          <p:cNvGrpSpPr>
            <a:grpSpLocks/>
          </p:cNvGrpSpPr>
          <p:nvPr/>
        </p:nvGrpSpPr>
        <p:grpSpPr bwMode="auto">
          <a:xfrm>
            <a:off x="4386440" y="3857417"/>
            <a:ext cx="4989574" cy="374297"/>
            <a:chOff x="1641" y="2424"/>
            <a:chExt cx="7855" cy="589"/>
          </a:xfrm>
        </p:grpSpPr>
        <p:sp>
          <p:nvSpPr>
            <p:cNvPr id="95246" name="文本框 31"/>
            <p:cNvSpPr txBox="1">
              <a:spLocks noChangeArrowheads="1"/>
            </p:cNvSpPr>
            <p:nvPr/>
          </p:nvSpPr>
          <p:spPr bwMode="auto">
            <a:xfrm>
              <a:off x="1641" y="2424"/>
              <a:ext cx="178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latin typeface="幼圆" panose="02010509060101010101" pitchFamily="49" charset="-122"/>
                  <a:ea typeface="幼圆" panose="02010509060101010101" pitchFamily="49" charset="-122"/>
                </a:rPr>
                <a:t>学期展望</a:t>
              </a:r>
              <a:endParaRPr lang="en-US" altLang="zh-CN" sz="1600" dirty="0">
                <a:latin typeface="幼圆" panose="02010509060101010101" pitchFamily="49" charset="-122"/>
                <a:ea typeface="幼圆" panose="02010509060101010101" pitchFamily="49" charset="-122"/>
              </a:endParaRPr>
            </a:p>
          </p:txBody>
        </p:sp>
        <p:sp>
          <p:nvSpPr>
            <p:cNvPr id="34" name="文本框 33"/>
            <p:cNvSpPr txBox="1"/>
            <p:nvPr/>
          </p:nvSpPr>
          <p:spPr>
            <a:xfrm>
              <a:off x="4293" y="2494"/>
              <a:ext cx="5203" cy="484"/>
            </a:xfrm>
            <a:prstGeom prst="rect">
              <a:avLst/>
            </a:prstGeom>
            <a:noFill/>
            <a:ln>
              <a:noFill/>
            </a:ln>
          </p:spPr>
          <p:txBody>
            <a:bodyPr>
              <a:spAutoFit/>
            </a:bodyPr>
            <a:lstStyle/>
            <a:p>
              <a:pPr>
                <a:defRPr/>
              </a:pPr>
              <a:r>
                <a:rPr lang="zh-CN" altLang="en-US" sz="1400" noProof="1">
                  <a:solidFill>
                    <a:schemeClr val="tx1">
                      <a:lumMod val="75000"/>
                      <a:lumOff val="25000"/>
                    </a:schemeClr>
                  </a:solidFill>
                  <a:latin typeface="Arial" panose="020B0604020202020204" pitchFamily="34" charset="0"/>
                </a:rPr>
                <a:t>新学期的规划与展望</a:t>
              </a:r>
              <a:endParaRPr lang="en-US" altLang="zh-CN" sz="1400" noProof="1">
                <a:solidFill>
                  <a:schemeClr val="tx1">
                    <a:lumMod val="75000"/>
                    <a:lumOff val="25000"/>
                  </a:schemeClr>
                </a:solidFill>
                <a:latin typeface="Arial" panose="020B0604020202020204" pitchFamily="34" charset="0"/>
              </a:endParaRPr>
            </a:p>
          </p:txBody>
        </p:sp>
        <p:sp>
          <p:nvSpPr>
            <p:cNvPr id="35" name="椭圆 34"/>
            <p:cNvSpPr/>
            <p:nvPr/>
          </p:nvSpPr>
          <p:spPr>
            <a:xfrm>
              <a:off x="3345" y="2494"/>
              <a:ext cx="485" cy="48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49" name="文本框 34"/>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bg1"/>
                  </a:solidFill>
                </a:rPr>
                <a:t>3</a:t>
              </a:r>
            </a:p>
          </p:txBody>
        </p:sp>
      </p:grpSp>
      <p:grpSp>
        <p:nvGrpSpPr>
          <p:cNvPr id="95234" name="组合 13"/>
          <p:cNvGrpSpPr>
            <a:grpSpLocks/>
          </p:cNvGrpSpPr>
          <p:nvPr/>
        </p:nvGrpSpPr>
        <p:grpSpPr bwMode="auto">
          <a:xfrm>
            <a:off x="2144713" y="0"/>
            <a:ext cx="80962" cy="6858000"/>
            <a:chOff x="2144315" y="0"/>
            <a:chExt cx="81439" cy="6858000"/>
          </a:xfrm>
        </p:grpSpPr>
        <p:sp>
          <p:nvSpPr>
            <p:cNvPr id="9" name="椭圆 8"/>
            <p:cNvSpPr/>
            <p:nvPr/>
          </p:nvSpPr>
          <p:spPr bwMode="auto">
            <a:xfrm>
              <a:off x="2144315" y="1419225"/>
              <a:ext cx="81439"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11" name="直接连接符 10"/>
            <p:cNvCxnSpPr/>
            <p:nvPr/>
          </p:nvCxnSpPr>
          <p:spPr bwMode="auto">
            <a:xfrm>
              <a:off x="2184236"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13" name="直接连接符 12"/>
            <p:cNvCxnSpPr/>
            <p:nvPr/>
          </p:nvCxnSpPr>
          <p:spPr bwMode="auto">
            <a:xfrm>
              <a:off x="2184236"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18" name="椭圆 17"/>
            <p:cNvSpPr/>
            <p:nvPr/>
          </p:nvSpPr>
          <p:spPr bwMode="auto">
            <a:xfrm>
              <a:off x="2144315" y="2919413"/>
              <a:ext cx="81439"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ppt_x</p:attrName>
                                        </p:attrNameLst>
                                      </p:cBhvr>
                                      <p:tavLst>
                                        <p:tav tm="0">
                                          <p:val>
                                            <p:strVal val="0-#ppt_w/2"/>
                                          </p:val>
                                        </p:tav>
                                        <p:tav tm="100000">
                                          <p:val>
                                            <p:strVal val="#ppt_x"/>
                                          </p:val>
                                        </p:tav>
                                      </p:tavLst>
                                    </p:anim>
                                    <p:anim calcmode="lin" valueType="num">
                                      <p:cBhvr>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ppt_x</p:attrName>
                                        </p:attrNameLst>
                                      </p:cBhvr>
                                      <p:tavLst>
                                        <p:tav tm="0">
                                          <p:val>
                                            <p:strVal val="1+#ppt_w/2"/>
                                          </p:val>
                                        </p:tav>
                                        <p:tav tm="100000">
                                          <p:val>
                                            <p:strVal val="#ppt_x"/>
                                          </p:val>
                                        </p:tav>
                                      </p:tavLst>
                                    </p:anim>
                                    <p:anim calcmode="lin" valueType="num">
                                      <p:cBhvr>
                                        <p:cTn id="12" dur="500" fill="hold"/>
                                        <p:tgtEl>
                                          <p:spTgt spid="2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ppt_x</p:attrName>
                                        </p:attrNameLst>
                                      </p:cBhvr>
                                      <p:tavLst>
                                        <p:tav tm="0">
                                          <p:val>
                                            <p:strVal val="0-#ppt_w/2"/>
                                          </p:val>
                                        </p:tav>
                                        <p:tav tm="100000">
                                          <p:val>
                                            <p:strVal val="#ppt_x"/>
                                          </p:val>
                                        </p:tav>
                                      </p:tavLst>
                                    </p:anim>
                                    <p:anim calcmode="lin" valueType="num">
                                      <p:cBhvr>
                                        <p:cTn id="16"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330" name="组合 8"/>
          <p:cNvGrpSpPr>
            <a:grpSpLocks/>
          </p:cNvGrpSpPr>
          <p:nvPr/>
        </p:nvGrpSpPr>
        <p:grpSpPr bwMode="auto">
          <a:xfrm>
            <a:off x="2841" y="0"/>
            <a:ext cx="4965701" cy="6880996"/>
            <a:chOff x="150479" y="0"/>
            <a:chExt cx="4965700" cy="6880996"/>
          </a:xfrm>
        </p:grpSpPr>
        <p:pic>
          <p:nvPicPr>
            <p:cNvPr id="99380" name="图片 7"/>
            <p:cNvPicPr>
              <a:picLocks noChangeAspect="1"/>
            </p:cNvPicPr>
            <p:nvPr/>
          </p:nvPicPr>
          <p:blipFill>
            <a:blip r:embed="rId4">
              <a:extLst>
                <a:ext uri="{28A0092B-C50C-407E-A947-70E740481C1C}">
                  <a14:useLocalDpi xmlns:a14="http://schemas.microsoft.com/office/drawing/2010/main" val="0"/>
                </a:ext>
              </a:extLst>
            </a:blip>
            <a:srcRect l="25368" b="7591"/>
            <a:stretch>
              <a:fillRect/>
            </a:stretch>
          </p:blipFill>
          <p:spPr bwMode="auto">
            <a:xfrm>
              <a:off x="150479" y="732608"/>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9381" name="组合 1"/>
            <p:cNvGrpSpPr>
              <a:grpSpLocks/>
            </p:cNvGrpSpPr>
            <p:nvPr/>
          </p:nvGrpSpPr>
          <p:grpSpPr bwMode="auto">
            <a:xfrm>
              <a:off x="2140605" y="0"/>
              <a:ext cx="85071" cy="6858000"/>
              <a:chOff x="2140605" y="0"/>
              <a:chExt cx="85071" cy="6858000"/>
            </a:xfrm>
          </p:grpSpPr>
          <p:sp>
            <p:nvSpPr>
              <p:cNvPr id="3" name="椭圆 2"/>
              <p:cNvSpPr/>
              <p:nvPr/>
            </p:nvSpPr>
            <p:spPr bwMode="auto">
              <a:xfrm>
                <a:off x="2144713" y="1419225"/>
                <a:ext cx="80963"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1"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a:cxnSpLocks/>
              </p:cNvCxnSpPr>
              <p:nvPr/>
            </p:nvCxnSpPr>
            <p:spPr bwMode="auto">
              <a:xfrm>
                <a:off x="2184401" y="3938390"/>
                <a:ext cx="0" cy="2919610"/>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flipH="1">
                <a:off x="2140605" y="3843568"/>
                <a:ext cx="80965" cy="8115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9553" y="1439964"/>
              <a:ext cx="65881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项目汇报</a:t>
              </a:r>
            </a:p>
          </p:txBody>
        </p:sp>
      </p:grpSp>
      <p:grpSp>
        <p:nvGrpSpPr>
          <p:cNvPr id="112" name="组合 111">
            <a:extLst>
              <a:ext uri="{FF2B5EF4-FFF2-40B4-BE49-F238E27FC236}">
                <a16:creationId xmlns:a16="http://schemas.microsoft.com/office/drawing/2014/main" id="{9A35235F-789C-4CD5-9D99-EF034FC7F870}"/>
              </a:ext>
            </a:extLst>
          </p:cNvPr>
          <p:cNvGrpSpPr>
            <a:grpSpLocks/>
          </p:cNvGrpSpPr>
          <p:nvPr/>
        </p:nvGrpSpPr>
        <p:grpSpPr bwMode="auto">
          <a:xfrm>
            <a:off x="5949952" y="2500587"/>
            <a:ext cx="1820862" cy="2848267"/>
            <a:chOff x="2699792" y="3075806"/>
            <a:chExt cx="1819664" cy="2851569"/>
          </a:xfrm>
        </p:grpSpPr>
        <p:sp>
          <p:nvSpPr>
            <p:cNvPr id="113" name="文本框 25">
              <a:extLst>
                <a:ext uri="{FF2B5EF4-FFF2-40B4-BE49-F238E27FC236}">
                  <a16:creationId xmlns:a16="http://schemas.microsoft.com/office/drawing/2014/main" id="{9726F932-4558-4A9D-8B4D-D59260203FEA}"/>
                </a:ext>
              </a:extLst>
            </p:cNvPr>
            <p:cNvSpPr txBox="1"/>
            <p:nvPr/>
          </p:nvSpPr>
          <p:spPr>
            <a:xfrm>
              <a:off x="2699792" y="3436586"/>
              <a:ext cx="1819664" cy="2490789"/>
            </a:xfrm>
            <a:prstGeom prst="rect">
              <a:avLst/>
            </a:prstGeom>
            <a:noFill/>
          </p:spPr>
          <p:txBody>
            <a:bodyPr lIns="86404" tIns="43202" rIns="86404" bIns="43202">
              <a:spAutoFit/>
            </a:bodyPr>
            <a:lstStyle/>
            <a:p>
              <a:pPr>
                <a:lnSpc>
                  <a:spcPct val="120000"/>
                </a:lnSpc>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11</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月份主要是完成服务器的规划，部署，和稳定性运维及相关工作。</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defRPr/>
              </a:pP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11</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月份完成</a:t>
              </a:r>
              <a:r>
                <a:rPr lang="en-US" altLang="zh-CN" sz="1000" dirty="0" err="1">
                  <a:solidFill>
                    <a:schemeClr val="tx1">
                      <a:lumMod val="75000"/>
                      <a:lumOff val="25000"/>
                    </a:schemeClr>
                  </a:solidFill>
                  <a:latin typeface="微软雅黑" panose="020B0503020204020204" pitchFamily="34" charset="-122"/>
                  <a:ea typeface="微软雅黑" panose="020B0503020204020204" pitchFamily="34" charset="-122"/>
                </a:rPr>
                <a:t>Redis</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数据库集群和</a:t>
              </a:r>
              <a:r>
                <a:rPr lang="en-US" altLang="zh-CN" sz="1000" dirty="0" err="1">
                  <a:solidFill>
                    <a:schemeClr val="tx1">
                      <a:lumMod val="75000"/>
                      <a:lumOff val="25000"/>
                    </a:schemeClr>
                  </a:solidFill>
                  <a:latin typeface="微软雅黑" panose="020B0503020204020204" pitchFamily="34" charset="-122"/>
                  <a:ea typeface="微软雅黑" panose="020B0503020204020204" pitchFamily="34" charset="-122"/>
                </a:rPr>
                <a:t>mongodb</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数据库集群的搭建，测试，和集群的稳定性运维及一些相关工作</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defRPr/>
              </a:pP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12,1</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月份主要完成不良网站的信息审核工作和舆情相关项目文档的编写和汇总整理工作。</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4" name="矩形 113">
              <a:extLst>
                <a:ext uri="{FF2B5EF4-FFF2-40B4-BE49-F238E27FC236}">
                  <a16:creationId xmlns:a16="http://schemas.microsoft.com/office/drawing/2014/main" id="{621A259D-56D9-4DDD-A401-BAE35CDB9B0C}"/>
                </a:ext>
              </a:extLst>
            </p:cNvPr>
            <p:cNvSpPr/>
            <p:nvPr/>
          </p:nvSpPr>
          <p:spPr>
            <a:xfrm>
              <a:off x="3081620" y="3075806"/>
              <a:ext cx="1056005" cy="338947"/>
            </a:xfrm>
            <a:prstGeom prst="rect">
              <a:avLst/>
            </a:prstGeom>
          </p:spPr>
          <p:txBody>
            <a:bodyPr wrap="none">
              <a:spAutoFit/>
            </a:bodyPr>
            <a:lstStyle/>
            <a:p>
              <a:pPr algn="ctr">
                <a:defRPr/>
              </a:pPr>
              <a:r>
                <a:rPr lang="zh-CN" altLang="en-US" sz="1600" b="1" spc="100" dirty="0">
                  <a:solidFill>
                    <a:schemeClr val="tx1">
                      <a:lumMod val="75000"/>
                      <a:lumOff val="25000"/>
                    </a:schemeClr>
                  </a:solidFill>
                  <a:latin typeface="微软雅黑" panose="020B0503020204020204" pitchFamily="34" charset="-122"/>
                  <a:ea typeface="微软雅黑" panose="020B0503020204020204" pitchFamily="34" charset="-122"/>
                </a:rPr>
                <a:t>洛阳舆情</a:t>
              </a:r>
            </a:p>
          </p:txBody>
        </p:sp>
      </p:grpSp>
      <p:grpSp>
        <p:nvGrpSpPr>
          <p:cNvPr id="118" name="组合 117">
            <a:extLst>
              <a:ext uri="{FF2B5EF4-FFF2-40B4-BE49-F238E27FC236}">
                <a16:creationId xmlns:a16="http://schemas.microsoft.com/office/drawing/2014/main" id="{1ABB3CBE-A0A3-4E6F-AB6D-0836DE658DE5}"/>
              </a:ext>
            </a:extLst>
          </p:cNvPr>
          <p:cNvGrpSpPr>
            <a:grpSpLocks/>
          </p:cNvGrpSpPr>
          <p:nvPr/>
        </p:nvGrpSpPr>
        <p:grpSpPr bwMode="auto">
          <a:xfrm>
            <a:off x="8718217" y="2424887"/>
            <a:ext cx="1819275" cy="2663601"/>
            <a:chOff x="6372200" y="3075806"/>
            <a:chExt cx="1819664" cy="2666689"/>
          </a:xfrm>
        </p:grpSpPr>
        <p:sp>
          <p:nvSpPr>
            <p:cNvPr id="119" name="文本框 25">
              <a:extLst>
                <a:ext uri="{FF2B5EF4-FFF2-40B4-BE49-F238E27FC236}">
                  <a16:creationId xmlns:a16="http://schemas.microsoft.com/office/drawing/2014/main" id="{F068DF84-DB2C-4F16-82F9-D3BBB1079A6E}"/>
                </a:ext>
              </a:extLst>
            </p:cNvPr>
            <p:cNvSpPr txBox="1"/>
            <p:nvPr/>
          </p:nvSpPr>
          <p:spPr>
            <a:xfrm>
              <a:off x="6372200" y="3436586"/>
              <a:ext cx="1819664" cy="2305909"/>
            </a:xfrm>
            <a:prstGeom prst="rect">
              <a:avLst/>
            </a:prstGeom>
            <a:noFill/>
          </p:spPr>
          <p:txBody>
            <a:bodyPr lIns="86404" tIns="43202" rIns="86404" bIns="43202">
              <a:spAutoFit/>
            </a:bodyPr>
            <a:lstStyle/>
            <a:p>
              <a:pPr>
                <a:lnSpc>
                  <a:spcPct val="120000"/>
                </a:lnSpc>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月份后期，主要是借助</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000" dirty="0" err="1">
                  <a:solidFill>
                    <a:schemeClr val="tx1">
                      <a:lumMod val="75000"/>
                      <a:lumOff val="25000"/>
                    </a:schemeClr>
                  </a:solidFill>
                  <a:latin typeface="微软雅黑" panose="020B0503020204020204" pitchFamily="34" charset="-122"/>
                  <a:ea typeface="微软雅黑" panose="020B0503020204020204" pitchFamily="34" charset="-122"/>
                </a:rPr>
                <a:t>opencv</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入门</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和网上一些了解了一下</a:t>
              </a:r>
              <a:r>
                <a:rPr lang="en-US" altLang="zh-CN" sz="1000" dirty="0" err="1">
                  <a:solidFill>
                    <a:schemeClr val="tx1">
                      <a:lumMod val="75000"/>
                      <a:lumOff val="25000"/>
                    </a:schemeClr>
                  </a:solidFill>
                  <a:latin typeface="微软雅黑" panose="020B0503020204020204" pitchFamily="34" charset="-122"/>
                  <a:ea typeface="微软雅黑" panose="020B0503020204020204" pitchFamily="34" charset="-122"/>
                </a:rPr>
                <a:t>opencv</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的基础知识，单纯的了解了一下一些常用的库函数和所能实现的功能。跑了一些书中所给的</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Demo</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后期的话和秦冲做了一个关于图像识别关于办公室人体识别值班监控的调研，并在田老师帮助下写了一个调研小文档。</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0" name="矩形 119">
              <a:extLst>
                <a:ext uri="{FF2B5EF4-FFF2-40B4-BE49-F238E27FC236}">
                  <a16:creationId xmlns:a16="http://schemas.microsoft.com/office/drawing/2014/main" id="{637E2125-0E8A-4D3A-B670-099628C8CCFF}"/>
                </a:ext>
              </a:extLst>
            </p:cNvPr>
            <p:cNvSpPr/>
            <p:nvPr/>
          </p:nvSpPr>
          <p:spPr>
            <a:xfrm>
              <a:off x="6753569" y="3075806"/>
              <a:ext cx="1056926" cy="338947"/>
            </a:xfrm>
            <a:prstGeom prst="rect">
              <a:avLst/>
            </a:prstGeom>
          </p:spPr>
          <p:txBody>
            <a:bodyPr wrap="none">
              <a:spAutoFit/>
            </a:bodyPr>
            <a:lstStyle/>
            <a:p>
              <a:pPr algn="ctr">
                <a:defRPr/>
              </a:pPr>
              <a:r>
                <a:rPr lang="zh-CN" altLang="en-US" sz="1600" b="1" spc="100" dirty="0">
                  <a:solidFill>
                    <a:schemeClr val="tx1">
                      <a:lumMod val="75000"/>
                      <a:lumOff val="25000"/>
                    </a:schemeClr>
                  </a:solidFill>
                  <a:latin typeface="微软雅黑" panose="020B0503020204020204" pitchFamily="34" charset="-122"/>
                  <a:ea typeface="微软雅黑" panose="020B0503020204020204" pitchFamily="34" charset="-122"/>
                </a:rPr>
                <a:t>图像识别</a:t>
              </a:r>
            </a:p>
          </p:txBody>
        </p:sp>
      </p:grpSp>
      <p:grpSp>
        <p:nvGrpSpPr>
          <p:cNvPr id="124" name="组合 123">
            <a:extLst>
              <a:ext uri="{FF2B5EF4-FFF2-40B4-BE49-F238E27FC236}">
                <a16:creationId xmlns:a16="http://schemas.microsoft.com/office/drawing/2014/main" id="{E2257D08-4249-4B66-92BC-25037DA83D9C}"/>
              </a:ext>
            </a:extLst>
          </p:cNvPr>
          <p:cNvGrpSpPr>
            <a:grpSpLocks/>
          </p:cNvGrpSpPr>
          <p:nvPr/>
        </p:nvGrpSpPr>
        <p:grpSpPr bwMode="auto">
          <a:xfrm>
            <a:off x="8646780" y="732608"/>
            <a:ext cx="1584325" cy="1439862"/>
            <a:chOff x="6300192" y="1491553"/>
            <a:chExt cx="1584176" cy="1440160"/>
          </a:xfrm>
        </p:grpSpPr>
        <p:sp>
          <p:nvSpPr>
            <p:cNvPr id="125" name="流程图: 手动操作 124">
              <a:extLst>
                <a:ext uri="{FF2B5EF4-FFF2-40B4-BE49-F238E27FC236}">
                  <a16:creationId xmlns:a16="http://schemas.microsoft.com/office/drawing/2014/main" id="{39DE547D-E24F-463C-B2B6-056AA14ACC88}"/>
                </a:ext>
              </a:extLst>
            </p:cNvPr>
            <p:cNvSpPr/>
            <p:nvPr/>
          </p:nvSpPr>
          <p:spPr>
            <a:xfrm rot="16200000">
              <a:off x="6372200" y="1419544"/>
              <a:ext cx="1440160" cy="1584176"/>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useBgFill="1">
          <p:nvSpPr>
            <p:cNvPr id="126" name="KSO_Shape">
              <a:extLst>
                <a:ext uri="{FF2B5EF4-FFF2-40B4-BE49-F238E27FC236}">
                  <a16:creationId xmlns:a16="http://schemas.microsoft.com/office/drawing/2014/main" id="{023C42B2-5457-4ECF-BD68-857B21C5CAD7}"/>
                </a:ext>
              </a:extLst>
            </p:cNvPr>
            <p:cNvSpPr>
              <a:spLocks/>
            </p:cNvSpPr>
            <p:nvPr/>
          </p:nvSpPr>
          <p:spPr bwMode="auto">
            <a:xfrm>
              <a:off x="6781990" y="1970269"/>
              <a:ext cx="546830" cy="547743"/>
            </a:xfrm>
            <a:custGeom>
              <a:avLst/>
              <a:gdLst>
                <a:gd name="T0" fmla="*/ 312738 w 1909763"/>
                <a:gd name="T1" fmla="*/ 1239816 h 1912938"/>
                <a:gd name="T2" fmla="*/ 425768 w 1909763"/>
                <a:gd name="T3" fmla="*/ 1261376 h 1912938"/>
                <a:gd name="T4" fmla="*/ 471488 w 1909763"/>
                <a:gd name="T5" fmla="*/ 1341276 h 1912938"/>
                <a:gd name="T6" fmla="*/ 532448 w 1909763"/>
                <a:gd name="T7" fmla="*/ 1402469 h 1912938"/>
                <a:gd name="T8" fmla="*/ 634365 w 1909763"/>
                <a:gd name="T9" fmla="*/ 1462394 h 1912938"/>
                <a:gd name="T10" fmla="*/ 650558 w 1909763"/>
                <a:gd name="T11" fmla="*/ 1540074 h 1912938"/>
                <a:gd name="T12" fmla="*/ 0 w 1909763"/>
                <a:gd name="T13" fmla="*/ 1912938 h 1912938"/>
                <a:gd name="T14" fmla="*/ 994208 w 1909763"/>
                <a:gd name="T15" fmla="*/ 549281 h 1912938"/>
                <a:gd name="T16" fmla="*/ 1088794 w 1909763"/>
                <a:gd name="T17" fmla="*/ 598191 h 1912938"/>
                <a:gd name="T18" fmla="*/ 1181476 w 1909763"/>
                <a:gd name="T19" fmla="*/ 670285 h 1912938"/>
                <a:gd name="T20" fmla="*/ 1300185 w 1909763"/>
                <a:gd name="T21" fmla="*/ 803993 h 1912938"/>
                <a:gd name="T22" fmla="*/ 1357635 w 1909763"/>
                <a:gd name="T23" fmla="*/ 910388 h 1912938"/>
                <a:gd name="T24" fmla="*/ 1373188 w 1909763"/>
                <a:gd name="T25" fmla="*/ 975495 h 1912938"/>
                <a:gd name="T26" fmla="*/ 744728 w 1909763"/>
                <a:gd name="T27" fmla="*/ 1528113 h 1912938"/>
                <a:gd name="T28" fmla="*/ 722510 w 1909763"/>
                <a:gd name="T29" fmla="*/ 1447443 h 1912938"/>
                <a:gd name="T30" fmla="*/ 692039 w 1909763"/>
                <a:gd name="T31" fmla="*/ 1368362 h 1912938"/>
                <a:gd name="T32" fmla="*/ 608245 w 1909763"/>
                <a:gd name="T33" fmla="*/ 1314688 h 1912938"/>
                <a:gd name="T34" fmla="*/ 556825 w 1909763"/>
                <a:gd name="T35" fmla="*/ 1262285 h 1912938"/>
                <a:gd name="T36" fmla="*/ 497471 w 1909763"/>
                <a:gd name="T37" fmla="*/ 1178122 h 1912938"/>
                <a:gd name="T38" fmla="*/ 416215 w 1909763"/>
                <a:gd name="T39" fmla="*/ 1172087 h 1912938"/>
                <a:gd name="T40" fmla="*/ 335595 w 1909763"/>
                <a:gd name="T41" fmla="*/ 1142551 h 1912938"/>
                <a:gd name="T42" fmla="*/ 1106715 w 1909763"/>
                <a:gd name="T43" fmla="*/ 390843 h 1912938"/>
                <a:gd name="T44" fmla="*/ 1187252 w 1909763"/>
                <a:gd name="T45" fmla="*/ 414656 h 1912938"/>
                <a:gd name="T46" fmla="*/ 1283386 w 1909763"/>
                <a:gd name="T47" fmla="*/ 469901 h 1912938"/>
                <a:gd name="T48" fmla="*/ 1396074 w 1909763"/>
                <a:gd name="T49" fmla="*/ 572136 h 1912938"/>
                <a:gd name="T50" fmla="*/ 1471517 w 1909763"/>
                <a:gd name="T51" fmla="*/ 676911 h 1912938"/>
                <a:gd name="T52" fmla="*/ 1502395 w 1909763"/>
                <a:gd name="T53" fmla="*/ 756286 h 1912938"/>
                <a:gd name="T54" fmla="*/ 1444778 w 1909763"/>
                <a:gd name="T55" fmla="*/ 877888 h 1912938"/>
                <a:gd name="T56" fmla="*/ 1399894 w 1909763"/>
                <a:gd name="T57" fmla="*/ 757873 h 1912938"/>
                <a:gd name="T58" fmla="*/ 1291981 w 1909763"/>
                <a:gd name="T59" fmla="*/ 620396 h 1912938"/>
                <a:gd name="T60" fmla="*/ 1187252 w 1909763"/>
                <a:gd name="T61" fmla="*/ 532448 h 1912938"/>
                <a:gd name="T62" fmla="*/ 1100030 w 1909763"/>
                <a:gd name="T63" fmla="*/ 481966 h 1912938"/>
                <a:gd name="T64" fmla="*/ 1084432 w 1909763"/>
                <a:gd name="T65" fmla="*/ 388938 h 1912938"/>
                <a:gd name="T66" fmla="*/ 1280161 w 1909763"/>
                <a:gd name="T67" fmla="*/ 249850 h 1912938"/>
                <a:gd name="T68" fmla="*/ 1366838 w 1909763"/>
                <a:gd name="T69" fmla="*/ 288196 h 1912938"/>
                <a:gd name="T70" fmla="*/ 1477963 w 1909763"/>
                <a:gd name="T71" fmla="*/ 369325 h 1912938"/>
                <a:gd name="T72" fmla="*/ 1583691 w 1909763"/>
                <a:gd name="T73" fmla="*/ 486264 h 1912938"/>
                <a:gd name="T74" fmla="*/ 1636713 w 1909763"/>
                <a:gd name="T75" fmla="*/ 583238 h 1912938"/>
                <a:gd name="T76" fmla="*/ 1653541 w 1909763"/>
                <a:gd name="T77" fmla="*/ 650422 h 1912938"/>
                <a:gd name="T78" fmla="*/ 1578293 w 1909763"/>
                <a:gd name="T79" fmla="*/ 704297 h 1912938"/>
                <a:gd name="T80" fmla="*/ 1507173 w 1909763"/>
                <a:gd name="T81" fmla="*/ 569294 h 1912938"/>
                <a:gd name="T82" fmla="*/ 1386841 w 1909763"/>
                <a:gd name="T83" fmla="*/ 439362 h 1912938"/>
                <a:gd name="T84" fmla="*/ 1283018 w 1909763"/>
                <a:gd name="T85" fmla="*/ 363620 h 1912938"/>
                <a:gd name="T86" fmla="*/ 1179513 w 1909763"/>
                <a:gd name="T87" fmla="*/ 314500 h 1912938"/>
                <a:gd name="T88" fmla="*/ 1578441 w 1909763"/>
                <a:gd name="T89" fmla="*/ 0 h 1912938"/>
                <a:gd name="T90" fmla="*/ 1681363 w 1909763"/>
                <a:gd name="T91" fmla="*/ 27984 h 1912938"/>
                <a:gd name="T92" fmla="*/ 1804617 w 1909763"/>
                <a:gd name="T93" fmla="*/ 111300 h 1912938"/>
                <a:gd name="T94" fmla="*/ 1888797 w 1909763"/>
                <a:gd name="T95" fmla="*/ 217831 h 1912938"/>
                <a:gd name="T96" fmla="*/ 1909763 w 1909763"/>
                <a:gd name="T97" fmla="*/ 316729 h 1912938"/>
                <a:gd name="T98" fmla="*/ 1887527 w 1909763"/>
                <a:gd name="T99" fmla="*/ 400681 h 1912938"/>
                <a:gd name="T100" fmla="*/ 1841783 w 1909763"/>
                <a:gd name="T101" fmla="*/ 463328 h 1912938"/>
                <a:gd name="T102" fmla="*/ 1723930 w 1909763"/>
                <a:gd name="T103" fmla="*/ 553322 h 1912938"/>
                <a:gd name="T104" fmla="*/ 1693117 w 1909763"/>
                <a:gd name="T105" fmla="*/ 468098 h 1912938"/>
                <a:gd name="T106" fmla="*/ 1641973 w 1909763"/>
                <a:gd name="T107" fmla="*/ 387643 h 1912938"/>
                <a:gd name="T108" fmla="*/ 1559381 w 1909763"/>
                <a:gd name="T109" fmla="*/ 299239 h 1912938"/>
                <a:gd name="T110" fmla="*/ 1471388 w 1909763"/>
                <a:gd name="T111" fmla="*/ 232777 h 1912938"/>
                <a:gd name="T112" fmla="*/ 1392925 w 1909763"/>
                <a:gd name="T113" fmla="*/ 193981 h 1912938"/>
                <a:gd name="T114" fmla="*/ 1330346 w 1909763"/>
                <a:gd name="T115" fmla="*/ 138966 h 1912938"/>
                <a:gd name="T116" fmla="*/ 1455505 w 1909763"/>
                <a:gd name="T117" fmla="*/ 34026 h 1912938"/>
                <a:gd name="T118" fmla="*/ 1524438 w 1909763"/>
                <a:gd name="T119" fmla="*/ 4770 h 1912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 name="组合 126">
            <a:extLst>
              <a:ext uri="{FF2B5EF4-FFF2-40B4-BE49-F238E27FC236}">
                <a16:creationId xmlns:a16="http://schemas.microsoft.com/office/drawing/2014/main" id="{7C6C86D6-B73D-4DA0-9AD5-EFF30FB4F107}"/>
              </a:ext>
            </a:extLst>
          </p:cNvPr>
          <p:cNvGrpSpPr>
            <a:grpSpLocks/>
          </p:cNvGrpSpPr>
          <p:nvPr/>
        </p:nvGrpSpPr>
        <p:grpSpPr bwMode="auto">
          <a:xfrm>
            <a:off x="6094413" y="808309"/>
            <a:ext cx="1584325" cy="1439862"/>
            <a:chOff x="2843807" y="1491553"/>
            <a:chExt cx="1584176" cy="1440160"/>
          </a:xfrm>
        </p:grpSpPr>
        <p:sp>
          <p:nvSpPr>
            <p:cNvPr id="128" name="流程图: 手动操作 127">
              <a:extLst>
                <a:ext uri="{FF2B5EF4-FFF2-40B4-BE49-F238E27FC236}">
                  <a16:creationId xmlns:a16="http://schemas.microsoft.com/office/drawing/2014/main" id="{58A9EB3F-A08A-4115-9E00-BB49349A8166}"/>
                </a:ext>
              </a:extLst>
            </p:cNvPr>
            <p:cNvSpPr/>
            <p:nvPr/>
          </p:nvSpPr>
          <p:spPr>
            <a:xfrm rot="16200000">
              <a:off x="2915815" y="1419545"/>
              <a:ext cx="1440160" cy="1584176"/>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useBgFill="1">
          <p:nvSpPr>
            <p:cNvPr id="129" name="KSO_Shape">
              <a:extLst>
                <a:ext uri="{FF2B5EF4-FFF2-40B4-BE49-F238E27FC236}">
                  <a16:creationId xmlns:a16="http://schemas.microsoft.com/office/drawing/2014/main" id="{629D36BE-3A02-4849-94F3-A2E9D25E9E30}"/>
                </a:ext>
              </a:extLst>
            </p:cNvPr>
            <p:cNvSpPr>
              <a:spLocks/>
            </p:cNvSpPr>
            <p:nvPr/>
          </p:nvSpPr>
          <p:spPr bwMode="auto">
            <a:xfrm>
              <a:off x="3368163" y="1971303"/>
              <a:ext cx="482922" cy="545675"/>
            </a:xfrm>
            <a:custGeom>
              <a:avLst/>
              <a:gdLst>
                <a:gd name="T0" fmla="*/ 94377380 w 4313"/>
                <a:gd name="T1" fmla="*/ 0 h 4874"/>
                <a:gd name="T2" fmla="*/ 8317164 w 4313"/>
                <a:gd name="T3" fmla="*/ 49665382 h 4874"/>
                <a:gd name="T4" fmla="*/ 94990186 w 4313"/>
                <a:gd name="T5" fmla="*/ 99680850 h 4874"/>
                <a:gd name="T6" fmla="*/ 181050515 w 4313"/>
                <a:gd name="T7" fmla="*/ 50015469 h 4874"/>
                <a:gd name="T8" fmla="*/ 94377380 w 4313"/>
                <a:gd name="T9" fmla="*/ 0 h 4874"/>
                <a:gd name="T10" fmla="*/ 0 w 4313"/>
                <a:gd name="T11" fmla="*/ 163436380 h 4874"/>
                <a:gd name="T12" fmla="*/ 86366675 w 4313"/>
                <a:gd name="T13" fmla="*/ 213276749 h 4874"/>
                <a:gd name="T14" fmla="*/ 86366675 w 4313"/>
                <a:gd name="T15" fmla="*/ 113289586 h 4874"/>
                <a:gd name="T16" fmla="*/ 0 w 4313"/>
                <a:gd name="T17" fmla="*/ 63449217 h 4874"/>
                <a:gd name="T18" fmla="*/ 0 w 4313"/>
                <a:gd name="T19" fmla="*/ 163436380 h 4874"/>
                <a:gd name="T20" fmla="*/ 102475645 w 4313"/>
                <a:gd name="T21" fmla="*/ 113945986 h 4874"/>
                <a:gd name="T22" fmla="*/ 102475645 w 4313"/>
                <a:gd name="T23" fmla="*/ 213276749 h 4874"/>
                <a:gd name="T24" fmla="*/ 188798541 w 4313"/>
                <a:gd name="T25" fmla="*/ 163436380 h 4874"/>
                <a:gd name="T26" fmla="*/ 188798541 w 4313"/>
                <a:gd name="T27" fmla="*/ 64105505 h 4874"/>
                <a:gd name="T28" fmla="*/ 102475645 w 4313"/>
                <a:gd name="T29" fmla="*/ 113945986 h 48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13" h="4874">
                  <a:moveTo>
                    <a:pt x="2156" y="0"/>
                  </a:moveTo>
                  <a:lnTo>
                    <a:pt x="190" y="1135"/>
                  </a:lnTo>
                  <a:lnTo>
                    <a:pt x="2170" y="2278"/>
                  </a:lnTo>
                  <a:lnTo>
                    <a:pt x="4136" y="1143"/>
                  </a:lnTo>
                  <a:lnTo>
                    <a:pt x="2156" y="0"/>
                  </a:lnTo>
                  <a:close/>
                  <a:moveTo>
                    <a:pt x="0" y="3735"/>
                  </a:moveTo>
                  <a:lnTo>
                    <a:pt x="1973" y="4874"/>
                  </a:lnTo>
                  <a:lnTo>
                    <a:pt x="1973" y="2589"/>
                  </a:lnTo>
                  <a:lnTo>
                    <a:pt x="0" y="1450"/>
                  </a:lnTo>
                  <a:lnTo>
                    <a:pt x="0" y="3735"/>
                  </a:lnTo>
                  <a:close/>
                  <a:moveTo>
                    <a:pt x="2341" y="2604"/>
                  </a:moveTo>
                  <a:lnTo>
                    <a:pt x="2341" y="4874"/>
                  </a:lnTo>
                  <a:lnTo>
                    <a:pt x="4313" y="3735"/>
                  </a:lnTo>
                  <a:lnTo>
                    <a:pt x="4313" y="1465"/>
                  </a:lnTo>
                  <a:lnTo>
                    <a:pt x="2341" y="2604"/>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0" name="组合 129">
            <a:extLst>
              <a:ext uri="{FF2B5EF4-FFF2-40B4-BE49-F238E27FC236}">
                <a16:creationId xmlns:a16="http://schemas.microsoft.com/office/drawing/2014/main" id="{145D0E5A-1E81-4769-B316-261D1404931D}"/>
              </a:ext>
            </a:extLst>
          </p:cNvPr>
          <p:cNvGrpSpPr>
            <a:grpSpLocks/>
          </p:cNvGrpSpPr>
          <p:nvPr/>
        </p:nvGrpSpPr>
        <p:grpSpPr bwMode="auto">
          <a:xfrm>
            <a:off x="3406442" y="732608"/>
            <a:ext cx="1584325" cy="1439862"/>
            <a:chOff x="1115617" y="1491552"/>
            <a:chExt cx="1584176" cy="1440160"/>
          </a:xfrm>
        </p:grpSpPr>
        <p:sp>
          <p:nvSpPr>
            <p:cNvPr id="131" name="流程图: 手动操作 130">
              <a:extLst>
                <a:ext uri="{FF2B5EF4-FFF2-40B4-BE49-F238E27FC236}">
                  <a16:creationId xmlns:a16="http://schemas.microsoft.com/office/drawing/2014/main" id="{BD9F128E-BCCA-4B71-A7F3-5661C12C5DC8}"/>
                </a:ext>
              </a:extLst>
            </p:cNvPr>
            <p:cNvSpPr/>
            <p:nvPr/>
          </p:nvSpPr>
          <p:spPr>
            <a:xfrm rot="16200000">
              <a:off x="1187625" y="1419543"/>
              <a:ext cx="1440160" cy="1584176"/>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useBgFill="1">
          <p:nvSpPr>
            <p:cNvPr id="132" name="KSO_Shape">
              <a:extLst>
                <a:ext uri="{FF2B5EF4-FFF2-40B4-BE49-F238E27FC236}">
                  <a16:creationId xmlns:a16="http://schemas.microsoft.com/office/drawing/2014/main" id="{ECE7BA32-EF2A-40FD-A5F1-9F9188D8CD4F}"/>
                </a:ext>
              </a:extLst>
            </p:cNvPr>
            <p:cNvSpPr>
              <a:spLocks/>
            </p:cNvSpPr>
            <p:nvPr/>
          </p:nvSpPr>
          <p:spPr bwMode="auto">
            <a:xfrm>
              <a:off x="1683483" y="2034119"/>
              <a:ext cx="448444" cy="420043"/>
            </a:xfrm>
            <a:custGeom>
              <a:avLst/>
              <a:gdLst>
                <a:gd name="T0" fmla="*/ 985975 w 1298575"/>
                <a:gd name="T1" fmla="*/ 1123421 h 1216025"/>
                <a:gd name="T2" fmla="*/ 906303 w 1298575"/>
                <a:gd name="T3" fmla="*/ 1163902 h 1216025"/>
                <a:gd name="T4" fmla="*/ 820807 w 1298575"/>
                <a:gd name="T5" fmla="*/ 1193536 h 1216025"/>
                <a:gd name="T6" fmla="*/ 730548 w 1298575"/>
                <a:gd name="T7" fmla="*/ 1211263 h 1216025"/>
                <a:gd name="T8" fmla="*/ 636053 w 1298575"/>
                <a:gd name="T9" fmla="*/ 1215761 h 1216025"/>
                <a:gd name="T10" fmla="*/ 544999 w 1298575"/>
                <a:gd name="T11" fmla="*/ 1207823 h 1216025"/>
                <a:gd name="T12" fmla="*/ 457651 w 1298575"/>
                <a:gd name="T13" fmla="*/ 1187450 h 1216025"/>
                <a:gd name="T14" fmla="*/ 375862 w 1298575"/>
                <a:gd name="T15" fmla="*/ 1156494 h 1216025"/>
                <a:gd name="T16" fmla="*/ 299366 w 1298575"/>
                <a:gd name="T17" fmla="*/ 1115219 h 1216025"/>
                <a:gd name="T18" fmla="*/ 498414 w 1298575"/>
                <a:gd name="T19" fmla="*/ 849313 h 1216025"/>
                <a:gd name="T20" fmla="*/ 575968 w 1298575"/>
                <a:gd name="T21" fmla="*/ 878681 h 1216025"/>
                <a:gd name="T22" fmla="*/ 662522 w 1298575"/>
                <a:gd name="T23" fmla="*/ 887148 h 1216025"/>
                <a:gd name="T24" fmla="*/ 749605 w 1298575"/>
                <a:gd name="T25" fmla="*/ 871273 h 1216025"/>
                <a:gd name="T26" fmla="*/ 826366 w 1298575"/>
                <a:gd name="T27" fmla="*/ 833438 h 1216025"/>
                <a:gd name="T28" fmla="*/ 682360 w 1298575"/>
                <a:gd name="T29" fmla="*/ 457998 h 1216025"/>
                <a:gd name="T30" fmla="*/ 722842 w 1298575"/>
                <a:gd name="T31" fmla="*/ 476008 h 1216025"/>
                <a:gd name="T32" fmla="*/ 754856 w 1298575"/>
                <a:gd name="T33" fmla="*/ 505672 h 1216025"/>
                <a:gd name="T34" fmla="*/ 774965 w 1298575"/>
                <a:gd name="T35" fmla="*/ 544606 h 1216025"/>
                <a:gd name="T36" fmla="*/ 780521 w 1298575"/>
                <a:gd name="T37" fmla="*/ 589366 h 1216025"/>
                <a:gd name="T38" fmla="*/ 770731 w 1298575"/>
                <a:gd name="T39" fmla="*/ 632803 h 1216025"/>
                <a:gd name="T40" fmla="*/ 746919 w 1298575"/>
                <a:gd name="T41" fmla="*/ 669353 h 1216025"/>
                <a:gd name="T42" fmla="*/ 711994 w 1298575"/>
                <a:gd name="T43" fmla="*/ 695838 h 1216025"/>
                <a:gd name="T44" fmla="*/ 669396 w 1298575"/>
                <a:gd name="T45" fmla="*/ 710141 h 1216025"/>
                <a:gd name="T46" fmla="*/ 622829 w 1298575"/>
                <a:gd name="T47" fmla="*/ 708816 h 1216025"/>
                <a:gd name="T48" fmla="*/ 581290 w 1298575"/>
                <a:gd name="T49" fmla="*/ 692660 h 1216025"/>
                <a:gd name="T50" fmla="*/ 547688 w 1298575"/>
                <a:gd name="T51" fmla="*/ 664850 h 1216025"/>
                <a:gd name="T52" fmla="*/ 525727 w 1298575"/>
                <a:gd name="T53" fmla="*/ 626976 h 1216025"/>
                <a:gd name="T54" fmla="*/ 517525 w 1298575"/>
                <a:gd name="T55" fmla="*/ 582745 h 1216025"/>
                <a:gd name="T56" fmla="*/ 525727 w 1298575"/>
                <a:gd name="T57" fmla="*/ 538249 h 1216025"/>
                <a:gd name="T58" fmla="*/ 547688 w 1298575"/>
                <a:gd name="T59" fmla="*/ 500905 h 1216025"/>
                <a:gd name="T60" fmla="*/ 581290 w 1298575"/>
                <a:gd name="T61" fmla="*/ 472565 h 1216025"/>
                <a:gd name="T62" fmla="*/ 622829 w 1298575"/>
                <a:gd name="T63" fmla="*/ 456674 h 1216025"/>
                <a:gd name="T64" fmla="*/ 514030 w 1298575"/>
                <a:gd name="T65" fmla="*/ 306388 h 1216025"/>
                <a:gd name="T66" fmla="*/ 448387 w 1298575"/>
                <a:gd name="T67" fmla="*/ 347927 h 1216025"/>
                <a:gd name="T68" fmla="*/ 395449 w 1298575"/>
                <a:gd name="T69" fmla="*/ 403490 h 1216025"/>
                <a:gd name="T70" fmla="*/ 357863 w 1298575"/>
                <a:gd name="T71" fmla="*/ 470694 h 1216025"/>
                <a:gd name="T72" fmla="*/ 338540 w 1298575"/>
                <a:gd name="T73" fmla="*/ 547158 h 1216025"/>
                <a:gd name="T74" fmla="*/ 340128 w 1298575"/>
                <a:gd name="T75" fmla="*/ 625211 h 1216025"/>
                <a:gd name="T76" fmla="*/ 0 w 1298575"/>
                <a:gd name="T77" fmla="*/ 581819 h 1216025"/>
                <a:gd name="T78" fmla="*/ 5559 w 1298575"/>
                <a:gd name="T79" fmla="*/ 497681 h 1216025"/>
                <a:gd name="T80" fmla="*/ 21970 w 1298575"/>
                <a:gd name="T81" fmla="*/ 417513 h 1216025"/>
                <a:gd name="T82" fmla="*/ 48703 w 1298575"/>
                <a:gd name="T83" fmla="*/ 340783 h 1216025"/>
                <a:gd name="T84" fmla="*/ 84437 w 1298575"/>
                <a:gd name="T85" fmla="*/ 268817 h 1216025"/>
                <a:gd name="T86" fmla="*/ 129170 w 1298575"/>
                <a:gd name="T87" fmla="*/ 202406 h 1216025"/>
                <a:gd name="T88" fmla="*/ 181578 w 1298575"/>
                <a:gd name="T89" fmla="*/ 142346 h 1216025"/>
                <a:gd name="T90" fmla="*/ 241134 w 1298575"/>
                <a:gd name="T91" fmla="*/ 88900 h 1216025"/>
                <a:gd name="T92" fmla="*/ 307307 w 1298575"/>
                <a:gd name="T93" fmla="*/ 43127 h 1216025"/>
                <a:gd name="T94" fmla="*/ 379303 w 1298575"/>
                <a:gd name="T95" fmla="*/ 5292 h 1216025"/>
                <a:gd name="T96" fmla="*/ 959770 w 1298575"/>
                <a:gd name="T97" fmla="*/ 25136 h 1216025"/>
                <a:gd name="T98" fmla="*/ 1028855 w 1298575"/>
                <a:gd name="T99" fmla="*/ 67204 h 1216025"/>
                <a:gd name="T100" fmla="*/ 1091586 w 1298575"/>
                <a:gd name="T101" fmla="*/ 117740 h 1216025"/>
                <a:gd name="T102" fmla="*/ 1147436 w 1298575"/>
                <a:gd name="T103" fmla="*/ 175154 h 1216025"/>
                <a:gd name="T104" fmla="*/ 1195610 w 1298575"/>
                <a:gd name="T105" fmla="*/ 239183 h 1216025"/>
                <a:gd name="T106" fmla="*/ 1235578 w 1298575"/>
                <a:gd name="T107" fmla="*/ 309033 h 1216025"/>
                <a:gd name="T108" fmla="*/ 1266283 w 1298575"/>
                <a:gd name="T109" fmla="*/ 383646 h 1216025"/>
                <a:gd name="T110" fmla="*/ 1287193 w 1298575"/>
                <a:gd name="T111" fmla="*/ 462756 h 1216025"/>
                <a:gd name="T112" fmla="*/ 1297516 w 1298575"/>
                <a:gd name="T113" fmla="*/ 545306 h 1216025"/>
                <a:gd name="T114" fmla="*/ 1293281 w 1298575"/>
                <a:gd name="T115" fmla="*/ 658548 h 1216025"/>
                <a:gd name="T116" fmla="*/ 961358 w 1298575"/>
                <a:gd name="T117" fmla="*/ 558536 h 1216025"/>
                <a:gd name="T118" fmla="*/ 944948 w 1298575"/>
                <a:gd name="T119" fmla="*/ 481542 h 1216025"/>
                <a:gd name="T120" fmla="*/ 910008 w 1298575"/>
                <a:gd name="T121" fmla="*/ 413015 h 1216025"/>
                <a:gd name="T122" fmla="*/ 859452 w 1298575"/>
                <a:gd name="T123" fmla="*/ 355865 h 1216025"/>
                <a:gd name="T124" fmla="*/ 795926 w 1298575"/>
                <a:gd name="T125" fmla="*/ 312208 h 1216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8575" h="1216025">
                  <a:moveTo>
                    <a:pt x="836160" y="826558"/>
                  </a:moveTo>
                  <a:lnTo>
                    <a:pt x="1038913" y="1088496"/>
                  </a:lnTo>
                  <a:lnTo>
                    <a:pt x="1028590" y="1095640"/>
                  </a:lnTo>
                  <a:lnTo>
                    <a:pt x="1018002" y="1103313"/>
                  </a:lnTo>
                  <a:lnTo>
                    <a:pt x="1007415" y="1109927"/>
                  </a:lnTo>
                  <a:lnTo>
                    <a:pt x="996827" y="1116806"/>
                  </a:lnTo>
                  <a:lnTo>
                    <a:pt x="985975" y="1123421"/>
                  </a:lnTo>
                  <a:lnTo>
                    <a:pt x="974858" y="1129771"/>
                  </a:lnTo>
                  <a:lnTo>
                    <a:pt x="963741" y="1136121"/>
                  </a:lnTo>
                  <a:lnTo>
                    <a:pt x="952624" y="1141942"/>
                  </a:lnTo>
                  <a:lnTo>
                    <a:pt x="941507" y="1147763"/>
                  </a:lnTo>
                  <a:lnTo>
                    <a:pt x="929596" y="1153319"/>
                  </a:lnTo>
                  <a:lnTo>
                    <a:pt x="918214" y="1158611"/>
                  </a:lnTo>
                  <a:lnTo>
                    <a:pt x="906303" y="1163902"/>
                  </a:lnTo>
                  <a:lnTo>
                    <a:pt x="894656" y="1168665"/>
                  </a:lnTo>
                  <a:lnTo>
                    <a:pt x="882480" y="1173692"/>
                  </a:lnTo>
                  <a:lnTo>
                    <a:pt x="870305" y="1177925"/>
                  </a:lnTo>
                  <a:lnTo>
                    <a:pt x="858129" y="1182159"/>
                  </a:lnTo>
                  <a:lnTo>
                    <a:pt x="845953" y="1186127"/>
                  </a:lnTo>
                  <a:lnTo>
                    <a:pt x="833513" y="1190096"/>
                  </a:lnTo>
                  <a:lnTo>
                    <a:pt x="820807" y="1193536"/>
                  </a:lnTo>
                  <a:lnTo>
                    <a:pt x="808367" y="1196446"/>
                  </a:lnTo>
                  <a:lnTo>
                    <a:pt x="795662" y="1199621"/>
                  </a:lnTo>
                  <a:lnTo>
                    <a:pt x="782427" y="1202531"/>
                  </a:lnTo>
                  <a:lnTo>
                    <a:pt x="769722" y="1204913"/>
                  </a:lnTo>
                  <a:lnTo>
                    <a:pt x="756487" y="1207294"/>
                  </a:lnTo>
                  <a:lnTo>
                    <a:pt x="743518" y="1209146"/>
                  </a:lnTo>
                  <a:lnTo>
                    <a:pt x="730548" y="1211263"/>
                  </a:lnTo>
                  <a:lnTo>
                    <a:pt x="717048" y="1212586"/>
                  </a:lnTo>
                  <a:lnTo>
                    <a:pt x="703814" y="1213909"/>
                  </a:lnTo>
                  <a:lnTo>
                    <a:pt x="690050" y="1214967"/>
                  </a:lnTo>
                  <a:lnTo>
                    <a:pt x="676815" y="1215496"/>
                  </a:lnTo>
                  <a:lnTo>
                    <a:pt x="663051" y="1215761"/>
                  </a:lnTo>
                  <a:lnTo>
                    <a:pt x="649552" y="1216025"/>
                  </a:lnTo>
                  <a:lnTo>
                    <a:pt x="636053" y="1215761"/>
                  </a:lnTo>
                  <a:lnTo>
                    <a:pt x="622818" y="1215496"/>
                  </a:lnTo>
                  <a:lnTo>
                    <a:pt x="609848" y="1214967"/>
                  </a:lnTo>
                  <a:lnTo>
                    <a:pt x="596349" y="1213909"/>
                  </a:lnTo>
                  <a:lnTo>
                    <a:pt x="583379" y="1212586"/>
                  </a:lnTo>
                  <a:lnTo>
                    <a:pt x="570674" y="1211527"/>
                  </a:lnTo>
                  <a:lnTo>
                    <a:pt x="557704" y="1209675"/>
                  </a:lnTo>
                  <a:lnTo>
                    <a:pt x="544999" y="1207823"/>
                  </a:lnTo>
                  <a:lnTo>
                    <a:pt x="532029" y="1205442"/>
                  </a:lnTo>
                  <a:lnTo>
                    <a:pt x="519324" y="1203061"/>
                  </a:lnTo>
                  <a:lnTo>
                    <a:pt x="507148" y="1200679"/>
                  </a:lnTo>
                  <a:lnTo>
                    <a:pt x="494708" y="1197769"/>
                  </a:lnTo>
                  <a:lnTo>
                    <a:pt x="482267" y="1194594"/>
                  </a:lnTo>
                  <a:lnTo>
                    <a:pt x="469827" y="1191154"/>
                  </a:lnTo>
                  <a:lnTo>
                    <a:pt x="457651" y="1187450"/>
                  </a:lnTo>
                  <a:lnTo>
                    <a:pt x="445475" y="1183746"/>
                  </a:lnTo>
                  <a:lnTo>
                    <a:pt x="433829" y="1179777"/>
                  </a:lnTo>
                  <a:lnTo>
                    <a:pt x="421918" y="1175809"/>
                  </a:lnTo>
                  <a:lnTo>
                    <a:pt x="410272" y="1171046"/>
                  </a:lnTo>
                  <a:lnTo>
                    <a:pt x="398625" y="1166548"/>
                  </a:lnTo>
                  <a:lnTo>
                    <a:pt x="386979" y="1161786"/>
                  </a:lnTo>
                  <a:lnTo>
                    <a:pt x="375862" y="1156494"/>
                  </a:lnTo>
                  <a:lnTo>
                    <a:pt x="364215" y="1151202"/>
                  </a:lnTo>
                  <a:lnTo>
                    <a:pt x="353098" y="1145646"/>
                  </a:lnTo>
                  <a:lnTo>
                    <a:pt x="342246" y="1140090"/>
                  </a:lnTo>
                  <a:lnTo>
                    <a:pt x="331394" y="1134269"/>
                  </a:lnTo>
                  <a:lnTo>
                    <a:pt x="320541" y="1127919"/>
                  </a:lnTo>
                  <a:lnTo>
                    <a:pt x="309954" y="1121834"/>
                  </a:lnTo>
                  <a:lnTo>
                    <a:pt x="299366" y="1115219"/>
                  </a:lnTo>
                  <a:lnTo>
                    <a:pt x="288778" y="1108869"/>
                  </a:lnTo>
                  <a:lnTo>
                    <a:pt x="278720" y="1101990"/>
                  </a:lnTo>
                  <a:lnTo>
                    <a:pt x="268662" y="1094846"/>
                  </a:lnTo>
                  <a:lnTo>
                    <a:pt x="468239" y="830527"/>
                  </a:lnTo>
                  <a:lnTo>
                    <a:pt x="478032" y="837142"/>
                  </a:lnTo>
                  <a:lnTo>
                    <a:pt x="488091" y="843227"/>
                  </a:lnTo>
                  <a:lnTo>
                    <a:pt x="498414" y="849313"/>
                  </a:lnTo>
                  <a:lnTo>
                    <a:pt x="508472" y="854340"/>
                  </a:lnTo>
                  <a:lnTo>
                    <a:pt x="519324" y="859367"/>
                  </a:lnTo>
                  <a:lnTo>
                    <a:pt x="530176" y="864129"/>
                  </a:lnTo>
                  <a:lnTo>
                    <a:pt x="541558" y="868363"/>
                  </a:lnTo>
                  <a:lnTo>
                    <a:pt x="552675" y="872331"/>
                  </a:lnTo>
                  <a:lnTo>
                    <a:pt x="564057" y="875771"/>
                  </a:lnTo>
                  <a:lnTo>
                    <a:pt x="575968" y="878681"/>
                  </a:lnTo>
                  <a:lnTo>
                    <a:pt x="587614" y="881327"/>
                  </a:lnTo>
                  <a:lnTo>
                    <a:pt x="599790" y="883709"/>
                  </a:lnTo>
                  <a:lnTo>
                    <a:pt x="611966" y="885296"/>
                  </a:lnTo>
                  <a:lnTo>
                    <a:pt x="624406" y="886354"/>
                  </a:lnTo>
                  <a:lnTo>
                    <a:pt x="636847" y="887148"/>
                  </a:lnTo>
                  <a:lnTo>
                    <a:pt x="649552" y="887413"/>
                  </a:lnTo>
                  <a:lnTo>
                    <a:pt x="662522" y="887148"/>
                  </a:lnTo>
                  <a:lnTo>
                    <a:pt x="675492" y="886354"/>
                  </a:lnTo>
                  <a:lnTo>
                    <a:pt x="688197" y="884767"/>
                  </a:lnTo>
                  <a:lnTo>
                    <a:pt x="700902" y="883179"/>
                  </a:lnTo>
                  <a:lnTo>
                    <a:pt x="713343" y="880798"/>
                  </a:lnTo>
                  <a:lnTo>
                    <a:pt x="725519" y="878152"/>
                  </a:lnTo>
                  <a:lnTo>
                    <a:pt x="737430" y="874977"/>
                  </a:lnTo>
                  <a:lnTo>
                    <a:pt x="749605" y="871273"/>
                  </a:lnTo>
                  <a:lnTo>
                    <a:pt x="761252" y="866775"/>
                  </a:lnTo>
                  <a:lnTo>
                    <a:pt x="772634" y="862542"/>
                  </a:lnTo>
                  <a:lnTo>
                    <a:pt x="783751" y="857515"/>
                  </a:lnTo>
                  <a:lnTo>
                    <a:pt x="794868" y="851959"/>
                  </a:lnTo>
                  <a:lnTo>
                    <a:pt x="805455" y="846138"/>
                  </a:lnTo>
                  <a:lnTo>
                    <a:pt x="816043" y="839788"/>
                  </a:lnTo>
                  <a:lnTo>
                    <a:pt x="826366" y="833438"/>
                  </a:lnTo>
                  <a:lnTo>
                    <a:pt x="836160" y="826558"/>
                  </a:lnTo>
                  <a:close/>
                  <a:moveTo>
                    <a:pt x="649552" y="454025"/>
                  </a:moveTo>
                  <a:lnTo>
                    <a:pt x="656167" y="454290"/>
                  </a:lnTo>
                  <a:lnTo>
                    <a:pt x="662781" y="454555"/>
                  </a:lnTo>
                  <a:lnTo>
                    <a:pt x="669396" y="455349"/>
                  </a:lnTo>
                  <a:lnTo>
                    <a:pt x="675746" y="456674"/>
                  </a:lnTo>
                  <a:lnTo>
                    <a:pt x="682360" y="457998"/>
                  </a:lnTo>
                  <a:lnTo>
                    <a:pt x="688446" y="459852"/>
                  </a:lnTo>
                  <a:lnTo>
                    <a:pt x="694796" y="461706"/>
                  </a:lnTo>
                  <a:lnTo>
                    <a:pt x="700617" y="464090"/>
                  </a:lnTo>
                  <a:lnTo>
                    <a:pt x="706438" y="466738"/>
                  </a:lnTo>
                  <a:lnTo>
                    <a:pt x="711994" y="469387"/>
                  </a:lnTo>
                  <a:lnTo>
                    <a:pt x="717550" y="472565"/>
                  </a:lnTo>
                  <a:lnTo>
                    <a:pt x="722842" y="476008"/>
                  </a:lnTo>
                  <a:lnTo>
                    <a:pt x="728133" y="479716"/>
                  </a:lnTo>
                  <a:lnTo>
                    <a:pt x="733160" y="483424"/>
                  </a:lnTo>
                  <a:lnTo>
                    <a:pt x="737923" y="487397"/>
                  </a:lnTo>
                  <a:lnTo>
                    <a:pt x="742421" y="491900"/>
                  </a:lnTo>
                  <a:lnTo>
                    <a:pt x="746919" y="496137"/>
                  </a:lnTo>
                  <a:lnTo>
                    <a:pt x="750888" y="500905"/>
                  </a:lnTo>
                  <a:lnTo>
                    <a:pt x="754856" y="505672"/>
                  </a:lnTo>
                  <a:lnTo>
                    <a:pt x="758296" y="510704"/>
                  </a:lnTo>
                  <a:lnTo>
                    <a:pt x="761735" y="516001"/>
                  </a:lnTo>
                  <a:lnTo>
                    <a:pt x="765175" y="521299"/>
                  </a:lnTo>
                  <a:lnTo>
                    <a:pt x="767821" y="526860"/>
                  </a:lnTo>
                  <a:lnTo>
                    <a:pt x="770731" y="532687"/>
                  </a:lnTo>
                  <a:lnTo>
                    <a:pt x="772848" y="538249"/>
                  </a:lnTo>
                  <a:lnTo>
                    <a:pt x="774965" y="544606"/>
                  </a:lnTo>
                  <a:lnTo>
                    <a:pt x="776817" y="550433"/>
                  </a:lnTo>
                  <a:lnTo>
                    <a:pt x="778140" y="556789"/>
                  </a:lnTo>
                  <a:lnTo>
                    <a:pt x="779462" y="563146"/>
                  </a:lnTo>
                  <a:lnTo>
                    <a:pt x="780256" y="569767"/>
                  </a:lnTo>
                  <a:lnTo>
                    <a:pt x="780521" y="576124"/>
                  </a:lnTo>
                  <a:lnTo>
                    <a:pt x="781050" y="582745"/>
                  </a:lnTo>
                  <a:lnTo>
                    <a:pt x="780521" y="589366"/>
                  </a:lnTo>
                  <a:lnTo>
                    <a:pt x="780256" y="595723"/>
                  </a:lnTo>
                  <a:lnTo>
                    <a:pt x="779462" y="602344"/>
                  </a:lnTo>
                  <a:lnTo>
                    <a:pt x="778140" y="608436"/>
                  </a:lnTo>
                  <a:lnTo>
                    <a:pt x="776817" y="614793"/>
                  </a:lnTo>
                  <a:lnTo>
                    <a:pt x="774965" y="620884"/>
                  </a:lnTo>
                  <a:lnTo>
                    <a:pt x="772848" y="626976"/>
                  </a:lnTo>
                  <a:lnTo>
                    <a:pt x="770731" y="632803"/>
                  </a:lnTo>
                  <a:lnTo>
                    <a:pt x="767821" y="638630"/>
                  </a:lnTo>
                  <a:lnTo>
                    <a:pt x="765175" y="643927"/>
                  </a:lnTo>
                  <a:lnTo>
                    <a:pt x="761735" y="649489"/>
                  </a:lnTo>
                  <a:lnTo>
                    <a:pt x="758296" y="654786"/>
                  </a:lnTo>
                  <a:lnTo>
                    <a:pt x="754856" y="659818"/>
                  </a:lnTo>
                  <a:lnTo>
                    <a:pt x="750888" y="664850"/>
                  </a:lnTo>
                  <a:lnTo>
                    <a:pt x="746919" y="669353"/>
                  </a:lnTo>
                  <a:lnTo>
                    <a:pt x="742421" y="673855"/>
                  </a:lnTo>
                  <a:lnTo>
                    <a:pt x="737923" y="678093"/>
                  </a:lnTo>
                  <a:lnTo>
                    <a:pt x="733160" y="682066"/>
                  </a:lnTo>
                  <a:lnTo>
                    <a:pt x="728133" y="685774"/>
                  </a:lnTo>
                  <a:lnTo>
                    <a:pt x="722842" y="689482"/>
                  </a:lnTo>
                  <a:lnTo>
                    <a:pt x="717550" y="692660"/>
                  </a:lnTo>
                  <a:lnTo>
                    <a:pt x="711994" y="695838"/>
                  </a:lnTo>
                  <a:lnTo>
                    <a:pt x="706438" y="698487"/>
                  </a:lnTo>
                  <a:lnTo>
                    <a:pt x="700617" y="701400"/>
                  </a:lnTo>
                  <a:lnTo>
                    <a:pt x="694796" y="703519"/>
                  </a:lnTo>
                  <a:lnTo>
                    <a:pt x="688446" y="705638"/>
                  </a:lnTo>
                  <a:lnTo>
                    <a:pt x="682360" y="707227"/>
                  </a:lnTo>
                  <a:lnTo>
                    <a:pt x="675746" y="708816"/>
                  </a:lnTo>
                  <a:lnTo>
                    <a:pt x="669396" y="710141"/>
                  </a:lnTo>
                  <a:lnTo>
                    <a:pt x="662781" y="710670"/>
                  </a:lnTo>
                  <a:lnTo>
                    <a:pt x="656167" y="711200"/>
                  </a:lnTo>
                  <a:lnTo>
                    <a:pt x="649552" y="711200"/>
                  </a:lnTo>
                  <a:lnTo>
                    <a:pt x="642673" y="711200"/>
                  </a:lnTo>
                  <a:lnTo>
                    <a:pt x="635794" y="710670"/>
                  </a:lnTo>
                  <a:lnTo>
                    <a:pt x="629179" y="710141"/>
                  </a:lnTo>
                  <a:lnTo>
                    <a:pt x="622829" y="708816"/>
                  </a:lnTo>
                  <a:lnTo>
                    <a:pt x="616479" y="707227"/>
                  </a:lnTo>
                  <a:lnTo>
                    <a:pt x="610394" y="705638"/>
                  </a:lnTo>
                  <a:lnTo>
                    <a:pt x="604044" y="703519"/>
                  </a:lnTo>
                  <a:lnTo>
                    <a:pt x="598223" y="701400"/>
                  </a:lnTo>
                  <a:lnTo>
                    <a:pt x="592402" y="698487"/>
                  </a:lnTo>
                  <a:lnTo>
                    <a:pt x="586581" y="695838"/>
                  </a:lnTo>
                  <a:lnTo>
                    <a:pt x="581290" y="692660"/>
                  </a:lnTo>
                  <a:lnTo>
                    <a:pt x="575733" y="689482"/>
                  </a:lnTo>
                  <a:lnTo>
                    <a:pt x="570706" y="685774"/>
                  </a:lnTo>
                  <a:lnTo>
                    <a:pt x="565679" y="682066"/>
                  </a:lnTo>
                  <a:lnTo>
                    <a:pt x="560652" y="678093"/>
                  </a:lnTo>
                  <a:lnTo>
                    <a:pt x="556419" y="673855"/>
                  </a:lnTo>
                  <a:lnTo>
                    <a:pt x="551921" y="669353"/>
                  </a:lnTo>
                  <a:lnTo>
                    <a:pt x="547688" y="664850"/>
                  </a:lnTo>
                  <a:lnTo>
                    <a:pt x="543983" y="659818"/>
                  </a:lnTo>
                  <a:lnTo>
                    <a:pt x="540279" y="654786"/>
                  </a:lnTo>
                  <a:lnTo>
                    <a:pt x="536840" y="649489"/>
                  </a:lnTo>
                  <a:lnTo>
                    <a:pt x="533665" y="643927"/>
                  </a:lnTo>
                  <a:lnTo>
                    <a:pt x="530754" y="638630"/>
                  </a:lnTo>
                  <a:lnTo>
                    <a:pt x="528108" y="632803"/>
                  </a:lnTo>
                  <a:lnTo>
                    <a:pt x="525727" y="626976"/>
                  </a:lnTo>
                  <a:lnTo>
                    <a:pt x="523875" y="620884"/>
                  </a:lnTo>
                  <a:lnTo>
                    <a:pt x="522023" y="614793"/>
                  </a:lnTo>
                  <a:lnTo>
                    <a:pt x="520435" y="608436"/>
                  </a:lnTo>
                  <a:lnTo>
                    <a:pt x="519112" y="602344"/>
                  </a:lnTo>
                  <a:lnTo>
                    <a:pt x="518583" y="595723"/>
                  </a:lnTo>
                  <a:lnTo>
                    <a:pt x="518054" y="589366"/>
                  </a:lnTo>
                  <a:lnTo>
                    <a:pt x="517525" y="582745"/>
                  </a:lnTo>
                  <a:lnTo>
                    <a:pt x="518054" y="576124"/>
                  </a:lnTo>
                  <a:lnTo>
                    <a:pt x="518583" y="569767"/>
                  </a:lnTo>
                  <a:lnTo>
                    <a:pt x="519112" y="563146"/>
                  </a:lnTo>
                  <a:lnTo>
                    <a:pt x="520435" y="556789"/>
                  </a:lnTo>
                  <a:lnTo>
                    <a:pt x="522023" y="550433"/>
                  </a:lnTo>
                  <a:lnTo>
                    <a:pt x="523875" y="544606"/>
                  </a:lnTo>
                  <a:lnTo>
                    <a:pt x="525727" y="538249"/>
                  </a:lnTo>
                  <a:lnTo>
                    <a:pt x="528108" y="532687"/>
                  </a:lnTo>
                  <a:lnTo>
                    <a:pt x="530754" y="526860"/>
                  </a:lnTo>
                  <a:lnTo>
                    <a:pt x="533665" y="521299"/>
                  </a:lnTo>
                  <a:lnTo>
                    <a:pt x="536840" y="516001"/>
                  </a:lnTo>
                  <a:lnTo>
                    <a:pt x="540279" y="510704"/>
                  </a:lnTo>
                  <a:lnTo>
                    <a:pt x="543983" y="505672"/>
                  </a:lnTo>
                  <a:lnTo>
                    <a:pt x="547688" y="500905"/>
                  </a:lnTo>
                  <a:lnTo>
                    <a:pt x="551921" y="496137"/>
                  </a:lnTo>
                  <a:lnTo>
                    <a:pt x="556419" y="491900"/>
                  </a:lnTo>
                  <a:lnTo>
                    <a:pt x="560652" y="487397"/>
                  </a:lnTo>
                  <a:lnTo>
                    <a:pt x="565679" y="483424"/>
                  </a:lnTo>
                  <a:lnTo>
                    <a:pt x="570706" y="479716"/>
                  </a:lnTo>
                  <a:lnTo>
                    <a:pt x="575733" y="476008"/>
                  </a:lnTo>
                  <a:lnTo>
                    <a:pt x="581290" y="472565"/>
                  </a:lnTo>
                  <a:lnTo>
                    <a:pt x="586581" y="469387"/>
                  </a:lnTo>
                  <a:lnTo>
                    <a:pt x="592402" y="466738"/>
                  </a:lnTo>
                  <a:lnTo>
                    <a:pt x="598223" y="464090"/>
                  </a:lnTo>
                  <a:lnTo>
                    <a:pt x="604044" y="461706"/>
                  </a:lnTo>
                  <a:lnTo>
                    <a:pt x="610394" y="459852"/>
                  </a:lnTo>
                  <a:lnTo>
                    <a:pt x="616479" y="457998"/>
                  </a:lnTo>
                  <a:lnTo>
                    <a:pt x="622829" y="456674"/>
                  </a:lnTo>
                  <a:lnTo>
                    <a:pt x="629179" y="455349"/>
                  </a:lnTo>
                  <a:lnTo>
                    <a:pt x="635794" y="454555"/>
                  </a:lnTo>
                  <a:lnTo>
                    <a:pt x="642673" y="454290"/>
                  </a:lnTo>
                  <a:lnTo>
                    <a:pt x="649552" y="454025"/>
                  </a:lnTo>
                  <a:close/>
                  <a:moveTo>
                    <a:pt x="390155" y="529"/>
                  </a:moveTo>
                  <a:lnTo>
                    <a:pt x="524353" y="301890"/>
                  </a:lnTo>
                  <a:lnTo>
                    <a:pt x="514030" y="306388"/>
                  </a:lnTo>
                  <a:lnTo>
                    <a:pt x="503972" y="311415"/>
                  </a:lnTo>
                  <a:lnTo>
                    <a:pt x="494178" y="316706"/>
                  </a:lnTo>
                  <a:lnTo>
                    <a:pt x="484650" y="322263"/>
                  </a:lnTo>
                  <a:lnTo>
                    <a:pt x="475121" y="328083"/>
                  </a:lnTo>
                  <a:lnTo>
                    <a:pt x="466121" y="334698"/>
                  </a:lnTo>
                  <a:lnTo>
                    <a:pt x="457122" y="341048"/>
                  </a:lnTo>
                  <a:lnTo>
                    <a:pt x="448387" y="347927"/>
                  </a:lnTo>
                  <a:lnTo>
                    <a:pt x="439917" y="355071"/>
                  </a:lnTo>
                  <a:lnTo>
                    <a:pt x="431976" y="362479"/>
                  </a:lnTo>
                  <a:lnTo>
                    <a:pt x="423771" y="370417"/>
                  </a:lnTo>
                  <a:lnTo>
                    <a:pt x="416359" y="378090"/>
                  </a:lnTo>
                  <a:lnTo>
                    <a:pt x="408948" y="386556"/>
                  </a:lnTo>
                  <a:lnTo>
                    <a:pt x="402066" y="394758"/>
                  </a:lnTo>
                  <a:lnTo>
                    <a:pt x="395449" y="403490"/>
                  </a:lnTo>
                  <a:lnTo>
                    <a:pt x="389096" y="412486"/>
                  </a:lnTo>
                  <a:lnTo>
                    <a:pt x="383008" y="421746"/>
                  </a:lnTo>
                  <a:lnTo>
                    <a:pt x="377450" y="431006"/>
                  </a:lnTo>
                  <a:lnTo>
                    <a:pt x="372156" y="440796"/>
                  </a:lnTo>
                  <a:lnTo>
                    <a:pt x="366862" y="450586"/>
                  </a:lnTo>
                  <a:lnTo>
                    <a:pt x="362098" y="460640"/>
                  </a:lnTo>
                  <a:lnTo>
                    <a:pt x="357863" y="470694"/>
                  </a:lnTo>
                  <a:lnTo>
                    <a:pt x="354157" y="481277"/>
                  </a:lnTo>
                  <a:lnTo>
                    <a:pt x="350451" y="491861"/>
                  </a:lnTo>
                  <a:lnTo>
                    <a:pt x="347275" y="502708"/>
                  </a:lnTo>
                  <a:lnTo>
                    <a:pt x="344363" y="513556"/>
                  </a:lnTo>
                  <a:lnTo>
                    <a:pt x="341981" y="524404"/>
                  </a:lnTo>
                  <a:lnTo>
                    <a:pt x="340128" y="535517"/>
                  </a:lnTo>
                  <a:lnTo>
                    <a:pt x="338540" y="547158"/>
                  </a:lnTo>
                  <a:lnTo>
                    <a:pt x="337482" y="558536"/>
                  </a:lnTo>
                  <a:lnTo>
                    <a:pt x="336687" y="570177"/>
                  </a:lnTo>
                  <a:lnTo>
                    <a:pt x="336687" y="581819"/>
                  </a:lnTo>
                  <a:lnTo>
                    <a:pt x="336952" y="592931"/>
                  </a:lnTo>
                  <a:lnTo>
                    <a:pt x="337482" y="603779"/>
                  </a:lnTo>
                  <a:lnTo>
                    <a:pt x="338805" y="614627"/>
                  </a:lnTo>
                  <a:lnTo>
                    <a:pt x="340128" y="625211"/>
                  </a:lnTo>
                  <a:lnTo>
                    <a:pt x="6353" y="665692"/>
                  </a:lnTo>
                  <a:lnTo>
                    <a:pt x="3706" y="644790"/>
                  </a:lnTo>
                  <a:lnTo>
                    <a:pt x="1853" y="624152"/>
                  </a:lnTo>
                  <a:lnTo>
                    <a:pt x="1059" y="613569"/>
                  </a:lnTo>
                  <a:lnTo>
                    <a:pt x="530" y="602986"/>
                  </a:lnTo>
                  <a:lnTo>
                    <a:pt x="265" y="592402"/>
                  </a:lnTo>
                  <a:lnTo>
                    <a:pt x="0" y="581819"/>
                  </a:lnTo>
                  <a:lnTo>
                    <a:pt x="265" y="569648"/>
                  </a:lnTo>
                  <a:lnTo>
                    <a:pt x="530" y="557742"/>
                  </a:lnTo>
                  <a:lnTo>
                    <a:pt x="1324" y="545571"/>
                  </a:lnTo>
                  <a:lnTo>
                    <a:pt x="1853" y="533400"/>
                  </a:lnTo>
                  <a:lnTo>
                    <a:pt x="2912" y="521758"/>
                  </a:lnTo>
                  <a:lnTo>
                    <a:pt x="4235" y="509588"/>
                  </a:lnTo>
                  <a:lnTo>
                    <a:pt x="5559" y="497681"/>
                  </a:lnTo>
                  <a:lnTo>
                    <a:pt x="7412" y="486304"/>
                  </a:lnTo>
                  <a:lnTo>
                    <a:pt x="9264" y="474398"/>
                  </a:lnTo>
                  <a:lnTo>
                    <a:pt x="11382" y="463021"/>
                  </a:lnTo>
                  <a:lnTo>
                    <a:pt x="13764" y="451379"/>
                  </a:lnTo>
                  <a:lnTo>
                    <a:pt x="16411" y="440002"/>
                  </a:lnTo>
                  <a:lnTo>
                    <a:pt x="19323" y="428625"/>
                  </a:lnTo>
                  <a:lnTo>
                    <a:pt x="21970" y="417513"/>
                  </a:lnTo>
                  <a:lnTo>
                    <a:pt x="25411" y="405871"/>
                  </a:lnTo>
                  <a:lnTo>
                    <a:pt x="28587" y="395023"/>
                  </a:lnTo>
                  <a:lnTo>
                    <a:pt x="32293" y="383911"/>
                  </a:lnTo>
                  <a:lnTo>
                    <a:pt x="35998" y="373063"/>
                  </a:lnTo>
                  <a:lnTo>
                    <a:pt x="39969" y="362215"/>
                  </a:lnTo>
                  <a:lnTo>
                    <a:pt x="44468" y="351367"/>
                  </a:lnTo>
                  <a:lnTo>
                    <a:pt x="48703" y="340783"/>
                  </a:lnTo>
                  <a:lnTo>
                    <a:pt x="53203" y="330200"/>
                  </a:lnTo>
                  <a:lnTo>
                    <a:pt x="57968" y="319881"/>
                  </a:lnTo>
                  <a:lnTo>
                    <a:pt x="62997" y="309563"/>
                  </a:lnTo>
                  <a:lnTo>
                    <a:pt x="68026" y="298979"/>
                  </a:lnTo>
                  <a:lnTo>
                    <a:pt x="73320" y="289190"/>
                  </a:lnTo>
                  <a:lnTo>
                    <a:pt x="78878" y="278871"/>
                  </a:lnTo>
                  <a:lnTo>
                    <a:pt x="84437" y="268817"/>
                  </a:lnTo>
                  <a:lnTo>
                    <a:pt x="90260" y="259292"/>
                  </a:lnTo>
                  <a:lnTo>
                    <a:pt x="96613" y="249238"/>
                  </a:lnTo>
                  <a:lnTo>
                    <a:pt x="102700" y="239713"/>
                  </a:lnTo>
                  <a:lnTo>
                    <a:pt x="109053" y="230452"/>
                  </a:lnTo>
                  <a:lnTo>
                    <a:pt x="115406" y="220927"/>
                  </a:lnTo>
                  <a:lnTo>
                    <a:pt x="122288" y="211931"/>
                  </a:lnTo>
                  <a:lnTo>
                    <a:pt x="129170" y="202406"/>
                  </a:lnTo>
                  <a:lnTo>
                    <a:pt x="136316" y="193411"/>
                  </a:lnTo>
                  <a:lnTo>
                    <a:pt x="143463" y="184944"/>
                  </a:lnTo>
                  <a:lnTo>
                    <a:pt x="150610" y="175948"/>
                  </a:lnTo>
                  <a:lnTo>
                    <a:pt x="158021" y="167481"/>
                  </a:lnTo>
                  <a:lnTo>
                    <a:pt x="165697" y="158750"/>
                  </a:lnTo>
                  <a:lnTo>
                    <a:pt x="173373" y="150548"/>
                  </a:lnTo>
                  <a:lnTo>
                    <a:pt x="181578" y="142346"/>
                  </a:lnTo>
                  <a:lnTo>
                    <a:pt x="189519" y="134408"/>
                  </a:lnTo>
                  <a:lnTo>
                    <a:pt x="197989" y="126206"/>
                  </a:lnTo>
                  <a:lnTo>
                    <a:pt x="206459" y="118533"/>
                  </a:lnTo>
                  <a:lnTo>
                    <a:pt x="214665" y="111125"/>
                  </a:lnTo>
                  <a:lnTo>
                    <a:pt x="223400" y="103717"/>
                  </a:lnTo>
                  <a:lnTo>
                    <a:pt x="232134" y="96044"/>
                  </a:lnTo>
                  <a:lnTo>
                    <a:pt x="241134" y="88900"/>
                  </a:lnTo>
                  <a:lnTo>
                    <a:pt x="250133" y="81756"/>
                  </a:lnTo>
                  <a:lnTo>
                    <a:pt x="259398" y="75142"/>
                  </a:lnTo>
                  <a:lnTo>
                    <a:pt x="268662" y="68263"/>
                  </a:lnTo>
                  <a:lnTo>
                    <a:pt x="278455" y="61648"/>
                  </a:lnTo>
                  <a:lnTo>
                    <a:pt x="287720" y="55298"/>
                  </a:lnTo>
                  <a:lnTo>
                    <a:pt x="297513" y="48948"/>
                  </a:lnTo>
                  <a:lnTo>
                    <a:pt x="307307" y="43127"/>
                  </a:lnTo>
                  <a:lnTo>
                    <a:pt x="317100" y="37306"/>
                  </a:lnTo>
                  <a:lnTo>
                    <a:pt x="327423" y="31221"/>
                  </a:lnTo>
                  <a:lnTo>
                    <a:pt x="337217" y="25665"/>
                  </a:lnTo>
                  <a:lnTo>
                    <a:pt x="347804" y="20373"/>
                  </a:lnTo>
                  <a:lnTo>
                    <a:pt x="358127" y="15081"/>
                  </a:lnTo>
                  <a:lnTo>
                    <a:pt x="368715" y="10319"/>
                  </a:lnTo>
                  <a:lnTo>
                    <a:pt x="379303" y="5292"/>
                  </a:lnTo>
                  <a:lnTo>
                    <a:pt x="390155" y="529"/>
                  </a:lnTo>
                  <a:close/>
                  <a:moveTo>
                    <a:pt x="907361" y="0"/>
                  </a:moveTo>
                  <a:lnTo>
                    <a:pt x="917949" y="4763"/>
                  </a:lnTo>
                  <a:lnTo>
                    <a:pt x="928801" y="9261"/>
                  </a:lnTo>
                  <a:lnTo>
                    <a:pt x="939124" y="14288"/>
                  </a:lnTo>
                  <a:lnTo>
                    <a:pt x="949447" y="19579"/>
                  </a:lnTo>
                  <a:lnTo>
                    <a:pt x="959770" y="25136"/>
                  </a:lnTo>
                  <a:lnTo>
                    <a:pt x="969829" y="30427"/>
                  </a:lnTo>
                  <a:lnTo>
                    <a:pt x="980152" y="36248"/>
                  </a:lnTo>
                  <a:lnTo>
                    <a:pt x="990210" y="42069"/>
                  </a:lnTo>
                  <a:lnTo>
                    <a:pt x="1000003" y="48154"/>
                  </a:lnTo>
                  <a:lnTo>
                    <a:pt x="1009797" y="54504"/>
                  </a:lnTo>
                  <a:lnTo>
                    <a:pt x="1019326" y="60854"/>
                  </a:lnTo>
                  <a:lnTo>
                    <a:pt x="1028855" y="67204"/>
                  </a:lnTo>
                  <a:lnTo>
                    <a:pt x="1038119" y="74083"/>
                  </a:lnTo>
                  <a:lnTo>
                    <a:pt x="1047648" y="80963"/>
                  </a:lnTo>
                  <a:lnTo>
                    <a:pt x="1056647" y="88106"/>
                  </a:lnTo>
                  <a:lnTo>
                    <a:pt x="1065647" y="95250"/>
                  </a:lnTo>
                  <a:lnTo>
                    <a:pt x="1074117" y="102658"/>
                  </a:lnTo>
                  <a:lnTo>
                    <a:pt x="1082852" y="110067"/>
                  </a:lnTo>
                  <a:lnTo>
                    <a:pt x="1091586" y="117740"/>
                  </a:lnTo>
                  <a:lnTo>
                    <a:pt x="1100057" y="125677"/>
                  </a:lnTo>
                  <a:lnTo>
                    <a:pt x="1108262" y="133350"/>
                  </a:lnTo>
                  <a:lnTo>
                    <a:pt x="1116468" y="141552"/>
                  </a:lnTo>
                  <a:lnTo>
                    <a:pt x="1124408" y="149754"/>
                  </a:lnTo>
                  <a:lnTo>
                    <a:pt x="1132349" y="158221"/>
                  </a:lnTo>
                  <a:lnTo>
                    <a:pt x="1140025" y="166423"/>
                  </a:lnTo>
                  <a:lnTo>
                    <a:pt x="1147436" y="175154"/>
                  </a:lnTo>
                  <a:lnTo>
                    <a:pt x="1154848" y="183886"/>
                  </a:lnTo>
                  <a:lnTo>
                    <a:pt x="1161994" y="192881"/>
                  </a:lnTo>
                  <a:lnTo>
                    <a:pt x="1169141" y="201877"/>
                  </a:lnTo>
                  <a:lnTo>
                    <a:pt x="1176023" y="210873"/>
                  </a:lnTo>
                  <a:lnTo>
                    <a:pt x="1182905" y="220133"/>
                  </a:lnTo>
                  <a:lnTo>
                    <a:pt x="1189258" y="229394"/>
                  </a:lnTo>
                  <a:lnTo>
                    <a:pt x="1195610" y="239183"/>
                  </a:lnTo>
                  <a:lnTo>
                    <a:pt x="1201963" y="248708"/>
                  </a:lnTo>
                  <a:lnTo>
                    <a:pt x="1208051" y="258233"/>
                  </a:lnTo>
                  <a:lnTo>
                    <a:pt x="1213874" y="268288"/>
                  </a:lnTo>
                  <a:lnTo>
                    <a:pt x="1219432" y="278077"/>
                  </a:lnTo>
                  <a:lnTo>
                    <a:pt x="1224991" y="288396"/>
                  </a:lnTo>
                  <a:lnTo>
                    <a:pt x="1230285" y="298450"/>
                  </a:lnTo>
                  <a:lnTo>
                    <a:pt x="1235578" y="309033"/>
                  </a:lnTo>
                  <a:lnTo>
                    <a:pt x="1240608" y="319088"/>
                  </a:lnTo>
                  <a:lnTo>
                    <a:pt x="1245107" y="329671"/>
                  </a:lnTo>
                  <a:lnTo>
                    <a:pt x="1249872" y="340254"/>
                  </a:lnTo>
                  <a:lnTo>
                    <a:pt x="1254107" y="350838"/>
                  </a:lnTo>
                  <a:lnTo>
                    <a:pt x="1258607" y="361686"/>
                  </a:lnTo>
                  <a:lnTo>
                    <a:pt x="1262577" y="372533"/>
                  </a:lnTo>
                  <a:lnTo>
                    <a:pt x="1266283" y="383646"/>
                  </a:lnTo>
                  <a:lnTo>
                    <a:pt x="1269988" y="394494"/>
                  </a:lnTo>
                  <a:lnTo>
                    <a:pt x="1273429" y="405606"/>
                  </a:lnTo>
                  <a:lnTo>
                    <a:pt x="1276606" y="416719"/>
                  </a:lnTo>
                  <a:lnTo>
                    <a:pt x="1279517" y="428361"/>
                  </a:lnTo>
                  <a:lnTo>
                    <a:pt x="1282429" y="439473"/>
                  </a:lnTo>
                  <a:lnTo>
                    <a:pt x="1284811" y="450850"/>
                  </a:lnTo>
                  <a:lnTo>
                    <a:pt x="1287193" y="462756"/>
                  </a:lnTo>
                  <a:lnTo>
                    <a:pt x="1289311" y="474133"/>
                  </a:lnTo>
                  <a:lnTo>
                    <a:pt x="1291428" y="486040"/>
                  </a:lnTo>
                  <a:lnTo>
                    <a:pt x="1293016" y="497681"/>
                  </a:lnTo>
                  <a:lnTo>
                    <a:pt x="1294605" y="509588"/>
                  </a:lnTo>
                  <a:lnTo>
                    <a:pt x="1295663" y="521229"/>
                  </a:lnTo>
                  <a:lnTo>
                    <a:pt x="1296722" y="533400"/>
                  </a:lnTo>
                  <a:lnTo>
                    <a:pt x="1297516" y="545306"/>
                  </a:lnTo>
                  <a:lnTo>
                    <a:pt x="1298310" y="557213"/>
                  </a:lnTo>
                  <a:lnTo>
                    <a:pt x="1298575" y="569648"/>
                  </a:lnTo>
                  <a:lnTo>
                    <a:pt x="1298575" y="581819"/>
                  </a:lnTo>
                  <a:lnTo>
                    <a:pt x="1298310" y="601398"/>
                  </a:lnTo>
                  <a:lnTo>
                    <a:pt x="1297252" y="620713"/>
                  </a:lnTo>
                  <a:lnTo>
                    <a:pt x="1295399" y="639498"/>
                  </a:lnTo>
                  <a:lnTo>
                    <a:pt x="1293281" y="658548"/>
                  </a:lnTo>
                  <a:lnTo>
                    <a:pt x="958976" y="621506"/>
                  </a:lnTo>
                  <a:lnTo>
                    <a:pt x="960300" y="611981"/>
                  </a:lnTo>
                  <a:lnTo>
                    <a:pt x="961358" y="601927"/>
                  </a:lnTo>
                  <a:lnTo>
                    <a:pt x="961888" y="592138"/>
                  </a:lnTo>
                  <a:lnTo>
                    <a:pt x="962152" y="581819"/>
                  </a:lnTo>
                  <a:lnTo>
                    <a:pt x="961888" y="570177"/>
                  </a:lnTo>
                  <a:lnTo>
                    <a:pt x="961358" y="558536"/>
                  </a:lnTo>
                  <a:lnTo>
                    <a:pt x="960035" y="547158"/>
                  </a:lnTo>
                  <a:lnTo>
                    <a:pt x="958712" y="536046"/>
                  </a:lnTo>
                  <a:lnTo>
                    <a:pt x="956594" y="524669"/>
                  </a:lnTo>
                  <a:lnTo>
                    <a:pt x="954476" y="513821"/>
                  </a:lnTo>
                  <a:lnTo>
                    <a:pt x="951565" y="502973"/>
                  </a:lnTo>
                  <a:lnTo>
                    <a:pt x="948653" y="492125"/>
                  </a:lnTo>
                  <a:lnTo>
                    <a:pt x="944948" y="481542"/>
                  </a:lnTo>
                  <a:lnTo>
                    <a:pt x="940977" y="471488"/>
                  </a:lnTo>
                  <a:lnTo>
                    <a:pt x="936742" y="461169"/>
                  </a:lnTo>
                  <a:lnTo>
                    <a:pt x="931978" y="451379"/>
                  </a:lnTo>
                  <a:lnTo>
                    <a:pt x="927213" y="441325"/>
                  </a:lnTo>
                  <a:lnTo>
                    <a:pt x="921919" y="431800"/>
                  </a:lnTo>
                  <a:lnTo>
                    <a:pt x="916361" y="422540"/>
                  </a:lnTo>
                  <a:lnTo>
                    <a:pt x="910008" y="413015"/>
                  </a:lnTo>
                  <a:lnTo>
                    <a:pt x="903920" y="404019"/>
                  </a:lnTo>
                  <a:lnTo>
                    <a:pt x="897038" y="395552"/>
                  </a:lnTo>
                  <a:lnTo>
                    <a:pt x="890156" y="387086"/>
                  </a:lnTo>
                  <a:lnTo>
                    <a:pt x="883010" y="378883"/>
                  </a:lnTo>
                  <a:lnTo>
                    <a:pt x="875334" y="370946"/>
                  </a:lnTo>
                  <a:lnTo>
                    <a:pt x="867658" y="363273"/>
                  </a:lnTo>
                  <a:lnTo>
                    <a:pt x="859452" y="355865"/>
                  </a:lnTo>
                  <a:lnTo>
                    <a:pt x="851247" y="348721"/>
                  </a:lnTo>
                  <a:lnTo>
                    <a:pt x="842512" y="341842"/>
                  </a:lnTo>
                  <a:lnTo>
                    <a:pt x="833777" y="335227"/>
                  </a:lnTo>
                  <a:lnTo>
                    <a:pt x="824778" y="329142"/>
                  </a:lnTo>
                  <a:lnTo>
                    <a:pt x="815249" y="323056"/>
                  </a:lnTo>
                  <a:lnTo>
                    <a:pt x="805720" y="317500"/>
                  </a:lnTo>
                  <a:lnTo>
                    <a:pt x="795926" y="312208"/>
                  </a:lnTo>
                  <a:lnTo>
                    <a:pt x="785868" y="307446"/>
                  </a:lnTo>
                  <a:lnTo>
                    <a:pt x="775810" y="302683"/>
                  </a:lnTo>
                  <a:lnTo>
                    <a:pt x="907361" y="0"/>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4" name="组合 153">
            <a:extLst>
              <a:ext uri="{FF2B5EF4-FFF2-40B4-BE49-F238E27FC236}">
                <a16:creationId xmlns:a16="http://schemas.microsoft.com/office/drawing/2014/main" id="{5F765454-FD80-4B75-9D69-ED9DD9AB999A}"/>
              </a:ext>
            </a:extLst>
          </p:cNvPr>
          <p:cNvGrpSpPr>
            <a:grpSpLocks/>
          </p:cNvGrpSpPr>
          <p:nvPr/>
        </p:nvGrpSpPr>
        <p:grpSpPr bwMode="auto">
          <a:xfrm>
            <a:off x="3239755" y="2424886"/>
            <a:ext cx="1820862" cy="3217599"/>
            <a:chOff x="2699792" y="3075806"/>
            <a:chExt cx="1819664" cy="3221329"/>
          </a:xfrm>
        </p:grpSpPr>
        <p:sp>
          <p:nvSpPr>
            <p:cNvPr id="155" name="文本框 25">
              <a:extLst>
                <a:ext uri="{FF2B5EF4-FFF2-40B4-BE49-F238E27FC236}">
                  <a16:creationId xmlns:a16="http://schemas.microsoft.com/office/drawing/2014/main" id="{E812DCCD-FAE0-416A-9C27-23E2BA508EDA}"/>
                </a:ext>
              </a:extLst>
            </p:cNvPr>
            <p:cNvSpPr txBox="1"/>
            <p:nvPr/>
          </p:nvSpPr>
          <p:spPr>
            <a:xfrm>
              <a:off x="2699792" y="3436586"/>
              <a:ext cx="1819664" cy="2860549"/>
            </a:xfrm>
            <a:prstGeom prst="rect">
              <a:avLst/>
            </a:prstGeom>
            <a:noFill/>
          </p:spPr>
          <p:txBody>
            <a:bodyPr lIns="86404" tIns="43202" rIns="86404" bIns="43202">
              <a:spAutoFit/>
            </a:bodyPr>
            <a:lstStyle/>
            <a:p>
              <a:pPr>
                <a:lnSpc>
                  <a:spcPct val="120000"/>
                </a:lnSpc>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9</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月份针对需求的改动完成了相关修改工作，主要是值班管理和人员信息模块。</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defRPr/>
              </a:pP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11</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月底接警又提出了一些新增需求，对相关需求做了评估并解决了可以完成的部分</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defRPr/>
              </a:pP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defRPr/>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12</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月底</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月份，和倪刚完成了接警相关的</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技术文档</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设计方案</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使用手册</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等相关文档的编写和汇总整理工作。</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6" name="矩形 155">
              <a:extLst>
                <a:ext uri="{FF2B5EF4-FFF2-40B4-BE49-F238E27FC236}">
                  <a16:creationId xmlns:a16="http://schemas.microsoft.com/office/drawing/2014/main" id="{56894F0F-8CAC-4EF9-99F3-0085A75C1DCB}"/>
                </a:ext>
              </a:extLst>
            </p:cNvPr>
            <p:cNvSpPr/>
            <p:nvPr/>
          </p:nvSpPr>
          <p:spPr>
            <a:xfrm>
              <a:off x="3081621" y="3075806"/>
              <a:ext cx="1056005" cy="338947"/>
            </a:xfrm>
            <a:prstGeom prst="rect">
              <a:avLst/>
            </a:prstGeom>
          </p:spPr>
          <p:txBody>
            <a:bodyPr wrap="none">
              <a:spAutoFit/>
            </a:bodyPr>
            <a:lstStyle/>
            <a:p>
              <a:pPr algn="ctr">
                <a:defRPr/>
              </a:pPr>
              <a:r>
                <a:rPr lang="zh-CN" altLang="en-US" sz="1600" b="1" spc="100" dirty="0">
                  <a:solidFill>
                    <a:schemeClr val="tx1">
                      <a:lumMod val="75000"/>
                      <a:lumOff val="25000"/>
                    </a:schemeClr>
                  </a:solidFill>
                  <a:latin typeface="微软雅黑" panose="020B0503020204020204" pitchFamily="34" charset="-122"/>
                  <a:ea typeface="微软雅黑" panose="020B0503020204020204" pitchFamily="34" charset="-122"/>
                </a:rPr>
                <a:t>郑州接警</a:t>
              </a:r>
            </a:p>
          </p:txBody>
        </p:sp>
      </p:grpSp>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additive="base">
                                        <p:cTn id="7" dur="500" fill="hold"/>
                                        <p:tgtEl>
                                          <p:spTgt spid="130"/>
                                        </p:tgtEl>
                                        <p:attrNameLst>
                                          <p:attrName>ppt_x</p:attrName>
                                        </p:attrNameLst>
                                      </p:cBhvr>
                                      <p:tavLst>
                                        <p:tav tm="0">
                                          <p:val>
                                            <p:strVal val="1+#ppt_w/2"/>
                                          </p:val>
                                        </p:tav>
                                        <p:tav tm="100000">
                                          <p:val>
                                            <p:strVal val="#ppt_x"/>
                                          </p:val>
                                        </p:tav>
                                      </p:tavLst>
                                    </p:anim>
                                    <p:anim calcmode="lin" valueType="num">
                                      <p:cBhvr additive="base">
                                        <p:cTn id="8" dur="500" fill="hold"/>
                                        <p:tgtEl>
                                          <p:spTgt spid="1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27"/>
                                        </p:tgtEl>
                                        <p:attrNameLst>
                                          <p:attrName>style.visibility</p:attrName>
                                        </p:attrNameLst>
                                      </p:cBhvr>
                                      <p:to>
                                        <p:strVal val="visible"/>
                                      </p:to>
                                    </p:set>
                                    <p:anim calcmode="lin" valueType="num">
                                      <p:cBhvr additive="base">
                                        <p:cTn id="12" dur="500" fill="hold"/>
                                        <p:tgtEl>
                                          <p:spTgt spid="127"/>
                                        </p:tgtEl>
                                        <p:attrNameLst>
                                          <p:attrName>ppt_x</p:attrName>
                                        </p:attrNameLst>
                                      </p:cBhvr>
                                      <p:tavLst>
                                        <p:tav tm="0">
                                          <p:val>
                                            <p:strVal val="1+#ppt_w/2"/>
                                          </p:val>
                                        </p:tav>
                                        <p:tav tm="100000">
                                          <p:val>
                                            <p:strVal val="#ppt_x"/>
                                          </p:val>
                                        </p:tav>
                                      </p:tavLst>
                                    </p:anim>
                                    <p:anim calcmode="lin" valueType="num">
                                      <p:cBhvr additive="base">
                                        <p:cTn id="13" dur="500" fill="hold"/>
                                        <p:tgtEl>
                                          <p:spTgt spid="12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24"/>
                                        </p:tgtEl>
                                        <p:attrNameLst>
                                          <p:attrName>style.visibility</p:attrName>
                                        </p:attrNameLst>
                                      </p:cBhvr>
                                      <p:to>
                                        <p:strVal val="visible"/>
                                      </p:to>
                                    </p:set>
                                    <p:anim calcmode="lin" valueType="num">
                                      <p:cBhvr additive="base">
                                        <p:cTn id="18" dur="500" fill="hold"/>
                                        <p:tgtEl>
                                          <p:spTgt spid="124"/>
                                        </p:tgtEl>
                                        <p:attrNameLst>
                                          <p:attrName>ppt_x</p:attrName>
                                        </p:attrNameLst>
                                      </p:cBhvr>
                                      <p:tavLst>
                                        <p:tav tm="0">
                                          <p:val>
                                            <p:strVal val="1+#ppt_w/2"/>
                                          </p:val>
                                        </p:tav>
                                        <p:tav tm="100000">
                                          <p:val>
                                            <p:strVal val="#ppt_x"/>
                                          </p:val>
                                        </p:tav>
                                      </p:tavLst>
                                    </p:anim>
                                    <p:anim calcmode="lin" valueType="num">
                                      <p:cBhvr additive="base">
                                        <p:cTn id="19" dur="500" fill="hold"/>
                                        <p:tgtEl>
                                          <p:spTgt spid="124"/>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112"/>
                                        </p:tgtEl>
                                        <p:attrNameLst>
                                          <p:attrName>style.visibility</p:attrName>
                                        </p:attrNameLst>
                                      </p:cBhvr>
                                      <p:to>
                                        <p:strVal val="visible"/>
                                      </p:to>
                                    </p:set>
                                    <p:animEffect transition="in" filter="wipe(up)">
                                      <p:cBhvr>
                                        <p:cTn id="23" dur="500"/>
                                        <p:tgtEl>
                                          <p:spTgt spid="112"/>
                                        </p:tgtEl>
                                      </p:cBhvr>
                                    </p:animEffect>
                                  </p:childTnLst>
                                </p:cTn>
                              </p:par>
                            </p:childTnLst>
                          </p:cTn>
                        </p:par>
                        <p:par>
                          <p:cTn id="24" fill="hold">
                            <p:stCondLst>
                              <p:cond delay="1000"/>
                            </p:stCondLst>
                            <p:childTnLst>
                              <p:par>
                                <p:cTn id="25" presetID="22" presetClass="entr" presetSubtype="1" fill="hold" nodeType="after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wipe(up)">
                                      <p:cBhvr>
                                        <p:cTn id="27" dur="500"/>
                                        <p:tgtEl>
                                          <p:spTgt spid="118"/>
                                        </p:tgtEl>
                                      </p:cBhvr>
                                    </p:animEffect>
                                  </p:childTnLst>
                                </p:cTn>
                              </p:par>
                            </p:childTnLst>
                          </p:cTn>
                        </p:par>
                        <p:par>
                          <p:cTn id="28" fill="hold">
                            <p:stCondLst>
                              <p:cond delay="1500"/>
                            </p:stCondLst>
                            <p:childTnLst>
                              <p:par>
                                <p:cTn id="29" presetID="22" presetClass="entr" presetSubtype="1" fill="hold" nodeType="afterEffect">
                                  <p:stCondLst>
                                    <p:cond delay="0"/>
                                  </p:stCondLst>
                                  <p:childTnLst>
                                    <p:set>
                                      <p:cBhvr>
                                        <p:cTn id="30" dur="1" fill="hold">
                                          <p:stCondLst>
                                            <p:cond delay="0"/>
                                          </p:stCondLst>
                                        </p:cTn>
                                        <p:tgtEl>
                                          <p:spTgt spid="154"/>
                                        </p:tgtEl>
                                        <p:attrNameLst>
                                          <p:attrName>style.visibility</p:attrName>
                                        </p:attrNameLst>
                                      </p:cBhvr>
                                      <p:to>
                                        <p:strVal val="visible"/>
                                      </p:to>
                                    </p:set>
                                    <p:animEffect transition="in" filter="wipe(up)">
                                      <p:cBhvr>
                                        <p:cTn id="31"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834" name="组合 8"/>
          <p:cNvGrpSpPr>
            <a:grpSpLocks/>
          </p:cNvGrpSpPr>
          <p:nvPr/>
        </p:nvGrpSpPr>
        <p:grpSpPr bwMode="auto">
          <a:xfrm>
            <a:off x="0" y="0"/>
            <a:ext cx="4965700" cy="7050881"/>
            <a:chOff x="0" y="0"/>
            <a:chExt cx="4965700" cy="7050881"/>
          </a:xfrm>
        </p:grpSpPr>
        <p:sp>
          <p:nvSpPr>
            <p:cNvPr id="7" name="文本框 6"/>
            <p:cNvSpPr txBox="1">
              <a:spLocks noChangeArrowheads="1"/>
            </p:cNvSpPr>
            <p:nvPr/>
          </p:nvSpPr>
          <p:spPr bwMode="auto">
            <a:xfrm>
              <a:off x="1865313" y="1557338"/>
              <a:ext cx="6588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自我成长</a:t>
              </a:r>
            </a:p>
          </p:txBody>
        </p:sp>
        <p:pic>
          <p:nvPicPr>
            <p:cNvPr id="120843" name="图片 7"/>
            <p:cNvPicPr>
              <a:picLocks noChangeAspect="1"/>
            </p:cNvPicPr>
            <p:nvPr/>
          </p:nvPicPr>
          <p:blipFill>
            <a:blip r:embed="rId2">
              <a:extLst>
                <a:ext uri="{28A0092B-C50C-407E-A947-70E740481C1C}">
                  <a14:useLocalDpi xmlns:a14="http://schemas.microsoft.com/office/drawing/2010/main" val="0"/>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0844" name="组合 1"/>
            <p:cNvGrpSpPr>
              <a:grpSpLocks/>
            </p:cNvGrpSpPr>
            <p:nvPr/>
          </p:nvGrpSpPr>
          <p:grpSpPr bwMode="auto">
            <a:xfrm>
              <a:off x="2140744" y="0"/>
              <a:ext cx="84931" cy="7050881"/>
              <a:chOff x="2140744" y="0"/>
              <a:chExt cx="84931" cy="7050881"/>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a:cxnSpLocks/>
                <a:stCxn id="6" idx="4"/>
              </p:cNvCxnSpPr>
              <p:nvPr/>
            </p:nvCxnSpPr>
            <p:spPr bwMode="auto">
              <a:xfrm>
                <a:off x="2181225" y="4035425"/>
                <a:ext cx="0" cy="3015456"/>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0744" y="3952875"/>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grpSp>
      <p:sp>
        <p:nvSpPr>
          <p:cNvPr id="44" name="椭圆 30"/>
          <p:cNvSpPr>
            <a:spLocks noChangeArrowheads="1"/>
          </p:cNvSpPr>
          <p:nvPr/>
        </p:nvSpPr>
        <p:spPr bwMode="auto">
          <a:xfrm rot="17346843">
            <a:off x="3841750" y="2611438"/>
            <a:ext cx="930275" cy="1327150"/>
          </a:xfrm>
          <a:custGeom>
            <a:avLst/>
            <a:gdLst>
              <a:gd name="T0" fmla="*/ 918725 w 936104"/>
              <a:gd name="T1" fmla="*/ 196074 h 1337481"/>
              <a:gd name="T2" fmla="*/ 918725 w 936104"/>
              <a:gd name="T3" fmla="*/ 481029 h 1337481"/>
              <a:gd name="T4" fmla="*/ 883390 w 936104"/>
              <a:gd name="T5" fmla="*/ 477482 h 1337481"/>
              <a:gd name="T6" fmla="*/ 706712 w 936104"/>
              <a:gd name="T7" fmla="*/ 653363 h 1337481"/>
              <a:gd name="T8" fmla="*/ 883390 w 936104"/>
              <a:gd name="T9" fmla="*/ 829244 h 1337481"/>
              <a:gd name="T10" fmla="*/ 918725 w 936104"/>
              <a:gd name="T11" fmla="*/ 825697 h 1337481"/>
              <a:gd name="T12" fmla="*/ 918725 w 936104"/>
              <a:gd name="T13" fmla="*/ 1110652 h 1337481"/>
              <a:gd name="T14" fmla="*/ 556363 w 936104"/>
              <a:gd name="T15" fmla="*/ 1110652 h 1337481"/>
              <a:gd name="T16" fmla="*/ 583038 w 936104"/>
              <a:gd name="T17" fmla="*/ 1183610 h 1337481"/>
              <a:gd name="T18" fmla="*/ 459364 w 936104"/>
              <a:gd name="T19" fmla="*/ 1306727 h 1337481"/>
              <a:gd name="T20" fmla="*/ 335688 w 936104"/>
              <a:gd name="T21" fmla="*/ 1183610 h 1337481"/>
              <a:gd name="T22" fmla="*/ 362362 w 936104"/>
              <a:gd name="T23" fmla="*/ 1110652 h 1337481"/>
              <a:gd name="T24" fmla="*/ 0 w 936104"/>
              <a:gd name="T25" fmla="*/ 1110652 h 1337481"/>
              <a:gd name="T26" fmla="*/ 0 w 936104"/>
              <a:gd name="T27" fmla="*/ 825697 h 1337481"/>
              <a:gd name="T28" fmla="*/ 35336 w 936104"/>
              <a:gd name="T29" fmla="*/ 829244 h 1337481"/>
              <a:gd name="T30" fmla="*/ 212014 w 936104"/>
              <a:gd name="T31" fmla="*/ 653363 h 1337481"/>
              <a:gd name="T32" fmla="*/ 35336 w 936104"/>
              <a:gd name="T33" fmla="*/ 477482 h 1337481"/>
              <a:gd name="T34" fmla="*/ 0 w 936104"/>
              <a:gd name="T35" fmla="*/ 481029 h 1337481"/>
              <a:gd name="T36" fmla="*/ 0 w 936104"/>
              <a:gd name="T37" fmla="*/ 196074 h 1337481"/>
              <a:gd name="T38" fmla="*/ 362361 w 936104"/>
              <a:gd name="T39" fmla="*/ 196074 h 1337481"/>
              <a:gd name="T40" fmla="*/ 335687 w 936104"/>
              <a:gd name="T41" fmla="*/ 123117 h 1337481"/>
              <a:gd name="T42" fmla="*/ 459363 w 936104"/>
              <a:gd name="T43" fmla="*/ 0 h 1337481"/>
              <a:gd name="T44" fmla="*/ 583037 w 936104"/>
              <a:gd name="T45" fmla="*/ 123117 h 1337481"/>
              <a:gd name="T46" fmla="*/ 556363 w 936104"/>
              <a:gd name="T47" fmla="*/ 196074 h 1337481"/>
              <a:gd name="T48" fmla="*/ 918725 w 936104"/>
              <a:gd name="T49" fmla="*/ 196074 h 13374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36104" h="1337481">
                <a:moveTo>
                  <a:pt x="936104" y="200688"/>
                </a:moveTo>
                <a:lnTo>
                  <a:pt x="936104" y="492350"/>
                </a:lnTo>
                <a:lnTo>
                  <a:pt x="900100" y="488720"/>
                </a:lnTo>
                <a:cubicBezTo>
                  <a:pt x="800678" y="488720"/>
                  <a:pt x="720080" y="569318"/>
                  <a:pt x="720080" y="668740"/>
                </a:cubicBezTo>
                <a:cubicBezTo>
                  <a:pt x="720080" y="768162"/>
                  <a:pt x="800678" y="848760"/>
                  <a:pt x="900100" y="848760"/>
                </a:cubicBezTo>
                <a:cubicBezTo>
                  <a:pt x="912432" y="848760"/>
                  <a:pt x="924475" y="847520"/>
                  <a:pt x="936104" y="845131"/>
                </a:cubicBezTo>
                <a:lnTo>
                  <a:pt x="936104" y="1136792"/>
                </a:lnTo>
                <a:lnTo>
                  <a:pt x="566887" y="1136792"/>
                </a:lnTo>
                <a:cubicBezTo>
                  <a:pt x="584584" y="1156619"/>
                  <a:pt x="594066" y="1182936"/>
                  <a:pt x="594066" y="1211467"/>
                </a:cubicBezTo>
                <a:cubicBezTo>
                  <a:pt x="594066" y="1281063"/>
                  <a:pt x="537648" y="1337481"/>
                  <a:pt x="468052" y="1337481"/>
                </a:cubicBezTo>
                <a:cubicBezTo>
                  <a:pt x="398456" y="1337481"/>
                  <a:pt x="342038" y="1281063"/>
                  <a:pt x="342038" y="1211467"/>
                </a:cubicBezTo>
                <a:cubicBezTo>
                  <a:pt x="342038" y="1182936"/>
                  <a:pt x="351520" y="1156619"/>
                  <a:pt x="369217" y="1136792"/>
                </a:cubicBezTo>
                <a:lnTo>
                  <a:pt x="0" y="1136792"/>
                </a:lnTo>
                <a:lnTo>
                  <a:pt x="0" y="845131"/>
                </a:lnTo>
                <a:lnTo>
                  <a:pt x="36004" y="848760"/>
                </a:lnTo>
                <a:cubicBezTo>
                  <a:pt x="135426" y="848760"/>
                  <a:pt x="216024" y="768162"/>
                  <a:pt x="216024" y="668740"/>
                </a:cubicBezTo>
                <a:cubicBezTo>
                  <a:pt x="216024" y="569318"/>
                  <a:pt x="135426" y="488720"/>
                  <a:pt x="36004" y="488720"/>
                </a:cubicBezTo>
                <a:cubicBezTo>
                  <a:pt x="23672" y="488720"/>
                  <a:pt x="11630" y="489960"/>
                  <a:pt x="0" y="492350"/>
                </a:cubicBezTo>
                <a:lnTo>
                  <a:pt x="0" y="200688"/>
                </a:lnTo>
                <a:lnTo>
                  <a:pt x="369216" y="200688"/>
                </a:lnTo>
                <a:cubicBezTo>
                  <a:pt x="351519" y="180862"/>
                  <a:pt x="342037" y="154545"/>
                  <a:pt x="342037" y="126014"/>
                </a:cubicBezTo>
                <a:cubicBezTo>
                  <a:pt x="342037" y="56418"/>
                  <a:pt x="398455" y="0"/>
                  <a:pt x="468051" y="0"/>
                </a:cubicBezTo>
                <a:cubicBezTo>
                  <a:pt x="537647" y="0"/>
                  <a:pt x="594065" y="56418"/>
                  <a:pt x="594065" y="126014"/>
                </a:cubicBezTo>
                <a:cubicBezTo>
                  <a:pt x="594065" y="154545"/>
                  <a:pt x="584583" y="180862"/>
                  <a:pt x="566887" y="200688"/>
                </a:cubicBezTo>
                <a:lnTo>
                  <a:pt x="936104" y="200688"/>
                </a:lnTo>
                <a:close/>
              </a:path>
            </a:pathLst>
          </a:custGeom>
          <a:solidFill>
            <a:schemeClr val="tx1">
              <a:lumMod val="75000"/>
              <a:lumOff val="25000"/>
              <a:alpha val="50195"/>
            </a:schemeClr>
          </a:solidFill>
          <a:ln>
            <a:noFill/>
          </a:ln>
        </p:spPr>
        <p:txBody>
          <a:bodyPr/>
          <a:lstStyle/>
          <a:p>
            <a:pPr>
              <a:defRPr/>
            </a:pPr>
            <a:endParaRPr lang="zh-CN" altLang="en-US">
              <a:solidFill>
                <a:schemeClr val="tx1">
                  <a:lumMod val="75000"/>
                  <a:lumOff val="25000"/>
                </a:schemeClr>
              </a:solidFill>
            </a:endParaRPr>
          </a:p>
        </p:txBody>
      </p:sp>
      <p:sp>
        <p:nvSpPr>
          <p:cNvPr id="45" name="椭圆 30"/>
          <p:cNvSpPr>
            <a:spLocks noChangeArrowheads="1"/>
          </p:cNvSpPr>
          <p:nvPr/>
        </p:nvSpPr>
        <p:spPr bwMode="auto">
          <a:xfrm rot="1146842">
            <a:off x="3524250" y="3533775"/>
            <a:ext cx="927100" cy="1327150"/>
          </a:xfrm>
          <a:custGeom>
            <a:avLst/>
            <a:gdLst>
              <a:gd name="T0" fmla="*/ 909351 w 936104"/>
              <a:gd name="T1" fmla="*/ 196074 h 1337481"/>
              <a:gd name="T2" fmla="*/ 909351 w 936104"/>
              <a:gd name="T3" fmla="*/ 481029 h 1337481"/>
              <a:gd name="T4" fmla="*/ 874376 w 936104"/>
              <a:gd name="T5" fmla="*/ 477482 h 1337481"/>
              <a:gd name="T6" fmla="*/ 699500 w 936104"/>
              <a:gd name="T7" fmla="*/ 653363 h 1337481"/>
              <a:gd name="T8" fmla="*/ 874376 w 936104"/>
              <a:gd name="T9" fmla="*/ 829244 h 1337481"/>
              <a:gd name="T10" fmla="*/ 909351 w 936104"/>
              <a:gd name="T11" fmla="*/ 825697 h 1337481"/>
              <a:gd name="T12" fmla="*/ 909351 w 936104"/>
              <a:gd name="T13" fmla="*/ 1110652 h 1337481"/>
              <a:gd name="T14" fmla="*/ 550686 w 936104"/>
              <a:gd name="T15" fmla="*/ 1110652 h 1337481"/>
              <a:gd name="T16" fmla="*/ 577088 w 936104"/>
              <a:gd name="T17" fmla="*/ 1183610 h 1337481"/>
              <a:gd name="T18" fmla="*/ 454675 w 936104"/>
              <a:gd name="T19" fmla="*/ 1306727 h 1337481"/>
              <a:gd name="T20" fmla="*/ 332263 w 936104"/>
              <a:gd name="T21" fmla="*/ 1183610 h 1337481"/>
              <a:gd name="T22" fmla="*/ 358666 w 936104"/>
              <a:gd name="T23" fmla="*/ 1110652 h 1337481"/>
              <a:gd name="T24" fmla="*/ 0 w 936104"/>
              <a:gd name="T25" fmla="*/ 1110652 h 1337481"/>
              <a:gd name="T26" fmla="*/ 0 w 936104"/>
              <a:gd name="T27" fmla="*/ 825697 h 1337481"/>
              <a:gd name="T28" fmla="*/ 34975 w 936104"/>
              <a:gd name="T29" fmla="*/ 829244 h 1337481"/>
              <a:gd name="T30" fmla="*/ 209850 w 936104"/>
              <a:gd name="T31" fmla="*/ 653363 h 1337481"/>
              <a:gd name="T32" fmla="*/ 34975 w 936104"/>
              <a:gd name="T33" fmla="*/ 477482 h 1337481"/>
              <a:gd name="T34" fmla="*/ 0 w 936104"/>
              <a:gd name="T35" fmla="*/ 481029 h 1337481"/>
              <a:gd name="T36" fmla="*/ 0 w 936104"/>
              <a:gd name="T37" fmla="*/ 196074 h 1337481"/>
              <a:gd name="T38" fmla="*/ 358665 w 936104"/>
              <a:gd name="T39" fmla="*/ 196074 h 1337481"/>
              <a:gd name="T40" fmla="*/ 332262 w 936104"/>
              <a:gd name="T41" fmla="*/ 123117 h 1337481"/>
              <a:gd name="T42" fmla="*/ 454674 w 936104"/>
              <a:gd name="T43" fmla="*/ 0 h 1337481"/>
              <a:gd name="T44" fmla="*/ 577087 w 936104"/>
              <a:gd name="T45" fmla="*/ 123117 h 1337481"/>
              <a:gd name="T46" fmla="*/ 550686 w 936104"/>
              <a:gd name="T47" fmla="*/ 196074 h 1337481"/>
              <a:gd name="T48" fmla="*/ 909351 w 936104"/>
              <a:gd name="T49" fmla="*/ 196074 h 13374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36104" h="1337481">
                <a:moveTo>
                  <a:pt x="936104" y="200688"/>
                </a:moveTo>
                <a:lnTo>
                  <a:pt x="936104" y="492350"/>
                </a:lnTo>
                <a:lnTo>
                  <a:pt x="900100" y="488720"/>
                </a:lnTo>
                <a:cubicBezTo>
                  <a:pt x="800678" y="488720"/>
                  <a:pt x="720080" y="569318"/>
                  <a:pt x="720080" y="668740"/>
                </a:cubicBezTo>
                <a:cubicBezTo>
                  <a:pt x="720080" y="768162"/>
                  <a:pt x="800678" y="848760"/>
                  <a:pt x="900100" y="848760"/>
                </a:cubicBezTo>
                <a:cubicBezTo>
                  <a:pt x="912432" y="848760"/>
                  <a:pt x="924475" y="847520"/>
                  <a:pt x="936104" y="845131"/>
                </a:cubicBezTo>
                <a:lnTo>
                  <a:pt x="936104" y="1136792"/>
                </a:lnTo>
                <a:lnTo>
                  <a:pt x="566887" y="1136792"/>
                </a:lnTo>
                <a:cubicBezTo>
                  <a:pt x="584584" y="1156619"/>
                  <a:pt x="594066" y="1182936"/>
                  <a:pt x="594066" y="1211467"/>
                </a:cubicBezTo>
                <a:cubicBezTo>
                  <a:pt x="594066" y="1281063"/>
                  <a:pt x="537648" y="1337481"/>
                  <a:pt x="468052" y="1337481"/>
                </a:cubicBezTo>
                <a:cubicBezTo>
                  <a:pt x="398456" y="1337481"/>
                  <a:pt x="342038" y="1281063"/>
                  <a:pt x="342038" y="1211467"/>
                </a:cubicBezTo>
                <a:cubicBezTo>
                  <a:pt x="342038" y="1182936"/>
                  <a:pt x="351520" y="1156619"/>
                  <a:pt x="369217" y="1136792"/>
                </a:cubicBezTo>
                <a:lnTo>
                  <a:pt x="0" y="1136792"/>
                </a:lnTo>
                <a:lnTo>
                  <a:pt x="0" y="845131"/>
                </a:lnTo>
                <a:lnTo>
                  <a:pt x="36004" y="848760"/>
                </a:lnTo>
                <a:cubicBezTo>
                  <a:pt x="135426" y="848760"/>
                  <a:pt x="216024" y="768162"/>
                  <a:pt x="216024" y="668740"/>
                </a:cubicBezTo>
                <a:cubicBezTo>
                  <a:pt x="216024" y="569318"/>
                  <a:pt x="135426" y="488720"/>
                  <a:pt x="36004" y="488720"/>
                </a:cubicBezTo>
                <a:cubicBezTo>
                  <a:pt x="23672" y="488720"/>
                  <a:pt x="11630" y="489960"/>
                  <a:pt x="0" y="492350"/>
                </a:cubicBezTo>
                <a:lnTo>
                  <a:pt x="0" y="200688"/>
                </a:lnTo>
                <a:lnTo>
                  <a:pt x="369216" y="200688"/>
                </a:lnTo>
                <a:cubicBezTo>
                  <a:pt x="351519" y="180862"/>
                  <a:pt x="342037" y="154545"/>
                  <a:pt x="342037" y="126014"/>
                </a:cubicBezTo>
                <a:cubicBezTo>
                  <a:pt x="342037" y="56418"/>
                  <a:pt x="398455" y="0"/>
                  <a:pt x="468051" y="0"/>
                </a:cubicBezTo>
                <a:cubicBezTo>
                  <a:pt x="537647" y="0"/>
                  <a:pt x="594065" y="56418"/>
                  <a:pt x="594065" y="126014"/>
                </a:cubicBezTo>
                <a:cubicBezTo>
                  <a:pt x="594065" y="154545"/>
                  <a:pt x="584583" y="180862"/>
                  <a:pt x="566887" y="200688"/>
                </a:cubicBezTo>
                <a:lnTo>
                  <a:pt x="936104" y="200688"/>
                </a:lnTo>
                <a:close/>
              </a:path>
            </a:pathLst>
          </a:custGeom>
          <a:solidFill>
            <a:schemeClr val="tx1">
              <a:lumMod val="75000"/>
              <a:lumOff val="25000"/>
              <a:alpha val="50195"/>
            </a:schemeClr>
          </a:solidFill>
          <a:ln>
            <a:noFill/>
          </a:ln>
        </p:spPr>
        <p:txBody>
          <a:bodyPr/>
          <a:lstStyle/>
          <a:p>
            <a:pPr>
              <a:defRPr/>
            </a:pPr>
            <a:endParaRPr lang="zh-CN" altLang="en-US">
              <a:solidFill>
                <a:schemeClr val="tx1">
                  <a:lumMod val="75000"/>
                  <a:lumOff val="25000"/>
                </a:schemeClr>
              </a:solidFill>
            </a:endParaRPr>
          </a:p>
        </p:txBody>
      </p:sp>
      <p:sp>
        <p:nvSpPr>
          <p:cNvPr id="46" name="椭圆 30"/>
          <p:cNvSpPr>
            <a:spLocks noChangeArrowheads="1"/>
          </p:cNvSpPr>
          <p:nvPr/>
        </p:nvSpPr>
        <p:spPr bwMode="auto">
          <a:xfrm rot="17346843" flipH="1" flipV="1">
            <a:off x="4446588" y="3852862"/>
            <a:ext cx="928688" cy="1325563"/>
          </a:xfrm>
          <a:custGeom>
            <a:avLst/>
            <a:gdLst>
              <a:gd name="T0" fmla="*/ 914029 w 936104"/>
              <a:gd name="T1" fmla="*/ 195371 h 1337481"/>
              <a:gd name="T2" fmla="*/ 914029 w 936104"/>
              <a:gd name="T3" fmla="*/ 479306 h 1337481"/>
              <a:gd name="T4" fmla="*/ 878874 w 936104"/>
              <a:gd name="T5" fmla="*/ 475771 h 1337481"/>
              <a:gd name="T6" fmla="*/ 703100 w 936104"/>
              <a:gd name="T7" fmla="*/ 651022 h 1337481"/>
              <a:gd name="T8" fmla="*/ 878874 w 936104"/>
              <a:gd name="T9" fmla="*/ 826272 h 1337481"/>
              <a:gd name="T10" fmla="*/ 914029 w 936104"/>
              <a:gd name="T11" fmla="*/ 822739 h 1337481"/>
              <a:gd name="T12" fmla="*/ 914029 w 936104"/>
              <a:gd name="T13" fmla="*/ 1106673 h 1337481"/>
              <a:gd name="T14" fmla="*/ 553518 w 936104"/>
              <a:gd name="T15" fmla="*/ 1106673 h 1337481"/>
              <a:gd name="T16" fmla="*/ 580056 w 936104"/>
              <a:gd name="T17" fmla="*/ 1179369 h 1337481"/>
              <a:gd name="T18" fmla="*/ 457015 w 936104"/>
              <a:gd name="T19" fmla="*/ 1302044 h 1337481"/>
              <a:gd name="T20" fmla="*/ 333972 w 936104"/>
              <a:gd name="T21" fmla="*/ 1179369 h 1337481"/>
              <a:gd name="T22" fmla="*/ 360511 w 936104"/>
              <a:gd name="T23" fmla="*/ 1106673 h 1337481"/>
              <a:gd name="T24" fmla="*/ 0 w 936104"/>
              <a:gd name="T25" fmla="*/ 1106673 h 1337481"/>
              <a:gd name="T26" fmla="*/ 0 w 936104"/>
              <a:gd name="T27" fmla="*/ 822739 h 1337481"/>
              <a:gd name="T28" fmla="*/ 35155 w 936104"/>
              <a:gd name="T29" fmla="*/ 826272 h 1337481"/>
              <a:gd name="T30" fmla="*/ 210929 w 936104"/>
              <a:gd name="T31" fmla="*/ 651022 h 1337481"/>
              <a:gd name="T32" fmla="*/ 35155 w 936104"/>
              <a:gd name="T33" fmla="*/ 475771 h 1337481"/>
              <a:gd name="T34" fmla="*/ 0 w 936104"/>
              <a:gd name="T35" fmla="*/ 479306 h 1337481"/>
              <a:gd name="T36" fmla="*/ 0 w 936104"/>
              <a:gd name="T37" fmla="*/ 195371 h 1337481"/>
              <a:gd name="T38" fmla="*/ 360510 w 936104"/>
              <a:gd name="T39" fmla="*/ 195371 h 1337481"/>
              <a:gd name="T40" fmla="*/ 333971 w 936104"/>
              <a:gd name="T41" fmla="*/ 122675 h 1337481"/>
              <a:gd name="T42" fmla="*/ 457014 w 936104"/>
              <a:gd name="T43" fmla="*/ 0 h 1337481"/>
              <a:gd name="T44" fmla="*/ 580055 w 936104"/>
              <a:gd name="T45" fmla="*/ 122675 h 1337481"/>
              <a:gd name="T46" fmla="*/ 553518 w 936104"/>
              <a:gd name="T47" fmla="*/ 195371 h 1337481"/>
              <a:gd name="T48" fmla="*/ 914029 w 936104"/>
              <a:gd name="T49" fmla="*/ 195371 h 13374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36104" h="1337481">
                <a:moveTo>
                  <a:pt x="936104" y="200688"/>
                </a:moveTo>
                <a:lnTo>
                  <a:pt x="936104" y="492350"/>
                </a:lnTo>
                <a:lnTo>
                  <a:pt x="900100" y="488720"/>
                </a:lnTo>
                <a:cubicBezTo>
                  <a:pt x="800678" y="488720"/>
                  <a:pt x="720080" y="569318"/>
                  <a:pt x="720080" y="668740"/>
                </a:cubicBezTo>
                <a:cubicBezTo>
                  <a:pt x="720080" y="768162"/>
                  <a:pt x="800678" y="848760"/>
                  <a:pt x="900100" y="848760"/>
                </a:cubicBezTo>
                <a:cubicBezTo>
                  <a:pt x="912432" y="848760"/>
                  <a:pt x="924475" y="847520"/>
                  <a:pt x="936104" y="845131"/>
                </a:cubicBezTo>
                <a:lnTo>
                  <a:pt x="936104" y="1136792"/>
                </a:lnTo>
                <a:lnTo>
                  <a:pt x="566887" y="1136792"/>
                </a:lnTo>
                <a:cubicBezTo>
                  <a:pt x="584584" y="1156619"/>
                  <a:pt x="594066" y="1182936"/>
                  <a:pt x="594066" y="1211467"/>
                </a:cubicBezTo>
                <a:cubicBezTo>
                  <a:pt x="594066" y="1281063"/>
                  <a:pt x="537648" y="1337481"/>
                  <a:pt x="468052" y="1337481"/>
                </a:cubicBezTo>
                <a:cubicBezTo>
                  <a:pt x="398456" y="1337481"/>
                  <a:pt x="342038" y="1281063"/>
                  <a:pt x="342038" y="1211467"/>
                </a:cubicBezTo>
                <a:cubicBezTo>
                  <a:pt x="342038" y="1182936"/>
                  <a:pt x="351520" y="1156619"/>
                  <a:pt x="369217" y="1136792"/>
                </a:cubicBezTo>
                <a:lnTo>
                  <a:pt x="0" y="1136792"/>
                </a:lnTo>
                <a:lnTo>
                  <a:pt x="0" y="845131"/>
                </a:lnTo>
                <a:lnTo>
                  <a:pt x="36004" y="848760"/>
                </a:lnTo>
                <a:cubicBezTo>
                  <a:pt x="135426" y="848760"/>
                  <a:pt x="216024" y="768162"/>
                  <a:pt x="216024" y="668740"/>
                </a:cubicBezTo>
                <a:cubicBezTo>
                  <a:pt x="216024" y="569318"/>
                  <a:pt x="135426" y="488720"/>
                  <a:pt x="36004" y="488720"/>
                </a:cubicBezTo>
                <a:cubicBezTo>
                  <a:pt x="23672" y="488720"/>
                  <a:pt x="11630" y="489960"/>
                  <a:pt x="0" y="492350"/>
                </a:cubicBezTo>
                <a:lnTo>
                  <a:pt x="0" y="200688"/>
                </a:lnTo>
                <a:lnTo>
                  <a:pt x="369216" y="200688"/>
                </a:lnTo>
                <a:cubicBezTo>
                  <a:pt x="351519" y="180862"/>
                  <a:pt x="342037" y="154545"/>
                  <a:pt x="342037" y="126014"/>
                </a:cubicBezTo>
                <a:cubicBezTo>
                  <a:pt x="342037" y="56418"/>
                  <a:pt x="398455" y="0"/>
                  <a:pt x="468051" y="0"/>
                </a:cubicBezTo>
                <a:cubicBezTo>
                  <a:pt x="537647" y="0"/>
                  <a:pt x="594065" y="56418"/>
                  <a:pt x="594065" y="126014"/>
                </a:cubicBezTo>
                <a:cubicBezTo>
                  <a:pt x="594065" y="154545"/>
                  <a:pt x="584583" y="180862"/>
                  <a:pt x="566887" y="200688"/>
                </a:cubicBezTo>
                <a:lnTo>
                  <a:pt x="936104" y="200688"/>
                </a:lnTo>
                <a:close/>
              </a:path>
            </a:pathLst>
          </a:custGeom>
          <a:solidFill>
            <a:schemeClr val="tx1">
              <a:lumMod val="75000"/>
              <a:lumOff val="25000"/>
              <a:alpha val="50195"/>
            </a:schemeClr>
          </a:solidFill>
          <a:ln>
            <a:noFill/>
          </a:ln>
        </p:spPr>
        <p:txBody>
          <a:bodyPr/>
          <a:lstStyle/>
          <a:p>
            <a:pPr>
              <a:defRPr/>
            </a:pPr>
            <a:endParaRPr lang="zh-CN" altLang="en-US">
              <a:solidFill>
                <a:schemeClr val="tx1">
                  <a:lumMod val="75000"/>
                  <a:lumOff val="25000"/>
                </a:schemeClr>
              </a:solidFill>
            </a:endParaRPr>
          </a:p>
        </p:txBody>
      </p:sp>
      <p:sp>
        <p:nvSpPr>
          <p:cNvPr id="47" name="椭圆 30"/>
          <p:cNvSpPr>
            <a:spLocks noChangeArrowheads="1"/>
          </p:cNvSpPr>
          <p:nvPr/>
        </p:nvSpPr>
        <p:spPr bwMode="auto">
          <a:xfrm rot="13152735" flipH="1" flipV="1">
            <a:off x="5092700" y="2901950"/>
            <a:ext cx="928688" cy="1325563"/>
          </a:xfrm>
          <a:custGeom>
            <a:avLst/>
            <a:gdLst>
              <a:gd name="T0" fmla="*/ 914032 w 936104"/>
              <a:gd name="T1" fmla="*/ 195370 h 1337481"/>
              <a:gd name="T2" fmla="*/ 914032 w 936104"/>
              <a:gd name="T3" fmla="*/ 479304 h 1337481"/>
              <a:gd name="T4" fmla="*/ 878877 w 936104"/>
              <a:gd name="T5" fmla="*/ 475771 h 1337481"/>
              <a:gd name="T6" fmla="*/ 703101 w 936104"/>
              <a:gd name="T7" fmla="*/ 651021 h 1337481"/>
              <a:gd name="T8" fmla="*/ 878877 w 936104"/>
              <a:gd name="T9" fmla="*/ 826270 h 1337481"/>
              <a:gd name="T10" fmla="*/ 914032 w 936104"/>
              <a:gd name="T11" fmla="*/ 822738 h 1337481"/>
              <a:gd name="T12" fmla="*/ 914032 w 936104"/>
              <a:gd name="T13" fmla="*/ 1106670 h 1337481"/>
              <a:gd name="T14" fmla="*/ 553521 w 936104"/>
              <a:gd name="T15" fmla="*/ 1106670 h 1337481"/>
              <a:gd name="T16" fmla="*/ 580059 w 936104"/>
              <a:gd name="T17" fmla="*/ 1179367 h 1337481"/>
              <a:gd name="T18" fmla="*/ 457016 w 936104"/>
              <a:gd name="T19" fmla="*/ 1302041 h 1337481"/>
              <a:gd name="T20" fmla="*/ 333973 w 936104"/>
              <a:gd name="T21" fmla="*/ 1179367 h 1337481"/>
              <a:gd name="T22" fmla="*/ 360511 w 936104"/>
              <a:gd name="T23" fmla="*/ 1106670 h 1337481"/>
              <a:gd name="T24" fmla="*/ 0 w 936104"/>
              <a:gd name="T25" fmla="*/ 1106670 h 1337481"/>
              <a:gd name="T26" fmla="*/ 0 w 936104"/>
              <a:gd name="T27" fmla="*/ 822738 h 1337481"/>
              <a:gd name="T28" fmla="*/ 35155 w 936104"/>
              <a:gd name="T29" fmla="*/ 826270 h 1337481"/>
              <a:gd name="T30" fmla="*/ 210931 w 936104"/>
              <a:gd name="T31" fmla="*/ 651021 h 1337481"/>
              <a:gd name="T32" fmla="*/ 35155 w 936104"/>
              <a:gd name="T33" fmla="*/ 475771 h 1337481"/>
              <a:gd name="T34" fmla="*/ 0 w 936104"/>
              <a:gd name="T35" fmla="*/ 479304 h 1337481"/>
              <a:gd name="T36" fmla="*/ 0 w 936104"/>
              <a:gd name="T37" fmla="*/ 195370 h 1337481"/>
              <a:gd name="T38" fmla="*/ 360510 w 936104"/>
              <a:gd name="T39" fmla="*/ 195370 h 1337481"/>
              <a:gd name="T40" fmla="*/ 333972 w 936104"/>
              <a:gd name="T41" fmla="*/ 122675 h 1337481"/>
              <a:gd name="T42" fmla="*/ 457015 w 936104"/>
              <a:gd name="T43" fmla="*/ 0 h 1337481"/>
              <a:gd name="T44" fmla="*/ 580058 w 936104"/>
              <a:gd name="T45" fmla="*/ 122675 h 1337481"/>
              <a:gd name="T46" fmla="*/ 553521 w 936104"/>
              <a:gd name="T47" fmla="*/ 195370 h 1337481"/>
              <a:gd name="T48" fmla="*/ 914032 w 936104"/>
              <a:gd name="T49" fmla="*/ 195370 h 13374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36104" h="1337481">
                <a:moveTo>
                  <a:pt x="936104" y="200688"/>
                </a:moveTo>
                <a:lnTo>
                  <a:pt x="936104" y="492350"/>
                </a:lnTo>
                <a:lnTo>
                  <a:pt x="900100" y="488720"/>
                </a:lnTo>
                <a:cubicBezTo>
                  <a:pt x="800678" y="488720"/>
                  <a:pt x="720080" y="569318"/>
                  <a:pt x="720080" y="668740"/>
                </a:cubicBezTo>
                <a:cubicBezTo>
                  <a:pt x="720080" y="768162"/>
                  <a:pt x="800678" y="848760"/>
                  <a:pt x="900100" y="848760"/>
                </a:cubicBezTo>
                <a:cubicBezTo>
                  <a:pt x="912432" y="848760"/>
                  <a:pt x="924475" y="847520"/>
                  <a:pt x="936104" y="845131"/>
                </a:cubicBezTo>
                <a:lnTo>
                  <a:pt x="936104" y="1136792"/>
                </a:lnTo>
                <a:lnTo>
                  <a:pt x="566887" y="1136792"/>
                </a:lnTo>
                <a:cubicBezTo>
                  <a:pt x="584584" y="1156619"/>
                  <a:pt x="594066" y="1182936"/>
                  <a:pt x="594066" y="1211467"/>
                </a:cubicBezTo>
                <a:cubicBezTo>
                  <a:pt x="594066" y="1281063"/>
                  <a:pt x="537648" y="1337481"/>
                  <a:pt x="468052" y="1337481"/>
                </a:cubicBezTo>
                <a:cubicBezTo>
                  <a:pt x="398456" y="1337481"/>
                  <a:pt x="342038" y="1281063"/>
                  <a:pt x="342038" y="1211467"/>
                </a:cubicBezTo>
                <a:cubicBezTo>
                  <a:pt x="342038" y="1182936"/>
                  <a:pt x="351520" y="1156619"/>
                  <a:pt x="369217" y="1136792"/>
                </a:cubicBezTo>
                <a:lnTo>
                  <a:pt x="0" y="1136792"/>
                </a:lnTo>
                <a:lnTo>
                  <a:pt x="0" y="845131"/>
                </a:lnTo>
                <a:lnTo>
                  <a:pt x="36004" y="848760"/>
                </a:lnTo>
                <a:cubicBezTo>
                  <a:pt x="135426" y="848760"/>
                  <a:pt x="216024" y="768162"/>
                  <a:pt x="216024" y="668740"/>
                </a:cubicBezTo>
                <a:cubicBezTo>
                  <a:pt x="216024" y="569318"/>
                  <a:pt x="135426" y="488720"/>
                  <a:pt x="36004" y="488720"/>
                </a:cubicBezTo>
                <a:cubicBezTo>
                  <a:pt x="23672" y="488720"/>
                  <a:pt x="11630" y="489960"/>
                  <a:pt x="0" y="492350"/>
                </a:cubicBezTo>
                <a:lnTo>
                  <a:pt x="0" y="200688"/>
                </a:lnTo>
                <a:lnTo>
                  <a:pt x="369216" y="200688"/>
                </a:lnTo>
                <a:cubicBezTo>
                  <a:pt x="351519" y="180862"/>
                  <a:pt x="342037" y="154545"/>
                  <a:pt x="342037" y="126014"/>
                </a:cubicBezTo>
                <a:cubicBezTo>
                  <a:pt x="342037" y="56418"/>
                  <a:pt x="398455" y="0"/>
                  <a:pt x="468051" y="0"/>
                </a:cubicBezTo>
                <a:cubicBezTo>
                  <a:pt x="537647" y="0"/>
                  <a:pt x="594065" y="56418"/>
                  <a:pt x="594065" y="126014"/>
                </a:cubicBezTo>
                <a:cubicBezTo>
                  <a:pt x="594065" y="154545"/>
                  <a:pt x="584583" y="180862"/>
                  <a:pt x="566887" y="200688"/>
                </a:cubicBezTo>
                <a:lnTo>
                  <a:pt x="936104" y="200688"/>
                </a:lnTo>
                <a:close/>
              </a:path>
            </a:pathLst>
          </a:custGeom>
          <a:solidFill>
            <a:schemeClr val="tx1">
              <a:lumMod val="75000"/>
              <a:lumOff val="25000"/>
              <a:alpha val="50195"/>
            </a:schemeClr>
          </a:solidFill>
          <a:ln>
            <a:noFill/>
          </a:ln>
        </p:spPr>
        <p:txBody>
          <a:bodyPr/>
          <a:lstStyle/>
          <a:p>
            <a:pPr>
              <a:defRPr/>
            </a:pPr>
            <a:endParaRPr lang="zh-CN" altLang="en-US">
              <a:solidFill>
                <a:schemeClr val="tx1">
                  <a:lumMod val="75000"/>
                  <a:lumOff val="25000"/>
                </a:schemeClr>
              </a:solidFill>
            </a:endParaRPr>
          </a:p>
        </p:txBody>
      </p:sp>
      <p:sp>
        <p:nvSpPr>
          <p:cNvPr id="48" name="TextBox 84"/>
          <p:cNvSpPr>
            <a:spLocks noChangeArrowheads="1"/>
          </p:cNvSpPr>
          <p:nvPr/>
        </p:nvSpPr>
        <p:spPr bwMode="auto">
          <a:xfrm>
            <a:off x="6424321" y="764226"/>
            <a:ext cx="403720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en-US" altLang="zh-CN" sz="1400" b="1" dirty="0">
                <a:solidFill>
                  <a:schemeClr val="tx1">
                    <a:lumMod val="75000"/>
                    <a:lumOff val="25000"/>
                  </a:schemeClr>
                </a:solidFill>
              </a:rPr>
              <a:t>Java</a:t>
            </a:r>
            <a:r>
              <a:rPr lang="zh-CN" altLang="en-US" sz="1400" b="1" dirty="0">
                <a:solidFill>
                  <a:schemeClr val="tx1">
                    <a:lumMod val="75000"/>
                    <a:lumOff val="25000"/>
                  </a:schemeClr>
                </a:solidFill>
              </a:rPr>
              <a:t>编程</a:t>
            </a:r>
            <a:endParaRPr lang="en-US" altLang="zh-CN" sz="1400" b="1" dirty="0">
              <a:solidFill>
                <a:schemeClr val="tx1">
                  <a:lumMod val="75000"/>
                  <a:lumOff val="25000"/>
                </a:schemeClr>
              </a:solidFill>
            </a:endParaRPr>
          </a:p>
          <a:p>
            <a:pPr eaLnBrk="1" hangingPunct="1">
              <a:spcBef>
                <a:spcPct val="0"/>
              </a:spcBef>
              <a:buFont typeface="Arial" panose="020B0604020202020204" pitchFamily="34" charset="0"/>
              <a:buNone/>
              <a:defRPr/>
            </a:pPr>
            <a:br>
              <a:rPr lang="zh-CN" altLang="en-US" sz="900" dirty="0">
                <a:solidFill>
                  <a:schemeClr val="tx1">
                    <a:lumMod val="75000"/>
                    <a:lumOff val="25000"/>
                  </a:schemeClr>
                </a:solidFill>
              </a:rPr>
            </a:br>
            <a:r>
              <a:rPr lang="zh-CN" altLang="en-US" sz="1050" dirty="0">
                <a:solidFill>
                  <a:schemeClr val="tx1">
                    <a:lumMod val="75000"/>
                    <a:lumOff val="25000"/>
                  </a:schemeClr>
                </a:solidFill>
              </a:rPr>
              <a:t>暑假时系统的学了一点点，完成了</a:t>
            </a:r>
            <a:r>
              <a:rPr lang="en-US" altLang="zh-CN" sz="1050" dirty="0">
                <a:solidFill>
                  <a:schemeClr val="tx1">
                    <a:lumMod val="75000"/>
                    <a:lumOff val="25000"/>
                  </a:schemeClr>
                </a:solidFill>
              </a:rPr>
              <a:t>java</a:t>
            </a:r>
            <a:r>
              <a:rPr lang="zh-CN" altLang="en-US" sz="1050" dirty="0">
                <a:solidFill>
                  <a:schemeClr val="tx1">
                    <a:lumMod val="75000"/>
                    <a:lumOff val="25000"/>
                  </a:schemeClr>
                </a:solidFill>
              </a:rPr>
              <a:t>编程的基础学习和</a:t>
            </a:r>
            <a:r>
              <a:rPr lang="en-US" altLang="zh-CN" sz="1050" dirty="0" err="1">
                <a:solidFill>
                  <a:schemeClr val="tx1">
                    <a:lumMod val="75000"/>
                    <a:lumOff val="25000"/>
                  </a:schemeClr>
                </a:solidFill>
              </a:rPr>
              <a:t>javaweb</a:t>
            </a:r>
            <a:r>
              <a:rPr lang="zh-CN" altLang="en-US" sz="1050" dirty="0">
                <a:solidFill>
                  <a:schemeClr val="tx1">
                    <a:lumMod val="75000"/>
                    <a:lumOff val="25000"/>
                  </a:schemeClr>
                </a:solidFill>
              </a:rPr>
              <a:t>中</a:t>
            </a:r>
            <a:r>
              <a:rPr lang="en-US" altLang="zh-CN" sz="1050" dirty="0">
                <a:solidFill>
                  <a:schemeClr val="tx1">
                    <a:lumMod val="75000"/>
                    <a:lumOff val="25000"/>
                  </a:schemeClr>
                </a:solidFill>
              </a:rPr>
              <a:t>JSP/Servlet</a:t>
            </a:r>
            <a:r>
              <a:rPr lang="zh-CN" altLang="en-US" sz="1050" dirty="0">
                <a:solidFill>
                  <a:schemeClr val="tx1">
                    <a:lumMod val="75000"/>
                    <a:lumOff val="25000"/>
                  </a:schemeClr>
                </a:solidFill>
              </a:rPr>
              <a:t>中的一些比较基础的东西和一些前端的知识。</a:t>
            </a:r>
            <a:endParaRPr lang="en-US" altLang="zh-CN" sz="1050" dirty="0">
              <a:solidFill>
                <a:schemeClr val="tx1">
                  <a:lumMod val="75000"/>
                  <a:lumOff val="25000"/>
                </a:schemeClr>
              </a:solidFill>
            </a:endParaRPr>
          </a:p>
        </p:txBody>
      </p:sp>
      <p:sp>
        <p:nvSpPr>
          <p:cNvPr id="49" name="TextBox 85"/>
          <p:cNvSpPr>
            <a:spLocks noChangeArrowheads="1"/>
          </p:cNvSpPr>
          <p:nvPr/>
        </p:nvSpPr>
        <p:spPr bwMode="auto">
          <a:xfrm>
            <a:off x="6424321" y="1816565"/>
            <a:ext cx="403720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en-US" altLang="zh-CN" sz="1400" b="1" dirty="0">
                <a:solidFill>
                  <a:schemeClr val="tx1">
                    <a:lumMod val="75000"/>
                    <a:lumOff val="25000"/>
                  </a:schemeClr>
                </a:solidFill>
              </a:rPr>
              <a:t>Python</a:t>
            </a:r>
            <a:r>
              <a:rPr lang="zh-CN" altLang="en-US" sz="1400" b="1" dirty="0">
                <a:solidFill>
                  <a:schemeClr val="tx1">
                    <a:lumMod val="75000"/>
                    <a:lumOff val="25000"/>
                  </a:schemeClr>
                </a:solidFill>
              </a:rPr>
              <a:t>编程</a:t>
            </a:r>
            <a:endParaRPr lang="en-US" altLang="zh-CN" sz="1400" b="1" dirty="0">
              <a:solidFill>
                <a:schemeClr val="tx1">
                  <a:lumMod val="75000"/>
                  <a:lumOff val="25000"/>
                </a:schemeClr>
              </a:solidFill>
            </a:endParaRPr>
          </a:p>
          <a:p>
            <a:pPr eaLnBrk="1" hangingPunct="1">
              <a:spcBef>
                <a:spcPct val="0"/>
              </a:spcBef>
              <a:buFont typeface="Arial" panose="020B0604020202020204" pitchFamily="34" charset="0"/>
              <a:buNone/>
              <a:defRPr/>
            </a:pPr>
            <a:br>
              <a:rPr lang="zh-CN" altLang="en-US" sz="900" dirty="0">
                <a:solidFill>
                  <a:schemeClr val="tx1">
                    <a:lumMod val="75000"/>
                    <a:lumOff val="25000"/>
                  </a:schemeClr>
                </a:solidFill>
              </a:rPr>
            </a:br>
            <a:r>
              <a:rPr lang="zh-CN" altLang="en-US" sz="1050" dirty="0">
                <a:solidFill>
                  <a:schemeClr val="tx1">
                    <a:lumMod val="75000"/>
                    <a:lumOff val="25000"/>
                  </a:schemeClr>
                </a:solidFill>
              </a:rPr>
              <a:t>是完成了</a:t>
            </a:r>
            <a:r>
              <a:rPr lang="en-US" altLang="zh-CN" sz="1050" dirty="0">
                <a:solidFill>
                  <a:schemeClr val="tx1">
                    <a:lumMod val="75000"/>
                    <a:lumOff val="25000"/>
                  </a:schemeClr>
                </a:solidFill>
              </a:rPr>
              <a:t>python</a:t>
            </a:r>
            <a:r>
              <a:rPr lang="zh-CN" altLang="en-US" sz="1050" dirty="0">
                <a:solidFill>
                  <a:schemeClr val="tx1">
                    <a:lumMod val="75000"/>
                    <a:lumOff val="25000"/>
                  </a:schemeClr>
                </a:solidFill>
              </a:rPr>
              <a:t>基础语法的和网络编程的学习，然后学习了一下</a:t>
            </a:r>
            <a:r>
              <a:rPr lang="en-US" altLang="zh-CN" sz="1050" dirty="0">
                <a:solidFill>
                  <a:schemeClr val="tx1">
                    <a:lumMod val="75000"/>
                    <a:lumOff val="25000"/>
                  </a:schemeClr>
                </a:solidFill>
              </a:rPr>
              <a:t>python</a:t>
            </a:r>
            <a:r>
              <a:rPr lang="zh-CN" altLang="en-US" sz="1050" dirty="0">
                <a:solidFill>
                  <a:schemeClr val="tx1">
                    <a:lumMod val="75000"/>
                    <a:lumOff val="25000"/>
                  </a:schemeClr>
                </a:solidFill>
              </a:rPr>
              <a:t>爬虫和</a:t>
            </a:r>
            <a:r>
              <a:rPr lang="en-US" altLang="zh-CN" sz="1050" dirty="0" err="1">
                <a:solidFill>
                  <a:schemeClr val="tx1">
                    <a:lumMod val="75000"/>
                    <a:lumOff val="25000"/>
                  </a:schemeClr>
                </a:solidFill>
              </a:rPr>
              <a:t>scrapy-redis</a:t>
            </a:r>
            <a:r>
              <a:rPr lang="zh-CN" altLang="en-US" sz="1050" dirty="0">
                <a:solidFill>
                  <a:schemeClr val="tx1">
                    <a:lumMod val="75000"/>
                    <a:lumOff val="25000"/>
                  </a:schemeClr>
                </a:solidFill>
              </a:rPr>
              <a:t>爬虫框架的使用。</a:t>
            </a:r>
            <a:endParaRPr lang="en-US" altLang="zh-CN" sz="1050" dirty="0">
              <a:solidFill>
                <a:schemeClr val="tx1">
                  <a:lumMod val="75000"/>
                  <a:lumOff val="25000"/>
                </a:schemeClr>
              </a:solidFill>
            </a:endParaRPr>
          </a:p>
        </p:txBody>
      </p:sp>
      <p:sp>
        <p:nvSpPr>
          <p:cNvPr id="50" name="TextBox 86"/>
          <p:cNvSpPr>
            <a:spLocks noChangeArrowheads="1"/>
          </p:cNvSpPr>
          <p:nvPr/>
        </p:nvSpPr>
        <p:spPr bwMode="auto">
          <a:xfrm>
            <a:off x="6424321" y="2805767"/>
            <a:ext cx="4037202" cy="93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en-US" altLang="zh-CN" sz="1400" b="1" dirty="0">
                <a:solidFill>
                  <a:schemeClr val="tx1">
                    <a:lumMod val="75000"/>
                    <a:lumOff val="25000"/>
                  </a:schemeClr>
                </a:solidFill>
              </a:rPr>
              <a:t>Linux</a:t>
            </a:r>
            <a:r>
              <a:rPr lang="zh-CN" altLang="en-US" sz="1400" b="1" dirty="0">
                <a:solidFill>
                  <a:schemeClr val="tx1">
                    <a:lumMod val="75000"/>
                    <a:lumOff val="25000"/>
                  </a:schemeClr>
                </a:solidFill>
              </a:rPr>
              <a:t>学习</a:t>
            </a:r>
            <a:endParaRPr lang="en-US" altLang="zh-CN" sz="1400" b="1" dirty="0">
              <a:solidFill>
                <a:schemeClr val="tx1">
                  <a:lumMod val="75000"/>
                  <a:lumOff val="25000"/>
                </a:schemeClr>
              </a:solidFill>
            </a:endParaRPr>
          </a:p>
          <a:p>
            <a:pPr eaLnBrk="1" hangingPunct="1">
              <a:spcBef>
                <a:spcPct val="0"/>
              </a:spcBef>
              <a:buFont typeface="Arial" panose="020B0604020202020204" pitchFamily="34" charset="0"/>
              <a:buNone/>
              <a:defRPr/>
            </a:pPr>
            <a:br>
              <a:rPr lang="zh-CN" altLang="en-US" sz="900" dirty="0">
                <a:solidFill>
                  <a:schemeClr val="tx1">
                    <a:lumMod val="75000"/>
                    <a:lumOff val="25000"/>
                  </a:schemeClr>
                </a:solidFill>
              </a:rPr>
            </a:br>
            <a:r>
              <a:rPr lang="zh-CN" altLang="en-US" sz="1050" dirty="0">
                <a:solidFill>
                  <a:schemeClr val="tx1">
                    <a:lumMod val="75000"/>
                    <a:lumOff val="25000"/>
                  </a:schemeClr>
                </a:solidFill>
              </a:rPr>
              <a:t>舆情项目主要是</a:t>
            </a:r>
            <a:r>
              <a:rPr lang="en-US" altLang="zh-CN" sz="1050" dirty="0" err="1">
                <a:solidFill>
                  <a:schemeClr val="tx1">
                    <a:lumMod val="75000"/>
                    <a:lumOff val="25000"/>
                  </a:schemeClr>
                </a:solidFill>
              </a:rPr>
              <a:t>linux</a:t>
            </a:r>
            <a:r>
              <a:rPr lang="zh-CN" altLang="en-US" sz="1050" dirty="0">
                <a:solidFill>
                  <a:schemeClr val="tx1">
                    <a:lumMod val="75000"/>
                    <a:lumOff val="25000"/>
                  </a:schemeClr>
                </a:solidFill>
              </a:rPr>
              <a:t>环境，已经能在</a:t>
            </a:r>
            <a:r>
              <a:rPr lang="en-US" altLang="zh-CN" sz="1050" dirty="0" err="1">
                <a:solidFill>
                  <a:schemeClr val="tx1">
                    <a:lumMod val="75000"/>
                    <a:lumOff val="25000"/>
                  </a:schemeClr>
                </a:solidFill>
              </a:rPr>
              <a:t>linux</a:t>
            </a:r>
            <a:r>
              <a:rPr lang="zh-CN" altLang="en-US" sz="1050" dirty="0">
                <a:solidFill>
                  <a:schemeClr val="tx1">
                    <a:lumMod val="75000"/>
                    <a:lumOff val="25000"/>
                  </a:schemeClr>
                </a:solidFill>
              </a:rPr>
              <a:t>环境下生存下来并了解了</a:t>
            </a:r>
            <a:r>
              <a:rPr lang="en-US" altLang="zh-CN" sz="1050" dirty="0" err="1">
                <a:solidFill>
                  <a:schemeClr val="tx1">
                    <a:lumMod val="75000"/>
                    <a:lumOff val="25000"/>
                  </a:schemeClr>
                </a:solidFill>
              </a:rPr>
              <a:t>linux</a:t>
            </a:r>
            <a:r>
              <a:rPr lang="zh-CN" altLang="en-US" sz="1050" dirty="0">
                <a:solidFill>
                  <a:schemeClr val="tx1">
                    <a:lumMod val="75000"/>
                    <a:lumOff val="25000"/>
                  </a:schemeClr>
                </a:solidFill>
              </a:rPr>
              <a:t>操作系统一些设计原理，掌握了比较基础的操作，学习了</a:t>
            </a:r>
            <a:r>
              <a:rPr lang="en-US" altLang="zh-CN" sz="1050" dirty="0">
                <a:solidFill>
                  <a:schemeClr val="tx1">
                    <a:lumMod val="75000"/>
                    <a:lumOff val="25000"/>
                  </a:schemeClr>
                </a:solidFill>
              </a:rPr>
              <a:t>shell</a:t>
            </a:r>
            <a:r>
              <a:rPr lang="zh-CN" altLang="en-US" sz="1050" dirty="0">
                <a:solidFill>
                  <a:schemeClr val="tx1">
                    <a:lumMod val="75000"/>
                    <a:lumOff val="25000"/>
                  </a:schemeClr>
                </a:solidFill>
              </a:rPr>
              <a:t>脚本编程。</a:t>
            </a:r>
            <a:endParaRPr lang="en-US" altLang="zh-CN" sz="1050" dirty="0">
              <a:solidFill>
                <a:schemeClr val="tx1">
                  <a:lumMod val="75000"/>
                  <a:lumOff val="25000"/>
                </a:schemeClr>
              </a:solidFill>
            </a:endParaRPr>
          </a:p>
        </p:txBody>
      </p:sp>
      <p:sp>
        <p:nvSpPr>
          <p:cNvPr id="51" name="TextBox 87"/>
          <p:cNvSpPr>
            <a:spLocks noChangeArrowheads="1"/>
          </p:cNvSpPr>
          <p:nvPr/>
        </p:nvSpPr>
        <p:spPr bwMode="auto">
          <a:xfrm>
            <a:off x="6424321" y="3921244"/>
            <a:ext cx="403720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400" b="1" dirty="0">
                <a:solidFill>
                  <a:schemeClr val="tx1">
                    <a:lumMod val="75000"/>
                    <a:lumOff val="25000"/>
                  </a:schemeClr>
                </a:solidFill>
              </a:rPr>
              <a:t>数据库</a:t>
            </a:r>
            <a:endParaRPr lang="en-US" altLang="zh-CN" sz="1400" b="1" dirty="0">
              <a:solidFill>
                <a:schemeClr val="tx1">
                  <a:lumMod val="75000"/>
                  <a:lumOff val="25000"/>
                </a:schemeClr>
              </a:solidFill>
            </a:endParaRPr>
          </a:p>
          <a:p>
            <a:pPr eaLnBrk="1" hangingPunct="1">
              <a:spcBef>
                <a:spcPct val="0"/>
              </a:spcBef>
              <a:buFont typeface="Arial" panose="020B0604020202020204" pitchFamily="34" charset="0"/>
              <a:buNone/>
              <a:defRPr/>
            </a:pPr>
            <a:br>
              <a:rPr lang="zh-CN" altLang="en-US" sz="900" dirty="0">
                <a:solidFill>
                  <a:schemeClr val="tx1">
                    <a:lumMod val="75000"/>
                    <a:lumOff val="25000"/>
                  </a:schemeClr>
                </a:solidFill>
              </a:rPr>
            </a:br>
            <a:r>
              <a:rPr lang="zh-CN" altLang="en-US" sz="1050" dirty="0">
                <a:solidFill>
                  <a:schemeClr val="tx1">
                    <a:lumMod val="75000"/>
                    <a:lumOff val="25000"/>
                  </a:schemeClr>
                </a:solidFill>
              </a:rPr>
              <a:t>系统的学了下</a:t>
            </a:r>
            <a:r>
              <a:rPr lang="en-US" altLang="zh-CN" sz="1050" dirty="0" err="1">
                <a:solidFill>
                  <a:schemeClr val="tx1">
                    <a:lumMod val="75000"/>
                    <a:lumOff val="25000"/>
                  </a:schemeClr>
                </a:solidFill>
              </a:rPr>
              <a:t>mysql</a:t>
            </a:r>
            <a:r>
              <a:rPr lang="zh-CN" altLang="en-US" sz="1050" dirty="0">
                <a:solidFill>
                  <a:schemeClr val="tx1">
                    <a:lumMod val="75000"/>
                    <a:lumOff val="25000"/>
                  </a:schemeClr>
                </a:solidFill>
              </a:rPr>
              <a:t>数据库的一些操作和维护，比较深入的了解了非关系型数据库</a:t>
            </a:r>
            <a:r>
              <a:rPr lang="en-US" altLang="zh-CN" sz="1050" dirty="0" err="1">
                <a:solidFill>
                  <a:schemeClr val="tx1">
                    <a:lumMod val="75000"/>
                    <a:lumOff val="25000"/>
                  </a:schemeClr>
                </a:solidFill>
              </a:rPr>
              <a:t>mongodb</a:t>
            </a:r>
            <a:r>
              <a:rPr lang="zh-CN" altLang="en-US" sz="1050" dirty="0">
                <a:solidFill>
                  <a:schemeClr val="tx1">
                    <a:lumMod val="75000"/>
                    <a:lumOff val="25000"/>
                  </a:schemeClr>
                </a:solidFill>
              </a:rPr>
              <a:t>和</a:t>
            </a:r>
            <a:r>
              <a:rPr lang="en-US" altLang="zh-CN" sz="1050" dirty="0" err="1">
                <a:solidFill>
                  <a:schemeClr val="tx1">
                    <a:lumMod val="75000"/>
                    <a:lumOff val="25000"/>
                  </a:schemeClr>
                </a:solidFill>
              </a:rPr>
              <a:t>Redis</a:t>
            </a:r>
            <a:r>
              <a:rPr lang="zh-CN" altLang="en-US" sz="1050" dirty="0">
                <a:solidFill>
                  <a:schemeClr val="tx1">
                    <a:lumMod val="75000"/>
                    <a:lumOff val="25000"/>
                  </a:schemeClr>
                </a:solidFill>
              </a:rPr>
              <a:t>数据库。</a:t>
            </a:r>
            <a:endParaRPr lang="en-US" altLang="zh-CN" sz="1050" dirty="0">
              <a:solidFill>
                <a:schemeClr val="tx1">
                  <a:lumMod val="75000"/>
                  <a:lumOff val="25000"/>
                </a:schemeClr>
              </a:solidFill>
            </a:endParaRPr>
          </a:p>
        </p:txBody>
      </p:sp>
      <p:sp>
        <p:nvSpPr>
          <p:cNvPr id="19" name="TextBox 87">
            <a:extLst>
              <a:ext uri="{FF2B5EF4-FFF2-40B4-BE49-F238E27FC236}">
                <a16:creationId xmlns:a16="http://schemas.microsoft.com/office/drawing/2014/main" id="{06F9A158-C3B9-478E-8F4E-50F060D4BF26}"/>
              </a:ext>
            </a:extLst>
          </p:cNvPr>
          <p:cNvSpPr>
            <a:spLocks noChangeArrowheads="1"/>
          </p:cNvSpPr>
          <p:nvPr/>
        </p:nvSpPr>
        <p:spPr bwMode="auto">
          <a:xfrm>
            <a:off x="6424322" y="5001278"/>
            <a:ext cx="4037200" cy="7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400" b="1" dirty="0">
                <a:solidFill>
                  <a:schemeClr val="tx1">
                    <a:lumMod val="75000"/>
                    <a:lumOff val="25000"/>
                  </a:schemeClr>
                </a:solidFill>
              </a:rPr>
              <a:t>其他</a:t>
            </a:r>
            <a:endParaRPr lang="en-US" altLang="zh-CN" sz="1400" b="1" dirty="0">
              <a:solidFill>
                <a:schemeClr val="tx1">
                  <a:lumMod val="75000"/>
                  <a:lumOff val="25000"/>
                </a:schemeClr>
              </a:solidFill>
            </a:endParaRPr>
          </a:p>
          <a:p>
            <a:pPr eaLnBrk="1" hangingPunct="1">
              <a:spcBef>
                <a:spcPct val="0"/>
              </a:spcBef>
              <a:buFont typeface="Arial" panose="020B0604020202020204" pitchFamily="34" charset="0"/>
              <a:buNone/>
              <a:defRPr/>
            </a:pPr>
            <a:br>
              <a:rPr lang="zh-CN" altLang="en-US" sz="1050" dirty="0">
                <a:solidFill>
                  <a:schemeClr val="tx1">
                    <a:lumMod val="75000"/>
                    <a:lumOff val="25000"/>
                  </a:schemeClr>
                </a:solidFill>
              </a:rPr>
            </a:br>
            <a:r>
              <a:rPr lang="zh-CN" altLang="en-US" sz="1050" dirty="0">
                <a:solidFill>
                  <a:schemeClr val="tx1">
                    <a:lumMod val="75000"/>
                    <a:lumOff val="25000"/>
                  </a:schemeClr>
                </a:solidFill>
              </a:rPr>
              <a:t>因为一些原因简单的了解了一下</a:t>
            </a:r>
            <a:r>
              <a:rPr lang="en-US" altLang="zh-CN" sz="1050" dirty="0">
                <a:solidFill>
                  <a:schemeClr val="tx1">
                    <a:lumMod val="75000"/>
                    <a:lumOff val="25000"/>
                  </a:schemeClr>
                </a:solidFill>
              </a:rPr>
              <a:t>C++</a:t>
            </a:r>
            <a:r>
              <a:rPr lang="zh-CN" altLang="en-US" sz="1050" dirty="0">
                <a:solidFill>
                  <a:schemeClr val="tx1">
                    <a:lumMod val="75000"/>
                    <a:lumOff val="25000"/>
                  </a:schemeClr>
                </a:solidFill>
              </a:rPr>
              <a:t>编程，和</a:t>
            </a:r>
            <a:r>
              <a:rPr lang="en-US" altLang="zh-CN" sz="1050" dirty="0" err="1">
                <a:solidFill>
                  <a:schemeClr val="tx1">
                    <a:lumMod val="75000"/>
                    <a:lumOff val="25000"/>
                  </a:schemeClr>
                </a:solidFill>
              </a:rPr>
              <a:t>opencv</a:t>
            </a:r>
            <a:r>
              <a:rPr lang="zh-CN" altLang="en-US" sz="1050" dirty="0">
                <a:solidFill>
                  <a:schemeClr val="tx1">
                    <a:lumMod val="75000"/>
                    <a:lumOff val="25000"/>
                  </a:schemeClr>
                </a:solidFill>
              </a:rPr>
              <a:t>库，目前学了一下</a:t>
            </a:r>
            <a:r>
              <a:rPr lang="en-US" altLang="zh-CN" sz="1050" dirty="0">
                <a:solidFill>
                  <a:schemeClr val="tx1">
                    <a:lumMod val="75000"/>
                    <a:lumOff val="25000"/>
                  </a:schemeClr>
                </a:solidFill>
              </a:rPr>
              <a:t>Nodejs</a:t>
            </a:r>
            <a:r>
              <a:rPr lang="zh-CN" altLang="en-US" sz="1050" dirty="0">
                <a:solidFill>
                  <a:schemeClr val="tx1">
                    <a:lumMod val="75000"/>
                    <a:lumOff val="25000"/>
                  </a:schemeClr>
                </a:solidFill>
              </a:rPr>
              <a:t>异步网络编程。</a:t>
            </a:r>
            <a:endParaRPr lang="en-US" altLang="zh-CN" sz="1200"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filter="fade">
                                      <p:cBhvr>
                                        <p:cTn id="9" dur="500"/>
                                        <p:tgtEl>
                                          <p:spTgt spid="44"/>
                                        </p:tgtEl>
                                      </p:cBhvr>
                                    </p:animEffect>
                                  </p:childTnLst>
                                </p:cTn>
                              </p:par>
                              <p:par>
                                <p:cTn id="10" presetID="10"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filter="fade">
                                      <p:cBhvr>
                                        <p:cTn id="14" dur="500"/>
                                        <p:tgtEl>
                                          <p:spTgt spid="45"/>
                                        </p:tgtEl>
                                      </p:cBhvr>
                                    </p:animEffect>
                                  </p:childTnLst>
                                </p:cTn>
                              </p:par>
                              <p:par>
                                <p:cTn id="15" presetID="10"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0" fill="hold"/>
                                        <p:tgtEl>
                                          <p:spTgt spid="46"/>
                                        </p:tgtEl>
                                        <p:attrNameLst>
                                          <p:attrName>ppt_w</p:attrName>
                                        </p:attrNameLst>
                                      </p:cBhvr>
                                      <p:tavLst>
                                        <p:tav tm="0">
                                          <p:val>
                                            <p:fltVal val="0"/>
                                          </p:val>
                                        </p:tav>
                                        <p:tav tm="100000">
                                          <p:val>
                                            <p:strVal val="#ppt_w"/>
                                          </p:val>
                                        </p:tav>
                                      </p:tavLst>
                                    </p:anim>
                                    <p:anim calcmode="lin" valueType="num">
                                      <p:cBhvr>
                                        <p:cTn id="18" dur="500" fill="hold"/>
                                        <p:tgtEl>
                                          <p:spTgt spid="46"/>
                                        </p:tgtEl>
                                        <p:attrNameLst>
                                          <p:attrName>ppt_h</p:attrName>
                                        </p:attrNameLst>
                                      </p:cBhvr>
                                      <p:tavLst>
                                        <p:tav tm="0">
                                          <p:val>
                                            <p:fltVal val="0"/>
                                          </p:val>
                                        </p:tav>
                                        <p:tav tm="100000">
                                          <p:val>
                                            <p:strVal val="#ppt_h"/>
                                          </p:val>
                                        </p:tav>
                                      </p:tavLst>
                                    </p:anim>
                                    <p:animEffect filter="fade">
                                      <p:cBhvr>
                                        <p:cTn id="19" dur="500"/>
                                        <p:tgtEl>
                                          <p:spTgt spid="46"/>
                                        </p:tgtEl>
                                      </p:cBhvr>
                                    </p:animEffect>
                                  </p:childTnLst>
                                </p:cTn>
                              </p:par>
                            </p:childTnLst>
                          </p:cTn>
                        </p:par>
                        <p:par>
                          <p:cTn id="20" fill="hold" nodeType="afterGroup">
                            <p:stCondLst>
                              <p:cond delay="500"/>
                            </p:stCondLst>
                            <p:childTnLst>
                              <p:par>
                                <p:cTn id="21" presetID="31" presetClass="entr" presetSubtype="0"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p:cTn id="23" dur="1000" fill="hold"/>
                                        <p:tgtEl>
                                          <p:spTgt spid="47"/>
                                        </p:tgtEl>
                                        <p:attrNameLst>
                                          <p:attrName>ppt_w</p:attrName>
                                        </p:attrNameLst>
                                      </p:cBhvr>
                                      <p:tavLst>
                                        <p:tav tm="0">
                                          <p:val>
                                            <p:fltVal val="0"/>
                                          </p:val>
                                        </p:tav>
                                        <p:tav tm="100000">
                                          <p:val>
                                            <p:strVal val="#ppt_w"/>
                                          </p:val>
                                        </p:tav>
                                      </p:tavLst>
                                    </p:anim>
                                    <p:anim calcmode="lin" valueType="num">
                                      <p:cBhvr>
                                        <p:cTn id="24" dur="1000" fill="hold"/>
                                        <p:tgtEl>
                                          <p:spTgt spid="47"/>
                                        </p:tgtEl>
                                        <p:attrNameLst>
                                          <p:attrName>ppt_h</p:attrName>
                                        </p:attrNameLst>
                                      </p:cBhvr>
                                      <p:tavLst>
                                        <p:tav tm="0">
                                          <p:val>
                                            <p:fltVal val="0"/>
                                          </p:val>
                                        </p:tav>
                                        <p:tav tm="100000">
                                          <p:val>
                                            <p:strVal val="#ppt_h"/>
                                          </p:val>
                                        </p:tav>
                                      </p:tavLst>
                                    </p:anim>
                                    <p:anim calcmode="lin" valueType="num">
                                      <p:cBhvr>
                                        <p:cTn id="25" dur="1000" fill="hold"/>
                                        <p:tgtEl>
                                          <p:spTgt spid="47"/>
                                        </p:tgtEl>
                                        <p:attrNameLst>
                                          <p:attrName>style.rotation</p:attrName>
                                        </p:attrNameLst>
                                      </p:cBhvr>
                                      <p:tavLst>
                                        <p:tav tm="0">
                                          <p:val>
                                            <p:fltVal val="90"/>
                                          </p:val>
                                        </p:tav>
                                        <p:tav tm="100000">
                                          <p:val>
                                            <p:fltVal val="0"/>
                                          </p:val>
                                        </p:tav>
                                      </p:tavLst>
                                    </p:anim>
                                    <p:animEffect filter="fade">
                                      <p:cBhvr>
                                        <p:cTn id="26" dur="1000"/>
                                        <p:tgtEl>
                                          <p:spTgt spid="47"/>
                                        </p:tgtEl>
                                      </p:cBhvr>
                                    </p:animEffect>
                                  </p:childTnLst>
                                </p:cTn>
                              </p:par>
                            </p:childTnLst>
                          </p:cTn>
                        </p:par>
                        <p:par>
                          <p:cTn id="27" fill="hold" nodeType="afterGroup">
                            <p:stCondLst>
                              <p:cond delay="1500"/>
                            </p:stCondLst>
                            <p:childTnLst>
                              <p:par>
                                <p:cTn id="28" presetID="2" presetClass="entr" presetSubtype="2" fill="hold" grpId="0" nodeType="after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p:cTn id="30" dur="500" fill="hold"/>
                                        <p:tgtEl>
                                          <p:spTgt spid="48"/>
                                        </p:tgtEl>
                                        <p:attrNameLst>
                                          <p:attrName>ppt_x</p:attrName>
                                        </p:attrNameLst>
                                      </p:cBhvr>
                                      <p:tavLst>
                                        <p:tav tm="0">
                                          <p:val>
                                            <p:strVal val="1+#ppt_w/2"/>
                                          </p:val>
                                        </p:tav>
                                        <p:tav tm="100000">
                                          <p:val>
                                            <p:strVal val="#ppt_x"/>
                                          </p:val>
                                        </p:tav>
                                      </p:tavLst>
                                    </p:anim>
                                    <p:anim calcmode="lin" valueType="num">
                                      <p:cBhvr>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100"/>
                                  </p:stCondLst>
                                  <p:childTnLst>
                                    <p:set>
                                      <p:cBhvr>
                                        <p:cTn id="33" dur="1" fill="hold">
                                          <p:stCondLst>
                                            <p:cond delay="0"/>
                                          </p:stCondLst>
                                        </p:cTn>
                                        <p:tgtEl>
                                          <p:spTgt spid="49"/>
                                        </p:tgtEl>
                                        <p:attrNameLst>
                                          <p:attrName>style.visibility</p:attrName>
                                        </p:attrNameLst>
                                      </p:cBhvr>
                                      <p:to>
                                        <p:strVal val="visible"/>
                                      </p:to>
                                    </p:set>
                                    <p:anim calcmode="lin" valueType="num">
                                      <p:cBhvr>
                                        <p:cTn id="34" dur="500" fill="hold"/>
                                        <p:tgtEl>
                                          <p:spTgt spid="49"/>
                                        </p:tgtEl>
                                        <p:attrNameLst>
                                          <p:attrName>ppt_x</p:attrName>
                                        </p:attrNameLst>
                                      </p:cBhvr>
                                      <p:tavLst>
                                        <p:tav tm="0">
                                          <p:val>
                                            <p:strVal val="1+#ppt_w/2"/>
                                          </p:val>
                                        </p:tav>
                                        <p:tav tm="100000">
                                          <p:val>
                                            <p:strVal val="#ppt_x"/>
                                          </p:val>
                                        </p:tav>
                                      </p:tavLst>
                                    </p:anim>
                                    <p:anim calcmode="lin" valueType="num">
                                      <p:cBhvr>
                                        <p:cTn id="35" dur="500" fill="hold"/>
                                        <p:tgtEl>
                                          <p:spTgt spid="4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200"/>
                                  </p:stCondLst>
                                  <p:childTnLst>
                                    <p:set>
                                      <p:cBhvr>
                                        <p:cTn id="37" dur="1" fill="hold">
                                          <p:stCondLst>
                                            <p:cond delay="0"/>
                                          </p:stCondLst>
                                        </p:cTn>
                                        <p:tgtEl>
                                          <p:spTgt spid="50"/>
                                        </p:tgtEl>
                                        <p:attrNameLst>
                                          <p:attrName>style.visibility</p:attrName>
                                        </p:attrNameLst>
                                      </p:cBhvr>
                                      <p:to>
                                        <p:strVal val="visible"/>
                                      </p:to>
                                    </p:set>
                                    <p:anim calcmode="lin" valueType="num">
                                      <p:cBhvr>
                                        <p:cTn id="38" dur="500" fill="hold"/>
                                        <p:tgtEl>
                                          <p:spTgt spid="50"/>
                                        </p:tgtEl>
                                        <p:attrNameLst>
                                          <p:attrName>ppt_x</p:attrName>
                                        </p:attrNameLst>
                                      </p:cBhvr>
                                      <p:tavLst>
                                        <p:tav tm="0">
                                          <p:val>
                                            <p:strVal val="1+#ppt_w/2"/>
                                          </p:val>
                                        </p:tav>
                                        <p:tav tm="100000">
                                          <p:val>
                                            <p:strVal val="#ppt_x"/>
                                          </p:val>
                                        </p:tav>
                                      </p:tavLst>
                                    </p:anim>
                                    <p:anim calcmode="lin" valueType="num">
                                      <p:cBhvr>
                                        <p:cTn id="39" dur="500" fill="hold"/>
                                        <p:tgtEl>
                                          <p:spTgt spid="50"/>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300"/>
                                  </p:stCondLst>
                                  <p:childTnLst>
                                    <p:set>
                                      <p:cBhvr>
                                        <p:cTn id="41" dur="1" fill="hold">
                                          <p:stCondLst>
                                            <p:cond delay="0"/>
                                          </p:stCondLst>
                                        </p:cTn>
                                        <p:tgtEl>
                                          <p:spTgt spid="51"/>
                                        </p:tgtEl>
                                        <p:attrNameLst>
                                          <p:attrName>style.visibility</p:attrName>
                                        </p:attrNameLst>
                                      </p:cBhvr>
                                      <p:to>
                                        <p:strVal val="visible"/>
                                      </p:to>
                                    </p:set>
                                    <p:anim calcmode="lin" valueType="num">
                                      <p:cBhvr>
                                        <p:cTn id="42" dur="500" fill="hold"/>
                                        <p:tgtEl>
                                          <p:spTgt spid="51"/>
                                        </p:tgtEl>
                                        <p:attrNameLst>
                                          <p:attrName>ppt_x</p:attrName>
                                        </p:attrNameLst>
                                      </p:cBhvr>
                                      <p:tavLst>
                                        <p:tav tm="0">
                                          <p:val>
                                            <p:strVal val="1+#ppt_w/2"/>
                                          </p:val>
                                        </p:tav>
                                        <p:tav tm="100000">
                                          <p:val>
                                            <p:strVal val="#ppt_x"/>
                                          </p:val>
                                        </p:tav>
                                      </p:tavLst>
                                    </p:anim>
                                    <p:anim calcmode="lin" valueType="num">
                                      <p:cBhvr>
                                        <p:cTn id="43" dur="500" fill="hold"/>
                                        <p:tgtEl>
                                          <p:spTgt spid="51"/>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300"/>
                                  </p:stCondLst>
                                  <p:childTnLst>
                                    <p:set>
                                      <p:cBhvr>
                                        <p:cTn id="45" dur="1" fill="hold">
                                          <p:stCondLst>
                                            <p:cond delay="0"/>
                                          </p:stCondLst>
                                        </p:cTn>
                                        <p:tgtEl>
                                          <p:spTgt spid="19"/>
                                        </p:tgtEl>
                                        <p:attrNameLst>
                                          <p:attrName>style.visibility</p:attrName>
                                        </p:attrNameLst>
                                      </p:cBhvr>
                                      <p:to>
                                        <p:strVal val="visible"/>
                                      </p:to>
                                    </p:set>
                                    <p:anim calcmode="lin" valueType="num">
                                      <p:cBhvr>
                                        <p:cTn id="46" dur="500" fill="hold"/>
                                        <p:tgtEl>
                                          <p:spTgt spid="19"/>
                                        </p:tgtEl>
                                        <p:attrNameLst>
                                          <p:attrName>ppt_x</p:attrName>
                                        </p:attrNameLst>
                                      </p:cBhvr>
                                      <p:tavLst>
                                        <p:tav tm="0">
                                          <p:val>
                                            <p:strVal val="1+#ppt_w/2"/>
                                          </p:val>
                                        </p:tav>
                                        <p:tav tm="100000">
                                          <p:val>
                                            <p:strVal val="#ppt_x"/>
                                          </p:val>
                                        </p:tav>
                                      </p:tavLst>
                                    </p:anim>
                                    <p:anim calcmode="lin" valueType="num">
                                      <p:cBhvr>
                                        <p:cTn id="47"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p:bldP spid="49" grpId="0" bldLvl="0"/>
      <p:bldP spid="50" grpId="0" bldLvl="0"/>
      <p:bldP spid="51" grpId="0" bldLvl="0"/>
      <p:bldP spid="19" grpId="0"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474" name="组合 8"/>
          <p:cNvGrpSpPr>
            <a:grpSpLocks/>
          </p:cNvGrpSpPr>
          <p:nvPr/>
        </p:nvGrpSpPr>
        <p:grpSpPr bwMode="auto">
          <a:xfrm>
            <a:off x="0" y="0"/>
            <a:ext cx="4965700" cy="6858000"/>
            <a:chOff x="0" y="0"/>
            <a:chExt cx="4965700" cy="6858000"/>
          </a:xfrm>
        </p:grpSpPr>
        <p:pic>
          <p:nvPicPr>
            <p:cNvPr id="105496" name="图片 7"/>
            <p:cNvPicPr>
              <a:picLocks noChangeAspect="1"/>
            </p:cNvPicPr>
            <p:nvPr/>
          </p:nvPicPr>
          <p:blipFill>
            <a:blip r:embed="rId2">
              <a:extLst>
                <a:ext uri="{28A0092B-C50C-407E-A947-70E740481C1C}">
                  <a14:useLocalDpi xmlns:a14="http://schemas.microsoft.com/office/drawing/2010/main" val="0"/>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497" name="组合 1"/>
            <p:cNvGrpSpPr>
              <a:grpSpLocks/>
            </p:cNvGrpSpPr>
            <p:nvPr/>
          </p:nvGrpSpPr>
          <p:grpSpPr bwMode="auto">
            <a:xfrm>
              <a:off x="2139951" y="0"/>
              <a:ext cx="85724" cy="6858000"/>
              <a:chOff x="2139951" y="0"/>
              <a:chExt cx="85724"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a:cxnSpLocks/>
                <a:stCxn id="6" idx="4"/>
              </p:cNvCxnSpPr>
              <p:nvPr/>
            </p:nvCxnSpPr>
            <p:spPr bwMode="auto">
              <a:xfrm>
                <a:off x="2180432" y="4183063"/>
                <a:ext cx="3968" cy="2674937"/>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39951" y="41005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学期展望</a:t>
              </a:r>
            </a:p>
          </p:txBody>
        </p:sp>
      </p:grpSp>
      <p:grpSp>
        <p:nvGrpSpPr>
          <p:cNvPr id="105475" name="组合 2"/>
          <p:cNvGrpSpPr>
            <a:grpSpLocks/>
          </p:cNvGrpSpPr>
          <p:nvPr/>
        </p:nvGrpSpPr>
        <p:grpSpPr bwMode="auto">
          <a:xfrm>
            <a:off x="2533650" y="1802774"/>
            <a:ext cx="3257550" cy="3246438"/>
            <a:chOff x="0" y="0"/>
            <a:chExt cx="3704266" cy="3693405"/>
          </a:xfrm>
        </p:grpSpPr>
        <p:sp>
          <p:nvSpPr>
            <p:cNvPr id="43" name="菱形 1"/>
            <p:cNvSpPr>
              <a:spLocks noChangeArrowheads="1"/>
            </p:cNvSpPr>
            <p:nvPr/>
          </p:nvSpPr>
          <p:spPr bwMode="auto">
            <a:xfrm>
              <a:off x="969391" y="0"/>
              <a:ext cx="1745627" cy="1746466"/>
            </a:xfrm>
            <a:prstGeom prst="diamond">
              <a:avLst/>
            </a:prstGeom>
            <a:solidFill>
              <a:schemeClr val="tx1">
                <a:lumMod val="95000"/>
                <a:lumOff val="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solidFill>
                  <a:srgbClr val="000000"/>
                </a:solidFill>
              </a:endParaRPr>
            </a:p>
          </p:txBody>
        </p:sp>
        <p:sp>
          <p:nvSpPr>
            <p:cNvPr id="44" name="菱形 5"/>
            <p:cNvSpPr>
              <a:spLocks noChangeArrowheads="1"/>
            </p:cNvSpPr>
            <p:nvPr/>
          </p:nvSpPr>
          <p:spPr bwMode="auto">
            <a:xfrm>
              <a:off x="0" y="973470"/>
              <a:ext cx="1745626" cy="1746465"/>
            </a:xfrm>
            <a:prstGeom prst="diamond">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solidFill>
                  <a:srgbClr val="000000"/>
                </a:solidFill>
              </a:endParaRPr>
            </a:p>
          </p:txBody>
        </p:sp>
        <p:sp>
          <p:nvSpPr>
            <p:cNvPr id="45" name="菱形 6"/>
            <p:cNvSpPr>
              <a:spLocks noChangeArrowheads="1"/>
            </p:cNvSpPr>
            <p:nvPr/>
          </p:nvSpPr>
          <p:spPr bwMode="auto">
            <a:xfrm>
              <a:off x="969391" y="1946939"/>
              <a:ext cx="1745627" cy="1746466"/>
            </a:xfrm>
            <a:prstGeom prst="diamond">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solidFill>
                  <a:srgbClr val="000000"/>
                </a:solidFill>
              </a:endParaRPr>
            </a:p>
          </p:txBody>
        </p:sp>
        <p:sp>
          <p:nvSpPr>
            <p:cNvPr id="46" name="菱形 7"/>
            <p:cNvSpPr>
              <a:spLocks noChangeArrowheads="1"/>
            </p:cNvSpPr>
            <p:nvPr/>
          </p:nvSpPr>
          <p:spPr bwMode="auto">
            <a:xfrm>
              <a:off x="1958639" y="973470"/>
              <a:ext cx="1745627" cy="1746465"/>
            </a:xfrm>
            <a:prstGeom prst="diamond">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solidFill>
                  <a:srgbClr val="000000"/>
                </a:solidFill>
              </a:endParaRPr>
            </a:p>
          </p:txBody>
        </p:sp>
      </p:grpSp>
      <p:grpSp>
        <p:nvGrpSpPr>
          <p:cNvPr id="105477" name="组合 21"/>
          <p:cNvGrpSpPr>
            <a:grpSpLocks/>
          </p:cNvGrpSpPr>
          <p:nvPr/>
        </p:nvGrpSpPr>
        <p:grpSpPr bwMode="auto">
          <a:xfrm>
            <a:off x="6203628" y="949325"/>
            <a:ext cx="3046409" cy="761960"/>
            <a:chOff x="0" y="0"/>
            <a:chExt cx="3046357" cy="761622"/>
          </a:xfrm>
        </p:grpSpPr>
        <p:sp>
          <p:nvSpPr>
            <p:cNvPr id="79" name="矩形 13"/>
            <p:cNvSpPr>
              <a:spLocks noChangeArrowheads="1"/>
            </p:cNvSpPr>
            <p:nvPr/>
          </p:nvSpPr>
          <p:spPr bwMode="auto">
            <a:xfrm>
              <a:off x="0" y="207870"/>
              <a:ext cx="3046357" cy="553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eaLnBrk="0" hangingPunct="0">
                <a:defRPr>
                  <a:solidFill>
                    <a:schemeClr val="tx1"/>
                  </a:solidFill>
                  <a:latin typeface="Calibri" panose="020F0502020204030204" pitchFamily="34" charset="0"/>
                  <a:ea typeface="宋体" panose="02010600030101010101" pitchFamily="2" charset="-122"/>
                </a:defRPr>
              </a:lvl1pPr>
              <a:lvl2pPr defTabSz="684213" eaLnBrk="0" hangingPunct="0">
                <a:defRPr>
                  <a:solidFill>
                    <a:schemeClr val="tx1"/>
                  </a:solidFill>
                  <a:latin typeface="Calibri" panose="020F0502020204030204" pitchFamily="34" charset="0"/>
                  <a:ea typeface="宋体" panose="02010600030101010101" pitchFamily="2" charset="-122"/>
                </a:defRPr>
              </a:lvl2pPr>
              <a:lvl3pPr defTabSz="684213" eaLnBrk="0" hangingPunct="0">
                <a:defRPr>
                  <a:solidFill>
                    <a:schemeClr val="tx1"/>
                  </a:solidFill>
                  <a:latin typeface="Calibri" panose="020F0502020204030204" pitchFamily="34" charset="0"/>
                  <a:ea typeface="宋体" panose="02010600030101010101" pitchFamily="2" charset="-122"/>
                </a:defRPr>
              </a:lvl3pPr>
              <a:lvl4pPr defTabSz="684213" eaLnBrk="0" hangingPunct="0">
                <a:defRPr>
                  <a:solidFill>
                    <a:schemeClr val="tx1"/>
                  </a:solidFill>
                  <a:latin typeface="Calibri" panose="020F0502020204030204" pitchFamily="34" charset="0"/>
                  <a:ea typeface="宋体" panose="02010600030101010101" pitchFamily="2" charset="-122"/>
                </a:defRPr>
              </a:lvl4pPr>
              <a:lvl5pPr defTabSz="684213" eaLnBrk="0" hangingPunct="0">
                <a:defRPr>
                  <a:solidFill>
                    <a:schemeClr val="tx1"/>
                  </a:solidFill>
                  <a:latin typeface="Calibri" panose="020F0502020204030204" pitchFamily="34" charset="0"/>
                  <a:ea typeface="宋体" panose="02010600030101010101" pitchFamily="2" charset="-122"/>
                </a:defRPr>
              </a:lvl5pPr>
              <a:lvl6pPr marL="22844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学习一下</a:t>
              </a:r>
              <a:r>
                <a:rPr lang="en-US" altLang="zh-CN" sz="1000" noProof="1">
                  <a:solidFill>
                    <a:schemeClr val="tx1">
                      <a:lumMod val="65000"/>
                      <a:lumOff val="35000"/>
                    </a:schemeClr>
                  </a:solidFill>
                  <a:latin typeface="Arial" panose="020B0604020202020204" pitchFamily="34" charset="0"/>
                </a:rPr>
                <a:t>Hibernate</a:t>
              </a:r>
              <a:r>
                <a:rPr lang="zh-CN" altLang="en-US" sz="1000" noProof="1">
                  <a:solidFill>
                    <a:schemeClr val="tx1">
                      <a:lumMod val="65000"/>
                      <a:lumOff val="35000"/>
                    </a:schemeClr>
                  </a:solidFill>
                  <a:latin typeface="Arial" panose="020B0604020202020204" pitchFamily="34" charset="0"/>
                </a:rPr>
                <a:t>，</a:t>
              </a:r>
              <a:r>
                <a:rPr lang="en-US" altLang="zh-CN" sz="1000" noProof="1">
                  <a:solidFill>
                    <a:schemeClr val="tx1">
                      <a:lumMod val="65000"/>
                      <a:lumOff val="35000"/>
                    </a:schemeClr>
                  </a:solidFill>
                  <a:latin typeface="Arial" panose="020B0604020202020204" pitchFamily="34" charset="0"/>
                </a:rPr>
                <a:t>Struts,</a:t>
              </a:r>
              <a:r>
                <a:rPr lang="zh-CN" altLang="en-US" sz="1000" noProof="1">
                  <a:solidFill>
                    <a:schemeClr val="tx1">
                      <a:lumMod val="65000"/>
                      <a:lumOff val="35000"/>
                    </a:schemeClr>
                  </a:solidFill>
                  <a:latin typeface="Arial" panose="020B0604020202020204" pitchFamily="34" charset="0"/>
                </a:rPr>
                <a:t>和</a:t>
              </a:r>
              <a:r>
                <a:rPr lang="en-US" altLang="zh-CN" sz="1000" noProof="1">
                  <a:solidFill>
                    <a:schemeClr val="tx1">
                      <a:lumMod val="65000"/>
                      <a:lumOff val="35000"/>
                    </a:schemeClr>
                  </a:solidFill>
                  <a:latin typeface="Arial" panose="020B0604020202020204" pitchFamily="34" charset="0"/>
                </a:rPr>
                <a:t>Spring</a:t>
              </a:r>
              <a:r>
                <a:rPr lang="zh-CN" altLang="en-US" sz="1000" noProof="1">
                  <a:solidFill>
                    <a:schemeClr val="tx1">
                      <a:lumMod val="65000"/>
                      <a:lumOff val="35000"/>
                    </a:schemeClr>
                  </a:solidFill>
                  <a:latin typeface="Arial" panose="020B0604020202020204" pitchFamily="34" charset="0"/>
                </a:rPr>
                <a:t>三大框架及其结合，了解一下</a:t>
              </a:r>
              <a:r>
                <a:rPr lang="en-US" altLang="zh-CN" sz="1000" noProof="1">
                  <a:solidFill>
                    <a:schemeClr val="tx1">
                      <a:lumMod val="65000"/>
                      <a:lumOff val="35000"/>
                    </a:schemeClr>
                  </a:solidFill>
                  <a:latin typeface="Arial" panose="020B0604020202020204" pitchFamily="34" charset="0"/>
                </a:rPr>
                <a:t>mybatis</a:t>
              </a:r>
              <a:r>
                <a:rPr lang="zh-CN" altLang="en-US" sz="1000" noProof="1">
                  <a:solidFill>
                    <a:schemeClr val="tx1">
                      <a:lumMod val="65000"/>
                      <a:lumOff val="35000"/>
                    </a:schemeClr>
                  </a:solidFill>
                  <a:latin typeface="Arial" panose="020B0604020202020204" pitchFamily="34" charset="0"/>
                </a:rPr>
                <a:t>，还有相关的网站开发知识。</a:t>
              </a:r>
              <a:endParaRPr lang="en-US" altLang="zh-CN" sz="1000" noProof="1">
                <a:solidFill>
                  <a:schemeClr val="tx1">
                    <a:lumMod val="65000"/>
                    <a:lumOff val="35000"/>
                  </a:schemeClr>
                </a:solidFill>
                <a:latin typeface="Arial" panose="020B0604020202020204" pitchFamily="34" charset="0"/>
              </a:endParaRPr>
            </a:p>
          </p:txBody>
        </p:sp>
        <p:sp>
          <p:nvSpPr>
            <p:cNvPr id="80" name="文本框 83"/>
            <p:cNvSpPr txBox="1">
              <a:spLocks noChangeArrowheads="1"/>
            </p:cNvSpPr>
            <p:nvPr/>
          </p:nvSpPr>
          <p:spPr bwMode="auto">
            <a:xfrm>
              <a:off x="103185" y="0"/>
              <a:ext cx="753719" cy="261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eaLnBrk="0" hangingPunct="0">
                <a:defRPr>
                  <a:solidFill>
                    <a:schemeClr val="tx1"/>
                  </a:solidFill>
                  <a:latin typeface="Calibri" panose="020F0502020204030204" pitchFamily="34" charset="0"/>
                  <a:ea typeface="宋体" panose="02010600030101010101" pitchFamily="2" charset="-122"/>
                </a:defRPr>
              </a:lvl1pPr>
              <a:lvl2pPr defTabSz="512763" eaLnBrk="0" hangingPunct="0">
                <a:defRPr>
                  <a:solidFill>
                    <a:schemeClr val="tx1"/>
                  </a:solidFill>
                  <a:latin typeface="Calibri" panose="020F0502020204030204" pitchFamily="34" charset="0"/>
                  <a:ea typeface="宋体" panose="02010600030101010101" pitchFamily="2" charset="-122"/>
                </a:defRPr>
              </a:lvl2pPr>
              <a:lvl3pPr defTabSz="512763" eaLnBrk="0" hangingPunct="0">
                <a:defRPr>
                  <a:solidFill>
                    <a:schemeClr val="tx1"/>
                  </a:solidFill>
                  <a:latin typeface="Calibri" panose="020F0502020204030204" pitchFamily="34" charset="0"/>
                  <a:ea typeface="宋体" panose="02010600030101010101" pitchFamily="2" charset="-122"/>
                </a:defRPr>
              </a:lvl3pPr>
              <a:lvl4pPr defTabSz="512763" eaLnBrk="0" hangingPunct="0">
                <a:defRPr>
                  <a:solidFill>
                    <a:schemeClr val="tx1"/>
                  </a:solidFill>
                  <a:latin typeface="Calibri" panose="020F0502020204030204" pitchFamily="34" charset="0"/>
                  <a:ea typeface="宋体" panose="02010600030101010101" pitchFamily="2" charset="-122"/>
                </a:defRPr>
              </a:lvl4pPr>
              <a:lvl5pPr defTabSz="512763" eaLnBrk="0" hangingPunct="0">
                <a:defRPr>
                  <a:solidFill>
                    <a:schemeClr val="tx1"/>
                  </a:solidFill>
                  <a:latin typeface="Calibri" panose="020F0502020204030204" pitchFamily="34" charset="0"/>
                  <a:ea typeface="宋体" panose="02010600030101010101" pitchFamily="2" charset="-122"/>
                </a:defRPr>
              </a:lvl5pPr>
              <a:lvl6pPr marL="22844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rPr>
                <a:t>Java</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rPr>
                <a:t>编程</a:t>
              </a:r>
              <a:endPar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endParaRPr>
            </a:p>
          </p:txBody>
        </p:sp>
        <p:cxnSp>
          <p:nvCxnSpPr>
            <p:cNvPr id="105488"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105479" name="组合 21"/>
          <p:cNvGrpSpPr>
            <a:grpSpLocks/>
          </p:cNvGrpSpPr>
          <p:nvPr/>
        </p:nvGrpSpPr>
        <p:grpSpPr bwMode="auto">
          <a:xfrm>
            <a:off x="6203628" y="1983203"/>
            <a:ext cx="3046413" cy="454184"/>
            <a:chOff x="0" y="0"/>
            <a:chExt cx="3046360" cy="453982"/>
          </a:xfrm>
        </p:grpSpPr>
        <p:sp>
          <p:nvSpPr>
            <p:cNvPr id="87" name="矩形 13"/>
            <p:cNvSpPr>
              <a:spLocks noChangeArrowheads="1"/>
            </p:cNvSpPr>
            <p:nvPr/>
          </p:nvSpPr>
          <p:spPr bwMode="auto">
            <a:xfrm>
              <a:off x="0" y="207870"/>
              <a:ext cx="3046360" cy="2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eaLnBrk="0" hangingPunct="0">
                <a:defRPr>
                  <a:solidFill>
                    <a:schemeClr val="tx1"/>
                  </a:solidFill>
                  <a:latin typeface="Calibri" panose="020F0502020204030204" pitchFamily="34" charset="0"/>
                  <a:ea typeface="宋体" panose="02010600030101010101" pitchFamily="2" charset="-122"/>
                </a:defRPr>
              </a:lvl1pPr>
              <a:lvl2pPr defTabSz="684213" eaLnBrk="0" hangingPunct="0">
                <a:defRPr>
                  <a:solidFill>
                    <a:schemeClr val="tx1"/>
                  </a:solidFill>
                  <a:latin typeface="Calibri" panose="020F0502020204030204" pitchFamily="34" charset="0"/>
                  <a:ea typeface="宋体" panose="02010600030101010101" pitchFamily="2" charset="-122"/>
                </a:defRPr>
              </a:lvl2pPr>
              <a:lvl3pPr defTabSz="684213" eaLnBrk="0" hangingPunct="0">
                <a:defRPr>
                  <a:solidFill>
                    <a:schemeClr val="tx1"/>
                  </a:solidFill>
                  <a:latin typeface="Calibri" panose="020F0502020204030204" pitchFamily="34" charset="0"/>
                  <a:ea typeface="宋体" panose="02010600030101010101" pitchFamily="2" charset="-122"/>
                </a:defRPr>
              </a:lvl3pPr>
              <a:lvl4pPr defTabSz="684213" eaLnBrk="0" hangingPunct="0">
                <a:defRPr>
                  <a:solidFill>
                    <a:schemeClr val="tx1"/>
                  </a:solidFill>
                  <a:latin typeface="Calibri" panose="020F0502020204030204" pitchFamily="34" charset="0"/>
                  <a:ea typeface="宋体" panose="02010600030101010101" pitchFamily="2" charset="-122"/>
                </a:defRPr>
              </a:lvl4pPr>
              <a:lvl5pPr defTabSz="684213" eaLnBrk="0" hangingPunct="0">
                <a:defRPr>
                  <a:solidFill>
                    <a:schemeClr val="tx1"/>
                  </a:solidFill>
                  <a:latin typeface="Calibri" panose="020F0502020204030204" pitchFamily="34" charset="0"/>
                  <a:ea typeface="宋体" panose="02010600030101010101" pitchFamily="2" charset="-122"/>
                </a:defRPr>
              </a:lvl5pPr>
              <a:lvl6pPr marL="22844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深入系统的学习一下</a:t>
              </a:r>
              <a:r>
                <a:rPr lang="en-US" altLang="zh-CN" sz="1000" noProof="1">
                  <a:solidFill>
                    <a:schemeClr val="tx1">
                      <a:lumMod val="65000"/>
                      <a:lumOff val="35000"/>
                    </a:schemeClr>
                  </a:solidFill>
                  <a:latin typeface="Arial" panose="020B0604020202020204" pitchFamily="34" charset="0"/>
                </a:rPr>
                <a:t>python</a:t>
              </a:r>
              <a:r>
                <a:rPr lang="zh-CN" altLang="en-US" sz="1000" noProof="1">
                  <a:solidFill>
                    <a:schemeClr val="tx1">
                      <a:lumMod val="65000"/>
                      <a:lumOff val="35000"/>
                    </a:schemeClr>
                  </a:solidFill>
                  <a:latin typeface="Arial" panose="020B0604020202020204" pitchFamily="34" charset="0"/>
                </a:rPr>
                <a:t>编程。</a:t>
              </a:r>
              <a:endParaRPr lang="en-US" altLang="zh-CN" sz="1000" noProof="1">
                <a:solidFill>
                  <a:schemeClr val="tx1">
                    <a:lumMod val="65000"/>
                    <a:lumOff val="35000"/>
                  </a:schemeClr>
                </a:solidFill>
                <a:latin typeface="Arial" panose="020B0604020202020204" pitchFamily="34" charset="0"/>
              </a:endParaRPr>
            </a:p>
          </p:txBody>
        </p:sp>
        <p:sp>
          <p:nvSpPr>
            <p:cNvPr id="88" name="文本框 83"/>
            <p:cNvSpPr txBox="1">
              <a:spLocks noChangeArrowheads="1"/>
            </p:cNvSpPr>
            <p:nvPr/>
          </p:nvSpPr>
          <p:spPr bwMode="auto">
            <a:xfrm>
              <a:off x="103186" y="0"/>
              <a:ext cx="947679" cy="26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eaLnBrk="0" hangingPunct="0">
                <a:defRPr>
                  <a:solidFill>
                    <a:schemeClr val="tx1"/>
                  </a:solidFill>
                  <a:latin typeface="Calibri" panose="020F0502020204030204" pitchFamily="34" charset="0"/>
                  <a:ea typeface="宋体" panose="02010600030101010101" pitchFamily="2" charset="-122"/>
                </a:defRPr>
              </a:lvl1pPr>
              <a:lvl2pPr defTabSz="512763" eaLnBrk="0" hangingPunct="0">
                <a:defRPr>
                  <a:solidFill>
                    <a:schemeClr val="tx1"/>
                  </a:solidFill>
                  <a:latin typeface="Calibri" panose="020F0502020204030204" pitchFamily="34" charset="0"/>
                  <a:ea typeface="宋体" panose="02010600030101010101" pitchFamily="2" charset="-122"/>
                </a:defRPr>
              </a:lvl2pPr>
              <a:lvl3pPr defTabSz="512763" eaLnBrk="0" hangingPunct="0">
                <a:defRPr>
                  <a:solidFill>
                    <a:schemeClr val="tx1"/>
                  </a:solidFill>
                  <a:latin typeface="Calibri" panose="020F0502020204030204" pitchFamily="34" charset="0"/>
                  <a:ea typeface="宋体" panose="02010600030101010101" pitchFamily="2" charset="-122"/>
                </a:defRPr>
              </a:lvl3pPr>
              <a:lvl4pPr defTabSz="512763" eaLnBrk="0" hangingPunct="0">
                <a:defRPr>
                  <a:solidFill>
                    <a:schemeClr val="tx1"/>
                  </a:solidFill>
                  <a:latin typeface="Calibri" panose="020F0502020204030204" pitchFamily="34" charset="0"/>
                  <a:ea typeface="宋体" panose="02010600030101010101" pitchFamily="2" charset="-122"/>
                </a:defRPr>
              </a:lvl4pPr>
              <a:lvl5pPr defTabSz="512763" eaLnBrk="0" hangingPunct="0">
                <a:defRPr>
                  <a:solidFill>
                    <a:schemeClr val="tx1"/>
                  </a:solidFill>
                  <a:latin typeface="Calibri" panose="020F0502020204030204" pitchFamily="34" charset="0"/>
                  <a:ea typeface="宋体" panose="02010600030101010101" pitchFamily="2" charset="-122"/>
                </a:defRPr>
              </a:lvl5pPr>
              <a:lvl6pPr marL="22844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rPr>
                <a:t>Python</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rPr>
                <a:t>编程</a:t>
              </a:r>
              <a:endPar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endParaRPr>
            </a:p>
          </p:txBody>
        </p:sp>
        <p:cxnSp>
          <p:nvCxnSpPr>
            <p:cNvPr id="105482"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40" name="组合 21">
            <a:extLst>
              <a:ext uri="{FF2B5EF4-FFF2-40B4-BE49-F238E27FC236}">
                <a16:creationId xmlns:a16="http://schemas.microsoft.com/office/drawing/2014/main" id="{6C302B17-B719-44D2-9B1E-BC13449BFD70}"/>
              </a:ext>
            </a:extLst>
          </p:cNvPr>
          <p:cNvGrpSpPr>
            <a:grpSpLocks/>
          </p:cNvGrpSpPr>
          <p:nvPr/>
        </p:nvGrpSpPr>
        <p:grpSpPr bwMode="auto">
          <a:xfrm>
            <a:off x="6203625" y="3025802"/>
            <a:ext cx="3046412" cy="608072"/>
            <a:chOff x="0" y="0"/>
            <a:chExt cx="3046360" cy="607802"/>
          </a:xfrm>
        </p:grpSpPr>
        <p:sp>
          <p:nvSpPr>
            <p:cNvPr id="41" name="矩形 13">
              <a:extLst>
                <a:ext uri="{FF2B5EF4-FFF2-40B4-BE49-F238E27FC236}">
                  <a16:creationId xmlns:a16="http://schemas.microsoft.com/office/drawing/2014/main" id="{37652D58-574C-4020-8154-17A2A7718D79}"/>
                </a:ext>
              </a:extLst>
            </p:cNvPr>
            <p:cNvSpPr>
              <a:spLocks noChangeArrowheads="1"/>
            </p:cNvSpPr>
            <p:nvPr/>
          </p:nvSpPr>
          <p:spPr bwMode="auto">
            <a:xfrm>
              <a:off x="0" y="207870"/>
              <a:ext cx="3046360" cy="39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eaLnBrk="0" hangingPunct="0">
                <a:defRPr>
                  <a:solidFill>
                    <a:schemeClr val="tx1"/>
                  </a:solidFill>
                  <a:latin typeface="Calibri" panose="020F0502020204030204" pitchFamily="34" charset="0"/>
                  <a:ea typeface="宋体" panose="02010600030101010101" pitchFamily="2" charset="-122"/>
                </a:defRPr>
              </a:lvl1pPr>
              <a:lvl2pPr defTabSz="684213" eaLnBrk="0" hangingPunct="0">
                <a:defRPr>
                  <a:solidFill>
                    <a:schemeClr val="tx1"/>
                  </a:solidFill>
                  <a:latin typeface="Calibri" panose="020F0502020204030204" pitchFamily="34" charset="0"/>
                  <a:ea typeface="宋体" panose="02010600030101010101" pitchFamily="2" charset="-122"/>
                </a:defRPr>
              </a:lvl2pPr>
              <a:lvl3pPr defTabSz="684213" eaLnBrk="0" hangingPunct="0">
                <a:defRPr>
                  <a:solidFill>
                    <a:schemeClr val="tx1"/>
                  </a:solidFill>
                  <a:latin typeface="Calibri" panose="020F0502020204030204" pitchFamily="34" charset="0"/>
                  <a:ea typeface="宋体" panose="02010600030101010101" pitchFamily="2" charset="-122"/>
                </a:defRPr>
              </a:lvl3pPr>
              <a:lvl4pPr defTabSz="684213" eaLnBrk="0" hangingPunct="0">
                <a:defRPr>
                  <a:solidFill>
                    <a:schemeClr val="tx1"/>
                  </a:solidFill>
                  <a:latin typeface="Calibri" panose="020F0502020204030204" pitchFamily="34" charset="0"/>
                  <a:ea typeface="宋体" panose="02010600030101010101" pitchFamily="2" charset="-122"/>
                </a:defRPr>
              </a:lvl4pPr>
              <a:lvl5pPr defTabSz="684213" eaLnBrk="0" hangingPunct="0">
                <a:defRPr>
                  <a:solidFill>
                    <a:schemeClr val="tx1"/>
                  </a:solidFill>
                  <a:latin typeface="Calibri" panose="020F0502020204030204" pitchFamily="34" charset="0"/>
                  <a:ea typeface="宋体" panose="02010600030101010101" pitchFamily="2" charset="-122"/>
                </a:defRPr>
              </a:lvl5pPr>
              <a:lvl6pPr marL="22844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现在仅仅知道数据库的一些操作，数据库理论知识还有很大的缺口，需要把这一块补上。</a:t>
              </a:r>
              <a:endParaRPr lang="en-US" altLang="zh-CN" sz="1000" noProof="1">
                <a:solidFill>
                  <a:schemeClr val="tx1">
                    <a:lumMod val="65000"/>
                    <a:lumOff val="35000"/>
                  </a:schemeClr>
                </a:solidFill>
                <a:latin typeface="Arial" panose="020B0604020202020204" pitchFamily="34" charset="0"/>
              </a:endParaRPr>
            </a:p>
          </p:txBody>
        </p:sp>
        <p:sp>
          <p:nvSpPr>
            <p:cNvPr id="42" name="文本框 83">
              <a:extLst>
                <a:ext uri="{FF2B5EF4-FFF2-40B4-BE49-F238E27FC236}">
                  <a16:creationId xmlns:a16="http://schemas.microsoft.com/office/drawing/2014/main" id="{D7F27940-79ED-45E1-AE2C-5CDB742A6D75}"/>
                </a:ext>
              </a:extLst>
            </p:cNvPr>
            <p:cNvSpPr txBox="1">
              <a:spLocks noChangeArrowheads="1"/>
            </p:cNvSpPr>
            <p:nvPr/>
          </p:nvSpPr>
          <p:spPr bwMode="auto">
            <a:xfrm>
              <a:off x="103185" y="0"/>
              <a:ext cx="607849" cy="261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eaLnBrk="0" hangingPunct="0">
                <a:defRPr>
                  <a:solidFill>
                    <a:schemeClr val="tx1"/>
                  </a:solidFill>
                  <a:latin typeface="Calibri" panose="020F0502020204030204" pitchFamily="34" charset="0"/>
                  <a:ea typeface="宋体" panose="02010600030101010101" pitchFamily="2" charset="-122"/>
                </a:defRPr>
              </a:lvl1pPr>
              <a:lvl2pPr defTabSz="512763" eaLnBrk="0" hangingPunct="0">
                <a:defRPr>
                  <a:solidFill>
                    <a:schemeClr val="tx1"/>
                  </a:solidFill>
                  <a:latin typeface="Calibri" panose="020F0502020204030204" pitchFamily="34" charset="0"/>
                  <a:ea typeface="宋体" panose="02010600030101010101" pitchFamily="2" charset="-122"/>
                </a:defRPr>
              </a:lvl2pPr>
              <a:lvl3pPr defTabSz="512763" eaLnBrk="0" hangingPunct="0">
                <a:defRPr>
                  <a:solidFill>
                    <a:schemeClr val="tx1"/>
                  </a:solidFill>
                  <a:latin typeface="Calibri" panose="020F0502020204030204" pitchFamily="34" charset="0"/>
                  <a:ea typeface="宋体" panose="02010600030101010101" pitchFamily="2" charset="-122"/>
                </a:defRPr>
              </a:lvl3pPr>
              <a:lvl4pPr defTabSz="512763" eaLnBrk="0" hangingPunct="0">
                <a:defRPr>
                  <a:solidFill>
                    <a:schemeClr val="tx1"/>
                  </a:solidFill>
                  <a:latin typeface="Calibri" panose="020F0502020204030204" pitchFamily="34" charset="0"/>
                  <a:ea typeface="宋体" panose="02010600030101010101" pitchFamily="2" charset="-122"/>
                </a:defRPr>
              </a:lvl4pPr>
              <a:lvl5pPr defTabSz="512763" eaLnBrk="0" hangingPunct="0">
                <a:defRPr>
                  <a:solidFill>
                    <a:schemeClr val="tx1"/>
                  </a:solidFill>
                  <a:latin typeface="Calibri" panose="020F0502020204030204" pitchFamily="34" charset="0"/>
                  <a:ea typeface="宋体" panose="02010600030101010101" pitchFamily="2" charset="-122"/>
                </a:defRPr>
              </a:lvl5pPr>
              <a:lvl6pPr marL="22844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rPr>
                <a:t>数据库</a:t>
              </a:r>
              <a:endPar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endParaRPr>
            </a:p>
          </p:txBody>
        </p:sp>
        <p:cxnSp>
          <p:nvCxnSpPr>
            <p:cNvPr id="47" name="直接连接符 120">
              <a:extLst>
                <a:ext uri="{FF2B5EF4-FFF2-40B4-BE49-F238E27FC236}">
                  <a16:creationId xmlns:a16="http://schemas.microsoft.com/office/drawing/2014/main" id="{F976A8A3-E40F-4398-896F-9868235D74AF}"/>
                </a:ext>
              </a:extLst>
            </p:cNvPr>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49" name="组合 21">
            <a:extLst>
              <a:ext uri="{FF2B5EF4-FFF2-40B4-BE49-F238E27FC236}">
                <a16:creationId xmlns:a16="http://schemas.microsoft.com/office/drawing/2014/main" id="{0B1EAC71-54A8-4716-AE88-480119C3236F}"/>
              </a:ext>
            </a:extLst>
          </p:cNvPr>
          <p:cNvGrpSpPr>
            <a:grpSpLocks/>
          </p:cNvGrpSpPr>
          <p:nvPr/>
        </p:nvGrpSpPr>
        <p:grpSpPr bwMode="auto">
          <a:xfrm>
            <a:off x="6203625" y="4156224"/>
            <a:ext cx="3046413" cy="608072"/>
            <a:chOff x="0" y="0"/>
            <a:chExt cx="3046360" cy="607802"/>
          </a:xfrm>
        </p:grpSpPr>
        <p:sp>
          <p:nvSpPr>
            <p:cNvPr id="50" name="矩形 13">
              <a:extLst>
                <a:ext uri="{FF2B5EF4-FFF2-40B4-BE49-F238E27FC236}">
                  <a16:creationId xmlns:a16="http://schemas.microsoft.com/office/drawing/2014/main" id="{33C9EDC5-E295-4194-AFEB-5EBCFDB9D831}"/>
                </a:ext>
              </a:extLst>
            </p:cNvPr>
            <p:cNvSpPr>
              <a:spLocks noChangeArrowheads="1"/>
            </p:cNvSpPr>
            <p:nvPr/>
          </p:nvSpPr>
          <p:spPr bwMode="auto">
            <a:xfrm>
              <a:off x="0" y="207870"/>
              <a:ext cx="3046360" cy="39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eaLnBrk="0" hangingPunct="0">
                <a:defRPr>
                  <a:solidFill>
                    <a:schemeClr val="tx1"/>
                  </a:solidFill>
                  <a:latin typeface="Calibri" panose="020F0502020204030204" pitchFamily="34" charset="0"/>
                  <a:ea typeface="宋体" panose="02010600030101010101" pitchFamily="2" charset="-122"/>
                </a:defRPr>
              </a:lvl1pPr>
              <a:lvl2pPr defTabSz="684213" eaLnBrk="0" hangingPunct="0">
                <a:defRPr>
                  <a:solidFill>
                    <a:schemeClr val="tx1"/>
                  </a:solidFill>
                  <a:latin typeface="Calibri" panose="020F0502020204030204" pitchFamily="34" charset="0"/>
                  <a:ea typeface="宋体" panose="02010600030101010101" pitchFamily="2" charset="-122"/>
                </a:defRPr>
              </a:lvl2pPr>
              <a:lvl3pPr defTabSz="684213" eaLnBrk="0" hangingPunct="0">
                <a:defRPr>
                  <a:solidFill>
                    <a:schemeClr val="tx1"/>
                  </a:solidFill>
                  <a:latin typeface="Calibri" panose="020F0502020204030204" pitchFamily="34" charset="0"/>
                  <a:ea typeface="宋体" panose="02010600030101010101" pitchFamily="2" charset="-122"/>
                </a:defRPr>
              </a:lvl3pPr>
              <a:lvl4pPr defTabSz="684213" eaLnBrk="0" hangingPunct="0">
                <a:defRPr>
                  <a:solidFill>
                    <a:schemeClr val="tx1"/>
                  </a:solidFill>
                  <a:latin typeface="Calibri" panose="020F0502020204030204" pitchFamily="34" charset="0"/>
                  <a:ea typeface="宋体" panose="02010600030101010101" pitchFamily="2" charset="-122"/>
                </a:defRPr>
              </a:lvl4pPr>
              <a:lvl5pPr defTabSz="684213" eaLnBrk="0" hangingPunct="0">
                <a:defRPr>
                  <a:solidFill>
                    <a:schemeClr val="tx1"/>
                  </a:solidFill>
                  <a:latin typeface="Calibri" panose="020F0502020204030204" pitchFamily="34" charset="0"/>
                  <a:ea typeface="宋体" panose="02010600030101010101" pitchFamily="2" charset="-122"/>
                </a:defRPr>
              </a:lvl5pPr>
              <a:lvl6pPr marL="22844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这几天在学</a:t>
              </a:r>
              <a:r>
                <a:rPr lang="en-US" altLang="zh-CN" sz="1000" noProof="1">
                  <a:solidFill>
                    <a:schemeClr val="tx1">
                      <a:lumMod val="65000"/>
                      <a:lumOff val="35000"/>
                    </a:schemeClr>
                  </a:solidFill>
                  <a:latin typeface="Arial" panose="020B0604020202020204" pitchFamily="34" charset="0"/>
                </a:rPr>
                <a:t>NodeJs</a:t>
              </a:r>
              <a:r>
                <a:rPr lang="zh-CN" altLang="en-US" sz="1000" noProof="1">
                  <a:solidFill>
                    <a:schemeClr val="tx1">
                      <a:lumMod val="65000"/>
                      <a:lumOff val="35000"/>
                    </a:schemeClr>
                  </a:solidFill>
                  <a:latin typeface="Arial" panose="020B0604020202020204" pitchFamily="34" charset="0"/>
                </a:rPr>
                <a:t>，希望自己了解一下前端比较流行的知识，了解一下</a:t>
              </a:r>
              <a:r>
                <a:rPr lang="en-US" altLang="zh-CN" sz="1000" noProof="1">
                  <a:solidFill>
                    <a:schemeClr val="tx1">
                      <a:lumMod val="65000"/>
                      <a:lumOff val="35000"/>
                    </a:schemeClr>
                  </a:solidFill>
                  <a:latin typeface="Arial" panose="020B0604020202020204" pitchFamily="34" charset="0"/>
                </a:rPr>
                <a:t>react</a:t>
              </a:r>
              <a:r>
                <a:rPr lang="zh-CN" altLang="en-US" sz="1000" noProof="1">
                  <a:solidFill>
                    <a:schemeClr val="tx1">
                      <a:lumMod val="65000"/>
                      <a:lumOff val="35000"/>
                    </a:schemeClr>
                  </a:solidFill>
                  <a:latin typeface="Arial" panose="020B0604020202020204" pitchFamily="34" charset="0"/>
                </a:rPr>
                <a:t>等前端框架。</a:t>
              </a:r>
              <a:endParaRPr lang="en-US" altLang="zh-CN" sz="1000" noProof="1">
                <a:solidFill>
                  <a:schemeClr val="tx1">
                    <a:lumMod val="65000"/>
                    <a:lumOff val="35000"/>
                  </a:schemeClr>
                </a:solidFill>
                <a:latin typeface="Arial" panose="020B0604020202020204" pitchFamily="34" charset="0"/>
              </a:endParaRPr>
            </a:p>
          </p:txBody>
        </p:sp>
        <p:sp>
          <p:nvSpPr>
            <p:cNvPr id="51" name="文本框 83">
              <a:extLst>
                <a:ext uri="{FF2B5EF4-FFF2-40B4-BE49-F238E27FC236}">
                  <a16:creationId xmlns:a16="http://schemas.microsoft.com/office/drawing/2014/main" id="{1E5804F8-C0D2-4AAA-B0EF-CA9A53510DD2}"/>
                </a:ext>
              </a:extLst>
            </p:cNvPr>
            <p:cNvSpPr txBox="1">
              <a:spLocks noChangeArrowheads="1"/>
            </p:cNvSpPr>
            <p:nvPr/>
          </p:nvSpPr>
          <p:spPr bwMode="auto">
            <a:xfrm>
              <a:off x="103186" y="0"/>
              <a:ext cx="466786" cy="26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eaLnBrk="0" hangingPunct="0">
                <a:defRPr>
                  <a:solidFill>
                    <a:schemeClr val="tx1"/>
                  </a:solidFill>
                  <a:latin typeface="Calibri" panose="020F0502020204030204" pitchFamily="34" charset="0"/>
                  <a:ea typeface="宋体" panose="02010600030101010101" pitchFamily="2" charset="-122"/>
                </a:defRPr>
              </a:lvl1pPr>
              <a:lvl2pPr defTabSz="512763" eaLnBrk="0" hangingPunct="0">
                <a:defRPr>
                  <a:solidFill>
                    <a:schemeClr val="tx1"/>
                  </a:solidFill>
                  <a:latin typeface="Calibri" panose="020F0502020204030204" pitchFamily="34" charset="0"/>
                  <a:ea typeface="宋体" panose="02010600030101010101" pitchFamily="2" charset="-122"/>
                </a:defRPr>
              </a:lvl2pPr>
              <a:lvl3pPr defTabSz="512763" eaLnBrk="0" hangingPunct="0">
                <a:defRPr>
                  <a:solidFill>
                    <a:schemeClr val="tx1"/>
                  </a:solidFill>
                  <a:latin typeface="Calibri" panose="020F0502020204030204" pitchFamily="34" charset="0"/>
                  <a:ea typeface="宋体" panose="02010600030101010101" pitchFamily="2" charset="-122"/>
                </a:defRPr>
              </a:lvl3pPr>
              <a:lvl4pPr defTabSz="512763" eaLnBrk="0" hangingPunct="0">
                <a:defRPr>
                  <a:solidFill>
                    <a:schemeClr val="tx1"/>
                  </a:solidFill>
                  <a:latin typeface="Calibri" panose="020F0502020204030204" pitchFamily="34" charset="0"/>
                  <a:ea typeface="宋体" panose="02010600030101010101" pitchFamily="2" charset="-122"/>
                </a:defRPr>
              </a:lvl4pPr>
              <a:lvl5pPr defTabSz="512763" eaLnBrk="0" hangingPunct="0">
                <a:defRPr>
                  <a:solidFill>
                    <a:schemeClr val="tx1"/>
                  </a:solidFill>
                  <a:latin typeface="Calibri" panose="020F0502020204030204" pitchFamily="34" charset="0"/>
                  <a:ea typeface="宋体" panose="02010600030101010101" pitchFamily="2" charset="-122"/>
                </a:defRPr>
              </a:lvl5pPr>
              <a:lvl6pPr marL="22844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rPr>
                <a:t>前端</a:t>
              </a:r>
              <a:endParaRPr lang="zh-CN" altLang="zh-CN" sz="1100" b="1"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endParaRPr>
            </a:p>
          </p:txBody>
        </p:sp>
        <p:cxnSp>
          <p:nvCxnSpPr>
            <p:cNvPr id="52" name="直接连接符 120">
              <a:extLst>
                <a:ext uri="{FF2B5EF4-FFF2-40B4-BE49-F238E27FC236}">
                  <a16:creationId xmlns:a16="http://schemas.microsoft.com/office/drawing/2014/main" id="{4544F6FA-B78B-4193-8AD0-2830696D4FCE}"/>
                </a:ext>
              </a:extLst>
            </p:cNvPr>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53" name="组合 21">
            <a:extLst>
              <a:ext uri="{FF2B5EF4-FFF2-40B4-BE49-F238E27FC236}">
                <a16:creationId xmlns:a16="http://schemas.microsoft.com/office/drawing/2014/main" id="{2E4A5E79-8FE7-49D4-BF16-601C3562C81D}"/>
              </a:ext>
            </a:extLst>
          </p:cNvPr>
          <p:cNvGrpSpPr>
            <a:grpSpLocks/>
          </p:cNvGrpSpPr>
          <p:nvPr/>
        </p:nvGrpSpPr>
        <p:grpSpPr bwMode="auto">
          <a:xfrm>
            <a:off x="6203625" y="5214210"/>
            <a:ext cx="3046413" cy="915848"/>
            <a:chOff x="0" y="0"/>
            <a:chExt cx="3046360" cy="915442"/>
          </a:xfrm>
        </p:grpSpPr>
        <p:sp>
          <p:nvSpPr>
            <p:cNvPr id="54" name="矩形 13">
              <a:extLst>
                <a:ext uri="{FF2B5EF4-FFF2-40B4-BE49-F238E27FC236}">
                  <a16:creationId xmlns:a16="http://schemas.microsoft.com/office/drawing/2014/main" id="{AF7C43DC-8DB3-4742-8086-5AB4E2D7800C}"/>
                </a:ext>
              </a:extLst>
            </p:cNvPr>
            <p:cNvSpPr>
              <a:spLocks noChangeArrowheads="1"/>
            </p:cNvSpPr>
            <p:nvPr/>
          </p:nvSpPr>
          <p:spPr bwMode="auto">
            <a:xfrm>
              <a:off x="0" y="207870"/>
              <a:ext cx="3046360" cy="707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eaLnBrk="0" hangingPunct="0">
                <a:defRPr>
                  <a:solidFill>
                    <a:schemeClr val="tx1"/>
                  </a:solidFill>
                  <a:latin typeface="Calibri" panose="020F0502020204030204" pitchFamily="34" charset="0"/>
                  <a:ea typeface="宋体" panose="02010600030101010101" pitchFamily="2" charset="-122"/>
                </a:defRPr>
              </a:lvl1pPr>
              <a:lvl2pPr defTabSz="684213" eaLnBrk="0" hangingPunct="0">
                <a:defRPr>
                  <a:solidFill>
                    <a:schemeClr val="tx1"/>
                  </a:solidFill>
                  <a:latin typeface="Calibri" panose="020F0502020204030204" pitchFamily="34" charset="0"/>
                  <a:ea typeface="宋体" panose="02010600030101010101" pitchFamily="2" charset="-122"/>
                </a:defRPr>
              </a:lvl2pPr>
              <a:lvl3pPr defTabSz="684213" eaLnBrk="0" hangingPunct="0">
                <a:defRPr>
                  <a:solidFill>
                    <a:schemeClr val="tx1"/>
                  </a:solidFill>
                  <a:latin typeface="Calibri" panose="020F0502020204030204" pitchFamily="34" charset="0"/>
                  <a:ea typeface="宋体" panose="02010600030101010101" pitchFamily="2" charset="-122"/>
                </a:defRPr>
              </a:lvl3pPr>
              <a:lvl4pPr defTabSz="684213" eaLnBrk="0" hangingPunct="0">
                <a:defRPr>
                  <a:solidFill>
                    <a:schemeClr val="tx1"/>
                  </a:solidFill>
                  <a:latin typeface="Calibri" panose="020F0502020204030204" pitchFamily="34" charset="0"/>
                  <a:ea typeface="宋体" panose="02010600030101010101" pitchFamily="2" charset="-122"/>
                </a:defRPr>
              </a:lvl4pPr>
              <a:lvl5pPr defTabSz="684213" eaLnBrk="0" hangingPunct="0">
                <a:defRPr>
                  <a:solidFill>
                    <a:schemeClr val="tx1"/>
                  </a:solidFill>
                  <a:latin typeface="Calibri" panose="020F0502020204030204" pitchFamily="34" charset="0"/>
                  <a:ea typeface="宋体" panose="02010600030101010101" pitchFamily="2" charset="-122"/>
                </a:defRPr>
              </a:lvl5pPr>
              <a:lvl6pPr marL="22844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项目大法好！刷题大法好！</a:t>
              </a:r>
              <a:endParaRPr lang="en-US" altLang="zh-CN" sz="1000" noProof="1">
                <a:solidFill>
                  <a:schemeClr val="tx1">
                    <a:lumMod val="65000"/>
                    <a:lumOff val="35000"/>
                  </a:schemeClr>
                </a:solidFill>
                <a:latin typeface="Arial" panose="020B0604020202020204" pitchFamily="34" charset="0"/>
              </a:endParaRPr>
            </a:p>
            <a:p>
              <a:pPr>
                <a:defRPr/>
              </a:pPr>
              <a:r>
                <a:rPr lang="zh-CN" altLang="en-US" sz="1000" noProof="1">
                  <a:solidFill>
                    <a:schemeClr val="tx1">
                      <a:lumMod val="65000"/>
                      <a:lumOff val="35000"/>
                    </a:schemeClr>
                  </a:solidFill>
                  <a:latin typeface="Arial" panose="020B0604020202020204" pitchFamily="34" charset="0"/>
                </a:rPr>
                <a:t>通过项目提升自己解决问题的能力，多做一下网上相关的算法题，锻炼思维灵活性和编程能力。多关注一下相关网站，了解一下招聘相关的信息。</a:t>
              </a:r>
              <a:endParaRPr lang="en-US" altLang="zh-CN" sz="1000" noProof="1">
                <a:solidFill>
                  <a:schemeClr val="tx1">
                    <a:lumMod val="65000"/>
                    <a:lumOff val="35000"/>
                  </a:schemeClr>
                </a:solidFill>
                <a:latin typeface="Arial" panose="020B0604020202020204" pitchFamily="34" charset="0"/>
              </a:endParaRPr>
            </a:p>
          </p:txBody>
        </p:sp>
        <p:sp>
          <p:nvSpPr>
            <p:cNvPr id="55" name="文本框 83">
              <a:extLst>
                <a:ext uri="{FF2B5EF4-FFF2-40B4-BE49-F238E27FC236}">
                  <a16:creationId xmlns:a16="http://schemas.microsoft.com/office/drawing/2014/main" id="{B323D6AF-5B5B-4228-87CA-B7749988EDFD}"/>
                </a:ext>
              </a:extLst>
            </p:cNvPr>
            <p:cNvSpPr txBox="1">
              <a:spLocks noChangeArrowheads="1"/>
            </p:cNvSpPr>
            <p:nvPr/>
          </p:nvSpPr>
          <p:spPr bwMode="auto">
            <a:xfrm>
              <a:off x="103186" y="0"/>
              <a:ext cx="748910" cy="26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eaLnBrk="0" hangingPunct="0">
                <a:defRPr>
                  <a:solidFill>
                    <a:schemeClr val="tx1"/>
                  </a:solidFill>
                  <a:latin typeface="Calibri" panose="020F0502020204030204" pitchFamily="34" charset="0"/>
                  <a:ea typeface="宋体" panose="02010600030101010101" pitchFamily="2" charset="-122"/>
                </a:defRPr>
              </a:lvl1pPr>
              <a:lvl2pPr defTabSz="512763" eaLnBrk="0" hangingPunct="0">
                <a:defRPr>
                  <a:solidFill>
                    <a:schemeClr val="tx1"/>
                  </a:solidFill>
                  <a:latin typeface="Calibri" panose="020F0502020204030204" pitchFamily="34" charset="0"/>
                  <a:ea typeface="宋体" panose="02010600030101010101" pitchFamily="2" charset="-122"/>
                </a:defRPr>
              </a:lvl2pPr>
              <a:lvl3pPr defTabSz="512763" eaLnBrk="0" hangingPunct="0">
                <a:defRPr>
                  <a:solidFill>
                    <a:schemeClr val="tx1"/>
                  </a:solidFill>
                  <a:latin typeface="Calibri" panose="020F0502020204030204" pitchFamily="34" charset="0"/>
                  <a:ea typeface="宋体" panose="02010600030101010101" pitchFamily="2" charset="-122"/>
                </a:defRPr>
              </a:lvl3pPr>
              <a:lvl4pPr defTabSz="512763" eaLnBrk="0" hangingPunct="0">
                <a:defRPr>
                  <a:solidFill>
                    <a:schemeClr val="tx1"/>
                  </a:solidFill>
                  <a:latin typeface="Calibri" panose="020F0502020204030204" pitchFamily="34" charset="0"/>
                  <a:ea typeface="宋体" panose="02010600030101010101" pitchFamily="2" charset="-122"/>
                </a:defRPr>
              </a:lvl4pPr>
              <a:lvl5pPr defTabSz="512763" eaLnBrk="0" hangingPunct="0">
                <a:defRPr>
                  <a:solidFill>
                    <a:schemeClr val="tx1"/>
                  </a:solidFill>
                  <a:latin typeface="Calibri" panose="020F0502020204030204" pitchFamily="34" charset="0"/>
                  <a:ea typeface="宋体" panose="02010600030101010101" pitchFamily="2" charset="-122"/>
                </a:defRPr>
              </a:lvl5pPr>
              <a:lvl6pPr marL="22844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rPr>
                <a:t>工作准备</a:t>
              </a:r>
              <a:endPar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endParaRPr>
            </a:p>
          </p:txBody>
        </p:sp>
        <p:cxnSp>
          <p:nvCxnSpPr>
            <p:cNvPr id="56" name="直接连接符 120">
              <a:extLst>
                <a:ext uri="{FF2B5EF4-FFF2-40B4-BE49-F238E27FC236}">
                  <a16:creationId xmlns:a16="http://schemas.microsoft.com/office/drawing/2014/main" id="{B8583673-3454-46E7-800D-D13A1A89B8D9}"/>
                </a:ext>
              </a:extLst>
            </p:cNvPr>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5"/>
          <p:cNvSpPr txBox="1">
            <a:spLocks noChangeArrowheads="1"/>
          </p:cNvSpPr>
          <p:nvPr/>
        </p:nvSpPr>
        <p:spPr bwMode="auto">
          <a:xfrm>
            <a:off x="6276975" y="3844925"/>
            <a:ext cx="15600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b="1" dirty="0">
                <a:solidFill>
                  <a:schemeClr val="tx1">
                    <a:lumMod val="65000"/>
                    <a:lumOff val="35000"/>
                  </a:schemeClr>
                </a:solidFill>
                <a:latin typeface="BrowalliaUPC" panose="020B0604020202020204" pitchFamily="34" charset="-34"/>
                <a:cs typeface="BrowalliaUPC" panose="020B0604020202020204" pitchFamily="34" charset="-34"/>
              </a:rPr>
              <a:t>Thank you </a:t>
            </a:r>
            <a:r>
              <a:rPr lang="zh-CN" altLang="en-US" sz="2400" b="1" dirty="0">
                <a:solidFill>
                  <a:schemeClr val="tx1">
                    <a:lumMod val="65000"/>
                    <a:lumOff val="35000"/>
                  </a:schemeClr>
                </a:solidFill>
                <a:latin typeface="BrowalliaUPC" panose="020B0604020202020204" pitchFamily="34" charset="-34"/>
                <a:cs typeface="BrowalliaUPC" panose="020B0604020202020204" pitchFamily="34" charset="-34"/>
              </a:rPr>
              <a:t>！</a:t>
            </a:r>
            <a:endParaRPr lang="zh-CN" altLang="en-US" sz="2400" b="1" dirty="0">
              <a:solidFill>
                <a:schemeClr val="tx1">
                  <a:lumMod val="65000"/>
                  <a:lumOff val="35000"/>
                </a:schemeClr>
              </a:solidFill>
              <a:latin typeface="BrowalliaUPC" panose="020B0604020202020204" pitchFamily="34" charset="-34"/>
              <a:ea typeface="方正兰亭超细黑简体" panose="02000000000000000000" pitchFamily="2" charset="-122"/>
              <a:cs typeface="BrowalliaUPC" panose="020B0604020202020204" pitchFamily="34" charset="-34"/>
            </a:endParaRPr>
          </a:p>
        </p:txBody>
      </p:sp>
      <p:sp>
        <p:nvSpPr>
          <p:cNvPr id="93187" name="文本框 6"/>
          <p:cNvSpPr txBox="1">
            <a:spLocks noChangeArrowheads="1"/>
          </p:cNvSpPr>
          <p:nvPr/>
        </p:nvSpPr>
        <p:spPr bwMode="auto">
          <a:xfrm>
            <a:off x="6243638" y="2879725"/>
            <a:ext cx="187743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defRPr/>
            </a:pPr>
            <a:r>
              <a:rPr lang="zh-CN" altLang="en-US" sz="4400" dirty="0">
                <a:solidFill>
                  <a:schemeClr val="tx1">
                    <a:lumMod val="65000"/>
                    <a:lumOff val="35000"/>
                  </a:schemeClr>
                </a:solidFill>
                <a:latin typeface="幼圆" panose="02010509060101010101" pitchFamily="49" charset="-122"/>
                <a:ea typeface="幼圆" panose="02010509060101010101" pitchFamily="49" charset="-122"/>
              </a:rPr>
              <a:t>谢谢！</a:t>
            </a:r>
          </a:p>
        </p:txBody>
      </p:sp>
      <p:cxnSp>
        <p:nvCxnSpPr>
          <p:cNvPr id="121860" name="直接连接符 6"/>
          <p:cNvCxnSpPr>
            <a:cxnSpLocks/>
          </p:cNvCxnSpPr>
          <p:nvPr/>
        </p:nvCxnSpPr>
        <p:spPr bwMode="auto">
          <a:xfrm>
            <a:off x="4195763" y="3832225"/>
            <a:ext cx="68167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12186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6350" y="979488"/>
            <a:ext cx="5878513"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TIMING" val="|0.9|1.7|0.6|0.6|0.6|0.6|0.6|0.2|0.1|0.1|0.2|0.2|0.4|0.3|0.2|0.3|0.4|0.6"/>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2495"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2495"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TotalTime>
  <Pages>0</Pages>
  <Words>426</Words>
  <Characters>0</Characters>
  <Application>Microsoft Office PowerPoint</Application>
  <DocSecurity>0</DocSecurity>
  <PresentationFormat>宽屏</PresentationFormat>
  <Lines>0</Lines>
  <Paragraphs>58</Paragraphs>
  <Slides>6</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方正兰亭超细黑简体</vt:lpstr>
      <vt:lpstr>宋体</vt:lpstr>
      <vt:lpstr>微软雅黑</vt:lpstr>
      <vt:lpstr>幼圆</vt:lpstr>
      <vt:lpstr>Arial</vt:lpstr>
      <vt:lpstr>BrowalliaUPC</vt:lpstr>
      <vt:lpstr>Calibri</vt:lpstr>
      <vt:lpstr>Calibri Light</vt:lpstr>
      <vt:lpstr>自定义设计方案</vt:lpstr>
      <vt:lpstr>PowerPoint 演示文稿</vt:lpstr>
      <vt:lpstr>PowerPoint 演示文稿</vt:lpstr>
      <vt:lpstr>PowerPoint 演示文稿</vt:lpstr>
      <vt:lpstr>PowerPoint 演示文稿</vt:lpstr>
      <vt:lpstr>PowerPoint 演示文稿</vt:lpstr>
      <vt:lpstr>PowerPoint 演示文稿</vt:lpstr>
    </vt:vector>
  </TitlesOfParts>
  <Manager/>
  <Company>http://www.ypppt.com/</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Administrator</dc:creator>
  <cp:keywords>http:/www.ypppt.com</cp:keywords>
  <dc:description>http://www.ypppt.com/</dc:description>
  <cp:lastModifiedBy>白春飞</cp:lastModifiedBy>
  <cp:revision>90</cp:revision>
  <dcterms:created xsi:type="dcterms:W3CDTF">2014-12-22T08:14:02Z</dcterms:created>
  <dcterms:modified xsi:type="dcterms:W3CDTF">2018-02-02T07:10:06Z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y fmtid="{D5CDD505-2E9C-101B-9397-08002B2CF9AE}" pid="3" name="name">
    <vt:lpwstr>zPEg8nTYF159641.ppt</vt:lpwstr>
  </property>
  <property fmtid="{D5CDD505-2E9C-101B-9397-08002B2CF9AE}" pid="4" name="fileid">
    <vt:lpwstr>523738</vt:lpwstr>
  </property>
</Properties>
</file>