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6" y="5106096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950176" y="1918661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50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607822" y="5044544"/>
            <a:ext cx="8222599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秦冲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5" y="4634620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4045" y="2089150"/>
            <a:ext cx="855408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学期总结</a:t>
            </a:r>
            <a:endParaRPr lang="zh-CN" altLang="en-US" sz="72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1607822" y="5044544"/>
            <a:ext cx="8222599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秦冲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7820" y="1141730"/>
            <a:ext cx="53790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4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总结提纲</a:t>
            </a:r>
            <a:endParaRPr lang="zh-CN" altLang="en-US" sz="4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4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4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本学期参与项目情况</a:t>
            </a:r>
            <a:endParaRPr lang="zh-CN" altLang="en-US" sz="4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4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假期学习安排</a:t>
            </a:r>
            <a:endParaRPr lang="zh-CN" altLang="en-US" sz="4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40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下学期学习计划</a:t>
            </a:r>
            <a:endParaRPr lang="zh-CN" altLang="en-US" sz="40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1607822" y="5044544"/>
            <a:ext cx="8222599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秦冲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975" y="584200"/>
            <a:ext cx="5023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本学期参与项目情况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069975" y="2121535"/>
            <a:ext cx="683577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1.智慧新洲旅游网站</a:t>
            </a:r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2.网络舆情监控</a:t>
            </a:r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3.基于机器学习的值班人员岗位作业自动检测算法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1607822" y="5044544"/>
            <a:ext cx="8222599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秦冲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975" y="584200"/>
            <a:ext cx="5023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假期学习安排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069975" y="2121535"/>
            <a:ext cx="5494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1.学习</a:t>
            </a:r>
            <a:r>
              <a:rPr lang="en-US" altLang="zh-CN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分布式爬虫框架</a:t>
            </a:r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2.了解基于</a:t>
            </a:r>
            <a:r>
              <a:rPr lang="en-US" altLang="zh-CN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Alexnet</a:t>
            </a:r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网络的深度学习算法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1607822" y="5044544"/>
            <a:ext cx="8222599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秦冲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975" y="584200"/>
            <a:ext cx="5023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下学期学习计划</a:t>
            </a:r>
            <a:endParaRPr lang="zh-CN" altLang="en-US" sz="36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975" y="2121535"/>
            <a:ext cx="789686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1.学习</a:t>
            </a:r>
            <a:r>
              <a:rPr lang="en-US" altLang="zh-CN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分布式爬虫框架，做一些项目</a:t>
            </a:r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2.继续深入学习</a:t>
            </a:r>
            <a:r>
              <a:rPr lang="en-US" altLang="zh-CN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 Web</a:t>
            </a:r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方面的知识，希望跟进一些项目</a:t>
            </a:r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3.刷一些牛客网、</a:t>
            </a:r>
            <a:r>
              <a:rPr lang="en-US" altLang="zh-CN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leetcode</a:t>
            </a:r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上的算法题</a:t>
            </a:r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4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完成学校相关课程</a:t>
            </a:r>
            <a:endParaRPr lang="zh-CN" altLang="en-US" sz="24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9"/>
            <a:ext cx="5769610" cy="14439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新年快乐！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32067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charset="-122"/>
                  <a:cs typeface="Segoe UI Semilight" panose="020B0402040204020203" pitchFamily="34" charset="0"/>
                </a:rPr>
                <a:t>Bootstrap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charset="-122"/>
                  <a:cs typeface="Segoe UI Semilight" panose="020B0402040204020203" pitchFamily="34" charset="0"/>
                </a:rPr>
                <a:t>框架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51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6" y="6057841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860" y="5713730"/>
            <a:ext cx="6736715" cy="1013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charset="-122"/>
                <a:cs typeface="Segoe UI Semilight" panose="020B0402040204020203" pitchFamily="34" charset="0"/>
              </a:rPr>
              <a:t>HAPPY NEW YEAR</a:t>
            </a:r>
            <a:endParaRPr lang="en-US" altLang="zh-CN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5" y="5586367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4136416" y="2122461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Segoe UI Semilight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qinch</dc:creator>
  <cp:lastModifiedBy>qinch</cp:lastModifiedBy>
  <cp:revision>2</cp:revision>
  <dcterms:created xsi:type="dcterms:W3CDTF">2018-01-28T07:15:00Z</dcterms:created>
  <dcterms:modified xsi:type="dcterms:W3CDTF">2018-01-29T04:00:36Z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