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4" r:id="rId5"/>
    <p:sldId id="266" r:id="rId6"/>
    <p:sldId id="262" r:id="rId7"/>
  </p:sldIdLst>
  <p:sldSz cx="9144000" cy="5143500" type="screen16x9"/>
  <p:notesSz cx="6858000" cy="9144000"/>
  <p:embeddedFontLst>
    <p:embeddedFont>
      <p:font typeface="Lato" panose="02010600030101010101" charset="0"/>
      <p:regular r:id="rId9"/>
      <p:bold r:id="rId10"/>
      <p:italic r:id="rId11"/>
      <p:boldItalic r:id="rId12"/>
    </p:embeddedFont>
    <p:embeddedFont>
      <p:font typeface="Raleway" panose="02010600030101010101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085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602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7"/>
            <a:ext cx="7688400" cy="158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zh-CN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dirty="0" smtClean="0"/>
              <a:t>201</a:t>
            </a:r>
            <a:r>
              <a:rPr lang="en-US" altLang="zh-CN" dirty="0" smtClean="0"/>
              <a:t>8</a:t>
            </a:r>
            <a:endParaRPr lang="zh-CN" dirty="0"/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年中总结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谢倩倩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提纲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CN" sz="1400" dirty="0"/>
              <a:t>阅读论文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CN" sz="1400" dirty="0"/>
              <a:t>在写论文</a:t>
            </a:r>
          </a:p>
          <a:p>
            <a:pPr marL="457200" lvl="0" indent="-228600">
              <a:spcBef>
                <a:spcPts val="0"/>
              </a:spcBef>
            </a:pPr>
            <a:r>
              <a:rPr lang="zh-CN" sz="1400" dirty="0" smtClean="0"/>
              <a:t>未来</a:t>
            </a:r>
            <a:r>
              <a:rPr lang="zh-CN" sz="1400" dirty="0"/>
              <a:t>计划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阅读论文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/>
          </a:p>
          <a:p>
            <a:pPr marL="457200" lvl="0" indent="-228600" rtl="0">
              <a:spcBef>
                <a:spcPts val="0"/>
              </a:spcBef>
              <a:buChar char="➔"/>
            </a:pPr>
            <a:r>
              <a:rPr lang="zh-CN" altLang="en-US" sz="1400" dirty="0" smtClean="0"/>
              <a:t>神经变分推断在主题模型上的应用</a:t>
            </a:r>
            <a:endParaRPr lang="zh-CN" sz="1400" dirty="0"/>
          </a:p>
          <a:p>
            <a:pPr marL="457200" lvl="0" indent="-228600" rtl="0">
              <a:spcBef>
                <a:spcPts val="0"/>
              </a:spcBef>
              <a:buChar char="➔"/>
            </a:pPr>
            <a:r>
              <a:rPr lang="zh-CN" altLang="en-US" sz="1400" dirty="0" smtClean="0"/>
              <a:t>深度生成模型自然语言处理上的应用</a:t>
            </a:r>
            <a:endParaRPr lang="zh-CN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已写</a:t>
            </a:r>
            <a:r>
              <a:rPr lang="zh-CN" dirty="0" smtClean="0"/>
              <a:t>论文</a:t>
            </a:r>
            <a:endParaRPr lang="zh-CN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/>
          </a:p>
          <a:p>
            <a:pPr marL="457200" lvl="0" indent="-228600">
              <a:buChar char="➔"/>
            </a:pPr>
            <a:r>
              <a:rPr lang="en-US" altLang="zh-CN" sz="1400" dirty="0" smtClean="0"/>
              <a:t>Bayesian </a:t>
            </a:r>
            <a:r>
              <a:rPr lang="en-US" altLang="zh-CN" sz="1400" dirty="0"/>
              <a:t>Sparse Topical </a:t>
            </a:r>
            <a:r>
              <a:rPr lang="en-US" altLang="zh-CN" sz="1400" dirty="0" smtClean="0"/>
              <a:t>Coding  (TKDE</a:t>
            </a:r>
            <a:r>
              <a:rPr lang="zh-CN" altLang="en-US" sz="1400" dirty="0" smtClean="0"/>
              <a:t>在审</a:t>
            </a:r>
            <a:r>
              <a:rPr lang="en-US" altLang="zh-CN" sz="1400" dirty="0" smtClean="0"/>
              <a:t>)</a:t>
            </a:r>
          </a:p>
          <a:p>
            <a:pPr marL="457200" lvl="0" indent="-228600">
              <a:buChar char="➔"/>
            </a:pPr>
            <a:r>
              <a:rPr lang="en-US" altLang="zh-CN" sz="1400" dirty="0"/>
              <a:t> Neural Sparse Topical </a:t>
            </a:r>
            <a:r>
              <a:rPr lang="en-US" altLang="zh-CN" sz="1400" dirty="0" smtClean="0"/>
              <a:t>Coding  (ACL</a:t>
            </a:r>
            <a:r>
              <a:rPr lang="zh-CN" altLang="en-US" sz="1400" dirty="0" smtClean="0"/>
              <a:t>拟投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pPr marL="457200" lvl="0" indent="-228600">
              <a:buChar char="➔"/>
            </a:pPr>
            <a:r>
              <a:rPr lang="en-US" altLang="zh-CN" sz="1400" dirty="0" smtClean="0"/>
              <a:t>Neural </a:t>
            </a:r>
            <a:r>
              <a:rPr lang="en-US" altLang="zh-CN" sz="1400" dirty="0"/>
              <a:t>Variational Sparse Topical </a:t>
            </a:r>
            <a:r>
              <a:rPr lang="en-US" altLang="zh-CN" sz="1400" dirty="0" smtClean="0"/>
              <a:t>Coding  (SIGIR</a:t>
            </a:r>
            <a:r>
              <a:rPr lang="zh-CN" altLang="en-US" sz="1400" dirty="0" smtClean="0"/>
              <a:t>已投）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83790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 smtClean="0"/>
              <a:t>未来计划</a:t>
            </a:r>
            <a:endParaRPr lang="zh-CN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/>
          </a:p>
          <a:p>
            <a:pPr marL="457200" lvl="0" indent="-228600">
              <a:buChar char="➔"/>
            </a:pPr>
            <a:r>
              <a:rPr lang="zh-CN" altLang="en-US" sz="1400" dirty="0"/>
              <a:t>深度生成模型内部的理论研究与</a:t>
            </a:r>
            <a:r>
              <a:rPr lang="zh-CN" altLang="en-US" sz="1400" dirty="0" smtClean="0"/>
              <a:t>改进</a:t>
            </a:r>
            <a:endParaRPr lang="en-US" altLang="zh-CN" sz="1400" dirty="0" smtClean="0"/>
          </a:p>
          <a:p>
            <a:pPr marL="457200" lvl="0" indent="-228600">
              <a:buChar char="➔"/>
            </a:pPr>
            <a:r>
              <a:rPr lang="zh-CN" altLang="en-US" sz="1400" dirty="0" smtClean="0"/>
              <a:t>在自然语言处理上的应用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6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 descr="thank-you-clothesline-752x48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71462"/>
            <a:ext cx="716280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79</Words>
  <Application>Microsoft Office PowerPoint</Application>
  <PresentationFormat>全屏显示(16:9)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Lato</vt:lpstr>
      <vt:lpstr>Raleway</vt:lpstr>
      <vt:lpstr>Arial</vt:lpstr>
      <vt:lpstr>streamline</vt:lpstr>
      <vt:lpstr>2018 年中总结</vt:lpstr>
      <vt:lpstr>提纲</vt:lpstr>
      <vt:lpstr>阅读论文</vt:lpstr>
      <vt:lpstr>已写论文</vt:lpstr>
      <vt:lpstr>未来计划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年中总结</dc:title>
  <cp:lastModifiedBy>萌萌小仙女</cp:lastModifiedBy>
  <cp:revision>6</cp:revision>
  <dcterms:modified xsi:type="dcterms:W3CDTF">2018-02-02T08:45:04Z</dcterms:modified>
</cp:coreProperties>
</file>