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D8078-27CF-4E1D-9C33-D1D6866FC5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2017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年终总结 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F02CA3-8988-4E4F-82B1-2B79971C18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陈典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2018.02.01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78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047A2-F107-4318-998A-839D7EB53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下半年总结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59D2BE-D436-4757-8B29-F7F551ED7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确定了论文思路，写完了论文文稿，现在实验正在跑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看完的和学习有关的书有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《Python Cookbook》《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进行数据分析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系统学习了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Photoshop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78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87017-DA97-4D5C-B7DA-24CCB996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年上半年计划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608F68-742E-445D-AB34-5AB176D43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先把实验跑完，完成论文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计划看的和学习有关的书有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《Hive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编程指南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，其他的还没想好，这本已经买了，先看这个吧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写博客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找一些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Photoshop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案例练习一下</a:t>
            </a:r>
          </a:p>
        </p:txBody>
      </p:sp>
    </p:spTree>
    <p:extLst>
      <p:ext uri="{BB962C8B-B14F-4D97-AF65-F5344CB8AC3E}">
        <p14:creationId xmlns:p14="http://schemas.microsoft.com/office/powerpoint/2010/main" val="172491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51904-F70D-4277-A09F-830BCF089C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THANKS!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DF0B76-3F23-4A4A-8B31-50014180B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陈典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2018.02.01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149371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24</TotalTime>
  <Words>103</Words>
  <Application>Microsoft Office PowerPoint</Application>
  <PresentationFormat>宽屏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华文楷体</vt:lpstr>
      <vt:lpstr>微软雅黑</vt:lpstr>
      <vt:lpstr>微软雅黑 Light</vt:lpstr>
      <vt:lpstr>Franklin Gothic Book</vt:lpstr>
      <vt:lpstr>裁剪</vt:lpstr>
      <vt:lpstr>2017年终总结 </vt:lpstr>
      <vt:lpstr>2017下半年总结</vt:lpstr>
      <vt:lpstr>2018年上半年计划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2017年终总结</dc:title>
  <dc:creator>Dian C</dc:creator>
  <cp:lastModifiedBy>Dian C</cp:lastModifiedBy>
  <cp:revision>3</cp:revision>
  <dcterms:created xsi:type="dcterms:W3CDTF">2018-01-30T02:37:36Z</dcterms:created>
  <dcterms:modified xsi:type="dcterms:W3CDTF">2018-01-30T03:05:25Z</dcterms:modified>
</cp:coreProperties>
</file>