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71" r:id="rId4"/>
    <p:sldId id="272" r:id="rId5"/>
    <p:sldId id="269" r:id="rId6"/>
    <p:sldId id="270" r:id="rId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6" autoAdjust="0"/>
  </p:normalViewPr>
  <p:slideViewPr>
    <p:cSldViewPr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2018年2月2日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强化学习主要能够用来优化不能够直接进行梯度求解的损失函数，用采样的方式来代替求导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9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2018年2月2日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下半年年终总结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韩玮光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065" y="1728232"/>
            <a:ext cx="4140936" cy="45720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CCL 2017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阅读理解评测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阅读理解相关动态追踪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MS-MARCO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SearchQA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SQuAD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ROC Story Cloze Test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C44380-E6BB-4F0B-944E-D3FF7366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01" y="1205920"/>
            <a:ext cx="5718963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强化学习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Policy Gradient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DDPG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A3C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NLP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中的应用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多轮对话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多个阶段的阅读理解任务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B2BD78-3BE7-434A-90DE-FAFBC91B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1196752"/>
            <a:ext cx="4464496" cy="30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毕业论文：基于迁移学习的阅读理解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SNLI -&gt; ROC Story Cloze Test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思路：使用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GAN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将源领域样本和目标领域样本映射到同一个特征空间中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状态：正在撰写实验代码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其他：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实验室设备维护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指导本科生毕业设计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指导李冬、郭天翼参加百度阅读理解比赛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状态：跑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Baseline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、复现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MS-MARCO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上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S-Net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代码，用于该比赛</a:t>
            </a:r>
          </a:p>
        </p:txBody>
      </p:sp>
    </p:spTree>
    <p:extLst>
      <p:ext uri="{BB962C8B-B14F-4D97-AF65-F5344CB8AC3E}">
        <p14:creationId xmlns:p14="http://schemas.microsoft.com/office/powerpoint/2010/main" val="40518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上学期计划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投稿一篇论文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毕业答辩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博士入学考试</a:t>
            </a: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百度阅读理解评测</a:t>
            </a:r>
          </a:p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CCL 2018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阅读理解评测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在相关领域深入研究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学习相关的更深入的</a:t>
            </a:r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数学知识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复现更多文献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检索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生成的机器阅读理解研究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6A524B-F3EC-49B8-AB37-683DB9345809}"/>
              </a:ext>
            </a:extLst>
          </p:cNvPr>
          <p:cNvSpPr txBox="1"/>
          <p:nvPr/>
        </p:nvSpPr>
        <p:spPr>
          <a:xfrm>
            <a:off x="3790156" y="2644170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Thanks!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898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42</TotalTime>
  <Words>199</Words>
  <Application>Microsoft Office PowerPoint</Application>
  <PresentationFormat>自定义</PresentationFormat>
  <Paragraphs>45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Euphemia</vt:lpstr>
      <vt:lpstr>数学 16x9</vt:lpstr>
      <vt:lpstr>2017下半年年终总结</vt:lpstr>
      <vt:lpstr>2017工作</vt:lpstr>
      <vt:lpstr>2017工作</vt:lpstr>
      <vt:lpstr>2017工作</vt:lpstr>
      <vt:lpstr>2018上学期计划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2017下半年年终总结</dc:title>
  <dc:creator>韩玮光</dc:creator>
  <cp:lastModifiedBy>韩玮光</cp:lastModifiedBy>
  <cp:revision>8</cp:revision>
  <dcterms:created xsi:type="dcterms:W3CDTF">2018-01-30T02:58:09Z</dcterms:created>
  <dcterms:modified xsi:type="dcterms:W3CDTF">2018-02-02T09:04:08Z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