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1" r:id="rId2"/>
    <p:sldId id="375" r:id="rId3"/>
    <p:sldId id="387" r:id="rId4"/>
    <p:sldId id="379" r:id="rId5"/>
    <p:sldId id="382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DE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0" autoAdjust="0"/>
    <p:restoredTop sz="87650" autoAdjust="0"/>
  </p:normalViewPr>
  <p:slideViewPr>
    <p:cSldViewPr>
      <p:cViewPr varScale="1">
        <p:scale>
          <a:sx n="98" d="100"/>
          <a:sy n="98" d="100"/>
        </p:scale>
        <p:origin x="13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29FA0F-FC94-4D3F-87CA-C721807324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666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9FA0F-FC94-4D3F-87CA-C72180732414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42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043569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70827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下学期研究包括，进一步提高主题模型在短文本上的能力。</a:t>
            </a:r>
            <a:endParaRPr lang="en-US" altLang="zh-CN" b="1" dirty="0" smtClean="0"/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一种思路是利用</a:t>
            </a:r>
            <a:r>
              <a:rPr lang="en-US" altLang="zh-CN" b="1" dirty="0" smtClean="0"/>
              <a:t>RNN</a:t>
            </a:r>
            <a:r>
              <a:rPr lang="zh-CN" altLang="en-US" b="1" dirty="0" smtClean="0"/>
              <a:t>语言模型评估一个短文本两个词之间</a:t>
            </a:r>
            <a:r>
              <a:rPr lang="zh-CN" altLang="en-US" b="1" baseline="0" dirty="0" smtClean="0"/>
              <a:t>的关系， 而将这种关系融入主体模型建模推断中，经过我的实验效果来看能略微提高主题的 一致性这个评价指标，对分类准确率的提高不大。</a:t>
            </a:r>
            <a:endParaRPr lang="en-US" altLang="zh-CN" b="1" baseline="0" dirty="0" smtClean="0"/>
          </a:p>
          <a:p>
            <a:r>
              <a:rPr lang="en-US" altLang="zh-CN" b="1" baseline="0" dirty="0" smtClean="0"/>
              <a:t>2.</a:t>
            </a:r>
            <a:r>
              <a:rPr lang="zh-CN" altLang="en-US" b="1" baseline="0" dirty="0" smtClean="0"/>
              <a:t>利用知识图谱的研究，可以自动获取实体间的关系，那这种关系同样可以融入主题模型的建模推断中，如何结合也是我下一步研究的工作。</a:t>
            </a:r>
            <a:endParaRPr lang="en-US" altLang="zh-CN" b="1" baseline="0" dirty="0" smtClean="0"/>
          </a:p>
          <a:p>
            <a:r>
              <a:rPr lang="en-US" altLang="zh-CN" b="1" baseline="0" dirty="0" smtClean="0"/>
              <a:t>3.</a:t>
            </a:r>
            <a:r>
              <a:rPr lang="zh-CN" altLang="en-US" b="1" baseline="0" dirty="0" smtClean="0"/>
              <a:t>提出新的推断算法提高主题模型能力，现在也有很多这方面的研究，如：随机变分吉布斯推断。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37921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9FA0F-FC94-4D3F-87CA-C72180732414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19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D31C0-40FF-4F6E-8E5B-B78EC4633A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C31AF-5CFB-4B3A-B915-56D6F71EB8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BD7F8-548E-4AED-80A3-0DD0F58C1D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9C3B09C-CDE7-4145-A041-19F7316A36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52CC3-2AA4-42F6-965D-1CED68D05A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94ABF-7423-437E-930D-2457A7C773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56713-97AF-4B39-B832-AA50774072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48EED-8C4A-49E7-ADF2-11EA258392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4628F-8035-4E25-BF0C-4ED73B5403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1E947-0E4B-42C4-BE18-C7B54EF5AD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747CD-E248-4AC6-8CA3-88A28EA6C7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8DB38-A185-49A5-8FE0-3A4CA4D055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029AA2-0131-48D4-9F70-42EEABA61A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762000" y="533400"/>
            <a:ext cx="7772400" cy="5715000"/>
          </a:xfrm>
          <a:prstGeom prst="wedgeRoundRectCallout">
            <a:avLst>
              <a:gd name="adj1" fmla="val -50057"/>
              <a:gd name="adj2" fmla="val 29124"/>
              <a:gd name="adj3" fmla="val 16667"/>
            </a:avLst>
          </a:prstGeo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0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学期总结</a:t>
            </a:r>
            <a:r>
              <a:rPr lang="en-US" altLang="zh-CN" sz="10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7200" dirty="0"/>
              <a:t/>
            </a:r>
            <a:br>
              <a:rPr lang="zh-CN" altLang="en-US" sz="7200" dirty="0"/>
            </a:br>
            <a:r>
              <a:rPr lang="zh-CN" altLang="en-US" sz="6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6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望</a:t>
            </a:r>
            <a:r>
              <a:rPr lang="en-US" altLang="zh-CN" sz="6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6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2018-2-2</a:t>
            </a:r>
            <a:endParaRPr lang="zh-CN" altLang="en-US" sz="6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381000" y="1143000"/>
            <a:ext cx="86106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投稿论文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Incorporating Word </a:t>
            </a:r>
            <a:r>
              <a:rPr lang="en-US" altLang="zh-CN" sz="2800" b="1" dirty="0" err="1"/>
              <a:t>Embeddings</a:t>
            </a:r>
            <a:r>
              <a:rPr lang="en-US" altLang="zh-CN" sz="2800" b="1" dirty="0"/>
              <a:t> into Topic Modeling of </a:t>
            </a:r>
            <a:r>
              <a:rPr lang="en-US" altLang="zh-CN" sz="2800" b="1" dirty="0" smtClean="0"/>
              <a:t>Short Texts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lvl="1"/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利用词向量强化主题模型在短文本上的表现，在主题连贯性和短文本分类任务上提高了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6%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学年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825658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381000" y="1143000"/>
            <a:ext cx="86106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投稿论文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2800" b="1" dirty="0"/>
              <a:t> CTM-based model for topic evolution mining on short text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lvl="1"/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基于关联主题模型生成主题演化图谱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MH370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事件，主题顺延与相关演化关系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本学期总结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304737"/>
            <a:ext cx="6479019" cy="35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9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381000" y="1143000"/>
            <a:ext cx="86106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下学年计划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3400" y="1295400"/>
            <a:ext cx="86106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修改投稿论文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AutoNum type="arabicPeriod"/>
            </a:pP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再投稿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篇论文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AutoNum type="arabicPeriod"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0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2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4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762000" y="533400"/>
            <a:ext cx="7772400" cy="5715000"/>
          </a:xfrm>
          <a:prstGeom prst="wedgeRoundRectCallout">
            <a:avLst>
              <a:gd name="adj1" fmla="val -50057"/>
              <a:gd name="adj2" fmla="val 29124"/>
              <a:gd name="adj3" fmla="val 16667"/>
            </a:avLst>
          </a:prstGeo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altLang="zh-CN" sz="10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6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3">
            <a:lumMod val="20000"/>
            <a:lumOff val="80000"/>
          </a:schemeClr>
        </a:solidFill>
      </a:spPr>
      <a:bodyPr/>
      <a:lstStyle>
        <a:defPPr>
          <a:defRPr sz="3200" b="1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3010</TotalTime>
  <Words>238</Words>
  <Application>Microsoft Office PowerPoint</Application>
  <PresentationFormat>全屏显示(4:3)</PresentationFormat>
  <Paragraphs>23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微软雅黑</vt:lpstr>
      <vt:lpstr>Arial</vt:lpstr>
      <vt:lpstr>默认设计模板</vt:lpstr>
      <vt:lpstr>学期总结  高望 2018-2-2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喵楽嗰咪</dc:creator>
  <cp:lastModifiedBy>User</cp:lastModifiedBy>
  <cp:revision>209</cp:revision>
  <cp:lastPrinted>1601-01-01T00:00:00Z</cp:lastPrinted>
  <dcterms:created xsi:type="dcterms:W3CDTF">2014-11-19T01:38:48Z</dcterms:created>
  <dcterms:modified xsi:type="dcterms:W3CDTF">2018-02-02T00:38:13Z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