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3248" r:id="rId3"/>
    <p:sldId id="3249" r:id="rId5"/>
    <p:sldId id="3250" r:id="rId6"/>
    <p:sldId id="3262" r:id="rId7"/>
    <p:sldId id="3256" r:id="rId8"/>
    <p:sldId id="3263" r:id="rId9"/>
    <p:sldId id="3259" r:id="rId10"/>
    <p:sldId id="3269" r:id="rId11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FFFF"/>
    <a:srgbClr val="F59817"/>
    <a:srgbClr val="5ED1E5"/>
    <a:srgbClr val="0673AE"/>
    <a:srgbClr val="33AE7F"/>
    <a:srgbClr val="FE5817"/>
    <a:srgbClr val="FFC000"/>
    <a:srgbClr val="66CCFF"/>
    <a:srgbClr val="33C0C9"/>
    <a:srgbClr val="0143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4" autoAdjust="0"/>
    <p:restoredTop sz="95317" autoAdjust="0"/>
  </p:normalViewPr>
  <p:slideViewPr>
    <p:cSldViewPr>
      <p:cViewPr>
        <p:scale>
          <a:sx n="66" d="100"/>
          <a:sy n="66" d="100"/>
        </p:scale>
        <p:origin x="-72" y="-1164"/>
      </p:cViewPr>
      <p:guideLst>
        <p:guide orient="horz" pos="302"/>
        <p:guide orient="horz" pos="4183"/>
        <p:guide pos="4051"/>
        <p:guide pos="620"/>
        <p:guide pos="7480"/>
        <p:guide pos="6897"/>
      </p:guideLst>
    </p:cSldViewPr>
  </p:slideViewPr>
  <p:outlineViewPr>
    <p:cViewPr>
      <p:scale>
        <a:sx n="100" d="100"/>
        <a:sy n="100" d="100"/>
      </p:scale>
      <p:origin x="0" y="-205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1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4091804"/>
            <a:ext cx="5241439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7" name="Freeform 7"/>
          <p:cNvSpPr/>
          <p:nvPr/>
        </p:nvSpPr>
        <p:spPr bwMode="auto">
          <a:xfrm>
            <a:off x="1359883" y="2824237"/>
            <a:ext cx="11498868" cy="4408413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12858750" cy="231949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miter lim="800000"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1815505" y="2531976"/>
            <a:ext cx="6911186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4800" b="1" dirty="0">
                <a:solidFill>
                  <a:schemeClr val="accent1"/>
                </a:solidFill>
                <a:cs typeface="Arial" panose="020B0604020202020204" pitchFamily="34" charset="0"/>
              </a:rPr>
              <a:t>2017</a:t>
            </a:r>
            <a:r>
              <a:rPr lang="zh-CN" altLang="en-US" sz="4800" b="1" dirty="0">
                <a:solidFill>
                  <a:schemeClr val="accent1"/>
                </a:solidFill>
                <a:cs typeface="Arial" panose="020B0604020202020204" pitchFamily="34" charset="0"/>
              </a:rPr>
              <a:t>下半年总结</a:t>
            </a:r>
            <a:endParaRPr lang="zh-CN" altLang="en-US" sz="48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1815505" y="3686234"/>
            <a:ext cx="4950576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600" dirty="0" smtClean="0">
                <a:solidFill>
                  <a:schemeClr val="accent1"/>
                </a:solidFill>
                <a:cs typeface="Arial" panose="020B0604020202020204" pitchFamily="34" charset="0"/>
              </a:rPr>
              <a:t>汇报人：</a:t>
            </a:r>
            <a:r>
              <a:rPr lang="zh-CN" sz="1600" dirty="0" smtClean="0">
                <a:solidFill>
                  <a:schemeClr val="accent1"/>
                </a:solidFill>
                <a:cs typeface="Arial" panose="020B0604020202020204" pitchFamily="34" charset="0"/>
              </a:rPr>
              <a:t>魏春荣</a:t>
            </a:r>
            <a:endParaRPr lang="zh-CN" sz="16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crush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99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99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99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9" grpId="1"/>
      <p:bldP spid="10" grpId="0"/>
      <p:bldP spid="1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H_SubTitle_1"/>
          <p:cNvSpPr/>
          <p:nvPr>
            <p:custDataLst>
              <p:tags r:id="rId1"/>
            </p:custDataLst>
          </p:nvPr>
        </p:nvSpPr>
        <p:spPr>
          <a:xfrm>
            <a:off x="5379916" y="2362473"/>
            <a:ext cx="4013196" cy="742398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1260428 w 4508453"/>
              <a:gd name="connsiteY3" fmla="*/ 88141 h 969560"/>
              <a:gd name="connsiteX4" fmla="*/ 1260428 w 4508453"/>
              <a:gd name="connsiteY4" fmla="*/ 890894 h 969560"/>
              <a:gd name="connsiteX5" fmla="*/ 3969982 w 4508453"/>
              <a:gd name="connsiteY5" fmla="*/ 890894 h 969560"/>
              <a:gd name="connsiteX6" fmla="*/ 4411496 w 4508453"/>
              <a:gd name="connsiteY6" fmla="*/ 489518 h 969560"/>
              <a:gd name="connsiteX7" fmla="*/ 4411497 w 4508453"/>
              <a:gd name="connsiteY7" fmla="*/ 489518 h 969560"/>
              <a:gd name="connsiteX8" fmla="*/ 3969983 w 4508453"/>
              <a:gd name="connsiteY8" fmla="*/ 88141 h 969560"/>
              <a:gd name="connsiteX9" fmla="*/ 484780 w 4508453"/>
              <a:gd name="connsiteY9" fmla="*/ 0 h 969560"/>
              <a:gd name="connsiteX10" fmla="*/ 4023673 w 4508453"/>
              <a:gd name="connsiteY10" fmla="*/ 0 h 969560"/>
              <a:gd name="connsiteX11" fmla="*/ 4508453 w 4508453"/>
              <a:gd name="connsiteY11" fmla="*/ 484780 h 969560"/>
              <a:gd name="connsiteX12" fmla="*/ 4508452 w 4508453"/>
              <a:gd name="connsiteY12" fmla="*/ 484780 h 969560"/>
              <a:gd name="connsiteX13" fmla="*/ 4023672 w 4508453"/>
              <a:gd name="connsiteY13" fmla="*/ 969560 h 969560"/>
              <a:gd name="connsiteX14" fmla="*/ 484780 w 4508453"/>
              <a:gd name="connsiteY14" fmla="*/ 969559 h 969560"/>
              <a:gd name="connsiteX15" fmla="*/ 9849 w 4508453"/>
              <a:gd name="connsiteY15" fmla="*/ 582479 h 969560"/>
              <a:gd name="connsiteX16" fmla="*/ 0 w 4508453"/>
              <a:gd name="connsiteY16" fmla="*/ 484780 h 969560"/>
              <a:gd name="connsiteX17" fmla="*/ 9849 w 4508453"/>
              <a:gd name="connsiteY17" fmla="*/ 387080 h 969560"/>
              <a:gd name="connsiteX18" fmla="*/ 484780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1260428" y="88141"/>
                </a:moveTo>
                <a:lnTo>
                  <a:pt x="1260428" y="890894"/>
                </a:lnTo>
                <a:lnTo>
                  <a:pt x="3969982" y="890894"/>
                </a:lnTo>
                <a:cubicBezTo>
                  <a:pt x="4213824" y="890894"/>
                  <a:pt x="4411496" y="711192"/>
                  <a:pt x="4411496" y="489518"/>
                </a:cubicBezTo>
                <a:lnTo>
                  <a:pt x="4411497" y="489518"/>
                </a:lnTo>
                <a:cubicBezTo>
                  <a:pt x="4411497" y="267843"/>
                  <a:pt x="4213825" y="88141"/>
                  <a:pt x="3969983" y="88141"/>
                </a:cubicBezTo>
                <a:close/>
                <a:moveTo>
                  <a:pt x="484780" y="0"/>
                </a:moveTo>
                <a:lnTo>
                  <a:pt x="4023673" y="0"/>
                </a:lnTo>
                <a:cubicBezTo>
                  <a:pt x="4291410" y="0"/>
                  <a:pt x="4508453" y="217043"/>
                  <a:pt x="4508453" y="484780"/>
                </a:cubicBezTo>
                <a:lnTo>
                  <a:pt x="4508452" y="484780"/>
                </a:lnTo>
                <a:cubicBezTo>
                  <a:pt x="4508452" y="752517"/>
                  <a:pt x="4291409" y="969560"/>
                  <a:pt x="4023672" y="969560"/>
                </a:cubicBezTo>
                <a:lnTo>
                  <a:pt x="484780" y="969559"/>
                </a:lnTo>
                <a:cubicBezTo>
                  <a:pt x="250510" y="969559"/>
                  <a:pt x="55053" y="803386"/>
                  <a:pt x="9849" y="582479"/>
                </a:cubicBezTo>
                <a:lnTo>
                  <a:pt x="0" y="484780"/>
                </a:lnTo>
                <a:lnTo>
                  <a:pt x="9849" y="387080"/>
                </a:lnTo>
                <a:cubicBezTo>
                  <a:pt x="55053" y="166174"/>
                  <a:pt x="250510" y="0"/>
                  <a:pt x="4847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1368000" tIns="0" rIns="0" bIns="0" rtlCol="0" anchor="ctr" anchorCtr="0">
            <a:noAutofit/>
          </a:bodyPr>
          <a:lstStyle/>
          <a:p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课程学习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MH_Other_1"/>
          <p:cNvSpPr txBox="1"/>
          <p:nvPr>
            <p:custDataLst>
              <p:tags r:id="rId2"/>
            </p:custDataLst>
          </p:nvPr>
        </p:nvSpPr>
        <p:spPr>
          <a:xfrm flipH="1">
            <a:off x="5595556" y="2410970"/>
            <a:ext cx="845887" cy="61555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4000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Arial" panose="020B0604020202020204" pitchFamily="34" charset="0"/>
              </a:rPr>
              <a:t>01</a:t>
            </a:r>
            <a:endParaRPr lang="zh-CN" altLang="en-US" sz="4000" dirty="0">
              <a:solidFill>
                <a:srgbClr val="FFFFFF"/>
              </a:solidFill>
              <a:latin typeface="Arial" panose="020B0604020202020204" pitchFamily="34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9" name="MH_SubTitle_2"/>
          <p:cNvSpPr/>
          <p:nvPr>
            <p:custDataLst>
              <p:tags r:id="rId3"/>
            </p:custDataLst>
          </p:nvPr>
        </p:nvSpPr>
        <p:spPr>
          <a:xfrm flipH="1">
            <a:off x="3465638" y="3355928"/>
            <a:ext cx="4011664" cy="741248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3969983 w 4508453"/>
              <a:gd name="connsiteY3" fmla="*/ 88141 h 969560"/>
              <a:gd name="connsiteX4" fmla="*/ 4411497 w 4508453"/>
              <a:gd name="connsiteY4" fmla="*/ 489518 h 969560"/>
              <a:gd name="connsiteX5" fmla="*/ 4411496 w 4508453"/>
              <a:gd name="connsiteY5" fmla="*/ 489518 h 969560"/>
              <a:gd name="connsiteX6" fmla="*/ 3969982 w 4508453"/>
              <a:gd name="connsiteY6" fmla="*/ 890894 h 969560"/>
              <a:gd name="connsiteX7" fmla="*/ 1260428 w 4508453"/>
              <a:gd name="connsiteY7" fmla="*/ 890894 h 969560"/>
              <a:gd name="connsiteX8" fmla="*/ 1260428 w 4508453"/>
              <a:gd name="connsiteY8" fmla="*/ 88141 h 969560"/>
              <a:gd name="connsiteX9" fmla="*/ 4023673 w 4508453"/>
              <a:gd name="connsiteY9" fmla="*/ 0 h 969560"/>
              <a:gd name="connsiteX10" fmla="*/ 484780 w 4508453"/>
              <a:gd name="connsiteY10" fmla="*/ 0 h 969560"/>
              <a:gd name="connsiteX11" fmla="*/ 9849 w 4508453"/>
              <a:gd name="connsiteY11" fmla="*/ 387080 h 969560"/>
              <a:gd name="connsiteX12" fmla="*/ 0 w 4508453"/>
              <a:gd name="connsiteY12" fmla="*/ 484780 h 969560"/>
              <a:gd name="connsiteX13" fmla="*/ 9849 w 4508453"/>
              <a:gd name="connsiteY13" fmla="*/ 582479 h 969560"/>
              <a:gd name="connsiteX14" fmla="*/ 484780 w 4508453"/>
              <a:gd name="connsiteY14" fmla="*/ 969559 h 969560"/>
              <a:gd name="connsiteX15" fmla="*/ 4023672 w 4508453"/>
              <a:gd name="connsiteY15" fmla="*/ 969560 h 969560"/>
              <a:gd name="connsiteX16" fmla="*/ 4508452 w 4508453"/>
              <a:gd name="connsiteY16" fmla="*/ 484780 h 969560"/>
              <a:gd name="connsiteX17" fmla="*/ 4508453 w 4508453"/>
              <a:gd name="connsiteY17" fmla="*/ 484780 h 969560"/>
              <a:gd name="connsiteX18" fmla="*/ 4023673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3969983" y="88141"/>
                </a:moveTo>
                <a:cubicBezTo>
                  <a:pt x="4213825" y="88141"/>
                  <a:pt x="4411497" y="267843"/>
                  <a:pt x="4411497" y="489518"/>
                </a:cubicBezTo>
                <a:lnTo>
                  <a:pt x="4411496" y="489518"/>
                </a:lnTo>
                <a:cubicBezTo>
                  <a:pt x="4411496" y="711192"/>
                  <a:pt x="4213824" y="890894"/>
                  <a:pt x="3969982" y="890894"/>
                </a:cubicBezTo>
                <a:lnTo>
                  <a:pt x="1260428" y="890894"/>
                </a:lnTo>
                <a:lnTo>
                  <a:pt x="1260428" y="88141"/>
                </a:lnTo>
                <a:close/>
                <a:moveTo>
                  <a:pt x="4023673" y="0"/>
                </a:moveTo>
                <a:lnTo>
                  <a:pt x="484780" y="0"/>
                </a:lnTo>
                <a:cubicBezTo>
                  <a:pt x="250510" y="0"/>
                  <a:pt x="55053" y="166174"/>
                  <a:pt x="9849" y="387080"/>
                </a:cubicBezTo>
                <a:lnTo>
                  <a:pt x="0" y="484780"/>
                </a:lnTo>
                <a:lnTo>
                  <a:pt x="9849" y="582479"/>
                </a:lnTo>
                <a:cubicBezTo>
                  <a:pt x="55053" y="803386"/>
                  <a:pt x="250510" y="969559"/>
                  <a:pt x="484780" y="969559"/>
                </a:cubicBezTo>
                <a:lnTo>
                  <a:pt x="4023672" y="969560"/>
                </a:lnTo>
                <a:cubicBezTo>
                  <a:pt x="4291409" y="969560"/>
                  <a:pt x="4508452" y="752517"/>
                  <a:pt x="4508452" y="484780"/>
                </a:cubicBezTo>
                <a:lnTo>
                  <a:pt x="4508453" y="484780"/>
                </a:lnTo>
                <a:cubicBezTo>
                  <a:pt x="4508453" y="217043"/>
                  <a:pt x="4291410" y="0"/>
                  <a:pt x="4023673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324000" tIns="0" rIns="0" bIns="0" rtlCol="0" anchor="ctr">
            <a:noAutofit/>
          </a:bodyPr>
          <a:lstStyle/>
          <a:p>
            <a:pPr lvl="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项目学习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MH_Other_2"/>
          <p:cNvSpPr txBox="1"/>
          <p:nvPr>
            <p:custDataLst>
              <p:tags r:id="rId4"/>
            </p:custDataLst>
          </p:nvPr>
        </p:nvSpPr>
        <p:spPr>
          <a:xfrm flipH="1">
            <a:off x="6441443" y="3403850"/>
            <a:ext cx="845887" cy="61555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4000" dirty="0" smtClean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Arial" panose="020B0604020202020204" pitchFamily="34" charset="0"/>
              </a:rPr>
              <a:t>02</a:t>
            </a:r>
            <a:endParaRPr lang="zh-CN" altLang="en-US" sz="4000" dirty="0">
              <a:solidFill>
                <a:srgbClr val="FFFFFF"/>
              </a:solidFill>
              <a:latin typeface="Arial" panose="020B0604020202020204" pitchFamily="34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2" name="MH_SubTitle_1"/>
          <p:cNvSpPr/>
          <p:nvPr>
            <p:custDataLst>
              <p:tags r:id="rId5"/>
            </p:custDataLst>
          </p:nvPr>
        </p:nvSpPr>
        <p:spPr>
          <a:xfrm>
            <a:off x="5379916" y="4290976"/>
            <a:ext cx="4013196" cy="742398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1260428 w 4508453"/>
              <a:gd name="connsiteY3" fmla="*/ 88141 h 969560"/>
              <a:gd name="connsiteX4" fmla="*/ 1260428 w 4508453"/>
              <a:gd name="connsiteY4" fmla="*/ 890894 h 969560"/>
              <a:gd name="connsiteX5" fmla="*/ 3969982 w 4508453"/>
              <a:gd name="connsiteY5" fmla="*/ 890894 h 969560"/>
              <a:gd name="connsiteX6" fmla="*/ 4411496 w 4508453"/>
              <a:gd name="connsiteY6" fmla="*/ 489518 h 969560"/>
              <a:gd name="connsiteX7" fmla="*/ 4411497 w 4508453"/>
              <a:gd name="connsiteY7" fmla="*/ 489518 h 969560"/>
              <a:gd name="connsiteX8" fmla="*/ 3969983 w 4508453"/>
              <a:gd name="connsiteY8" fmla="*/ 88141 h 969560"/>
              <a:gd name="connsiteX9" fmla="*/ 484780 w 4508453"/>
              <a:gd name="connsiteY9" fmla="*/ 0 h 969560"/>
              <a:gd name="connsiteX10" fmla="*/ 4023673 w 4508453"/>
              <a:gd name="connsiteY10" fmla="*/ 0 h 969560"/>
              <a:gd name="connsiteX11" fmla="*/ 4508453 w 4508453"/>
              <a:gd name="connsiteY11" fmla="*/ 484780 h 969560"/>
              <a:gd name="connsiteX12" fmla="*/ 4508452 w 4508453"/>
              <a:gd name="connsiteY12" fmla="*/ 484780 h 969560"/>
              <a:gd name="connsiteX13" fmla="*/ 4023672 w 4508453"/>
              <a:gd name="connsiteY13" fmla="*/ 969560 h 969560"/>
              <a:gd name="connsiteX14" fmla="*/ 484780 w 4508453"/>
              <a:gd name="connsiteY14" fmla="*/ 969559 h 969560"/>
              <a:gd name="connsiteX15" fmla="*/ 9849 w 4508453"/>
              <a:gd name="connsiteY15" fmla="*/ 582479 h 969560"/>
              <a:gd name="connsiteX16" fmla="*/ 0 w 4508453"/>
              <a:gd name="connsiteY16" fmla="*/ 484780 h 969560"/>
              <a:gd name="connsiteX17" fmla="*/ 9849 w 4508453"/>
              <a:gd name="connsiteY17" fmla="*/ 387080 h 969560"/>
              <a:gd name="connsiteX18" fmla="*/ 484780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1260428" y="88141"/>
                </a:moveTo>
                <a:lnTo>
                  <a:pt x="1260428" y="890894"/>
                </a:lnTo>
                <a:lnTo>
                  <a:pt x="3969982" y="890894"/>
                </a:lnTo>
                <a:cubicBezTo>
                  <a:pt x="4213824" y="890894"/>
                  <a:pt x="4411496" y="711192"/>
                  <a:pt x="4411496" y="489518"/>
                </a:cubicBezTo>
                <a:lnTo>
                  <a:pt x="4411497" y="489518"/>
                </a:lnTo>
                <a:cubicBezTo>
                  <a:pt x="4411497" y="267843"/>
                  <a:pt x="4213825" y="88141"/>
                  <a:pt x="3969983" y="88141"/>
                </a:cubicBezTo>
                <a:close/>
                <a:moveTo>
                  <a:pt x="484780" y="0"/>
                </a:moveTo>
                <a:lnTo>
                  <a:pt x="4023673" y="0"/>
                </a:lnTo>
                <a:cubicBezTo>
                  <a:pt x="4291410" y="0"/>
                  <a:pt x="4508453" y="217043"/>
                  <a:pt x="4508453" y="484780"/>
                </a:cubicBezTo>
                <a:lnTo>
                  <a:pt x="4508452" y="484780"/>
                </a:lnTo>
                <a:cubicBezTo>
                  <a:pt x="4508452" y="752517"/>
                  <a:pt x="4291409" y="969560"/>
                  <a:pt x="4023672" y="969560"/>
                </a:cubicBezTo>
                <a:lnTo>
                  <a:pt x="484780" y="969559"/>
                </a:lnTo>
                <a:cubicBezTo>
                  <a:pt x="250510" y="969559"/>
                  <a:pt x="55053" y="803386"/>
                  <a:pt x="9849" y="582479"/>
                </a:cubicBezTo>
                <a:lnTo>
                  <a:pt x="0" y="484780"/>
                </a:lnTo>
                <a:lnTo>
                  <a:pt x="9849" y="387080"/>
                </a:lnTo>
                <a:cubicBezTo>
                  <a:pt x="55053" y="166174"/>
                  <a:pt x="250510" y="0"/>
                  <a:pt x="4847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1368000" tIns="0" rIns="0" bIns="0" rtlCol="0" anchor="ctr" anchorCtr="0">
            <a:no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2018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规划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Other_1"/>
          <p:cNvSpPr txBox="1"/>
          <p:nvPr>
            <p:custDataLst>
              <p:tags r:id="rId6"/>
            </p:custDataLst>
          </p:nvPr>
        </p:nvSpPr>
        <p:spPr>
          <a:xfrm flipH="1">
            <a:off x="5595556" y="4339473"/>
            <a:ext cx="845887" cy="61555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4000" dirty="0" smtClean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Arial" panose="020B0604020202020204" pitchFamily="34" charset="0"/>
              </a:rPr>
              <a:t>03</a:t>
            </a:r>
            <a:endParaRPr lang="zh-CN" altLang="en-US" sz="4000" dirty="0">
              <a:solidFill>
                <a:srgbClr val="FFFFFF"/>
              </a:solidFill>
              <a:latin typeface="Arial" panose="020B0604020202020204" pitchFamily="34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3" name="MH_Other_2"/>
          <p:cNvSpPr txBox="1"/>
          <p:nvPr>
            <p:custDataLst>
              <p:tags r:id="rId7"/>
            </p:custDataLst>
          </p:nvPr>
        </p:nvSpPr>
        <p:spPr>
          <a:xfrm flipH="1">
            <a:off x="6441443" y="5332353"/>
            <a:ext cx="845887" cy="61555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4000" dirty="0" smtClean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Arial" panose="020B0604020202020204" pitchFamily="34" charset="0"/>
              </a:rPr>
              <a:t>04</a:t>
            </a:r>
            <a:endParaRPr lang="zh-CN" altLang="en-US" sz="4000" dirty="0">
              <a:solidFill>
                <a:srgbClr val="FFFFFF"/>
              </a:solidFill>
              <a:latin typeface="Arial" panose="020B0604020202020204" pitchFamily="34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4" name="MH_Others_1"/>
          <p:cNvSpPr txBox="1"/>
          <p:nvPr>
            <p:custDataLst>
              <p:tags r:id="rId8"/>
            </p:custDataLst>
          </p:nvPr>
        </p:nvSpPr>
        <p:spPr>
          <a:xfrm>
            <a:off x="4269135" y="1060917"/>
            <a:ext cx="1679574" cy="67710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  <a:endParaRPr lang="zh-CN" altLang="en-US" sz="4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Others_2"/>
          <p:cNvSpPr txBox="1"/>
          <p:nvPr>
            <p:custDataLst>
              <p:tags r:id="rId9"/>
            </p:custDataLst>
          </p:nvPr>
        </p:nvSpPr>
        <p:spPr>
          <a:xfrm>
            <a:off x="6294152" y="1060918"/>
            <a:ext cx="3170810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0"/>
    </p:custDataLst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7" grpId="0"/>
      <p:bldP spid="19" grpId="0" animBg="1"/>
      <p:bldP spid="38" grpId="0"/>
      <p:bldP spid="12" grpId="0" animBg="1"/>
      <p:bldP spid="20" grpId="0"/>
      <p:bldP spid="23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79258" y="906305"/>
            <a:ext cx="4435021" cy="332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985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01</a:t>
            </a:r>
            <a:endParaRPr lang="zh-CN" altLang="en-US" sz="20985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5813895" y="2740660"/>
            <a:ext cx="4860273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文本框 1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066515" y="3324162"/>
            <a:ext cx="3466906" cy="5843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795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章节 </a:t>
            </a:r>
            <a:r>
              <a:rPr lang="en-US" altLang="zh-CN" sz="3795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3795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09720" y="1822030"/>
            <a:ext cx="4468868" cy="830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课程学习</a:t>
            </a:r>
            <a:endParaRPr lang="zh-CN" altLang="en-US" sz="5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5174072" y="3052672"/>
            <a:ext cx="676783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完成</a:t>
            </a:r>
            <a:r>
              <a:rPr lang="en-US" altLang="zh-CN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11</a:t>
            </a:r>
            <a:r>
              <a:rPr lang="zh-CN" altLang="en-US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门课程的学习和结课考试、论文等</a:t>
            </a:r>
            <a:endParaRPr lang="zh-CN" altLang="en-US" sz="2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lvl="1" indent="0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高级算法、分布式并行计算技术、</a:t>
            </a:r>
            <a:endParaRPr lang="zh-CN" altLang="en-US" sz="2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lvl="1" indent="0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数据仓库与数据挖掘、自然语言处理等</a:t>
            </a:r>
            <a:endParaRPr lang="zh-CN" altLang="en-US" sz="2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wind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2" grpId="0" animBg="1"/>
      <p:bldP spid="8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205300" y="2748495"/>
            <a:ext cx="4468868" cy="830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项目学习</a:t>
            </a:r>
            <a:endParaRPr lang="zh-CN" altLang="en-US" sz="5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82458" y="1955325"/>
            <a:ext cx="4435021" cy="332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985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02</a:t>
            </a:r>
            <a:endParaRPr lang="zh-CN" altLang="en-US" sz="20985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5813895" y="3616325"/>
            <a:ext cx="4860273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066515" y="4785297"/>
            <a:ext cx="3466906" cy="5843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795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章节 </a:t>
            </a:r>
            <a:r>
              <a:rPr lang="en-US" altLang="zh-CN" sz="3795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3795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wind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984885" y="4993640"/>
            <a:ext cx="3369945" cy="5784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20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2017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年</a:t>
            </a:r>
            <a:r>
              <a:rPr lang="en-US" sz="20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10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月</a:t>
            </a:r>
            <a:r>
              <a:rPr lang="en-US" altLang="zh-CN" sz="20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-10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月中旬</a:t>
            </a: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54195" y="4993640"/>
            <a:ext cx="4155440" cy="5784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20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2017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年</a:t>
            </a:r>
            <a:r>
              <a:rPr lang="en-US" sz="20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11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月</a:t>
            </a:r>
            <a:r>
              <a:rPr lang="en-US" altLang="zh-CN" sz="20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-12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月中旬</a:t>
            </a: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509635" y="4993640"/>
            <a:ext cx="3364230" cy="57848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20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2018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年</a:t>
            </a:r>
            <a:r>
              <a:rPr lang="en-US" altLang="zh-CN" sz="20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月以后</a:t>
            </a:r>
            <a:endParaRPr lang="en-US" altLang="zh-CN" sz="20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Freeform 22"/>
          <p:cNvSpPr>
            <a:spLocks noEditPoints="1"/>
          </p:cNvSpPr>
          <p:nvPr/>
        </p:nvSpPr>
        <p:spPr bwMode="auto">
          <a:xfrm>
            <a:off x="9786124" y="2591918"/>
            <a:ext cx="565710" cy="601066"/>
          </a:xfrm>
          <a:custGeom>
            <a:avLst/>
            <a:gdLst>
              <a:gd name="T0" fmla="*/ 75 w 89"/>
              <a:gd name="T1" fmla="*/ 22 h 95"/>
              <a:gd name="T2" fmla="*/ 89 w 89"/>
              <a:gd name="T3" fmla="*/ 53 h 95"/>
              <a:gd name="T4" fmla="*/ 78 w 89"/>
              <a:gd name="T5" fmla="*/ 80 h 95"/>
              <a:gd name="T6" fmla="*/ 47 w 89"/>
              <a:gd name="T7" fmla="*/ 53 h 95"/>
              <a:gd name="T8" fmla="*/ 75 w 89"/>
              <a:gd name="T9" fmla="*/ 22 h 95"/>
              <a:gd name="T10" fmla="*/ 76 w 89"/>
              <a:gd name="T11" fmla="*/ 83 h 95"/>
              <a:gd name="T12" fmla="*/ 69 w 89"/>
              <a:gd name="T13" fmla="*/ 88 h 95"/>
              <a:gd name="T14" fmla="*/ 74 w 89"/>
              <a:gd name="T15" fmla="*/ 81 h 95"/>
              <a:gd name="T16" fmla="*/ 76 w 89"/>
              <a:gd name="T17" fmla="*/ 83 h 95"/>
              <a:gd name="T18" fmla="*/ 64 w 89"/>
              <a:gd name="T19" fmla="*/ 92 h 95"/>
              <a:gd name="T20" fmla="*/ 72 w 89"/>
              <a:gd name="T21" fmla="*/ 79 h 95"/>
              <a:gd name="T22" fmla="*/ 70 w 89"/>
              <a:gd name="T23" fmla="*/ 77 h 95"/>
              <a:gd name="T24" fmla="*/ 60 w 89"/>
              <a:gd name="T25" fmla="*/ 94 h 95"/>
              <a:gd name="T26" fmla="*/ 64 w 89"/>
              <a:gd name="T27" fmla="*/ 92 h 95"/>
              <a:gd name="T28" fmla="*/ 58 w 89"/>
              <a:gd name="T29" fmla="*/ 91 h 95"/>
              <a:gd name="T30" fmla="*/ 67 w 89"/>
              <a:gd name="T31" fmla="*/ 75 h 95"/>
              <a:gd name="T32" fmla="*/ 65 w 89"/>
              <a:gd name="T33" fmla="*/ 74 h 95"/>
              <a:gd name="T34" fmla="*/ 57 w 89"/>
              <a:gd name="T35" fmla="*/ 88 h 95"/>
              <a:gd name="T36" fmla="*/ 58 w 89"/>
              <a:gd name="T37" fmla="*/ 91 h 95"/>
              <a:gd name="T38" fmla="*/ 56 w 89"/>
              <a:gd name="T39" fmla="*/ 84 h 95"/>
              <a:gd name="T40" fmla="*/ 63 w 89"/>
              <a:gd name="T41" fmla="*/ 72 h 95"/>
              <a:gd name="T42" fmla="*/ 61 w 89"/>
              <a:gd name="T43" fmla="*/ 70 h 95"/>
              <a:gd name="T44" fmla="*/ 55 w 89"/>
              <a:gd name="T45" fmla="*/ 81 h 95"/>
              <a:gd name="T46" fmla="*/ 56 w 89"/>
              <a:gd name="T47" fmla="*/ 84 h 95"/>
              <a:gd name="T48" fmla="*/ 53 w 89"/>
              <a:gd name="T49" fmla="*/ 78 h 95"/>
              <a:gd name="T50" fmla="*/ 59 w 89"/>
              <a:gd name="T51" fmla="*/ 68 h 95"/>
              <a:gd name="T52" fmla="*/ 57 w 89"/>
              <a:gd name="T53" fmla="*/ 66 h 95"/>
              <a:gd name="T54" fmla="*/ 52 w 89"/>
              <a:gd name="T55" fmla="*/ 75 h 95"/>
              <a:gd name="T56" fmla="*/ 53 w 89"/>
              <a:gd name="T57" fmla="*/ 78 h 95"/>
              <a:gd name="T58" fmla="*/ 51 w 89"/>
              <a:gd name="T59" fmla="*/ 71 h 95"/>
              <a:gd name="T60" fmla="*/ 55 w 89"/>
              <a:gd name="T61" fmla="*/ 64 h 95"/>
              <a:gd name="T62" fmla="*/ 53 w 89"/>
              <a:gd name="T63" fmla="*/ 62 h 95"/>
              <a:gd name="T64" fmla="*/ 50 w 89"/>
              <a:gd name="T65" fmla="*/ 68 h 95"/>
              <a:gd name="T66" fmla="*/ 51 w 89"/>
              <a:gd name="T67" fmla="*/ 71 h 95"/>
              <a:gd name="T68" fmla="*/ 48 w 89"/>
              <a:gd name="T69" fmla="*/ 65 h 95"/>
              <a:gd name="T70" fmla="*/ 51 w 89"/>
              <a:gd name="T71" fmla="*/ 61 h 95"/>
              <a:gd name="T72" fmla="*/ 49 w 89"/>
              <a:gd name="T73" fmla="*/ 59 h 95"/>
              <a:gd name="T74" fmla="*/ 47 w 89"/>
              <a:gd name="T75" fmla="*/ 61 h 95"/>
              <a:gd name="T76" fmla="*/ 48 w 89"/>
              <a:gd name="T77" fmla="*/ 65 h 95"/>
              <a:gd name="T78" fmla="*/ 46 w 89"/>
              <a:gd name="T79" fmla="*/ 58 h 95"/>
              <a:gd name="T80" fmla="*/ 45 w 89"/>
              <a:gd name="T81" fmla="*/ 55 h 95"/>
              <a:gd name="T82" fmla="*/ 47 w 89"/>
              <a:gd name="T83" fmla="*/ 57 h 95"/>
              <a:gd name="T84" fmla="*/ 46 w 89"/>
              <a:gd name="T85" fmla="*/ 58 h 95"/>
              <a:gd name="T86" fmla="*/ 59 w 89"/>
              <a:gd name="T87" fmla="*/ 17 h 95"/>
              <a:gd name="T88" fmla="*/ 41 w 89"/>
              <a:gd name="T89" fmla="*/ 54 h 95"/>
              <a:gd name="T90" fmla="*/ 36 w 89"/>
              <a:gd name="T91" fmla="*/ 13 h 95"/>
              <a:gd name="T92" fmla="*/ 0 w 89"/>
              <a:gd name="T93" fmla="*/ 54 h 95"/>
              <a:gd name="T94" fmla="*/ 41 w 89"/>
              <a:gd name="T95" fmla="*/ 95 h 95"/>
              <a:gd name="T96" fmla="*/ 55 w 89"/>
              <a:gd name="T97" fmla="*/ 93 h 95"/>
              <a:gd name="T98" fmla="*/ 41 w 89"/>
              <a:gd name="T99" fmla="*/ 54 h 95"/>
              <a:gd name="T100" fmla="*/ 68 w 89"/>
              <a:gd name="T101" fmla="*/ 23 h 95"/>
              <a:gd name="T102" fmla="*/ 59 w 89"/>
              <a:gd name="T103" fmla="*/ 17 h 95"/>
              <a:gd name="T104" fmla="*/ 43 w 89"/>
              <a:gd name="T105" fmla="*/ 0 h 95"/>
              <a:gd name="T106" fmla="*/ 38 w 89"/>
              <a:gd name="T107" fmla="*/ 0 h 95"/>
              <a:gd name="T108" fmla="*/ 43 w 89"/>
              <a:gd name="T109" fmla="*/ 41 h 95"/>
              <a:gd name="T110" fmla="*/ 61 w 89"/>
              <a:gd name="T111" fmla="*/ 4 h 95"/>
              <a:gd name="T112" fmla="*/ 43 w 89"/>
              <a:gd name="T113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" h="95">
                <a:moveTo>
                  <a:pt x="75" y="22"/>
                </a:moveTo>
                <a:cubicBezTo>
                  <a:pt x="83" y="29"/>
                  <a:pt x="89" y="40"/>
                  <a:pt x="89" y="53"/>
                </a:cubicBezTo>
                <a:cubicBezTo>
                  <a:pt x="89" y="63"/>
                  <a:pt x="85" y="73"/>
                  <a:pt x="78" y="80"/>
                </a:cubicBezTo>
                <a:cubicBezTo>
                  <a:pt x="47" y="53"/>
                  <a:pt x="47" y="53"/>
                  <a:pt x="47" y="53"/>
                </a:cubicBezTo>
                <a:cubicBezTo>
                  <a:pt x="75" y="22"/>
                  <a:pt x="75" y="22"/>
                  <a:pt x="75" y="22"/>
                </a:cubicBezTo>
                <a:close/>
                <a:moveTo>
                  <a:pt x="76" y="83"/>
                </a:moveTo>
                <a:cubicBezTo>
                  <a:pt x="74" y="85"/>
                  <a:pt x="72" y="87"/>
                  <a:pt x="69" y="88"/>
                </a:cubicBezTo>
                <a:cubicBezTo>
                  <a:pt x="74" y="81"/>
                  <a:pt x="74" y="81"/>
                  <a:pt x="74" y="81"/>
                </a:cubicBezTo>
                <a:cubicBezTo>
                  <a:pt x="76" y="83"/>
                  <a:pt x="76" y="83"/>
                  <a:pt x="76" y="83"/>
                </a:cubicBezTo>
                <a:close/>
                <a:moveTo>
                  <a:pt x="64" y="92"/>
                </a:moveTo>
                <a:cubicBezTo>
                  <a:pt x="72" y="79"/>
                  <a:pt x="72" y="79"/>
                  <a:pt x="72" y="79"/>
                </a:cubicBezTo>
                <a:cubicBezTo>
                  <a:pt x="70" y="77"/>
                  <a:pt x="70" y="77"/>
                  <a:pt x="70" y="77"/>
                </a:cubicBezTo>
                <a:cubicBezTo>
                  <a:pt x="60" y="94"/>
                  <a:pt x="60" y="94"/>
                  <a:pt x="60" y="94"/>
                </a:cubicBezTo>
                <a:cubicBezTo>
                  <a:pt x="61" y="93"/>
                  <a:pt x="63" y="92"/>
                  <a:pt x="64" y="92"/>
                </a:cubicBezTo>
                <a:close/>
                <a:moveTo>
                  <a:pt x="58" y="91"/>
                </a:moveTo>
                <a:cubicBezTo>
                  <a:pt x="67" y="75"/>
                  <a:pt x="67" y="75"/>
                  <a:pt x="67" y="75"/>
                </a:cubicBezTo>
                <a:cubicBezTo>
                  <a:pt x="65" y="74"/>
                  <a:pt x="65" y="74"/>
                  <a:pt x="65" y="74"/>
                </a:cubicBezTo>
                <a:cubicBezTo>
                  <a:pt x="57" y="88"/>
                  <a:pt x="57" y="88"/>
                  <a:pt x="57" y="88"/>
                </a:cubicBezTo>
                <a:cubicBezTo>
                  <a:pt x="58" y="91"/>
                  <a:pt x="58" y="91"/>
                  <a:pt x="58" y="91"/>
                </a:cubicBezTo>
                <a:close/>
                <a:moveTo>
                  <a:pt x="56" y="84"/>
                </a:moveTo>
                <a:cubicBezTo>
                  <a:pt x="63" y="72"/>
                  <a:pt x="63" y="72"/>
                  <a:pt x="63" y="72"/>
                </a:cubicBezTo>
                <a:cubicBezTo>
                  <a:pt x="61" y="70"/>
                  <a:pt x="61" y="70"/>
                  <a:pt x="61" y="70"/>
                </a:cubicBezTo>
                <a:cubicBezTo>
                  <a:pt x="55" y="81"/>
                  <a:pt x="55" y="81"/>
                  <a:pt x="55" y="81"/>
                </a:cubicBezTo>
                <a:cubicBezTo>
                  <a:pt x="56" y="84"/>
                  <a:pt x="56" y="84"/>
                  <a:pt x="56" y="84"/>
                </a:cubicBezTo>
                <a:close/>
                <a:moveTo>
                  <a:pt x="53" y="78"/>
                </a:moveTo>
                <a:cubicBezTo>
                  <a:pt x="59" y="68"/>
                  <a:pt x="59" y="68"/>
                  <a:pt x="59" y="68"/>
                </a:cubicBezTo>
                <a:cubicBezTo>
                  <a:pt x="57" y="66"/>
                  <a:pt x="57" y="66"/>
                  <a:pt x="57" y="66"/>
                </a:cubicBezTo>
                <a:cubicBezTo>
                  <a:pt x="52" y="75"/>
                  <a:pt x="52" y="75"/>
                  <a:pt x="52" y="75"/>
                </a:cubicBezTo>
                <a:cubicBezTo>
                  <a:pt x="53" y="78"/>
                  <a:pt x="53" y="78"/>
                  <a:pt x="53" y="78"/>
                </a:cubicBezTo>
                <a:close/>
                <a:moveTo>
                  <a:pt x="51" y="71"/>
                </a:moveTo>
                <a:cubicBezTo>
                  <a:pt x="55" y="64"/>
                  <a:pt x="55" y="64"/>
                  <a:pt x="55" y="64"/>
                </a:cubicBezTo>
                <a:cubicBezTo>
                  <a:pt x="53" y="62"/>
                  <a:pt x="53" y="62"/>
                  <a:pt x="53" y="62"/>
                </a:cubicBezTo>
                <a:cubicBezTo>
                  <a:pt x="50" y="68"/>
                  <a:pt x="50" y="68"/>
                  <a:pt x="50" y="68"/>
                </a:cubicBezTo>
                <a:cubicBezTo>
                  <a:pt x="51" y="71"/>
                  <a:pt x="51" y="71"/>
                  <a:pt x="51" y="71"/>
                </a:cubicBezTo>
                <a:close/>
                <a:moveTo>
                  <a:pt x="48" y="65"/>
                </a:moveTo>
                <a:cubicBezTo>
                  <a:pt x="51" y="61"/>
                  <a:pt x="51" y="61"/>
                  <a:pt x="51" y="61"/>
                </a:cubicBezTo>
                <a:cubicBezTo>
                  <a:pt x="49" y="59"/>
                  <a:pt x="49" y="59"/>
                  <a:pt x="49" y="59"/>
                </a:cubicBezTo>
                <a:cubicBezTo>
                  <a:pt x="47" y="61"/>
                  <a:pt x="47" y="61"/>
                  <a:pt x="47" y="61"/>
                </a:cubicBezTo>
                <a:cubicBezTo>
                  <a:pt x="48" y="65"/>
                  <a:pt x="48" y="65"/>
                  <a:pt x="48" y="65"/>
                </a:cubicBezTo>
                <a:close/>
                <a:moveTo>
                  <a:pt x="46" y="58"/>
                </a:moveTo>
                <a:cubicBezTo>
                  <a:pt x="45" y="55"/>
                  <a:pt x="45" y="55"/>
                  <a:pt x="45" y="55"/>
                </a:cubicBezTo>
                <a:cubicBezTo>
                  <a:pt x="47" y="57"/>
                  <a:pt x="47" y="57"/>
                  <a:pt x="47" y="57"/>
                </a:cubicBezTo>
                <a:cubicBezTo>
                  <a:pt x="46" y="58"/>
                  <a:pt x="46" y="58"/>
                  <a:pt x="46" y="58"/>
                </a:cubicBezTo>
                <a:close/>
                <a:moveTo>
                  <a:pt x="59" y="17"/>
                </a:moveTo>
                <a:cubicBezTo>
                  <a:pt x="41" y="54"/>
                  <a:pt x="41" y="54"/>
                  <a:pt x="41" y="54"/>
                </a:cubicBezTo>
                <a:cubicBezTo>
                  <a:pt x="41" y="54"/>
                  <a:pt x="38" y="28"/>
                  <a:pt x="36" y="13"/>
                </a:cubicBezTo>
                <a:cubicBezTo>
                  <a:pt x="16" y="15"/>
                  <a:pt x="0" y="33"/>
                  <a:pt x="0" y="54"/>
                </a:cubicBezTo>
                <a:cubicBezTo>
                  <a:pt x="0" y="77"/>
                  <a:pt x="18" y="95"/>
                  <a:pt x="41" y="95"/>
                </a:cubicBezTo>
                <a:cubicBezTo>
                  <a:pt x="46" y="95"/>
                  <a:pt x="51" y="94"/>
                  <a:pt x="55" y="93"/>
                </a:cubicBezTo>
                <a:cubicBezTo>
                  <a:pt x="41" y="54"/>
                  <a:pt x="41" y="54"/>
                  <a:pt x="41" y="54"/>
                </a:cubicBezTo>
                <a:cubicBezTo>
                  <a:pt x="68" y="23"/>
                  <a:pt x="68" y="23"/>
                  <a:pt x="68" y="23"/>
                </a:cubicBezTo>
                <a:cubicBezTo>
                  <a:pt x="66" y="20"/>
                  <a:pt x="63" y="18"/>
                  <a:pt x="59" y="17"/>
                </a:cubicBezTo>
                <a:close/>
                <a:moveTo>
                  <a:pt x="43" y="0"/>
                </a:moveTo>
                <a:cubicBezTo>
                  <a:pt x="41" y="0"/>
                  <a:pt x="40" y="0"/>
                  <a:pt x="38" y="0"/>
                </a:cubicBezTo>
                <a:cubicBezTo>
                  <a:pt x="40" y="15"/>
                  <a:pt x="43" y="41"/>
                  <a:pt x="43" y="41"/>
                </a:cubicBezTo>
                <a:cubicBezTo>
                  <a:pt x="61" y="4"/>
                  <a:pt x="61" y="4"/>
                  <a:pt x="61" y="4"/>
                </a:cubicBezTo>
                <a:cubicBezTo>
                  <a:pt x="56" y="1"/>
                  <a:pt x="49" y="0"/>
                  <a:pt x="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6430" tIns="48216" rIns="96430" bIns="4821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Freeform 23"/>
          <p:cNvSpPr>
            <a:spLocks noEditPoints="1"/>
          </p:cNvSpPr>
          <p:nvPr/>
        </p:nvSpPr>
        <p:spPr bwMode="auto">
          <a:xfrm>
            <a:off x="6189218" y="2633498"/>
            <a:ext cx="692404" cy="559817"/>
          </a:xfrm>
          <a:custGeom>
            <a:avLst/>
            <a:gdLst>
              <a:gd name="T0" fmla="*/ 86 w 109"/>
              <a:gd name="T1" fmla="*/ 88 h 88"/>
              <a:gd name="T2" fmla="*/ 84 w 109"/>
              <a:gd name="T3" fmla="*/ 44 h 88"/>
              <a:gd name="T4" fmla="*/ 80 w 109"/>
              <a:gd name="T5" fmla="*/ 71 h 88"/>
              <a:gd name="T6" fmla="*/ 109 w 109"/>
              <a:gd name="T7" fmla="*/ 0 h 88"/>
              <a:gd name="T8" fmla="*/ 92 w 109"/>
              <a:gd name="T9" fmla="*/ 33 h 88"/>
              <a:gd name="T10" fmla="*/ 80 w 109"/>
              <a:gd name="T11" fmla="*/ 25 h 88"/>
              <a:gd name="T12" fmla="*/ 67 w 109"/>
              <a:gd name="T13" fmla="*/ 68 h 88"/>
              <a:gd name="T14" fmla="*/ 37 w 109"/>
              <a:gd name="T15" fmla="*/ 73 h 88"/>
              <a:gd name="T16" fmla="*/ 19 w 109"/>
              <a:gd name="T17" fmla="*/ 63 h 88"/>
              <a:gd name="T18" fmla="*/ 0 w 109"/>
              <a:gd name="T19" fmla="*/ 56 h 88"/>
              <a:gd name="T20" fmla="*/ 25 w 109"/>
              <a:gd name="T21" fmla="*/ 48 h 88"/>
              <a:gd name="T22" fmla="*/ 30 w 109"/>
              <a:gd name="T23" fmla="*/ 57 h 88"/>
              <a:gd name="T24" fmla="*/ 44 w 109"/>
              <a:gd name="T25" fmla="*/ 29 h 88"/>
              <a:gd name="T26" fmla="*/ 66 w 109"/>
              <a:gd name="T27" fmla="*/ 50 h 88"/>
              <a:gd name="T28" fmla="*/ 68 w 109"/>
              <a:gd name="T29" fmla="*/ 18 h 88"/>
              <a:gd name="T30" fmla="*/ 78 w 109"/>
              <a:gd name="T31" fmla="*/ 12 h 88"/>
              <a:gd name="T32" fmla="*/ 90 w 109"/>
              <a:gd name="T33" fmla="*/ 1 h 88"/>
              <a:gd name="T34" fmla="*/ 22 w 109"/>
              <a:gd name="T35" fmla="*/ 88 h 88"/>
              <a:gd name="T36" fmla="*/ 29 w 109"/>
              <a:gd name="T37" fmla="*/ 80 h 88"/>
              <a:gd name="T38" fmla="*/ 22 w 109"/>
              <a:gd name="T39" fmla="*/ 79 h 88"/>
              <a:gd name="T40" fmla="*/ 11 w 109"/>
              <a:gd name="T41" fmla="*/ 88 h 88"/>
              <a:gd name="T42" fmla="*/ 17 w 109"/>
              <a:gd name="T43" fmla="*/ 71 h 88"/>
              <a:gd name="T44" fmla="*/ 11 w 109"/>
              <a:gd name="T45" fmla="*/ 73 h 88"/>
              <a:gd name="T46" fmla="*/ 34 w 109"/>
              <a:gd name="T47" fmla="*/ 88 h 88"/>
              <a:gd name="T48" fmla="*/ 40 w 109"/>
              <a:gd name="T49" fmla="*/ 79 h 88"/>
              <a:gd name="T50" fmla="*/ 34 w 109"/>
              <a:gd name="T51" fmla="*/ 80 h 88"/>
              <a:gd name="T52" fmla="*/ 45 w 109"/>
              <a:gd name="T53" fmla="*/ 88 h 88"/>
              <a:gd name="T54" fmla="*/ 52 w 109"/>
              <a:gd name="T55" fmla="*/ 63 h 88"/>
              <a:gd name="T56" fmla="*/ 45 w 109"/>
              <a:gd name="T57" fmla="*/ 69 h 88"/>
              <a:gd name="T58" fmla="*/ 57 w 109"/>
              <a:gd name="T59" fmla="*/ 88 h 88"/>
              <a:gd name="T60" fmla="*/ 63 w 109"/>
              <a:gd name="T61" fmla="*/ 73 h 88"/>
              <a:gd name="T62" fmla="*/ 57 w 109"/>
              <a:gd name="T63" fmla="*/ 88 h 88"/>
              <a:gd name="T64" fmla="*/ 75 w 109"/>
              <a:gd name="T65" fmla="*/ 88 h 88"/>
              <a:gd name="T66" fmla="*/ 68 w 109"/>
              <a:gd name="T67" fmla="*/ 7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6430" tIns="48216" rIns="96430" bIns="4821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Freeform 24"/>
          <p:cNvSpPr>
            <a:spLocks noEditPoints="1"/>
          </p:cNvSpPr>
          <p:nvPr/>
        </p:nvSpPr>
        <p:spPr bwMode="auto">
          <a:xfrm>
            <a:off x="2553095" y="2553615"/>
            <a:ext cx="462585" cy="677673"/>
          </a:xfrm>
          <a:custGeom>
            <a:avLst/>
            <a:gdLst>
              <a:gd name="T0" fmla="*/ 16 w 73"/>
              <a:gd name="T1" fmla="*/ 77 h 107"/>
              <a:gd name="T2" fmla="*/ 57 w 73"/>
              <a:gd name="T3" fmla="*/ 77 h 107"/>
              <a:gd name="T4" fmla="*/ 52 w 73"/>
              <a:gd name="T5" fmla="*/ 101 h 107"/>
              <a:gd name="T6" fmla="*/ 45 w 73"/>
              <a:gd name="T7" fmla="*/ 101 h 107"/>
              <a:gd name="T8" fmla="*/ 37 w 73"/>
              <a:gd name="T9" fmla="*/ 107 h 107"/>
              <a:gd name="T10" fmla="*/ 29 w 73"/>
              <a:gd name="T11" fmla="*/ 101 h 107"/>
              <a:gd name="T12" fmla="*/ 21 w 73"/>
              <a:gd name="T13" fmla="*/ 101 h 107"/>
              <a:gd name="T14" fmla="*/ 16 w 73"/>
              <a:gd name="T15" fmla="*/ 77 h 107"/>
              <a:gd name="T16" fmla="*/ 51 w 73"/>
              <a:gd name="T17" fmla="*/ 29 h 107"/>
              <a:gd name="T18" fmla="*/ 52 w 73"/>
              <a:gd name="T19" fmla="*/ 35 h 107"/>
              <a:gd name="T20" fmla="*/ 51 w 73"/>
              <a:gd name="T21" fmla="*/ 37 h 107"/>
              <a:gd name="T22" fmla="*/ 53 w 73"/>
              <a:gd name="T23" fmla="*/ 38 h 107"/>
              <a:gd name="T24" fmla="*/ 52 w 73"/>
              <a:gd name="T25" fmla="*/ 42 h 107"/>
              <a:gd name="T26" fmla="*/ 50 w 73"/>
              <a:gd name="T27" fmla="*/ 42 h 107"/>
              <a:gd name="T28" fmla="*/ 52 w 73"/>
              <a:gd name="T29" fmla="*/ 44 h 107"/>
              <a:gd name="T30" fmla="*/ 51 w 73"/>
              <a:gd name="T31" fmla="*/ 47 h 107"/>
              <a:gd name="T32" fmla="*/ 50 w 73"/>
              <a:gd name="T33" fmla="*/ 48 h 107"/>
              <a:gd name="T34" fmla="*/ 51 w 73"/>
              <a:gd name="T35" fmla="*/ 49 h 107"/>
              <a:gd name="T36" fmla="*/ 50 w 73"/>
              <a:gd name="T37" fmla="*/ 53 h 107"/>
              <a:gd name="T38" fmla="*/ 47 w 73"/>
              <a:gd name="T39" fmla="*/ 54 h 107"/>
              <a:gd name="T40" fmla="*/ 29 w 73"/>
              <a:gd name="T41" fmla="*/ 49 h 107"/>
              <a:gd name="T42" fmla="*/ 21 w 73"/>
              <a:gd name="T43" fmla="*/ 49 h 107"/>
              <a:gd name="T44" fmla="*/ 21 w 73"/>
              <a:gd name="T45" fmla="*/ 32 h 107"/>
              <a:gd name="T46" fmla="*/ 28 w 73"/>
              <a:gd name="T47" fmla="*/ 31 h 107"/>
              <a:gd name="T48" fmla="*/ 42 w 73"/>
              <a:gd name="T49" fmla="*/ 16 h 107"/>
              <a:gd name="T50" fmla="*/ 38 w 73"/>
              <a:gd name="T51" fmla="*/ 30 h 107"/>
              <a:gd name="T52" fmla="*/ 51 w 73"/>
              <a:gd name="T53" fmla="*/ 29 h 107"/>
              <a:gd name="T54" fmla="*/ 15 w 73"/>
              <a:gd name="T55" fmla="*/ 71 h 107"/>
              <a:gd name="T56" fmla="*/ 25 w 73"/>
              <a:gd name="T57" fmla="*/ 71 h 107"/>
              <a:gd name="T58" fmla="*/ 17 w 73"/>
              <a:gd name="T59" fmla="*/ 48 h 107"/>
              <a:gd name="T60" fmla="*/ 11 w 73"/>
              <a:gd name="T61" fmla="*/ 29 h 107"/>
              <a:gd name="T62" fmla="*/ 23 w 73"/>
              <a:gd name="T63" fmla="*/ 13 h 107"/>
              <a:gd name="T64" fmla="*/ 37 w 73"/>
              <a:gd name="T65" fmla="*/ 11 h 107"/>
              <a:gd name="T66" fmla="*/ 50 w 73"/>
              <a:gd name="T67" fmla="*/ 14 h 107"/>
              <a:gd name="T68" fmla="*/ 62 w 73"/>
              <a:gd name="T69" fmla="*/ 29 h 107"/>
              <a:gd name="T70" fmla="*/ 56 w 73"/>
              <a:gd name="T71" fmla="*/ 48 h 107"/>
              <a:gd name="T72" fmla="*/ 48 w 73"/>
              <a:gd name="T73" fmla="*/ 71 h 107"/>
              <a:gd name="T74" fmla="*/ 58 w 73"/>
              <a:gd name="T75" fmla="*/ 71 h 107"/>
              <a:gd name="T76" fmla="*/ 65 w 73"/>
              <a:gd name="T77" fmla="*/ 52 h 107"/>
              <a:gd name="T78" fmla="*/ 71 w 73"/>
              <a:gd name="T79" fmla="*/ 27 h 107"/>
              <a:gd name="T80" fmla="*/ 55 w 73"/>
              <a:gd name="T81" fmla="*/ 5 h 107"/>
              <a:gd name="T82" fmla="*/ 37 w 73"/>
              <a:gd name="T83" fmla="*/ 1 h 107"/>
              <a:gd name="T84" fmla="*/ 19 w 73"/>
              <a:gd name="T85" fmla="*/ 5 h 107"/>
              <a:gd name="T86" fmla="*/ 2 w 73"/>
              <a:gd name="T87" fmla="*/ 27 h 107"/>
              <a:gd name="T88" fmla="*/ 8 w 73"/>
              <a:gd name="T89" fmla="*/ 53 h 107"/>
              <a:gd name="T90" fmla="*/ 15 w 73"/>
              <a:gd name="T91" fmla="*/ 7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3" h="107">
                <a:moveTo>
                  <a:pt x="16" y="77"/>
                </a:moveTo>
                <a:cubicBezTo>
                  <a:pt x="57" y="77"/>
                  <a:pt x="57" y="77"/>
                  <a:pt x="57" y="77"/>
                </a:cubicBezTo>
                <a:cubicBezTo>
                  <a:pt x="52" y="101"/>
                  <a:pt x="52" y="101"/>
                  <a:pt x="52" y="101"/>
                </a:cubicBezTo>
                <a:cubicBezTo>
                  <a:pt x="45" y="101"/>
                  <a:pt x="45" y="101"/>
                  <a:pt x="45" y="101"/>
                </a:cubicBezTo>
                <a:cubicBezTo>
                  <a:pt x="44" y="104"/>
                  <a:pt x="41" y="107"/>
                  <a:pt x="37" y="107"/>
                </a:cubicBezTo>
                <a:cubicBezTo>
                  <a:pt x="33" y="107"/>
                  <a:pt x="30" y="104"/>
                  <a:pt x="29" y="101"/>
                </a:cubicBezTo>
                <a:cubicBezTo>
                  <a:pt x="21" y="101"/>
                  <a:pt x="21" y="101"/>
                  <a:pt x="21" y="101"/>
                </a:cubicBezTo>
                <a:cubicBezTo>
                  <a:pt x="16" y="77"/>
                  <a:pt x="16" y="77"/>
                  <a:pt x="16" y="77"/>
                </a:cubicBezTo>
                <a:close/>
                <a:moveTo>
                  <a:pt x="51" y="29"/>
                </a:moveTo>
                <a:cubicBezTo>
                  <a:pt x="52" y="35"/>
                  <a:pt x="52" y="35"/>
                  <a:pt x="52" y="35"/>
                </a:cubicBezTo>
                <a:cubicBezTo>
                  <a:pt x="51" y="37"/>
                  <a:pt x="51" y="37"/>
                  <a:pt x="51" y="37"/>
                </a:cubicBezTo>
                <a:cubicBezTo>
                  <a:pt x="53" y="38"/>
                  <a:pt x="53" y="38"/>
                  <a:pt x="53" y="38"/>
                </a:cubicBezTo>
                <a:cubicBezTo>
                  <a:pt x="52" y="42"/>
                  <a:pt x="52" y="42"/>
                  <a:pt x="52" y="42"/>
                </a:cubicBezTo>
                <a:cubicBezTo>
                  <a:pt x="50" y="42"/>
                  <a:pt x="50" y="42"/>
                  <a:pt x="50" y="42"/>
                </a:cubicBezTo>
                <a:cubicBezTo>
                  <a:pt x="52" y="44"/>
                  <a:pt x="52" y="44"/>
                  <a:pt x="52" y="44"/>
                </a:cubicBezTo>
                <a:cubicBezTo>
                  <a:pt x="51" y="47"/>
                  <a:pt x="51" y="47"/>
                  <a:pt x="51" y="47"/>
                </a:cubicBezTo>
                <a:cubicBezTo>
                  <a:pt x="50" y="48"/>
                  <a:pt x="50" y="48"/>
                  <a:pt x="50" y="48"/>
                </a:cubicBezTo>
                <a:cubicBezTo>
                  <a:pt x="51" y="49"/>
                  <a:pt x="51" y="49"/>
                  <a:pt x="51" y="49"/>
                </a:cubicBezTo>
                <a:cubicBezTo>
                  <a:pt x="50" y="53"/>
                  <a:pt x="50" y="53"/>
                  <a:pt x="50" y="53"/>
                </a:cubicBezTo>
                <a:cubicBezTo>
                  <a:pt x="47" y="54"/>
                  <a:pt x="47" y="54"/>
                  <a:pt x="47" y="54"/>
                </a:cubicBezTo>
                <a:cubicBezTo>
                  <a:pt x="29" y="49"/>
                  <a:pt x="29" y="49"/>
                  <a:pt x="29" y="49"/>
                </a:cubicBezTo>
                <a:cubicBezTo>
                  <a:pt x="21" y="49"/>
                  <a:pt x="21" y="49"/>
                  <a:pt x="21" y="49"/>
                </a:cubicBezTo>
                <a:cubicBezTo>
                  <a:pt x="21" y="32"/>
                  <a:pt x="21" y="32"/>
                  <a:pt x="21" y="32"/>
                </a:cubicBezTo>
                <a:cubicBezTo>
                  <a:pt x="28" y="31"/>
                  <a:pt x="28" y="31"/>
                  <a:pt x="28" y="31"/>
                </a:cubicBezTo>
                <a:cubicBezTo>
                  <a:pt x="42" y="16"/>
                  <a:pt x="42" y="16"/>
                  <a:pt x="42" y="16"/>
                </a:cubicBezTo>
                <a:cubicBezTo>
                  <a:pt x="50" y="21"/>
                  <a:pt x="43" y="27"/>
                  <a:pt x="38" y="30"/>
                </a:cubicBezTo>
                <a:cubicBezTo>
                  <a:pt x="51" y="29"/>
                  <a:pt x="51" y="29"/>
                  <a:pt x="51" y="29"/>
                </a:cubicBezTo>
                <a:close/>
                <a:moveTo>
                  <a:pt x="15" y="71"/>
                </a:moveTo>
                <a:cubicBezTo>
                  <a:pt x="25" y="71"/>
                  <a:pt x="25" y="71"/>
                  <a:pt x="25" y="71"/>
                </a:cubicBezTo>
                <a:cubicBezTo>
                  <a:pt x="24" y="62"/>
                  <a:pt x="20" y="55"/>
                  <a:pt x="17" y="48"/>
                </a:cubicBezTo>
                <a:cubicBezTo>
                  <a:pt x="13" y="41"/>
                  <a:pt x="10" y="34"/>
                  <a:pt x="11" y="29"/>
                </a:cubicBezTo>
                <a:cubicBezTo>
                  <a:pt x="13" y="21"/>
                  <a:pt x="17" y="16"/>
                  <a:pt x="23" y="13"/>
                </a:cubicBezTo>
                <a:cubicBezTo>
                  <a:pt x="27" y="11"/>
                  <a:pt x="32" y="10"/>
                  <a:pt x="37" y="11"/>
                </a:cubicBezTo>
                <a:cubicBezTo>
                  <a:pt x="42" y="11"/>
                  <a:pt x="46" y="12"/>
                  <a:pt x="50" y="14"/>
                </a:cubicBezTo>
                <a:cubicBezTo>
                  <a:pt x="56" y="17"/>
                  <a:pt x="60" y="22"/>
                  <a:pt x="62" y="29"/>
                </a:cubicBezTo>
                <a:cubicBezTo>
                  <a:pt x="63" y="34"/>
                  <a:pt x="59" y="41"/>
                  <a:pt x="56" y="48"/>
                </a:cubicBezTo>
                <a:cubicBezTo>
                  <a:pt x="53" y="55"/>
                  <a:pt x="49" y="62"/>
                  <a:pt x="48" y="71"/>
                </a:cubicBezTo>
                <a:cubicBezTo>
                  <a:pt x="58" y="71"/>
                  <a:pt x="58" y="71"/>
                  <a:pt x="58" y="71"/>
                </a:cubicBezTo>
                <a:cubicBezTo>
                  <a:pt x="59" y="64"/>
                  <a:pt x="62" y="58"/>
                  <a:pt x="65" y="52"/>
                </a:cubicBezTo>
                <a:cubicBezTo>
                  <a:pt x="69" y="44"/>
                  <a:pt x="73" y="36"/>
                  <a:pt x="71" y="27"/>
                </a:cubicBezTo>
                <a:cubicBezTo>
                  <a:pt x="70" y="17"/>
                  <a:pt x="63" y="9"/>
                  <a:pt x="55" y="5"/>
                </a:cubicBezTo>
                <a:cubicBezTo>
                  <a:pt x="49" y="2"/>
                  <a:pt x="43" y="1"/>
                  <a:pt x="37" y="1"/>
                </a:cubicBezTo>
                <a:cubicBezTo>
                  <a:pt x="31" y="0"/>
                  <a:pt x="24" y="2"/>
                  <a:pt x="19" y="5"/>
                </a:cubicBezTo>
                <a:cubicBezTo>
                  <a:pt x="10" y="9"/>
                  <a:pt x="4" y="16"/>
                  <a:pt x="2" y="27"/>
                </a:cubicBezTo>
                <a:cubicBezTo>
                  <a:pt x="0" y="36"/>
                  <a:pt x="4" y="44"/>
                  <a:pt x="8" y="53"/>
                </a:cubicBezTo>
                <a:cubicBezTo>
                  <a:pt x="11" y="58"/>
                  <a:pt x="13" y="64"/>
                  <a:pt x="15" y="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6430" tIns="48216" rIns="96430" bIns="4821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59459" y="3425754"/>
            <a:ext cx="2849880" cy="1124585"/>
            <a:chOff x="1202083" y="2631524"/>
            <a:chExt cx="2875120" cy="1162784"/>
          </a:xfrm>
        </p:grpSpPr>
        <p:sp>
          <p:nvSpPr>
            <p:cNvPr id="26" name="TextBox 25"/>
            <p:cNvSpPr txBox="1"/>
            <p:nvPr/>
          </p:nvSpPr>
          <p:spPr>
            <a:xfrm>
              <a:off x="1202083" y="2631524"/>
              <a:ext cx="2875120" cy="11627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网络舆情算法组，调研机器学习</a:t>
              </a:r>
              <a:endPara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algn="just"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过滤不良网站算法，进展缓慢，</a:t>
              </a:r>
              <a:endPara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algn="just"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觉得可能跟自己以后的方向不同，</a:t>
              </a:r>
              <a:endPara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algn="just"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就退出了算法组，加入</a:t>
              </a:r>
              <a:r>
                <a:rPr lang="en-US" altLang="zh-CN" sz="140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web</a:t>
              </a:r>
              <a:r>
                <a:rPr lang="zh-CN" altLang="en-US" sz="140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组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469669" y="2931701"/>
              <a:ext cx="2339926" cy="2468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752340" y="3425825"/>
            <a:ext cx="3354070" cy="866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网络舆情</a:t>
            </a:r>
            <a:r>
              <a:rPr lang="en-US" altLang="zh-CN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web</a:t>
            </a: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组，在袁枫师兄的帮助下，</a:t>
            </a:r>
            <a:endParaRPr lang="zh-CN" altLang="en-US" sz="140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完成</a:t>
            </a:r>
            <a:r>
              <a:rPr lang="en-US" altLang="zh-CN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web</a:t>
            </a: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组敏感词管理模块，后期编写相</a:t>
            </a:r>
            <a:endParaRPr lang="zh-CN" altLang="en-US" sz="140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关使用文档和说明文档。</a:t>
            </a:r>
            <a:endParaRPr lang="zh-CN" altLang="en-US" sz="14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204835" y="3425825"/>
            <a:ext cx="3738880" cy="349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消防论坛项目，配合赵之非完成相关测试工作</a:t>
            </a:r>
            <a:endParaRPr lang="zh-CN" altLang="en-GB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Box 8"/>
          <p:cNvSpPr txBox="1"/>
          <p:nvPr/>
        </p:nvSpPr>
        <p:spPr>
          <a:xfrm>
            <a:off x="824036" y="233727"/>
            <a:ext cx="2807720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工作概述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上箭头 9"/>
          <p:cNvSpPr/>
          <p:nvPr/>
        </p:nvSpPr>
        <p:spPr>
          <a:xfrm>
            <a:off x="6189345" y="1887220"/>
            <a:ext cx="485775" cy="7251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4985385" y="664845"/>
            <a:ext cx="3121025" cy="1160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学习</a:t>
            </a:r>
            <a:r>
              <a:rPr lang="en-US" altLang="zh-CN"/>
              <a:t>spring</a:t>
            </a:r>
            <a:r>
              <a:rPr lang="zh-CN" altLang="en-US"/>
              <a:t>、</a:t>
            </a:r>
            <a:r>
              <a:rPr lang="en-US" altLang="zh-CN">
                <a:sym typeface="+mn-ea"/>
              </a:rPr>
              <a:t>mybatis</a:t>
            </a:r>
            <a:r>
              <a:rPr lang="zh-CN" altLang="en-US">
                <a:sym typeface="+mn-ea"/>
              </a:rPr>
              <a:t>等</a:t>
            </a:r>
            <a:r>
              <a:rPr lang="zh-CN" altLang="en-US"/>
              <a:t>框架</a:t>
            </a:r>
            <a:endParaRPr lang="zh-CN" altLang="en-US"/>
          </a:p>
          <a:p>
            <a:pPr algn="ctr"/>
            <a:r>
              <a:rPr lang="zh-CN" altLang="en-US"/>
              <a:t>了解</a:t>
            </a:r>
            <a:r>
              <a:rPr lang="en-US" altLang="zh-CN"/>
              <a:t>mongo</a:t>
            </a:r>
            <a:r>
              <a:rPr lang="zh-CN" altLang="en-US"/>
              <a:t>数据库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1" grpId="0" bldLvl="0" animBg="1"/>
      <p:bldP spid="22" grpId="0" bldLvl="0" animBg="1"/>
      <p:bldP spid="23" grpId="0" animBg="1"/>
      <p:bldP spid="24" grpId="0" bldLvl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1"/>
            </p:custDataLst>
          </p:nvPr>
        </p:nvCxnSpPr>
        <p:spPr>
          <a:xfrm>
            <a:off x="5813895" y="3616325"/>
            <a:ext cx="4860273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205300" y="2748495"/>
            <a:ext cx="4468868" cy="830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5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2018</a:t>
            </a:r>
            <a:r>
              <a:rPr lang="zh-CN" altLang="en-US" sz="5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规划</a:t>
            </a:r>
            <a:endParaRPr lang="zh-CN" altLang="en-US" sz="5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82458" y="1955325"/>
            <a:ext cx="4435021" cy="332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985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03</a:t>
            </a:r>
            <a:endParaRPr lang="zh-CN" altLang="en-US" sz="20985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15" name="直接连接符 14"/>
          <p:cNvCxnSpPr/>
          <p:nvPr>
            <p:custDataLst>
              <p:tags r:id="rId3"/>
            </p:custDataLst>
          </p:nvPr>
        </p:nvCxnSpPr>
        <p:spPr>
          <a:xfrm>
            <a:off x="5813895" y="3616325"/>
            <a:ext cx="4860273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66515" y="3324162"/>
            <a:ext cx="3466906" cy="5843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795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章节 </a:t>
            </a:r>
            <a:r>
              <a:rPr lang="en-US" altLang="zh-CN" sz="3795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3795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wind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55917" y="1544281"/>
            <a:ext cx="3314411" cy="4853182"/>
            <a:chOff x="1912729" y="1458758"/>
            <a:chExt cx="3542656" cy="5187394"/>
          </a:xfrm>
        </p:grpSpPr>
        <p:grpSp>
          <p:nvGrpSpPr>
            <p:cNvPr id="5" name="Group 4"/>
            <p:cNvGrpSpPr/>
            <p:nvPr/>
          </p:nvGrpSpPr>
          <p:grpSpPr>
            <a:xfrm>
              <a:off x="1972256" y="1458758"/>
              <a:ext cx="292103" cy="5187394"/>
              <a:chOff x="1374772" y="1213680"/>
              <a:chExt cx="274322" cy="5187394"/>
            </a:xfrm>
          </p:grpSpPr>
          <p:sp>
            <p:nvSpPr>
              <p:cNvPr id="22" name="Pentagon 21"/>
              <p:cNvSpPr/>
              <p:nvPr/>
            </p:nvSpPr>
            <p:spPr>
              <a:xfrm rot="5400000">
                <a:off x="1103752" y="5857228"/>
                <a:ext cx="814866" cy="272825"/>
              </a:xfrm>
              <a:prstGeom prst="homePlate">
                <a:avLst>
                  <a:gd name="adj" fmla="val 281623"/>
                </a:avLst>
              </a:prstGeom>
              <a:gradFill flip="none" rotWithShape="1">
                <a:gsLst>
                  <a:gs pos="100000">
                    <a:srgbClr val="B88954"/>
                  </a:gs>
                  <a:gs pos="0">
                    <a:srgbClr val="E1C9AF"/>
                  </a:gs>
                </a:gsLst>
                <a:lin ang="540000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3" name="Rectangle 5"/>
              <p:cNvSpPr/>
              <p:nvPr/>
            </p:nvSpPr>
            <p:spPr>
              <a:xfrm>
                <a:off x="1374774" y="2007666"/>
                <a:ext cx="273845" cy="3776859"/>
              </a:xfrm>
              <a:custGeom>
                <a:avLst/>
                <a:gdLst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0 w 272825"/>
                  <a:gd name="connsiteY3" fmla="*/ 3776662 h 3776662"/>
                  <a:gd name="connsiteX4" fmla="*/ 0 w 272825"/>
                  <a:gd name="connsiteY4" fmla="*/ 0 h 3776662"/>
                  <a:gd name="connsiteX0-1" fmla="*/ 0 w 272825"/>
                  <a:gd name="connsiteY0-2" fmla="*/ 0 h 3776662"/>
                  <a:gd name="connsiteX1-3" fmla="*/ 272825 w 272825"/>
                  <a:gd name="connsiteY1-4" fmla="*/ 0 h 3776662"/>
                  <a:gd name="connsiteX2-5" fmla="*/ 272825 w 272825"/>
                  <a:gd name="connsiteY2-6" fmla="*/ 3776662 h 3776662"/>
                  <a:gd name="connsiteX3-7" fmla="*/ 0 w 272825"/>
                  <a:gd name="connsiteY3-8" fmla="*/ 3776662 h 3776662"/>
                  <a:gd name="connsiteX4-9" fmla="*/ 1 w 272825"/>
                  <a:gd name="connsiteY4-10" fmla="*/ 3609974 h 3776662"/>
                  <a:gd name="connsiteX5" fmla="*/ 0 w 272825"/>
                  <a:gd name="connsiteY5" fmla="*/ 0 h 3776662"/>
                  <a:gd name="connsiteX0-11" fmla="*/ 0 w 272825"/>
                  <a:gd name="connsiteY0-12" fmla="*/ 0 h 3776662"/>
                  <a:gd name="connsiteX1-13" fmla="*/ 272825 w 272825"/>
                  <a:gd name="connsiteY1-14" fmla="*/ 0 h 3776662"/>
                  <a:gd name="connsiteX2-15" fmla="*/ 272825 w 272825"/>
                  <a:gd name="connsiteY2-16" fmla="*/ 3776662 h 3776662"/>
                  <a:gd name="connsiteX3-17" fmla="*/ 57151 w 272825"/>
                  <a:gd name="connsiteY3-18" fmla="*/ 3776661 h 3776662"/>
                  <a:gd name="connsiteX4-19" fmla="*/ 0 w 272825"/>
                  <a:gd name="connsiteY4-20" fmla="*/ 3776662 h 3776662"/>
                  <a:gd name="connsiteX5-21" fmla="*/ 1 w 272825"/>
                  <a:gd name="connsiteY5-22" fmla="*/ 3609974 h 3776662"/>
                  <a:gd name="connsiteX6" fmla="*/ 0 w 272825"/>
                  <a:gd name="connsiteY6" fmla="*/ 0 h 3776662"/>
                  <a:gd name="connsiteX0-23" fmla="*/ 0 w 272825"/>
                  <a:gd name="connsiteY0-24" fmla="*/ 0 h 3776662"/>
                  <a:gd name="connsiteX1-25" fmla="*/ 272825 w 272825"/>
                  <a:gd name="connsiteY1-26" fmla="*/ 0 h 3776662"/>
                  <a:gd name="connsiteX2-27" fmla="*/ 272825 w 272825"/>
                  <a:gd name="connsiteY2-28" fmla="*/ 3776662 h 3776662"/>
                  <a:gd name="connsiteX3-29" fmla="*/ 166689 w 272825"/>
                  <a:gd name="connsiteY3-30" fmla="*/ 3776661 h 3776662"/>
                  <a:gd name="connsiteX4-31" fmla="*/ 57151 w 272825"/>
                  <a:gd name="connsiteY4-32" fmla="*/ 3776661 h 3776662"/>
                  <a:gd name="connsiteX5-33" fmla="*/ 0 w 272825"/>
                  <a:gd name="connsiteY5-34" fmla="*/ 3776662 h 3776662"/>
                  <a:gd name="connsiteX6-35" fmla="*/ 1 w 272825"/>
                  <a:gd name="connsiteY6-36" fmla="*/ 3609974 h 3776662"/>
                  <a:gd name="connsiteX7" fmla="*/ 0 w 272825"/>
                  <a:gd name="connsiteY7" fmla="*/ 0 h 3776662"/>
                  <a:gd name="connsiteX0-37" fmla="*/ 0 w 272825"/>
                  <a:gd name="connsiteY0-38" fmla="*/ 0 h 3776662"/>
                  <a:gd name="connsiteX1-39" fmla="*/ 272825 w 272825"/>
                  <a:gd name="connsiteY1-40" fmla="*/ 0 h 3776662"/>
                  <a:gd name="connsiteX2-41" fmla="*/ 272825 w 272825"/>
                  <a:gd name="connsiteY2-42" fmla="*/ 3776662 h 3776662"/>
                  <a:gd name="connsiteX3-43" fmla="*/ 166689 w 272825"/>
                  <a:gd name="connsiteY3-44" fmla="*/ 3776661 h 3776662"/>
                  <a:gd name="connsiteX4-45" fmla="*/ 107157 w 272825"/>
                  <a:gd name="connsiteY4-46" fmla="*/ 3774280 h 3776662"/>
                  <a:gd name="connsiteX5-47" fmla="*/ 57151 w 272825"/>
                  <a:gd name="connsiteY5-48" fmla="*/ 3776661 h 3776662"/>
                  <a:gd name="connsiteX6-49" fmla="*/ 0 w 272825"/>
                  <a:gd name="connsiteY6-50" fmla="*/ 3776662 h 3776662"/>
                  <a:gd name="connsiteX7-51" fmla="*/ 1 w 272825"/>
                  <a:gd name="connsiteY7-52" fmla="*/ 3609974 h 3776662"/>
                  <a:gd name="connsiteX8" fmla="*/ 0 w 272825"/>
                  <a:gd name="connsiteY8" fmla="*/ 0 h 3776662"/>
                  <a:gd name="connsiteX0-53" fmla="*/ 0 w 272825"/>
                  <a:gd name="connsiteY0-54" fmla="*/ 0 h 3776662"/>
                  <a:gd name="connsiteX1-55" fmla="*/ 272825 w 272825"/>
                  <a:gd name="connsiteY1-56" fmla="*/ 0 h 3776662"/>
                  <a:gd name="connsiteX2-57" fmla="*/ 272825 w 272825"/>
                  <a:gd name="connsiteY2-58" fmla="*/ 3776662 h 3776662"/>
                  <a:gd name="connsiteX3-59" fmla="*/ 221457 w 272825"/>
                  <a:gd name="connsiteY3-60" fmla="*/ 3774280 h 3776662"/>
                  <a:gd name="connsiteX4-61" fmla="*/ 166689 w 272825"/>
                  <a:gd name="connsiteY4-62" fmla="*/ 3776661 h 3776662"/>
                  <a:gd name="connsiteX5-63" fmla="*/ 107157 w 272825"/>
                  <a:gd name="connsiteY5-64" fmla="*/ 3774280 h 3776662"/>
                  <a:gd name="connsiteX6-65" fmla="*/ 57151 w 272825"/>
                  <a:gd name="connsiteY6-66" fmla="*/ 3776661 h 3776662"/>
                  <a:gd name="connsiteX7-67" fmla="*/ 0 w 272825"/>
                  <a:gd name="connsiteY7-68" fmla="*/ 3776662 h 3776662"/>
                  <a:gd name="connsiteX8-69" fmla="*/ 1 w 272825"/>
                  <a:gd name="connsiteY8-70" fmla="*/ 3609974 h 3776662"/>
                  <a:gd name="connsiteX9" fmla="*/ 0 w 272825"/>
                  <a:gd name="connsiteY9" fmla="*/ 0 h 3776662"/>
                  <a:gd name="connsiteX0-71" fmla="*/ 0 w 272825"/>
                  <a:gd name="connsiteY0-72" fmla="*/ 0 h 3776662"/>
                  <a:gd name="connsiteX1-73" fmla="*/ 272825 w 272825"/>
                  <a:gd name="connsiteY1-74" fmla="*/ 0 h 3776662"/>
                  <a:gd name="connsiteX2-75" fmla="*/ 272825 w 272825"/>
                  <a:gd name="connsiteY2-76" fmla="*/ 3776662 h 3776662"/>
                  <a:gd name="connsiteX3-77" fmla="*/ 252414 w 272825"/>
                  <a:gd name="connsiteY3-78" fmla="*/ 3776661 h 3776662"/>
                  <a:gd name="connsiteX4-79" fmla="*/ 221457 w 272825"/>
                  <a:gd name="connsiteY4-80" fmla="*/ 3774280 h 3776662"/>
                  <a:gd name="connsiteX5-81" fmla="*/ 166689 w 272825"/>
                  <a:gd name="connsiteY5-82" fmla="*/ 3776661 h 3776662"/>
                  <a:gd name="connsiteX6-83" fmla="*/ 107157 w 272825"/>
                  <a:gd name="connsiteY6-84" fmla="*/ 3774280 h 3776662"/>
                  <a:gd name="connsiteX7-85" fmla="*/ 57151 w 272825"/>
                  <a:gd name="connsiteY7-86" fmla="*/ 3776661 h 3776662"/>
                  <a:gd name="connsiteX8-87" fmla="*/ 0 w 272825"/>
                  <a:gd name="connsiteY8-88" fmla="*/ 3776662 h 3776662"/>
                  <a:gd name="connsiteX9-89" fmla="*/ 1 w 272825"/>
                  <a:gd name="connsiteY9-90" fmla="*/ 3609974 h 3776662"/>
                  <a:gd name="connsiteX10" fmla="*/ 0 w 272825"/>
                  <a:gd name="connsiteY10" fmla="*/ 0 h 3776662"/>
                  <a:gd name="connsiteX0-91" fmla="*/ 0 w 273845"/>
                  <a:gd name="connsiteY0-92" fmla="*/ 0 h 3776662"/>
                  <a:gd name="connsiteX1-93" fmla="*/ 272825 w 273845"/>
                  <a:gd name="connsiteY1-94" fmla="*/ 0 h 3776662"/>
                  <a:gd name="connsiteX2-95" fmla="*/ 273845 w 273845"/>
                  <a:gd name="connsiteY2-96" fmla="*/ 3581399 h 3776662"/>
                  <a:gd name="connsiteX3-97" fmla="*/ 272825 w 273845"/>
                  <a:gd name="connsiteY3-98" fmla="*/ 3776662 h 3776662"/>
                  <a:gd name="connsiteX4-99" fmla="*/ 252414 w 273845"/>
                  <a:gd name="connsiteY4-100" fmla="*/ 3776661 h 3776662"/>
                  <a:gd name="connsiteX5-101" fmla="*/ 221457 w 273845"/>
                  <a:gd name="connsiteY5-102" fmla="*/ 3774280 h 3776662"/>
                  <a:gd name="connsiteX6-103" fmla="*/ 166689 w 273845"/>
                  <a:gd name="connsiteY6-104" fmla="*/ 3776661 h 3776662"/>
                  <a:gd name="connsiteX7-105" fmla="*/ 107157 w 273845"/>
                  <a:gd name="connsiteY7-106" fmla="*/ 3774280 h 3776662"/>
                  <a:gd name="connsiteX8-107" fmla="*/ 57151 w 273845"/>
                  <a:gd name="connsiteY8-108" fmla="*/ 3776661 h 3776662"/>
                  <a:gd name="connsiteX9-109" fmla="*/ 0 w 273845"/>
                  <a:gd name="connsiteY9-110" fmla="*/ 3776662 h 3776662"/>
                  <a:gd name="connsiteX10-111" fmla="*/ 1 w 273845"/>
                  <a:gd name="connsiteY10-112" fmla="*/ 3609974 h 3776662"/>
                  <a:gd name="connsiteX11" fmla="*/ 0 w 273845"/>
                  <a:gd name="connsiteY11" fmla="*/ 0 h 3776662"/>
                  <a:gd name="connsiteX0-113" fmla="*/ 0 w 273845"/>
                  <a:gd name="connsiteY0-114" fmla="*/ 0 h 3776662"/>
                  <a:gd name="connsiteX1-115" fmla="*/ 272825 w 273845"/>
                  <a:gd name="connsiteY1-116" fmla="*/ 0 h 3776662"/>
                  <a:gd name="connsiteX2-117" fmla="*/ 273845 w 273845"/>
                  <a:gd name="connsiteY2-118" fmla="*/ 3581399 h 3776662"/>
                  <a:gd name="connsiteX3-119" fmla="*/ 252414 w 273845"/>
                  <a:gd name="connsiteY3-120" fmla="*/ 3776661 h 3776662"/>
                  <a:gd name="connsiteX4-121" fmla="*/ 221457 w 273845"/>
                  <a:gd name="connsiteY4-122" fmla="*/ 3774280 h 3776662"/>
                  <a:gd name="connsiteX5-123" fmla="*/ 166689 w 273845"/>
                  <a:gd name="connsiteY5-124" fmla="*/ 3776661 h 3776662"/>
                  <a:gd name="connsiteX6-125" fmla="*/ 107157 w 273845"/>
                  <a:gd name="connsiteY6-126" fmla="*/ 3774280 h 3776662"/>
                  <a:gd name="connsiteX7-127" fmla="*/ 57151 w 273845"/>
                  <a:gd name="connsiteY7-128" fmla="*/ 3776661 h 3776662"/>
                  <a:gd name="connsiteX8-129" fmla="*/ 0 w 273845"/>
                  <a:gd name="connsiteY8-130" fmla="*/ 3776662 h 3776662"/>
                  <a:gd name="connsiteX9-131" fmla="*/ 1 w 273845"/>
                  <a:gd name="connsiteY9-132" fmla="*/ 3609974 h 3776662"/>
                  <a:gd name="connsiteX10-133" fmla="*/ 0 w 273845"/>
                  <a:gd name="connsiteY10-134" fmla="*/ 0 h 3776662"/>
                  <a:gd name="connsiteX0-135" fmla="*/ 0 w 273845"/>
                  <a:gd name="connsiteY0-136" fmla="*/ 0 h 3776661"/>
                  <a:gd name="connsiteX1-137" fmla="*/ 272825 w 273845"/>
                  <a:gd name="connsiteY1-138" fmla="*/ 0 h 3776661"/>
                  <a:gd name="connsiteX2-139" fmla="*/ 273845 w 273845"/>
                  <a:gd name="connsiteY2-140" fmla="*/ 3581399 h 3776661"/>
                  <a:gd name="connsiteX3-141" fmla="*/ 252414 w 273845"/>
                  <a:gd name="connsiteY3-142" fmla="*/ 3776661 h 3776661"/>
                  <a:gd name="connsiteX4-143" fmla="*/ 221457 w 273845"/>
                  <a:gd name="connsiteY4-144" fmla="*/ 3774280 h 3776661"/>
                  <a:gd name="connsiteX5-145" fmla="*/ 166689 w 273845"/>
                  <a:gd name="connsiteY5-146" fmla="*/ 3776661 h 3776661"/>
                  <a:gd name="connsiteX6-147" fmla="*/ 107157 w 273845"/>
                  <a:gd name="connsiteY6-148" fmla="*/ 3774280 h 3776661"/>
                  <a:gd name="connsiteX7-149" fmla="*/ 57151 w 273845"/>
                  <a:gd name="connsiteY7-150" fmla="*/ 3776661 h 3776661"/>
                  <a:gd name="connsiteX8-151" fmla="*/ 1 w 273845"/>
                  <a:gd name="connsiteY8-152" fmla="*/ 3609974 h 3776661"/>
                  <a:gd name="connsiteX9-153" fmla="*/ 0 w 273845"/>
                  <a:gd name="connsiteY9-154" fmla="*/ 0 h 3776661"/>
                  <a:gd name="connsiteX0-155" fmla="*/ 0 w 273845"/>
                  <a:gd name="connsiteY0-156" fmla="*/ 0 h 3776661"/>
                  <a:gd name="connsiteX1-157" fmla="*/ 272825 w 273845"/>
                  <a:gd name="connsiteY1-158" fmla="*/ 0 h 3776661"/>
                  <a:gd name="connsiteX2-159" fmla="*/ 273845 w 273845"/>
                  <a:gd name="connsiteY2-160" fmla="*/ 3581399 h 3776661"/>
                  <a:gd name="connsiteX3-161" fmla="*/ 252414 w 273845"/>
                  <a:gd name="connsiteY3-162" fmla="*/ 3776661 h 3776661"/>
                  <a:gd name="connsiteX4-163" fmla="*/ 221457 w 273845"/>
                  <a:gd name="connsiteY4-164" fmla="*/ 3774280 h 3776661"/>
                  <a:gd name="connsiteX5-165" fmla="*/ 166689 w 273845"/>
                  <a:gd name="connsiteY5-166" fmla="*/ 3776661 h 3776661"/>
                  <a:gd name="connsiteX6-167" fmla="*/ 104776 w 273845"/>
                  <a:gd name="connsiteY6-168" fmla="*/ 3664743 h 3776661"/>
                  <a:gd name="connsiteX7-169" fmla="*/ 57151 w 273845"/>
                  <a:gd name="connsiteY7-170" fmla="*/ 3776661 h 3776661"/>
                  <a:gd name="connsiteX8-171" fmla="*/ 1 w 273845"/>
                  <a:gd name="connsiteY8-172" fmla="*/ 3609974 h 3776661"/>
                  <a:gd name="connsiteX9-173" fmla="*/ 0 w 273845"/>
                  <a:gd name="connsiteY9-174" fmla="*/ 0 h 3776661"/>
                  <a:gd name="connsiteX0-175" fmla="*/ 0 w 273845"/>
                  <a:gd name="connsiteY0-176" fmla="*/ 0 h 3776661"/>
                  <a:gd name="connsiteX1-177" fmla="*/ 272825 w 273845"/>
                  <a:gd name="connsiteY1-178" fmla="*/ 0 h 3776661"/>
                  <a:gd name="connsiteX2-179" fmla="*/ 273845 w 273845"/>
                  <a:gd name="connsiteY2-180" fmla="*/ 3581399 h 3776661"/>
                  <a:gd name="connsiteX3-181" fmla="*/ 252414 w 273845"/>
                  <a:gd name="connsiteY3-182" fmla="*/ 3776661 h 3776661"/>
                  <a:gd name="connsiteX4-183" fmla="*/ 221457 w 273845"/>
                  <a:gd name="connsiteY4-184" fmla="*/ 3774280 h 3776661"/>
                  <a:gd name="connsiteX5-185" fmla="*/ 166689 w 273845"/>
                  <a:gd name="connsiteY5-186" fmla="*/ 3776661 h 3776661"/>
                  <a:gd name="connsiteX6-187" fmla="*/ 104776 w 273845"/>
                  <a:gd name="connsiteY6-188" fmla="*/ 3664743 h 3776661"/>
                  <a:gd name="connsiteX7-189" fmla="*/ 57151 w 273845"/>
                  <a:gd name="connsiteY7-190" fmla="*/ 3750467 h 3776661"/>
                  <a:gd name="connsiteX8-191" fmla="*/ 1 w 273845"/>
                  <a:gd name="connsiteY8-192" fmla="*/ 3609974 h 3776661"/>
                  <a:gd name="connsiteX9-193" fmla="*/ 0 w 273845"/>
                  <a:gd name="connsiteY9-194" fmla="*/ 0 h 3776661"/>
                  <a:gd name="connsiteX0-195" fmla="*/ 0 w 273845"/>
                  <a:gd name="connsiteY0-196" fmla="*/ 0 h 3776661"/>
                  <a:gd name="connsiteX1-197" fmla="*/ 272825 w 273845"/>
                  <a:gd name="connsiteY1-198" fmla="*/ 0 h 3776661"/>
                  <a:gd name="connsiteX2-199" fmla="*/ 273845 w 273845"/>
                  <a:gd name="connsiteY2-200" fmla="*/ 3581399 h 3776661"/>
                  <a:gd name="connsiteX3-201" fmla="*/ 252414 w 273845"/>
                  <a:gd name="connsiteY3-202" fmla="*/ 3776661 h 3776661"/>
                  <a:gd name="connsiteX4-203" fmla="*/ 228601 w 273845"/>
                  <a:gd name="connsiteY4-204" fmla="*/ 3629023 h 3776661"/>
                  <a:gd name="connsiteX5-205" fmla="*/ 166689 w 273845"/>
                  <a:gd name="connsiteY5-206" fmla="*/ 3776661 h 3776661"/>
                  <a:gd name="connsiteX6-207" fmla="*/ 104776 w 273845"/>
                  <a:gd name="connsiteY6-208" fmla="*/ 3664743 h 3776661"/>
                  <a:gd name="connsiteX7-209" fmla="*/ 57151 w 273845"/>
                  <a:gd name="connsiteY7-210" fmla="*/ 3750467 h 3776661"/>
                  <a:gd name="connsiteX8-211" fmla="*/ 1 w 273845"/>
                  <a:gd name="connsiteY8-212" fmla="*/ 3609974 h 3776661"/>
                  <a:gd name="connsiteX9-213" fmla="*/ 0 w 273845"/>
                  <a:gd name="connsiteY9-214" fmla="*/ 0 h 3776661"/>
                  <a:gd name="connsiteX0-215" fmla="*/ 0 w 273845"/>
                  <a:gd name="connsiteY0-216" fmla="*/ 0 h 3776661"/>
                  <a:gd name="connsiteX1-217" fmla="*/ 272825 w 273845"/>
                  <a:gd name="connsiteY1-218" fmla="*/ 0 h 3776661"/>
                  <a:gd name="connsiteX2-219" fmla="*/ 273845 w 273845"/>
                  <a:gd name="connsiteY2-220" fmla="*/ 3581399 h 3776661"/>
                  <a:gd name="connsiteX3-221" fmla="*/ 250032 w 273845"/>
                  <a:gd name="connsiteY3-222" fmla="*/ 3695699 h 3776661"/>
                  <a:gd name="connsiteX4-223" fmla="*/ 228601 w 273845"/>
                  <a:gd name="connsiteY4-224" fmla="*/ 3629023 h 3776661"/>
                  <a:gd name="connsiteX5-225" fmla="*/ 166689 w 273845"/>
                  <a:gd name="connsiteY5-226" fmla="*/ 3776661 h 3776661"/>
                  <a:gd name="connsiteX6-227" fmla="*/ 104776 w 273845"/>
                  <a:gd name="connsiteY6-228" fmla="*/ 3664743 h 3776661"/>
                  <a:gd name="connsiteX7-229" fmla="*/ 57151 w 273845"/>
                  <a:gd name="connsiteY7-230" fmla="*/ 3750467 h 3776661"/>
                  <a:gd name="connsiteX8-231" fmla="*/ 1 w 273845"/>
                  <a:gd name="connsiteY8-232" fmla="*/ 3609974 h 3776661"/>
                  <a:gd name="connsiteX9-233" fmla="*/ 0 w 273845"/>
                  <a:gd name="connsiteY9-234" fmla="*/ 0 h 3776661"/>
                  <a:gd name="connsiteX0-235" fmla="*/ 0 w 273845"/>
                  <a:gd name="connsiteY0-236" fmla="*/ 0 h 3776661"/>
                  <a:gd name="connsiteX1-237" fmla="*/ 272825 w 273845"/>
                  <a:gd name="connsiteY1-238" fmla="*/ 0 h 3776661"/>
                  <a:gd name="connsiteX2-239" fmla="*/ 273845 w 273845"/>
                  <a:gd name="connsiteY2-240" fmla="*/ 3581399 h 3776661"/>
                  <a:gd name="connsiteX3-241" fmla="*/ 247651 w 273845"/>
                  <a:gd name="connsiteY3-242" fmla="*/ 3702843 h 3776661"/>
                  <a:gd name="connsiteX4-243" fmla="*/ 228601 w 273845"/>
                  <a:gd name="connsiteY4-244" fmla="*/ 3629023 h 3776661"/>
                  <a:gd name="connsiteX5-245" fmla="*/ 166689 w 273845"/>
                  <a:gd name="connsiteY5-246" fmla="*/ 3776661 h 3776661"/>
                  <a:gd name="connsiteX6-247" fmla="*/ 104776 w 273845"/>
                  <a:gd name="connsiteY6-248" fmla="*/ 3664743 h 3776661"/>
                  <a:gd name="connsiteX7-249" fmla="*/ 57151 w 273845"/>
                  <a:gd name="connsiteY7-250" fmla="*/ 3750467 h 3776661"/>
                  <a:gd name="connsiteX8-251" fmla="*/ 1 w 273845"/>
                  <a:gd name="connsiteY8-252" fmla="*/ 3609974 h 3776661"/>
                  <a:gd name="connsiteX9-253" fmla="*/ 0 w 273845"/>
                  <a:gd name="connsiteY9-254" fmla="*/ 0 h 3776661"/>
                  <a:gd name="connsiteX0-255" fmla="*/ 0 w 273845"/>
                  <a:gd name="connsiteY0-256" fmla="*/ 0 h 3776661"/>
                  <a:gd name="connsiteX1-257" fmla="*/ 272825 w 273845"/>
                  <a:gd name="connsiteY1-258" fmla="*/ 0 h 3776661"/>
                  <a:gd name="connsiteX2-259" fmla="*/ 273845 w 273845"/>
                  <a:gd name="connsiteY2-260" fmla="*/ 3581399 h 3776661"/>
                  <a:gd name="connsiteX3-261" fmla="*/ 247651 w 273845"/>
                  <a:gd name="connsiteY3-262" fmla="*/ 3702843 h 3776661"/>
                  <a:gd name="connsiteX4-263" fmla="*/ 228601 w 273845"/>
                  <a:gd name="connsiteY4-264" fmla="*/ 3629023 h 3776661"/>
                  <a:gd name="connsiteX5-265" fmla="*/ 166689 w 273845"/>
                  <a:gd name="connsiteY5-266" fmla="*/ 3776661 h 3776661"/>
                  <a:gd name="connsiteX6-267" fmla="*/ 104776 w 273845"/>
                  <a:gd name="connsiteY6-268" fmla="*/ 3664743 h 3776661"/>
                  <a:gd name="connsiteX7-269" fmla="*/ 57151 w 273845"/>
                  <a:gd name="connsiteY7-270" fmla="*/ 3750467 h 3776661"/>
                  <a:gd name="connsiteX8-271" fmla="*/ 1 w 273845"/>
                  <a:gd name="connsiteY8-272" fmla="*/ 3609974 h 3776661"/>
                  <a:gd name="connsiteX9-273" fmla="*/ 0 w 273845"/>
                  <a:gd name="connsiteY9-274" fmla="*/ 0 h 3776661"/>
                  <a:gd name="connsiteX0-275" fmla="*/ 0 w 273845"/>
                  <a:gd name="connsiteY0-276" fmla="*/ 0 h 3776661"/>
                  <a:gd name="connsiteX1-277" fmla="*/ 272825 w 273845"/>
                  <a:gd name="connsiteY1-278" fmla="*/ 0 h 3776661"/>
                  <a:gd name="connsiteX2-279" fmla="*/ 273845 w 273845"/>
                  <a:gd name="connsiteY2-280" fmla="*/ 3581399 h 3776661"/>
                  <a:gd name="connsiteX3-281" fmla="*/ 247651 w 273845"/>
                  <a:gd name="connsiteY3-282" fmla="*/ 3702843 h 3776661"/>
                  <a:gd name="connsiteX4-283" fmla="*/ 228601 w 273845"/>
                  <a:gd name="connsiteY4-284" fmla="*/ 3629023 h 3776661"/>
                  <a:gd name="connsiteX5-285" fmla="*/ 166689 w 273845"/>
                  <a:gd name="connsiteY5-286" fmla="*/ 3776661 h 3776661"/>
                  <a:gd name="connsiteX6-287" fmla="*/ 104776 w 273845"/>
                  <a:gd name="connsiteY6-288" fmla="*/ 3664743 h 3776661"/>
                  <a:gd name="connsiteX7-289" fmla="*/ 57151 w 273845"/>
                  <a:gd name="connsiteY7-290" fmla="*/ 3750467 h 3776661"/>
                  <a:gd name="connsiteX8-291" fmla="*/ 1 w 273845"/>
                  <a:gd name="connsiteY8-292" fmla="*/ 3609974 h 3776661"/>
                  <a:gd name="connsiteX9-293" fmla="*/ 0 w 273845"/>
                  <a:gd name="connsiteY9-294" fmla="*/ 0 h 3776661"/>
                  <a:gd name="connsiteX0-295" fmla="*/ 0 w 273845"/>
                  <a:gd name="connsiteY0-296" fmla="*/ 0 h 3776661"/>
                  <a:gd name="connsiteX1-297" fmla="*/ 272825 w 273845"/>
                  <a:gd name="connsiteY1-298" fmla="*/ 0 h 3776661"/>
                  <a:gd name="connsiteX2-299" fmla="*/ 273845 w 273845"/>
                  <a:gd name="connsiteY2-300" fmla="*/ 3581399 h 3776661"/>
                  <a:gd name="connsiteX3-301" fmla="*/ 247651 w 273845"/>
                  <a:gd name="connsiteY3-302" fmla="*/ 3702843 h 3776661"/>
                  <a:gd name="connsiteX4-303" fmla="*/ 228601 w 273845"/>
                  <a:gd name="connsiteY4-304" fmla="*/ 3629023 h 3776661"/>
                  <a:gd name="connsiteX5-305" fmla="*/ 166689 w 273845"/>
                  <a:gd name="connsiteY5-306" fmla="*/ 3776661 h 3776661"/>
                  <a:gd name="connsiteX6-307" fmla="*/ 104776 w 273845"/>
                  <a:gd name="connsiteY6-308" fmla="*/ 3664743 h 3776661"/>
                  <a:gd name="connsiteX7-309" fmla="*/ 57151 w 273845"/>
                  <a:gd name="connsiteY7-310" fmla="*/ 3750467 h 3776661"/>
                  <a:gd name="connsiteX8-311" fmla="*/ 1 w 273845"/>
                  <a:gd name="connsiteY8-312" fmla="*/ 3609974 h 3776661"/>
                  <a:gd name="connsiteX9-313" fmla="*/ 0 w 273845"/>
                  <a:gd name="connsiteY9-314" fmla="*/ 0 h 3776661"/>
                  <a:gd name="connsiteX0-315" fmla="*/ 0 w 273845"/>
                  <a:gd name="connsiteY0-316" fmla="*/ 0 h 3776661"/>
                  <a:gd name="connsiteX1-317" fmla="*/ 272825 w 273845"/>
                  <a:gd name="connsiteY1-318" fmla="*/ 0 h 3776661"/>
                  <a:gd name="connsiteX2-319" fmla="*/ 273845 w 273845"/>
                  <a:gd name="connsiteY2-320" fmla="*/ 3581399 h 3776661"/>
                  <a:gd name="connsiteX3-321" fmla="*/ 247651 w 273845"/>
                  <a:gd name="connsiteY3-322" fmla="*/ 3702843 h 3776661"/>
                  <a:gd name="connsiteX4-323" fmla="*/ 228601 w 273845"/>
                  <a:gd name="connsiteY4-324" fmla="*/ 3629023 h 3776661"/>
                  <a:gd name="connsiteX5-325" fmla="*/ 166689 w 273845"/>
                  <a:gd name="connsiteY5-326" fmla="*/ 3776661 h 3776661"/>
                  <a:gd name="connsiteX6-327" fmla="*/ 104776 w 273845"/>
                  <a:gd name="connsiteY6-328" fmla="*/ 3664743 h 3776661"/>
                  <a:gd name="connsiteX7-329" fmla="*/ 57151 w 273845"/>
                  <a:gd name="connsiteY7-330" fmla="*/ 3750467 h 3776661"/>
                  <a:gd name="connsiteX8-331" fmla="*/ 1 w 273845"/>
                  <a:gd name="connsiteY8-332" fmla="*/ 3609974 h 3776661"/>
                  <a:gd name="connsiteX9-333" fmla="*/ 0 w 273845"/>
                  <a:gd name="connsiteY9-334" fmla="*/ 0 h 3776661"/>
                  <a:gd name="connsiteX0-335" fmla="*/ 0 w 273845"/>
                  <a:gd name="connsiteY0-336" fmla="*/ 0 h 3776661"/>
                  <a:gd name="connsiteX1-337" fmla="*/ 272825 w 273845"/>
                  <a:gd name="connsiteY1-338" fmla="*/ 0 h 3776661"/>
                  <a:gd name="connsiteX2-339" fmla="*/ 273845 w 273845"/>
                  <a:gd name="connsiteY2-340" fmla="*/ 3581399 h 3776661"/>
                  <a:gd name="connsiteX3-341" fmla="*/ 247651 w 273845"/>
                  <a:gd name="connsiteY3-342" fmla="*/ 3702843 h 3776661"/>
                  <a:gd name="connsiteX4-343" fmla="*/ 228601 w 273845"/>
                  <a:gd name="connsiteY4-344" fmla="*/ 3629023 h 3776661"/>
                  <a:gd name="connsiteX5-345" fmla="*/ 166689 w 273845"/>
                  <a:gd name="connsiteY5-346" fmla="*/ 3776661 h 3776661"/>
                  <a:gd name="connsiteX6-347" fmla="*/ 104776 w 273845"/>
                  <a:gd name="connsiteY6-348" fmla="*/ 3664743 h 3776661"/>
                  <a:gd name="connsiteX7-349" fmla="*/ 57151 w 273845"/>
                  <a:gd name="connsiteY7-350" fmla="*/ 3750467 h 3776661"/>
                  <a:gd name="connsiteX8-351" fmla="*/ 1 w 273845"/>
                  <a:gd name="connsiteY8-352" fmla="*/ 3609974 h 3776661"/>
                  <a:gd name="connsiteX9-353" fmla="*/ 0 w 273845"/>
                  <a:gd name="connsiteY9-354" fmla="*/ 0 h 3776661"/>
                  <a:gd name="connsiteX0-355" fmla="*/ 0 w 273845"/>
                  <a:gd name="connsiteY0-356" fmla="*/ 0 h 3776887"/>
                  <a:gd name="connsiteX1-357" fmla="*/ 272825 w 273845"/>
                  <a:gd name="connsiteY1-358" fmla="*/ 0 h 3776887"/>
                  <a:gd name="connsiteX2-359" fmla="*/ 273845 w 273845"/>
                  <a:gd name="connsiteY2-360" fmla="*/ 3581399 h 3776887"/>
                  <a:gd name="connsiteX3-361" fmla="*/ 247651 w 273845"/>
                  <a:gd name="connsiteY3-362" fmla="*/ 3702843 h 3776887"/>
                  <a:gd name="connsiteX4-363" fmla="*/ 228601 w 273845"/>
                  <a:gd name="connsiteY4-364" fmla="*/ 3629023 h 3776887"/>
                  <a:gd name="connsiteX5-365" fmla="*/ 166689 w 273845"/>
                  <a:gd name="connsiteY5-366" fmla="*/ 3776661 h 3776887"/>
                  <a:gd name="connsiteX6-367" fmla="*/ 104776 w 273845"/>
                  <a:gd name="connsiteY6-368" fmla="*/ 3664743 h 3776887"/>
                  <a:gd name="connsiteX7-369" fmla="*/ 57151 w 273845"/>
                  <a:gd name="connsiteY7-370" fmla="*/ 3750467 h 3776887"/>
                  <a:gd name="connsiteX8-371" fmla="*/ 1 w 273845"/>
                  <a:gd name="connsiteY8-372" fmla="*/ 3609974 h 3776887"/>
                  <a:gd name="connsiteX9-373" fmla="*/ 0 w 273845"/>
                  <a:gd name="connsiteY9-374" fmla="*/ 0 h 3776887"/>
                  <a:gd name="connsiteX0-375" fmla="*/ 0 w 273845"/>
                  <a:gd name="connsiteY0-376" fmla="*/ 0 h 3776887"/>
                  <a:gd name="connsiteX1-377" fmla="*/ 272825 w 273845"/>
                  <a:gd name="connsiteY1-378" fmla="*/ 0 h 3776887"/>
                  <a:gd name="connsiteX2-379" fmla="*/ 273845 w 273845"/>
                  <a:gd name="connsiteY2-380" fmla="*/ 3581399 h 3776887"/>
                  <a:gd name="connsiteX3-381" fmla="*/ 247651 w 273845"/>
                  <a:gd name="connsiteY3-382" fmla="*/ 3702843 h 3776887"/>
                  <a:gd name="connsiteX4-383" fmla="*/ 228601 w 273845"/>
                  <a:gd name="connsiteY4-384" fmla="*/ 3629023 h 3776887"/>
                  <a:gd name="connsiteX5-385" fmla="*/ 166689 w 273845"/>
                  <a:gd name="connsiteY5-386" fmla="*/ 3776661 h 3776887"/>
                  <a:gd name="connsiteX6-387" fmla="*/ 104776 w 273845"/>
                  <a:gd name="connsiteY6-388" fmla="*/ 3664743 h 3776887"/>
                  <a:gd name="connsiteX7-389" fmla="*/ 57151 w 273845"/>
                  <a:gd name="connsiteY7-390" fmla="*/ 3750467 h 3776887"/>
                  <a:gd name="connsiteX8-391" fmla="*/ 1 w 273845"/>
                  <a:gd name="connsiteY8-392" fmla="*/ 3609974 h 3776887"/>
                  <a:gd name="connsiteX9-393" fmla="*/ 0 w 273845"/>
                  <a:gd name="connsiteY9-394" fmla="*/ 0 h 3776887"/>
                  <a:gd name="connsiteX0-395" fmla="*/ 0 w 273845"/>
                  <a:gd name="connsiteY0-396" fmla="*/ 0 h 3776887"/>
                  <a:gd name="connsiteX1-397" fmla="*/ 272825 w 273845"/>
                  <a:gd name="connsiteY1-398" fmla="*/ 0 h 3776887"/>
                  <a:gd name="connsiteX2-399" fmla="*/ 273845 w 273845"/>
                  <a:gd name="connsiteY2-400" fmla="*/ 3581399 h 3776887"/>
                  <a:gd name="connsiteX3-401" fmla="*/ 247651 w 273845"/>
                  <a:gd name="connsiteY3-402" fmla="*/ 3702843 h 3776887"/>
                  <a:gd name="connsiteX4-403" fmla="*/ 228601 w 273845"/>
                  <a:gd name="connsiteY4-404" fmla="*/ 3629023 h 3776887"/>
                  <a:gd name="connsiteX5-405" fmla="*/ 166689 w 273845"/>
                  <a:gd name="connsiteY5-406" fmla="*/ 3776661 h 3776887"/>
                  <a:gd name="connsiteX6-407" fmla="*/ 104776 w 273845"/>
                  <a:gd name="connsiteY6-408" fmla="*/ 3664743 h 3776887"/>
                  <a:gd name="connsiteX7-409" fmla="*/ 57151 w 273845"/>
                  <a:gd name="connsiteY7-410" fmla="*/ 3750467 h 3776887"/>
                  <a:gd name="connsiteX8-411" fmla="*/ 1 w 273845"/>
                  <a:gd name="connsiteY8-412" fmla="*/ 3609974 h 3776887"/>
                  <a:gd name="connsiteX9-413" fmla="*/ 0 w 273845"/>
                  <a:gd name="connsiteY9-414" fmla="*/ 0 h 3776887"/>
                  <a:gd name="connsiteX0-415" fmla="*/ 0 w 273845"/>
                  <a:gd name="connsiteY0-416" fmla="*/ 0 h 3776859"/>
                  <a:gd name="connsiteX1-417" fmla="*/ 272825 w 273845"/>
                  <a:gd name="connsiteY1-418" fmla="*/ 0 h 3776859"/>
                  <a:gd name="connsiteX2-419" fmla="*/ 273845 w 273845"/>
                  <a:gd name="connsiteY2-420" fmla="*/ 3581399 h 3776859"/>
                  <a:gd name="connsiteX3-421" fmla="*/ 247651 w 273845"/>
                  <a:gd name="connsiteY3-422" fmla="*/ 3702843 h 3776859"/>
                  <a:gd name="connsiteX4-423" fmla="*/ 223839 w 273845"/>
                  <a:gd name="connsiteY4-424" fmla="*/ 3631404 h 3776859"/>
                  <a:gd name="connsiteX5-425" fmla="*/ 166689 w 273845"/>
                  <a:gd name="connsiteY5-426" fmla="*/ 3776661 h 3776859"/>
                  <a:gd name="connsiteX6-427" fmla="*/ 104776 w 273845"/>
                  <a:gd name="connsiteY6-428" fmla="*/ 3664743 h 3776859"/>
                  <a:gd name="connsiteX7-429" fmla="*/ 57151 w 273845"/>
                  <a:gd name="connsiteY7-430" fmla="*/ 3750467 h 3776859"/>
                  <a:gd name="connsiteX8-431" fmla="*/ 1 w 273845"/>
                  <a:gd name="connsiteY8-432" fmla="*/ 3609974 h 3776859"/>
                  <a:gd name="connsiteX9-433" fmla="*/ 0 w 273845"/>
                  <a:gd name="connsiteY9-434" fmla="*/ 0 h 3776859"/>
                  <a:gd name="connsiteX0-435" fmla="*/ 0 w 273845"/>
                  <a:gd name="connsiteY0-436" fmla="*/ 0 h 3776859"/>
                  <a:gd name="connsiteX1-437" fmla="*/ 272825 w 273845"/>
                  <a:gd name="connsiteY1-438" fmla="*/ 0 h 3776859"/>
                  <a:gd name="connsiteX2-439" fmla="*/ 273845 w 273845"/>
                  <a:gd name="connsiteY2-440" fmla="*/ 3581399 h 3776859"/>
                  <a:gd name="connsiteX3-441" fmla="*/ 247651 w 273845"/>
                  <a:gd name="connsiteY3-442" fmla="*/ 3702843 h 3776859"/>
                  <a:gd name="connsiteX4-443" fmla="*/ 223839 w 273845"/>
                  <a:gd name="connsiteY4-444" fmla="*/ 3631404 h 3776859"/>
                  <a:gd name="connsiteX5-445" fmla="*/ 166689 w 273845"/>
                  <a:gd name="connsiteY5-446" fmla="*/ 3776661 h 3776859"/>
                  <a:gd name="connsiteX6-447" fmla="*/ 104776 w 273845"/>
                  <a:gd name="connsiteY6-448" fmla="*/ 3664743 h 3776859"/>
                  <a:gd name="connsiteX7-449" fmla="*/ 57151 w 273845"/>
                  <a:gd name="connsiteY7-450" fmla="*/ 3750467 h 3776859"/>
                  <a:gd name="connsiteX8-451" fmla="*/ 1 w 273845"/>
                  <a:gd name="connsiteY8-452" fmla="*/ 3609974 h 3776859"/>
                  <a:gd name="connsiteX9-453" fmla="*/ 0 w 273845"/>
                  <a:gd name="connsiteY9-454" fmla="*/ 0 h 3776859"/>
                  <a:gd name="connsiteX0-455" fmla="*/ 0 w 273894"/>
                  <a:gd name="connsiteY0-456" fmla="*/ 0 h 3776859"/>
                  <a:gd name="connsiteX1-457" fmla="*/ 272825 w 273894"/>
                  <a:gd name="connsiteY1-458" fmla="*/ 0 h 3776859"/>
                  <a:gd name="connsiteX2-459" fmla="*/ 273845 w 273894"/>
                  <a:gd name="connsiteY2-460" fmla="*/ 3581399 h 3776859"/>
                  <a:gd name="connsiteX3-461" fmla="*/ 247651 w 273894"/>
                  <a:gd name="connsiteY3-462" fmla="*/ 3702843 h 3776859"/>
                  <a:gd name="connsiteX4-463" fmla="*/ 223839 w 273894"/>
                  <a:gd name="connsiteY4-464" fmla="*/ 3631404 h 3776859"/>
                  <a:gd name="connsiteX5-465" fmla="*/ 166689 w 273894"/>
                  <a:gd name="connsiteY5-466" fmla="*/ 3776661 h 3776859"/>
                  <a:gd name="connsiteX6-467" fmla="*/ 104776 w 273894"/>
                  <a:gd name="connsiteY6-468" fmla="*/ 3664743 h 3776859"/>
                  <a:gd name="connsiteX7-469" fmla="*/ 57151 w 273894"/>
                  <a:gd name="connsiteY7-470" fmla="*/ 3750467 h 3776859"/>
                  <a:gd name="connsiteX8-471" fmla="*/ 1 w 273894"/>
                  <a:gd name="connsiteY8-472" fmla="*/ 3609974 h 3776859"/>
                  <a:gd name="connsiteX9-473" fmla="*/ 0 w 273894"/>
                  <a:gd name="connsiteY9-474" fmla="*/ 0 h 3776859"/>
                  <a:gd name="connsiteX0-475" fmla="*/ 0 w 273894"/>
                  <a:gd name="connsiteY0-476" fmla="*/ 0 h 3776859"/>
                  <a:gd name="connsiteX1-477" fmla="*/ 272825 w 273894"/>
                  <a:gd name="connsiteY1-478" fmla="*/ 0 h 3776859"/>
                  <a:gd name="connsiteX2-479" fmla="*/ 273845 w 273894"/>
                  <a:gd name="connsiteY2-480" fmla="*/ 3581399 h 3776859"/>
                  <a:gd name="connsiteX3-481" fmla="*/ 247651 w 273894"/>
                  <a:gd name="connsiteY3-482" fmla="*/ 3702843 h 3776859"/>
                  <a:gd name="connsiteX4-483" fmla="*/ 223839 w 273894"/>
                  <a:gd name="connsiteY4-484" fmla="*/ 3631404 h 3776859"/>
                  <a:gd name="connsiteX5-485" fmla="*/ 166689 w 273894"/>
                  <a:gd name="connsiteY5-486" fmla="*/ 3776661 h 3776859"/>
                  <a:gd name="connsiteX6-487" fmla="*/ 104776 w 273894"/>
                  <a:gd name="connsiteY6-488" fmla="*/ 3664743 h 3776859"/>
                  <a:gd name="connsiteX7-489" fmla="*/ 57151 w 273894"/>
                  <a:gd name="connsiteY7-490" fmla="*/ 3750467 h 3776859"/>
                  <a:gd name="connsiteX8-491" fmla="*/ 1 w 273894"/>
                  <a:gd name="connsiteY8-492" fmla="*/ 3609974 h 3776859"/>
                  <a:gd name="connsiteX9-493" fmla="*/ 0 w 273894"/>
                  <a:gd name="connsiteY9-494" fmla="*/ 0 h 3776859"/>
                  <a:gd name="connsiteX0-495" fmla="*/ 0 w 273845"/>
                  <a:gd name="connsiteY0-496" fmla="*/ 0 h 3776859"/>
                  <a:gd name="connsiteX1-497" fmla="*/ 272825 w 273845"/>
                  <a:gd name="connsiteY1-498" fmla="*/ 0 h 3776859"/>
                  <a:gd name="connsiteX2-499" fmla="*/ 273845 w 273845"/>
                  <a:gd name="connsiteY2-500" fmla="*/ 3581399 h 3776859"/>
                  <a:gd name="connsiteX3-501" fmla="*/ 247651 w 273845"/>
                  <a:gd name="connsiteY3-502" fmla="*/ 3702843 h 3776859"/>
                  <a:gd name="connsiteX4-503" fmla="*/ 223839 w 273845"/>
                  <a:gd name="connsiteY4-504" fmla="*/ 3631404 h 3776859"/>
                  <a:gd name="connsiteX5-505" fmla="*/ 166689 w 273845"/>
                  <a:gd name="connsiteY5-506" fmla="*/ 3776661 h 3776859"/>
                  <a:gd name="connsiteX6-507" fmla="*/ 104776 w 273845"/>
                  <a:gd name="connsiteY6-508" fmla="*/ 3664743 h 3776859"/>
                  <a:gd name="connsiteX7-509" fmla="*/ 57151 w 273845"/>
                  <a:gd name="connsiteY7-510" fmla="*/ 3750467 h 3776859"/>
                  <a:gd name="connsiteX8-511" fmla="*/ 1 w 273845"/>
                  <a:gd name="connsiteY8-512" fmla="*/ 3609974 h 3776859"/>
                  <a:gd name="connsiteX9-513" fmla="*/ 0 w 273845"/>
                  <a:gd name="connsiteY9-514" fmla="*/ 0 h 3776859"/>
                  <a:gd name="connsiteX0-515" fmla="*/ 0 w 273845"/>
                  <a:gd name="connsiteY0-516" fmla="*/ 0 h 3776859"/>
                  <a:gd name="connsiteX1-517" fmla="*/ 272825 w 273845"/>
                  <a:gd name="connsiteY1-518" fmla="*/ 0 h 3776859"/>
                  <a:gd name="connsiteX2-519" fmla="*/ 273845 w 273845"/>
                  <a:gd name="connsiteY2-520" fmla="*/ 3581399 h 3776859"/>
                  <a:gd name="connsiteX3-521" fmla="*/ 252414 w 273845"/>
                  <a:gd name="connsiteY3-522" fmla="*/ 3702843 h 3776859"/>
                  <a:gd name="connsiteX4-523" fmla="*/ 223839 w 273845"/>
                  <a:gd name="connsiteY4-524" fmla="*/ 3631404 h 3776859"/>
                  <a:gd name="connsiteX5-525" fmla="*/ 166689 w 273845"/>
                  <a:gd name="connsiteY5-526" fmla="*/ 3776661 h 3776859"/>
                  <a:gd name="connsiteX6-527" fmla="*/ 104776 w 273845"/>
                  <a:gd name="connsiteY6-528" fmla="*/ 3664743 h 3776859"/>
                  <a:gd name="connsiteX7-529" fmla="*/ 57151 w 273845"/>
                  <a:gd name="connsiteY7-530" fmla="*/ 3750467 h 3776859"/>
                  <a:gd name="connsiteX8-531" fmla="*/ 1 w 273845"/>
                  <a:gd name="connsiteY8-532" fmla="*/ 3609974 h 3776859"/>
                  <a:gd name="connsiteX9-533" fmla="*/ 0 w 273845"/>
                  <a:gd name="connsiteY9-534" fmla="*/ 0 h 3776859"/>
                  <a:gd name="connsiteX0-535" fmla="*/ 0 w 273845"/>
                  <a:gd name="connsiteY0-536" fmla="*/ 0 h 3776859"/>
                  <a:gd name="connsiteX1-537" fmla="*/ 272825 w 273845"/>
                  <a:gd name="connsiteY1-538" fmla="*/ 0 h 3776859"/>
                  <a:gd name="connsiteX2-539" fmla="*/ 273845 w 273845"/>
                  <a:gd name="connsiteY2-540" fmla="*/ 3581399 h 3776859"/>
                  <a:gd name="connsiteX3-541" fmla="*/ 252414 w 273845"/>
                  <a:gd name="connsiteY3-542" fmla="*/ 3702843 h 3776859"/>
                  <a:gd name="connsiteX4-543" fmla="*/ 223839 w 273845"/>
                  <a:gd name="connsiteY4-544" fmla="*/ 3631404 h 3776859"/>
                  <a:gd name="connsiteX5-545" fmla="*/ 166689 w 273845"/>
                  <a:gd name="connsiteY5-546" fmla="*/ 3776661 h 3776859"/>
                  <a:gd name="connsiteX6-547" fmla="*/ 104776 w 273845"/>
                  <a:gd name="connsiteY6-548" fmla="*/ 3664743 h 3776859"/>
                  <a:gd name="connsiteX7-549" fmla="*/ 57151 w 273845"/>
                  <a:gd name="connsiteY7-550" fmla="*/ 3750467 h 3776859"/>
                  <a:gd name="connsiteX8-551" fmla="*/ 1 w 273845"/>
                  <a:gd name="connsiteY8-552" fmla="*/ 3609974 h 3776859"/>
                  <a:gd name="connsiteX9-553" fmla="*/ 0 w 273845"/>
                  <a:gd name="connsiteY9-554" fmla="*/ 0 h 3776859"/>
                  <a:gd name="connsiteX0-555" fmla="*/ 0 w 273845"/>
                  <a:gd name="connsiteY0-556" fmla="*/ 0 h 3776859"/>
                  <a:gd name="connsiteX1-557" fmla="*/ 272825 w 273845"/>
                  <a:gd name="connsiteY1-558" fmla="*/ 0 h 3776859"/>
                  <a:gd name="connsiteX2-559" fmla="*/ 273845 w 273845"/>
                  <a:gd name="connsiteY2-560" fmla="*/ 3581399 h 3776859"/>
                  <a:gd name="connsiteX3-561" fmla="*/ 245270 w 273845"/>
                  <a:gd name="connsiteY3-562" fmla="*/ 3702843 h 3776859"/>
                  <a:gd name="connsiteX4-563" fmla="*/ 223839 w 273845"/>
                  <a:gd name="connsiteY4-564" fmla="*/ 3631404 h 3776859"/>
                  <a:gd name="connsiteX5-565" fmla="*/ 166689 w 273845"/>
                  <a:gd name="connsiteY5-566" fmla="*/ 3776661 h 3776859"/>
                  <a:gd name="connsiteX6-567" fmla="*/ 104776 w 273845"/>
                  <a:gd name="connsiteY6-568" fmla="*/ 3664743 h 3776859"/>
                  <a:gd name="connsiteX7-569" fmla="*/ 57151 w 273845"/>
                  <a:gd name="connsiteY7-570" fmla="*/ 3750467 h 3776859"/>
                  <a:gd name="connsiteX8-571" fmla="*/ 1 w 273845"/>
                  <a:gd name="connsiteY8-572" fmla="*/ 3609974 h 3776859"/>
                  <a:gd name="connsiteX9-573" fmla="*/ 0 w 273845"/>
                  <a:gd name="connsiteY9-574" fmla="*/ 0 h 3776859"/>
                  <a:gd name="connsiteX0-575" fmla="*/ 0 w 273845"/>
                  <a:gd name="connsiteY0-576" fmla="*/ 0 h 3776859"/>
                  <a:gd name="connsiteX1-577" fmla="*/ 272825 w 273845"/>
                  <a:gd name="connsiteY1-578" fmla="*/ 0 h 3776859"/>
                  <a:gd name="connsiteX2-579" fmla="*/ 273845 w 273845"/>
                  <a:gd name="connsiteY2-580" fmla="*/ 3581399 h 3776859"/>
                  <a:gd name="connsiteX3-581" fmla="*/ 245270 w 273845"/>
                  <a:gd name="connsiteY3-582" fmla="*/ 3702843 h 3776859"/>
                  <a:gd name="connsiteX4-583" fmla="*/ 223839 w 273845"/>
                  <a:gd name="connsiteY4-584" fmla="*/ 3631404 h 3776859"/>
                  <a:gd name="connsiteX5-585" fmla="*/ 166689 w 273845"/>
                  <a:gd name="connsiteY5-586" fmla="*/ 3776661 h 3776859"/>
                  <a:gd name="connsiteX6-587" fmla="*/ 104776 w 273845"/>
                  <a:gd name="connsiteY6-588" fmla="*/ 3664743 h 3776859"/>
                  <a:gd name="connsiteX7-589" fmla="*/ 57151 w 273845"/>
                  <a:gd name="connsiteY7-590" fmla="*/ 3750467 h 3776859"/>
                  <a:gd name="connsiteX8-591" fmla="*/ 1 w 273845"/>
                  <a:gd name="connsiteY8-592" fmla="*/ 3609974 h 3776859"/>
                  <a:gd name="connsiteX9-593" fmla="*/ 0 w 273845"/>
                  <a:gd name="connsiteY9-594" fmla="*/ 0 h 3776859"/>
                  <a:gd name="connsiteX0-595" fmla="*/ 0 w 273845"/>
                  <a:gd name="connsiteY0-596" fmla="*/ 0 h 3776859"/>
                  <a:gd name="connsiteX1-597" fmla="*/ 272825 w 273845"/>
                  <a:gd name="connsiteY1-598" fmla="*/ 0 h 3776859"/>
                  <a:gd name="connsiteX2-599" fmla="*/ 273845 w 273845"/>
                  <a:gd name="connsiteY2-600" fmla="*/ 3581399 h 3776859"/>
                  <a:gd name="connsiteX3-601" fmla="*/ 245270 w 273845"/>
                  <a:gd name="connsiteY3-602" fmla="*/ 3702843 h 3776859"/>
                  <a:gd name="connsiteX4-603" fmla="*/ 223839 w 273845"/>
                  <a:gd name="connsiteY4-604" fmla="*/ 3631404 h 3776859"/>
                  <a:gd name="connsiteX5-605" fmla="*/ 166689 w 273845"/>
                  <a:gd name="connsiteY5-606" fmla="*/ 3776661 h 3776859"/>
                  <a:gd name="connsiteX6-607" fmla="*/ 104776 w 273845"/>
                  <a:gd name="connsiteY6-608" fmla="*/ 3664743 h 3776859"/>
                  <a:gd name="connsiteX7-609" fmla="*/ 57151 w 273845"/>
                  <a:gd name="connsiteY7-610" fmla="*/ 3750467 h 3776859"/>
                  <a:gd name="connsiteX8-611" fmla="*/ 1 w 273845"/>
                  <a:gd name="connsiteY8-612" fmla="*/ 3609974 h 3776859"/>
                  <a:gd name="connsiteX9-613" fmla="*/ 0 w 273845"/>
                  <a:gd name="connsiteY9-614" fmla="*/ 0 h 3776859"/>
                  <a:gd name="connsiteX0-615" fmla="*/ 0 w 273845"/>
                  <a:gd name="connsiteY0-616" fmla="*/ 0 h 3776859"/>
                  <a:gd name="connsiteX1-617" fmla="*/ 272825 w 273845"/>
                  <a:gd name="connsiteY1-618" fmla="*/ 0 h 3776859"/>
                  <a:gd name="connsiteX2-619" fmla="*/ 273845 w 273845"/>
                  <a:gd name="connsiteY2-620" fmla="*/ 3581399 h 3776859"/>
                  <a:gd name="connsiteX3-621" fmla="*/ 245270 w 273845"/>
                  <a:gd name="connsiteY3-622" fmla="*/ 3702843 h 3776859"/>
                  <a:gd name="connsiteX4-623" fmla="*/ 223839 w 273845"/>
                  <a:gd name="connsiteY4-624" fmla="*/ 3631404 h 3776859"/>
                  <a:gd name="connsiteX5-625" fmla="*/ 166689 w 273845"/>
                  <a:gd name="connsiteY5-626" fmla="*/ 3776661 h 3776859"/>
                  <a:gd name="connsiteX6-627" fmla="*/ 104776 w 273845"/>
                  <a:gd name="connsiteY6-628" fmla="*/ 3664743 h 3776859"/>
                  <a:gd name="connsiteX7-629" fmla="*/ 57151 w 273845"/>
                  <a:gd name="connsiteY7-630" fmla="*/ 3750467 h 3776859"/>
                  <a:gd name="connsiteX8-631" fmla="*/ 1 w 273845"/>
                  <a:gd name="connsiteY8-632" fmla="*/ 3609974 h 3776859"/>
                  <a:gd name="connsiteX9-633" fmla="*/ 0 w 273845"/>
                  <a:gd name="connsiteY9-634" fmla="*/ 0 h 3776859"/>
                  <a:gd name="connsiteX0-635" fmla="*/ 0 w 273845"/>
                  <a:gd name="connsiteY0-636" fmla="*/ 0 h 3776859"/>
                  <a:gd name="connsiteX1-637" fmla="*/ 272825 w 273845"/>
                  <a:gd name="connsiteY1-638" fmla="*/ 0 h 3776859"/>
                  <a:gd name="connsiteX2-639" fmla="*/ 273845 w 273845"/>
                  <a:gd name="connsiteY2-640" fmla="*/ 3581399 h 3776859"/>
                  <a:gd name="connsiteX3-641" fmla="*/ 245270 w 273845"/>
                  <a:gd name="connsiteY3-642" fmla="*/ 3702843 h 3776859"/>
                  <a:gd name="connsiteX4-643" fmla="*/ 223839 w 273845"/>
                  <a:gd name="connsiteY4-644" fmla="*/ 3631404 h 3776859"/>
                  <a:gd name="connsiteX5-645" fmla="*/ 166689 w 273845"/>
                  <a:gd name="connsiteY5-646" fmla="*/ 3776661 h 3776859"/>
                  <a:gd name="connsiteX6-647" fmla="*/ 104776 w 273845"/>
                  <a:gd name="connsiteY6-648" fmla="*/ 3664743 h 3776859"/>
                  <a:gd name="connsiteX7-649" fmla="*/ 57151 w 273845"/>
                  <a:gd name="connsiteY7-650" fmla="*/ 3750467 h 3776859"/>
                  <a:gd name="connsiteX8-651" fmla="*/ 1 w 273845"/>
                  <a:gd name="connsiteY8-652" fmla="*/ 3609974 h 3776859"/>
                  <a:gd name="connsiteX9-653" fmla="*/ 0 w 273845"/>
                  <a:gd name="connsiteY9-654" fmla="*/ 0 h 3776859"/>
                  <a:gd name="connsiteX0-655" fmla="*/ 0 w 273845"/>
                  <a:gd name="connsiteY0-656" fmla="*/ 0 h 3776859"/>
                  <a:gd name="connsiteX1-657" fmla="*/ 272825 w 273845"/>
                  <a:gd name="connsiteY1-658" fmla="*/ 0 h 3776859"/>
                  <a:gd name="connsiteX2-659" fmla="*/ 273845 w 273845"/>
                  <a:gd name="connsiteY2-660" fmla="*/ 3581399 h 3776859"/>
                  <a:gd name="connsiteX3-661" fmla="*/ 245270 w 273845"/>
                  <a:gd name="connsiteY3-662" fmla="*/ 3702843 h 3776859"/>
                  <a:gd name="connsiteX4-663" fmla="*/ 223839 w 273845"/>
                  <a:gd name="connsiteY4-664" fmla="*/ 3631404 h 3776859"/>
                  <a:gd name="connsiteX5-665" fmla="*/ 166689 w 273845"/>
                  <a:gd name="connsiteY5-666" fmla="*/ 3776661 h 3776859"/>
                  <a:gd name="connsiteX6-667" fmla="*/ 104776 w 273845"/>
                  <a:gd name="connsiteY6-668" fmla="*/ 3664743 h 3776859"/>
                  <a:gd name="connsiteX7-669" fmla="*/ 57151 w 273845"/>
                  <a:gd name="connsiteY7-670" fmla="*/ 3750467 h 3776859"/>
                  <a:gd name="connsiteX8-671" fmla="*/ 1 w 273845"/>
                  <a:gd name="connsiteY8-672" fmla="*/ 3609974 h 3776859"/>
                  <a:gd name="connsiteX9-673" fmla="*/ 0 w 273845"/>
                  <a:gd name="connsiteY9-674" fmla="*/ 0 h 3776859"/>
                  <a:gd name="connsiteX0-675" fmla="*/ 0 w 273845"/>
                  <a:gd name="connsiteY0-676" fmla="*/ 0 h 3776859"/>
                  <a:gd name="connsiteX1-677" fmla="*/ 272825 w 273845"/>
                  <a:gd name="connsiteY1-678" fmla="*/ 0 h 3776859"/>
                  <a:gd name="connsiteX2-679" fmla="*/ 273845 w 273845"/>
                  <a:gd name="connsiteY2-680" fmla="*/ 3581399 h 3776859"/>
                  <a:gd name="connsiteX3-681" fmla="*/ 245270 w 273845"/>
                  <a:gd name="connsiteY3-682" fmla="*/ 3702843 h 3776859"/>
                  <a:gd name="connsiteX4-683" fmla="*/ 223839 w 273845"/>
                  <a:gd name="connsiteY4-684" fmla="*/ 3631404 h 3776859"/>
                  <a:gd name="connsiteX5-685" fmla="*/ 166689 w 273845"/>
                  <a:gd name="connsiteY5-686" fmla="*/ 3776661 h 3776859"/>
                  <a:gd name="connsiteX6-687" fmla="*/ 104776 w 273845"/>
                  <a:gd name="connsiteY6-688" fmla="*/ 3664743 h 3776859"/>
                  <a:gd name="connsiteX7-689" fmla="*/ 57151 w 273845"/>
                  <a:gd name="connsiteY7-690" fmla="*/ 3750467 h 3776859"/>
                  <a:gd name="connsiteX8-691" fmla="*/ 1 w 273845"/>
                  <a:gd name="connsiteY8-692" fmla="*/ 3609974 h 3776859"/>
                  <a:gd name="connsiteX9-693" fmla="*/ 0 w 273845"/>
                  <a:gd name="connsiteY9-694" fmla="*/ 0 h 3776859"/>
                  <a:gd name="connsiteX0-695" fmla="*/ 0 w 273845"/>
                  <a:gd name="connsiteY0-696" fmla="*/ 0 h 3776859"/>
                  <a:gd name="connsiteX1-697" fmla="*/ 272825 w 273845"/>
                  <a:gd name="connsiteY1-698" fmla="*/ 0 h 3776859"/>
                  <a:gd name="connsiteX2-699" fmla="*/ 273845 w 273845"/>
                  <a:gd name="connsiteY2-700" fmla="*/ 3581399 h 3776859"/>
                  <a:gd name="connsiteX3-701" fmla="*/ 245270 w 273845"/>
                  <a:gd name="connsiteY3-702" fmla="*/ 3702843 h 3776859"/>
                  <a:gd name="connsiteX4-703" fmla="*/ 223839 w 273845"/>
                  <a:gd name="connsiteY4-704" fmla="*/ 3631404 h 3776859"/>
                  <a:gd name="connsiteX5-705" fmla="*/ 166689 w 273845"/>
                  <a:gd name="connsiteY5-706" fmla="*/ 3776661 h 3776859"/>
                  <a:gd name="connsiteX6-707" fmla="*/ 104776 w 273845"/>
                  <a:gd name="connsiteY6-708" fmla="*/ 3664743 h 3776859"/>
                  <a:gd name="connsiteX7-709" fmla="*/ 57151 w 273845"/>
                  <a:gd name="connsiteY7-710" fmla="*/ 3750467 h 3776859"/>
                  <a:gd name="connsiteX8-711" fmla="*/ 1 w 273845"/>
                  <a:gd name="connsiteY8-712" fmla="*/ 3609974 h 3776859"/>
                  <a:gd name="connsiteX9-713" fmla="*/ 0 w 273845"/>
                  <a:gd name="connsiteY9-714" fmla="*/ 0 h 3776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21" y="connsiteY5-22"/>
                  </a:cxn>
                  <a:cxn ang="0">
                    <a:pos x="connsiteX6-35" y="connsiteY6-36"/>
                  </a:cxn>
                  <a:cxn ang="0">
                    <a:pos x="connsiteX7-51" y="connsiteY7-52"/>
                  </a:cxn>
                  <a:cxn ang="0">
                    <a:pos x="connsiteX8-69" y="connsiteY8-70"/>
                  </a:cxn>
                  <a:cxn ang="0">
                    <a:pos x="connsiteX9-89" y="connsiteY9-90"/>
                  </a:cxn>
                </a:cxnLst>
                <a:rect l="l" t="t" r="r" b="b"/>
                <a:pathLst>
                  <a:path w="273845" h="3776859">
                    <a:moveTo>
                      <a:pt x="0" y="0"/>
                    </a:moveTo>
                    <a:lnTo>
                      <a:pt x="272825" y="0"/>
                    </a:lnTo>
                    <a:lnTo>
                      <a:pt x="273845" y="3581399"/>
                    </a:lnTo>
                    <a:cubicBezTo>
                      <a:pt x="269876" y="3659980"/>
                      <a:pt x="258763" y="3688555"/>
                      <a:pt x="245270" y="3702843"/>
                    </a:cubicBezTo>
                    <a:cubicBezTo>
                      <a:pt x="228204" y="3675061"/>
                      <a:pt x="236936" y="3619101"/>
                      <a:pt x="223839" y="3631404"/>
                    </a:cubicBezTo>
                    <a:cubicBezTo>
                      <a:pt x="210742" y="3643707"/>
                      <a:pt x="186533" y="3771105"/>
                      <a:pt x="166689" y="3776661"/>
                    </a:cubicBezTo>
                    <a:cubicBezTo>
                      <a:pt x="146845" y="3782217"/>
                      <a:pt x="123032" y="3669109"/>
                      <a:pt x="104776" y="3664743"/>
                    </a:cubicBezTo>
                    <a:cubicBezTo>
                      <a:pt x="86520" y="3660377"/>
                      <a:pt x="74614" y="3759595"/>
                      <a:pt x="57151" y="3750467"/>
                    </a:cubicBezTo>
                    <a:cubicBezTo>
                      <a:pt x="28576" y="3725068"/>
                      <a:pt x="9527" y="3661568"/>
                      <a:pt x="1" y="3609974"/>
                    </a:cubicBezTo>
                    <a:cubicBezTo>
                      <a:pt x="1" y="2406649"/>
                      <a:pt x="0" y="1203325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83000">
                    <a:schemeClr val="tx2"/>
                  </a:gs>
                  <a:gs pos="82000">
                    <a:schemeClr val="tx2"/>
                  </a:gs>
                  <a:gs pos="34000">
                    <a:schemeClr val="tx2">
                      <a:lumMod val="75000"/>
                    </a:schemeClr>
                  </a:gs>
                  <a:gs pos="0">
                    <a:schemeClr val="tx2"/>
                  </a:gs>
                  <a:gs pos="38000">
                    <a:schemeClr val="tx2"/>
                  </a:gs>
                  <a:gs pos="100000">
                    <a:schemeClr val="tx2"/>
                  </a:gs>
                </a:gsLst>
                <a:lin ang="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374774" y="1417118"/>
                <a:ext cx="272825" cy="59055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27000">
                    <a:srgbClr val="F2F2F2">
                      <a:lumMod val="0"/>
                      <a:lumOff val="100000"/>
                    </a:srgb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404710" y="1213680"/>
                <a:ext cx="212954" cy="203438"/>
              </a:xfrm>
              <a:prstGeom prst="rect">
                <a:avLst/>
              </a:prstGeom>
              <a:solidFill>
                <a:schemeClr val="tx2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 rot="5400000">
                <a:off x="1396885" y="6250198"/>
                <a:ext cx="228600" cy="73152"/>
              </a:xfrm>
              <a:custGeom>
                <a:avLst/>
                <a:gdLst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0-1" fmla="*/ 0 w 226544"/>
                  <a:gd name="connsiteY0-2" fmla="*/ 35306 h 70612"/>
                  <a:gd name="connsiteX1-3" fmla="*/ 27685 w 226544"/>
                  <a:gd name="connsiteY1-4" fmla="*/ 0 h 70612"/>
                  <a:gd name="connsiteX2-5" fmla="*/ 226544 w 226544"/>
                  <a:gd name="connsiteY2-6" fmla="*/ 35306 h 70612"/>
                  <a:gd name="connsiteX3-7" fmla="*/ 27685 w 226544"/>
                  <a:gd name="connsiteY3-8" fmla="*/ 70612 h 70612"/>
                  <a:gd name="connsiteX4" fmla="*/ 0 w 226544"/>
                  <a:gd name="connsiteY4" fmla="*/ 35306 h 70612"/>
                  <a:gd name="connsiteX0-9" fmla="*/ 0 w 226544"/>
                  <a:gd name="connsiteY0-10" fmla="*/ 35306 h 70612"/>
                  <a:gd name="connsiteX1-11" fmla="*/ 27685 w 226544"/>
                  <a:gd name="connsiteY1-12" fmla="*/ 0 h 70612"/>
                  <a:gd name="connsiteX2-13" fmla="*/ 226544 w 226544"/>
                  <a:gd name="connsiteY2-14" fmla="*/ 35306 h 70612"/>
                  <a:gd name="connsiteX3-15" fmla="*/ 27685 w 226544"/>
                  <a:gd name="connsiteY3-16" fmla="*/ 70612 h 70612"/>
                  <a:gd name="connsiteX4-17" fmla="*/ 0 w 226544"/>
                  <a:gd name="connsiteY4-18" fmla="*/ 35306 h 70612"/>
                  <a:gd name="connsiteX0-19" fmla="*/ 0 w 226544"/>
                  <a:gd name="connsiteY0-20" fmla="*/ 35306 h 70612"/>
                  <a:gd name="connsiteX1-21" fmla="*/ 27685 w 226544"/>
                  <a:gd name="connsiteY1-22" fmla="*/ 0 h 70612"/>
                  <a:gd name="connsiteX2-23" fmla="*/ 226544 w 226544"/>
                  <a:gd name="connsiteY2-24" fmla="*/ 35306 h 70612"/>
                  <a:gd name="connsiteX3-25" fmla="*/ 27685 w 226544"/>
                  <a:gd name="connsiteY3-26" fmla="*/ 70612 h 70612"/>
                  <a:gd name="connsiteX4-27" fmla="*/ 0 w 226544"/>
                  <a:gd name="connsiteY4-28" fmla="*/ 35306 h 70612"/>
                  <a:gd name="connsiteX0-29" fmla="*/ 0 w 226544"/>
                  <a:gd name="connsiteY0-30" fmla="*/ 35306 h 70612"/>
                  <a:gd name="connsiteX1-31" fmla="*/ 27685 w 226544"/>
                  <a:gd name="connsiteY1-32" fmla="*/ 0 h 70612"/>
                  <a:gd name="connsiteX2-33" fmla="*/ 226544 w 226544"/>
                  <a:gd name="connsiteY2-34" fmla="*/ 35306 h 70612"/>
                  <a:gd name="connsiteX3-35" fmla="*/ 27685 w 226544"/>
                  <a:gd name="connsiteY3-36" fmla="*/ 70612 h 70612"/>
                  <a:gd name="connsiteX4-37" fmla="*/ 0 w 226544"/>
                  <a:gd name="connsiteY4-38" fmla="*/ 35306 h 70612"/>
                  <a:gd name="connsiteX0-39" fmla="*/ 0 w 226544"/>
                  <a:gd name="connsiteY0-40" fmla="*/ 35306 h 70612"/>
                  <a:gd name="connsiteX1-41" fmla="*/ 27685 w 226544"/>
                  <a:gd name="connsiteY1-42" fmla="*/ 0 h 70612"/>
                  <a:gd name="connsiteX2-43" fmla="*/ 226544 w 226544"/>
                  <a:gd name="connsiteY2-44" fmla="*/ 35306 h 70612"/>
                  <a:gd name="connsiteX3-45" fmla="*/ 27685 w 226544"/>
                  <a:gd name="connsiteY3-46" fmla="*/ 70612 h 70612"/>
                  <a:gd name="connsiteX4-47" fmla="*/ 0 w 226544"/>
                  <a:gd name="connsiteY4-48" fmla="*/ 35306 h 70612"/>
                  <a:gd name="connsiteX0-49" fmla="*/ 0 w 226544"/>
                  <a:gd name="connsiteY0-50" fmla="*/ 35306 h 70612"/>
                  <a:gd name="connsiteX1-51" fmla="*/ 27685 w 226544"/>
                  <a:gd name="connsiteY1-52" fmla="*/ 0 h 70612"/>
                  <a:gd name="connsiteX2-53" fmla="*/ 226544 w 226544"/>
                  <a:gd name="connsiteY2-54" fmla="*/ 35306 h 70612"/>
                  <a:gd name="connsiteX3-55" fmla="*/ 27685 w 226544"/>
                  <a:gd name="connsiteY3-56" fmla="*/ 70612 h 70612"/>
                  <a:gd name="connsiteX4-57" fmla="*/ 0 w 226544"/>
                  <a:gd name="connsiteY4-58" fmla="*/ 35306 h 70612"/>
                  <a:gd name="connsiteX0-59" fmla="*/ 0 w 226544"/>
                  <a:gd name="connsiteY0-60" fmla="*/ 35306 h 70612"/>
                  <a:gd name="connsiteX1-61" fmla="*/ 27685 w 226544"/>
                  <a:gd name="connsiteY1-62" fmla="*/ 0 h 70612"/>
                  <a:gd name="connsiteX2-63" fmla="*/ 226544 w 226544"/>
                  <a:gd name="connsiteY2-64" fmla="*/ 35306 h 70612"/>
                  <a:gd name="connsiteX3-65" fmla="*/ 27685 w 226544"/>
                  <a:gd name="connsiteY3-66" fmla="*/ 70612 h 70612"/>
                  <a:gd name="connsiteX4-67" fmla="*/ 0 w 226544"/>
                  <a:gd name="connsiteY4-68" fmla="*/ 35306 h 70612"/>
                  <a:gd name="connsiteX0-69" fmla="*/ 0 w 226544"/>
                  <a:gd name="connsiteY0-70" fmla="*/ 35306 h 70612"/>
                  <a:gd name="connsiteX1-71" fmla="*/ 27685 w 226544"/>
                  <a:gd name="connsiteY1-72" fmla="*/ 0 h 70612"/>
                  <a:gd name="connsiteX2-73" fmla="*/ 226544 w 226544"/>
                  <a:gd name="connsiteY2-74" fmla="*/ 35306 h 70612"/>
                  <a:gd name="connsiteX3-75" fmla="*/ 27685 w 226544"/>
                  <a:gd name="connsiteY3-76" fmla="*/ 70612 h 70612"/>
                  <a:gd name="connsiteX4-77" fmla="*/ 0 w 226544"/>
                  <a:gd name="connsiteY4-78" fmla="*/ 35306 h 70612"/>
                  <a:gd name="connsiteX0-79" fmla="*/ 0 w 226544"/>
                  <a:gd name="connsiteY0-80" fmla="*/ 35306 h 70612"/>
                  <a:gd name="connsiteX1-81" fmla="*/ 27685 w 226544"/>
                  <a:gd name="connsiteY1-82" fmla="*/ 0 h 70612"/>
                  <a:gd name="connsiteX2-83" fmla="*/ 226544 w 226544"/>
                  <a:gd name="connsiteY2-84" fmla="*/ 35306 h 70612"/>
                  <a:gd name="connsiteX3-85" fmla="*/ 27685 w 226544"/>
                  <a:gd name="connsiteY3-86" fmla="*/ 70612 h 70612"/>
                  <a:gd name="connsiteX4-87" fmla="*/ 0 w 226544"/>
                  <a:gd name="connsiteY4-88" fmla="*/ 35306 h 7061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17" y="connsiteY4-18"/>
                  </a:cxn>
                </a:cxnLst>
                <a:rect l="l" t="t" r="r" b="b"/>
                <a:pathLst>
                  <a:path w="226544" h="70612">
                    <a:moveTo>
                      <a:pt x="0" y="35306"/>
                    </a:moveTo>
                    <a:cubicBezTo>
                      <a:pt x="1521" y="15316"/>
                      <a:pt x="12805" y="4576"/>
                      <a:pt x="27685" y="0"/>
                    </a:cubicBezTo>
                    <a:lnTo>
                      <a:pt x="226544" y="35306"/>
                    </a:lnTo>
                    <a:lnTo>
                      <a:pt x="27685" y="70612"/>
                    </a:lnTo>
                    <a:cubicBezTo>
                      <a:pt x="11264" y="65009"/>
                      <a:pt x="1007" y="52726"/>
                      <a:pt x="0" y="35306"/>
                    </a:cubicBezTo>
                    <a:close/>
                  </a:path>
                </a:pathLst>
              </a:custGeom>
              <a:solidFill>
                <a:srgbClr val="4C504C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1374774" y="1486648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374774" y="1562425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374774" y="1638202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374774" y="1713979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374774" y="1789756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374774" y="1865533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374774" y="1941308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rapezoid 5"/>
            <p:cNvSpPr/>
            <p:nvPr/>
          </p:nvSpPr>
          <p:spPr>
            <a:xfrm rot="16200000">
              <a:off x="1594832" y="5341831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2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Trapezoid 6"/>
            <p:cNvSpPr/>
            <p:nvPr/>
          </p:nvSpPr>
          <p:spPr>
            <a:xfrm rot="16200000">
              <a:off x="1594832" y="4439533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5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Trapezoid 7"/>
            <p:cNvSpPr/>
            <p:nvPr/>
          </p:nvSpPr>
          <p:spPr>
            <a:xfrm rot="16200000">
              <a:off x="1594832" y="3537234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4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Trapezoid 8"/>
            <p:cNvSpPr/>
            <p:nvPr/>
          </p:nvSpPr>
          <p:spPr>
            <a:xfrm rot="16200000">
              <a:off x="1594832" y="2634935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3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Pentagon 9"/>
            <p:cNvSpPr/>
            <p:nvPr/>
          </p:nvSpPr>
          <p:spPr>
            <a:xfrm>
              <a:off x="1912729" y="2359899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Pentagon 10"/>
            <p:cNvSpPr/>
            <p:nvPr/>
          </p:nvSpPr>
          <p:spPr>
            <a:xfrm>
              <a:off x="1912729" y="3707444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2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Pentagon 11"/>
            <p:cNvSpPr/>
            <p:nvPr/>
          </p:nvSpPr>
          <p:spPr>
            <a:xfrm>
              <a:off x="1944629" y="4816756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79704" y="2509740"/>
              <a:ext cx="2330568" cy="3733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课程</a:t>
              </a:r>
              <a:r>
                <a:rPr lang="en-GB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TextBox 38"/>
            <p:cNvSpPr txBox="1"/>
            <p:nvPr/>
          </p:nvSpPr>
          <p:spPr>
            <a:xfrm>
              <a:off x="1944843" y="2478964"/>
              <a:ext cx="303613" cy="3496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</a:t>
              </a:r>
              <a:endPara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TextBox 191"/>
            <p:cNvSpPr txBox="1"/>
            <p:nvPr/>
          </p:nvSpPr>
          <p:spPr>
            <a:xfrm>
              <a:off x="2003892" y="3785273"/>
              <a:ext cx="303613" cy="3496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</a:t>
              </a:r>
              <a:endParaRPr lang="en-US"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TextBox 192"/>
            <p:cNvSpPr txBox="1"/>
            <p:nvPr/>
          </p:nvSpPr>
          <p:spPr>
            <a:xfrm>
              <a:off x="1972671" y="4945656"/>
              <a:ext cx="303613" cy="3496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</a:t>
              </a:r>
              <a:endParaRPr lang="en-US"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TextBox 193"/>
            <p:cNvSpPr txBox="1"/>
            <p:nvPr/>
          </p:nvSpPr>
          <p:spPr>
            <a:xfrm>
              <a:off x="1931040" y="5186362"/>
              <a:ext cx="331220" cy="3733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79704" y="3412206"/>
              <a:ext cx="2330568" cy="3733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项目</a:t>
              </a:r>
              <a:endParaRPr 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679704" y="4314672"/>
              <a:ext cx="2330568" cy="3733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找工作</a:t>
              </a:r>
              <a:endParaRPr 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6113145" y="2224405"/>
            <a:ext cx="5436870" cy="607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完成剩下几门课程的学习和考试</a:t>
            </a:r>
            <a:endParaRPr lang="zh-CN" altLang="en-US" sz="2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13135" y="3458014"/>
            <a:ext cx="6228080" cy="607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根据实验室的安排，完成相关项目任务</a:t>
            </a:r>
            <a:endParaRPr lang="zh-CN" altLang="en-US" sz="2800" b="1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013450" y="4563110"/>
            <a:ext cx="6045200" cy="2158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GB" sz="28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尽早开始准备面试相关内容，包括刷一些算法题，看面经，看相关书籍，主要有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spring</a:t>
            </a: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技术内幕、深入理解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jvm</a:t>
            </a: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、高并发实战等</a:t>
            </a:r>
            <a:endParaRPr lang="zh-CN" altLang="en-US" sz="2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5" name="TextBox 8"/>
          <p:cNvSpPr txBox="1"/>
          <p:nvPr/>
        </p:nvSpPr>
        <p:spPr>
          <a:xfrm>
            <a:off x="824036" y="233727"/>
            <a:ext cx="2807720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2018</a:t>
            </a:r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规划</a:t>
            </a:r>
            <a:endParaRPr lang="zh-CN" altLang="en-US" sz="3200" b="1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62935" y="372110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实验室项目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62935" y="480631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找工作准备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3" grpId="0"/>
      <p:bldP spid="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244409" y="624038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PPT</a:t>
            </a:r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论坛：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www.1ppt.cn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0" y="4091804"/>
            <a:ext cx="5241439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7" name="Freeform 7"/>
          <p:cNvSpPr/>
          <p:nvPr/>
        </p:nvSpPr>
        <p:spPr bwMode="auto">
          <a:xfrm>
            <a:off x="1359883" y="2824237"/>
            <a:ext cx="11498868" cy="4408413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12858750" cy="231949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miter lim="800000"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1815505" y="1980693"/>
            <a:ext cx="94384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9600" b="1" dirty="0" smtClean="0">
                <a:solidFill>
                  <a:schemeClr val="accent1"/>
                </a:solidFill>
                <a:cs typeface="Arial" panose="020B0604020202020204" pitchFamily="34" charset="0"/>
              </a:rPr>
              <a:t>THANK YOU</a:t>
            </a:r>
            <a:endParaRPr lang="zh-CN" altLang="en-US" sz="96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1815505" y="3456932"/>
            <a:ext cx="389379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dirty="0">
                <a:solidFill>
                  <a:schemeClr val="accent1"/>
                </a:solidFill>
                <a:cs typeface="Arial" panose="020B0604020202020204" pitchFamily="34" charset="0"/>
              </a:rPr>
              <a:t>感谢聆听，批评指导</a:t>
            </a:r>
            <a:endParaRPr lang="zh-CN" altLang="en-US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crush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99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99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99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9" grpId="1"/>
      <p:bldP spid="10" grpId="0"/>
      <p:bldP spid="10" grpId="1"/>
    </p:bld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10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11.xml><?xml version="1.0" encoding="utf-8"?>
<p:tagLst xmlns:p="http://schemas.openxmlformats.org/presentationml/2006/main">
  <p:tag name="MH_TYPE" val="#NeiR#"/>
  <p:tag name="MH_NUMBER" val="5"/>
  <p:tag name="MH_CATEGORY" val="#BingLLB#"/>
  <p:tag name="MH_LAYOUT" val="SubTitle"/>
  <p:tag name="MH" val="20161022203851"/>
  <p:tag name="MH_LIBRARY" val="GRAPHIC"/>
</p:tagLst>
</file>

<file path=ppt/tags/tag12.xml><?xml version="1.0" encoding="utf-8"?>
<p:tagLst xmlns:p="http://schemas.openxmlformats.org/presentationml/2006/main">
  <p:tag name="MH" val="20161022204031"/>
  <p:tag name="MH_LIBRARY" val="GRAPHIC"/>
  <p:tag name="MH_ORDER" val="文本框 2"/>
</p:tagLst>
</file>

<file path=ppt/tags/tag13.xml><?xml version="1.0" encoding="utf-8"?>
<p:tagLst xmlns:p="http://schemas.openxmlformats.org/presentationml/2006/main">
  <p:tag name="MH" val="20161022204031"/>
  <p:tag name="MH_LIBRARY" val="GRAPHIC"/>
  <p:tag name="MH_ORDER" val="Straight Connector 6"/>
</p:tagLst>
</file>

<file path=ppt/tags/tag14.xml><?xml version="1.0" encoding="utf-8"?>
<p:tagLst xmlns:p="http://schemas.openxmlformats.org/presentationml/2006/main">
  <p:tag name="MH" val="20161022204031"/>
  <p:tag name="MH_LIBRARY" val="GRAPHIC"/>
  <p:tag name="MH_ORDER" val="文本框 11"/>
</p:tagLst>
</file>

<file path=ppt/tags/tag15.xml><?xml version="1.0" encoding="utf-8"?>
<p:tagLst xmlns:p="http://schemas.openxmlformats.org/presentationml/2006/main">
  <p:tag name="MH" val="20161022204031"/>
  <p:tag name="MH_LIBRARY" val="GRAPHIC"/>
</p:tagLst>
</file>

<file path=ppt/tags/tag16.xml><?xml version="1.0" encoding="utf-8"?>
<p:tagLst xmlns:p="http://schemas.openxmlformats.org/presentationml/2006/main">
  <p:tag name="MH" val="20161022204031"/>
  <p:tag name="MH_LIBRARY" val="GRAPHIC"/>
  <p:tag name="MH_ORDER" val="文本框 2"/>
</p:tagLst>
</file>

<file path=ppt/tags/tag17.xml><?xml version="1.0" encoding="utf-8"?>
<p:tagLst xmlns:p="http://schemas.openxmlformats.org/presentationml/2006/main">
  <p:tag name="MH" val="20161022204031"/>
  <p:tag name="MH_LIBRARY" val="GRAPHIC"/>
  <p:tag name="MH_ORDER" val="Straight Connector 6"/>
</p:tagLst>
</file>

<file path=ppt/tags/tag18.xml><?xml version="1.0" encoding="utf-8"?>
<p:tagLst xmlns:p="http://schemas.openxmlformats.org/presentationml/2006/main">
  <p:tag name="MH" val="20161022204031"/>
  <p:tag name="MH_LIBRARY" val="GRAPHIC"/>
  <p:tag name="MH_ORDER" val="文本框 11"/>
</p:tagLst>
</file>

<file path=ppt/tags/tag19.xml><?xml version="1.0" encoding="utf-8"?>
<p:tagLst xmlns:p="http://schemas.openxmlformats.org/presentationml/2006/main">
  <p:tag name="MH" val="20161022204031"/>
  <p:tag name="MH_LIBRARY" val="GRAPHIC"/>
</p:tagLst>
</file>

<file path=ppt/tags/tag2.xml><?xml version="1.0" encoding="utf-8"?>
<p:tagLst xmlns:p="http://schemas.openxmlformats.org/presentationml/2006/main">
  <p:tag name="MH" val="20161022203851"/>
  <p:tag name="MH_LIBRARY" val="GRAPHIC"/>
  <p:tag name="MH_TYPE" val="SubTitle"/>
  <p:tag name="MH_ORDER" val="1"/>
</p:tagLst>
</file>

<file path=ppt/tags/tag20.xml><?xml version="1.0" encoding="utf-8"?>
<p:tagLst xmlns:p="http://schemas.openxmlformats.org/presentationml/2006/main">
  <p:tag name="MH" val="20161022204031"/>
  <p:tag name="MH_LIBRARY" val="GRAPHIC"/>
  <p:tag name="MH_ORDER" val="Straight Connector 6"/>
</p:tagLst>
</file>

<file path=ppt/tags/tag21.xml><?xml version="1.0" encoding="utf-8"?>
<p:tagLst xmlns:p="http://schemas.openxmlformats.org/presentationml/2006/main">
  <p:tag name="MH" val="20161022204031"/>
  <p:tag name="MH_LIBRARY" val="GRAPHIC"/>
  <p:tag name="MH_ORDER" val="文本框 2"/>
</p:tagLst>
</file>

<file path=ppt/tags/tag22.xml><?xml version="1.0" encoding="utf-8"?>
<p:tagLst xmlns:p="http://schemas.openxmlformats.org/presentationml/2006/main">
  <p:tag name="MH" val="20161022204031"/>
  <p:tag name="MH_LIBRARY" val="GRAPHIC"/>
  <p:tag name="MH_ORDER" val="Straight Connector 6"/>
</p:tagLst>
</file>

<file path=ppt/tags/tag23.xml><?xml version="1.0" encoding="utf-8"?>
<p:tagLst xmlns:p="http://schemas.openxmlformats.org/presentationml/2006/main">
  <p:tag name="MH" val="20161022204031"/>
  <p:tag name="MH_LIBRARY" val="GRAPHIC"/>
  <p:tag name="MH_ORDER" val="文本框 11"/>
</p:tagLst>
</file>

<file path=ppt/tags/tag24.xml><?xml version="1.0" encoding="utf-8"?>
<p:tagLst xmlns:p="http://schemas.openxmlformats.org/presentationml/2006/main">
  <p:tag name="MH" val="20161022204031"/>
  <p:tag name="MH_LIBRARY" val="GRAPHIC"/>
</p:tagLst>
</file>

<file path=ppt/tags/tag3.xml><?xml version="1.0" encoding="utf-8"?>
<p:tagLst xmlns:p="http://schemas.openxmlformats.org/presentationml/2006/main">
  <p:tag name="MH" val="20161022203851"/>
  <p:tag name="MH_LIBRARY" val="GRAPHIC"/>
  <p:tag name="MH_TYPE" val="Other"/>
  <p:tag name="MH_ORDER" val="1"/>
</p:tagLst>
</file>

<file path=ppt/tags/tag4.xml><?xml version="1.0" encoding="utf-8"?>
<p:tagLst xmlns:p="http://schemas.openxmlformats.org/presentationml/2006/main">
  <p:tag name="MH" val="20161022203851"/>
  <p:tag name="MH_LIBRARY" val="GRAPHIC"/>
  <p:tag name="MH_TYPE" val="SubTitle"/>
  <p:tag name="MH_ORDER" val="2"/>
</p:tagLst>
</file>

<file path=ppt/tags/tag5.xml><?xml version="1.0" encoding="utf-8"?>
<p:tagLst xmlns:p="http://schemas.openxmlformats.org/presentationml/2006/main">
  <p:tag name="MH" val="20161022203851"/>
  <p:tag name="MH_LIBRARY" val="GRAPHIC"/>
  <p:tag name="MH_TYPE" val="Other"/>
  <p:tag name="MH_ORDER" val="2"/>
</p:tagLst>
</file>

<file path=ppt/tags/tag6.xml><?xml version="1.0" encoding="utf-8"?>
<p:tagLst xmlns:p="http://schemas.openxmlformats.org/presentationml/2006/main">
  <p:tag name="MH" val="20161022203851"/>
  <p:tag name="MH_LIBRARY" val="GRAPHIC"/>
  <p:tag name="MH_TYPE" val="SubTitle"/>
  <p:tag name="MH_ORDER" val="1"/>
</p:tagLst>
</file>

<file path=ppt/tags/tag7.xml><?xml version="1.0" encoding="utf-8"?>
<p:tagLst xmlns:p="http://schemas.openxmlformats.org/presentationml/2006/main">
  <p:tag name="MH" val="20161022203851"/>
  <p:tag name="MH_LIBRARY" val="GRAPHIC"/>
  <p:tag name="MH_TYPE" val="Other"/>
  <p:tag name="MH_ORDER" val="1"/>
</p:tagLst>
</file>

<file path=ppt/tags/tag8.xml><?xml version="1.0" encoding="utf-8"?>
<p:tagLst xmlns:p="http://schemas.openxmlformats.org/presentationml/2006/main">
  <p:tag name="MH" val="20161022203851"/>
  <p:tag name="MH_LIBRARY" val="GRAPHIC"/>
  <p:tag name="MH_TYPE" val="Other"/>
  <p:tag name="MH_ORDER" val="2"/>
</p:tagLst>
</file>

<file path=ppt/tags/tag9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第一PPT，www.1ppt.com">
  <a:themeElements>
    <a:clrScheme name="渤海银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EB92C"/>
      </a:accent1>
      <a:accent2>
        <a:srgbClr val="01438E"/>
      </a:accent2>
      <a:accent3>
        <a:srgbClr val="6EB92C"/>
      </a:accent3>
      <a:accent4>
        <a:srgbClr val="01438E"/>
      </a:accent4>
      <a:accent5>
        <a:srgbClr val="6EB92C"/>
      </a:accent5>
      <a:accent6>
        <a:srgbClr val="01438E"/>
      </a:accent6>
      <a:hlink>
        <a:srgbClr val="6EB92C"/>
      </a:hlink>
      <a:folHlink>
        <a:srgbClr val="01438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1000</Words>
  <Application>WPS 演示</Application>
  <PresentationFormat>自定义</PresentationFormat>
  <Paragraphs>104</Paragraphs>
  <Slides>8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微软雅黑</vt:lpstr>
      <vt:lpstr>Agency FB</vt:lpstr>
      <vt:lpstr>Times New Roman</vt:lpstr>
      <vt:lpstr>Calibri</vt:lpstr>
      <vt:lpstr>Arial Unicode MS</vt:lpstr>
      <vt:lpstr>Calibri Light</vt:lpstr>
      <vt:lpstr>Segoe Print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商务融资</dc:title>
  <dc:creator/>
  <cp:keywords>第一PPT模板网-WWW.1PPT.COM</cp:keywords>
  <cp:lastModifiedBy>小鲤鱼</cp:lastModifiedBy>
  <cp:revision>18</cp:revision>
  <dcterms:created xsi:type="dcterms:W3CDTF">2016-11-05T17:31:00Z</dcterms:created>
  <dcterms:modified xsi:type="dcterms:W3CDTF">2018-02-02T02:08:25Z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  <property fmtid="{D5CDD505-2E9C-101B-9397-08002B2CF9AE}" pid="3" name="KSORubyTemplateID">
    <vt:lpwstr>2</vt:lpwstr>
  </property>
</Properties>
</file>