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2017 年终报告"/>
          <p:cNvSpPr txBox="1"/>
          <p:nvPr>
            <p:ph type="ctrTitle"/>
          </p:nvPr>
        </p:nvSpPr>
        <p:spPr>
          <a:xfrm>
            <a:off x="1270000" y="1904255"/>
            <a:ext cx="10464800" cy="3036045"/>
          </a:xfrm>
          <a:prstGeom prst="rect">
            <a:avLst/>
          </a:prstGeom>
        </p:spPr>
        <p:txBody>
          <a:bodyPr/>
          <a:lstStyle/>
          <a:p>
            <a:pPr defTabSz="239522">
              <a:defRPr sz="328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rPr sz="20500">
                <a:solidFill>
                  <a:schemeClr val="accent5">
                    <a:lumOff val="-29866"/>
                  </a:schemeClr>
                </a:solidFill>
                <a:latin typeface="Jackey_HandWrite"/>
                <a:ea typeface="Jackey_HandWrite"/>
                <a:cs typeface="Jackey_HandWrite"/>
                <a:sym typeface="Jackey_HandWrite"/>
              </a:rPr>
              <a:t>2017</a:t>
            </a:r>
            <a:r>
              <a:t> 年终报告</a:t>
            </a:r>
          </a:p>
        </p:txBody>
      </p:sp>
      <p:sp>
        <p:nvSpPr>
          <p:cNvPr id="120" name="黄济民   jimin@chancefocus.co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黄济民   jimin@chancefocus.com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就业"/>
          <p:cNvSpPr txBox="1"/>
          <p:nvPr>
            <p:ph type="title"/>
          </p:nvPr>
        </p:nvSpPr>
        <p:spPr>
          <a:xfrm>
            <a:off x="952500" y="3560564"/>
            <a:ext cx="5334000" cy="1062236"/>
          </a:xfrm>
          <a:prstGeom prst="rect">
            <a:avLst/>
          </a:prstGeom>
        </p:spPr>
        <p:txBody>
          <a:bodyPr/>
          <a:lstStyle>
            <a:lvl1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pPr/>
            <a:r>
              <a:t>就业</a:t>
            </a:r>
          </a:p>
        </p:txBody>
      </p:sp>
      <p:sp>
        <p:nvSpPr>
          <p:cNvPr id="123" name="1. 刷题…"/>
          <p:cNvSpPr txBox="1"/>
          <p:nvPr>
            <p:ph type="body" sz="quarter" idx="1"/>
          </p:nvPr>
        </p:nvSpPr>
        <p:spPr>
          <a:xfrm>
            <a:off x="2171700" y="4724400"/>
            <a:ext cx="5334000" cy="4114800"/>
          </a:xfrm>
          <a:prstGeom prst="rect">
            <a:avLst/>
          </a:prstGeom>
        </p:spPr>
        <p:txBody>
          <a:bodyPr/>
          <a:lstStyle/>
          <a:p>
            <a:pPr algn="l">
              <a:defRPr sz="24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 刷题</a:t>
            </a:r>
          </a:p>
          <a:p>
            <a:pPr algn="l">
              <a:defRPr sz="24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 SVM等基础算法手推</a:t>
            </a:r>
          </a:p>
          <a:p>
            <a:pPr algn="l">
              <a:defRPr sz="24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 解决实际问题的经历</a:t>
            </a:r>
          </a:p>
        </p:txBody>
      </p:sp>
      <p:pic>
        <p:nvPicPr>
          <p:cNvPr id="1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919" y="2185290"/>
            <a:ext cx="2391362" cy="791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8564" y="3306973"/>
            <a:ext cx="3551867" cy="1397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89850" y="4373465"/>
            <a:ext cx="3619500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9600" y="6044309"/>
            <a:ext cx="25400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开发"/>
          <p:cNvSpPr txBox="1"/>
          <p:nvPr>
            <p:ph type="title"/>
          </p:nvPr>
        </p:nvSpPr>
        <p:spPr>
          <a:xfrm>
            <a:off x="952500" y="3560564"/>
            <a:ext cx="5334000" cy="1062236"/>
          </a:xfrm>
          <a:prstGeom prst="rect">
            <a:avLst/>
          </a:prstGeom>
        </p:spPr>
        <p:txBody>
          <a:bodyPr/>
          <a:lstStyle>
            <a:lvl1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pPr/>
            <a:r>
              <a:t>开发</a:t>
            </a:r>
          </a:p>
        </p:txBody>
      </p:sp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9710" y="3333750"/>
            <a:ext cx="5358540" cy="1084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图像" descr="图像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9928" y="5137031"/>
            <a:ext cx="5558104" cy="91463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259 pr"/>
          <p:cNvSpPr txBox="1"/>
          <p:nvPr/>
        </p:nvSpPr>
        <p:spPr>
          <a:xfrm>
            <a:off x="1435557" y="5363057"/>
            <a:ext cx="989686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259 </a:t>
            </a:r>
            <a:r>
              <a:rPr b="0"/>
              <a:t>pr</a:t>
            </a:r>
          </a:p>
        </p:txBody>
      </p:sp>
      <p:sp>
        <p:nvSpPr>
          <p:cNvPr id="133" name="47 项目"/>
          <p:cNvSpPr txBox="1"/>
          <p:nvPr/>
        </p:nvSpPr>
        <p:spPr>
          <a:xfrm>
            <a:off x="3045714" y="5334000"/>
            <a:ext cx="11475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47 </a:t>
            </a:r>
            <a:r>
              <a:rPr b="0"/>
              <a:t>项目</a:t>
            </a:r>
          </a:p>
        </p:txBody>
      </p:sp>
      <p:sp>
        <p:nvSpPr>
          <p:cNvPr id="134" name="28266 代码行"/>
          <p:cNvSpPr txBox="1"/>
          <p:nvPr/>
        </p:nvSpPr>
        <p:spPr>
          <a:xfrm>
            <a:off x="4410982" y="5334000"/>
            <a:ext cx="196077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28266 </a:t>
            </a:r>
            <a:r>
              <a:rPr b="0"/>
              <a:t>代码行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研究"/>
          <p:cNvSpPr txBox="1"/>
          <p:nvPr>
            <p:ph type="title"/>
          </p:nvPr>
        </p:nvSpPr>
        <p:spPr>
          <a:xfrm>
            <a:off x="952500" y="3560564"/>
            <a:ext cx="5334000" cy="1062236"/>
          </a:xfrm>
          <a:prstGeom prst="rect">
            <a:avLst/>
          </a:prstGeom>
        </p:spPr>
        <p:txBody>
          <a:bodyPr/>
          <a:lstStyle>
            <a:lvl1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lvl1pPr>
          </a:lstStyle>
          <a:p>
            <a:pPr/>
            <a:r>
              <a:t>研究</a:t>
            </a:r>
          </a:p>
        </p:txBody>
      </p:sp>
      <p:sp>
        <p:nvSpPr>
          <p:cNvPr id="137" name="无监督实体关系提取"/>
          <p:cNvSpPr txBox="1"/>
          <p:nvPr/>
        </p:nvSpPr>
        <p:spPr>
          <a:xfrm>
            <a:off x="7956550" y="2368550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无监督实体关系提取</a:t>
            </a:r>
          </a:p>
        </p:txBody>
      </p:sp>
      <p:sp>
        <p:nvSpPr>
          <p:cNvPr id="138" name="基本面回归模型"/>
          <p:cNvSpPr txBox="1"/>
          <p:nvPr/>
        </p:nvSpPr>
        <p:spPr>
          <a:xfrm>
            <a:off x="8261350" y="65214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基本面回归模型</a:t>
            </a:r>
          </a:p>
        </p:txBody>
      </p:sp>
      <p:sp>
        <p:nvSpPr>
          <p:cNvPr id="139" name="工作中"/>
          <p:cNvSpPr/>
          <p:nvPr/>
        </p:nvSpPr>
        <p:spPr>
          <a:xfrm>
            <a:off x="10923934" y="2454324"/>
            <a:ext cx="928242" cy="349152"/>
          </a:xfrm>
          <a:prstGeom prst="roundRect">
            <a:avLst>
              <a:gd name="adj" fmla="val 50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工作中</a:t>
            </a:r>
          </a:p>
        </p:txBody>
      </p:sp>
      <p:sp>
        <p:nvSpPr>
          <p:cNvPr id="140" name="工作中"/>
          <p:cNvSpPr/>
          <p:nvPr/>
        </p:nvSpPr>
        <p:spPr>
          <a:xfrm>
            <a:off x="10923934" y="6607224"/>
            <a:ext cx="928242" cy="349152"/>
          </a:xfrm>
          <a:prstGeom prst="roundRect">
            <a:avLst>
              <a:gd name="adj" fmla="val 50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工作中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2018 目标"/>
          <p:cNvSpPr txBox="1"/>
          <p:nvPr>
            <p:ph type="title"/>
          </p:nvPr>
        </p:nvSpPr>
        <p:spPr>
          <a:xfrm>
            <a:off x="952500" y="3560564"/>
            <a:ext cx="5334000" cy="1062236"/>
          </a:xfrm>
          <a:prstGeom prst="rect">
            <a:avLst/>
          </a:prstGeom>
        </p:spPr>
        <p:txBody>
          <a:bodyPr/>
          <a:lstStyle/>
          <a:p>
            <a:pPr defTabSz="525779">
              <a:defRPr sz="5400">
                <a:latin typeface="MLingWaiMedium-SC"/>
                <a:ea typeface="MLingWaiMedium-SC"/>
                <a:cs typeface="MLingWaiMedium-SC"/>
                <a:sym typeface="MLingWaiMedium-SC"/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2018</a:t>
            </a:r>
            <a:r>
              <a:t> 目标</a:t>
            </a:r>
          </a:p>
        </p:txBody>
      </p:sp>
      <p:sp>
        <p:nvSpPr>
          <p:cNvPr id="143" name="毕业论文"/>
          <p:cNvSpPr txBox="1"/>
          <p:nvPr/>
        </p:nvSpPr>
        <p:spPr>
          <a:xfrm>
            <a:off x="8718550" y="23685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毕业论文</a:t>
            </a:r>
          </a:p>
        </p:txBody>
      </p:sp>
      <p:sp>
        <p:nvSpPr>
          <p:cNvPr id="144" name="论文(无监督实体关系提取方向)"/>
          <p:cNvSpPr txBox="1"/>
          <p:nvPr/>
        </p:nvSpPr>
        <p:spPr>
          <a:xfrm>
            <a:off x="7256729" y="4445000"/>
            <a:ext cx="42571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论文(无监督实体关系提取方向)</a:t>
            </a:r>
          </a:p>
        </p:txBody>
      </p:sp>
      <p:sp>
        <p:nvSpPr>
          <p:cNvPr id="145" name="分布式集群搭建"/>
          <p:cNvSpPr txBox="1"/>
          <p:nvPr/>
        </p:nvSpPr>
        <p:spPr>
          <a:xfrm>
            <a:off x="8261350" y="65214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分布式集群搭建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0x400a0a0.png" descr="0x400a0a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2857500"/>
            <a:ext cx="3810000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