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3" r:id="rId6"/>
    <p:sldId id="257" r:id="rId7"/>
    <p:sldId id="258" r:id="rId8"/>
    <p:sldId id="259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规则模版，遗传算法，统计机器翻译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序列到序列的生成模型，神经网络的翻译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本文作者的写作意图可以影响四行。</a:t>
            </a:r>
            <a:endParaRPr lang="zh-CN" altLang="en-US"/>
          </a:p>
          <a:p>
            <a:r>
              <a:rPr lang="zh-CN" altLang="en-US"/>
              <a:t>如果输入关键词不够，</a:t>
            </a:r>
            <a:r>
              <a:rPr lang="en-US" altLang="zh-CN"/>
              <a:t> </a:t>
            </a:r>
            <a:r>
              <a:rPr lang="zh-CN" altLang="en-US"/>
              <a:t>可以学习外部知识库，如维基百科，扩展关键字。</a:t>
            </a:r>
            <a:endParaRPr lang="zh-CN" altLang="en-US"/>
          </a:p>
          <a:p>
            <a:r>
              <a:rPr lang="zh-CN" altLang="en-US"/>
              <a:t>输入可以是关键词，和句子，</a:t>
            </a:r>
            <a:r>
              <a:rPr lang="en-US" altLang="zh-CN"/>
              <a:t>LDA</a:t>
            </a:r>
            <a:r>
              <a:rPr lang="zh-CN" altLang="en-US"/>
              <a:t>分析主题，提取关键字，分词。</a:t>
            </a:r>
            <a:endParaRPr lang="zh-CN" altLang="en-US"/>
          </a:p>
          <a:p>
            <a:r>
              <a:rPr lang="zh-CN" altLang="en-US"/>
              <a:t>不需要模版来分析韵脚韵律。</a:t>
            </a:r>
            <a:endParaRPr lang="zh-CN" altLang="en-US"/>
          </a:p>
          <a:p>
            <a:r>
              <a:rPr lang="en-US" altLang="zh-CN">
                <a:sym typeface="+mn-ea"/>
              </a:rPr>
              <a:t>RNN </a:t>
            </a:r>
            <a:r>
              <a:rPr lang="zh-CN" altLang="en-US">
                <a:sym typeface="+mn-ea"/>
              </a:rPr>
              <a:t>编码器和解码器，把生成的上一句诗歌翻译出下一句诗歌。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注意力机制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zh-CN" altLang="en-US"/>
              <a:t>带有门的双向神经网络，</a:t>
            </a:r>
            <a:r>
              <a:rPr lang="en-US" altLang="zh-CN"/>
              <a:t>RNN</a:t>
            </a:r>
            <a:r>
              <a:rPr lang="zh-CN" altLang="en-US"/>
              <a:t>的隐含层。输入映射到特征空间的一个值。</a:t>
            </a:r>
            <a:endParaRPr lang="zh-CN" altLang="en-US"/>
          </a:p>
          <a:p>
            <a:r>
              <a:rPr lang="zh-CN" altLang="en-US"/>
              <a:t>隐含层是</a:t>
            </a:r>
            <a:r>
              <a:rPr lang="en-US" altLang="zh-CN"/>
              <a:t>RNN</a:t>
            </a:r>
            <a:r>
              <a:rPr lang="zh-CN" altLang="en-US"/>
              <a:t>的记忆。</a:t>
            </a:r>
            <a:r>
              <a:rPr lang="en-US" altLang="zh-CN"/>
              <a:t>r</a:t>
            </a:r>
            <a:r>
              <a:rPr lang="zh-CN" altLang="en-US"/>
              <a:t>推出</a:t>
            </a:r>
            <a:r>
              <a:rPr lang="en-US" altLang="zh-CN"/>
              <a:t>h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at,0</a:t>
            </a:r>
            <a:r>
              <a:rPr lang="zh-CN" altLang="en-US"/>
              <a:t>是权值。</a:t>
            </a:r>
            <a:r>
              <a:rPr lang="en-US" altLang="zh-CN"/>
              <a:t>ct</a:t>
            </a:r>
            <a:r>
              <a:rPr lang="zh-CN" altLang="en-US"/>
              <a:t>是上下文的编码信息。</a:t>
            </a:r>
            <a:endParaRPr lang="zh-CN" altLang="en-US"/>
          </a:p>
          <a:p>
            <a:r>
              <a:rPr lang="en-US" altLang="zh-CN"/>
              <a:t>h1</a:t>
            </a:r>
            <a:r>
              <a:rPr lang="zh-CN" altLang="en-US"/>
              <a:t>带有门的双向神经网络，是编码的上一句的记忆。</a:t>
            </a:r>
            <a:endParaRPr lang="zh-CN" altLang="en-US"/>
          </a:p>
          <a:p>
            <a:r>
              <a:rPr lang="en-US" altLang="zh-CN"/>
              <a:t>St</a:t>
            </a:r>
            <a:r>
              <a:rPr lang="zh-CN" altLang="en-US"/>
              <a:t>是生成这句诗的状态信息，经过输出函数生成一个概率值，生成每个字的概率值，通过采样过程来输出这句诗。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把一个句子拆成词，根据打分来生成关键词。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选取 </a:t>
            </a:r>
            <a:r>
              <a:rPr lang="en-US" altLang="zh-CN">
                <a:sym typeface="+mn-ea"/>
              </a:rPr>
              <a:t>7000</a:t>
            </a:r>
            <a:r>
              <a:rPr lang="zh-CN" altLang="en-US">
                <a:sym typeface="+mn-ea"/>
              </a:rPr>
              <a:t>首古诗，用于训练，验证，测试。分词再打分。</a:t>
            </a:r>
            <a:endParaRPr lang="en-US" altLang="zh-CN">
              <a:sym typeface="+mn-ea"/>
            </a:endParaRPr>
          </a:p>
          <a:p>
            <a:r>
              <a:rPr lang="zh-CN" altLang="en-US"/>
              <a:t>训练过程：随机梯度下降，最大似然函数，梯度剪切（gradient clipping）。</a:t>
            </a:r>
            <a:endParaRPr lang="zh-CN" altLang="en-US"/>
          </a:p>
          <a:p>
            <a:r>
              <a:rPr lang="zh-CN" altLang="en-US"/>
              <a:t>对训练数据集训练，结果就是要用的模型。</a:t>
            </a:r>
            <a:endParaRPr lang="zh-CN" altLang="en-US"/>
          </a:p>
          <a:p>
            <a:r>
              <a:rPr lang="zh-CN" altLang="en-US"/>
              <a:t>训练算法：AdaDelta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800"/>
              <a:t>面向用户查询的自动词生成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 sz="4000"/>
              <a:t>邢远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之前的做法： 1.rules or templates 2.genetic algorithms 3.summarization methods 4.statistical machine translation methods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流行的做法： deep learning:sequence-to-sequence generation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目前这种做法存在的问题： 1.</a:t>
            </a:r>
            <a:r>
              <a:t>用户的写作意图只能影响第一行，其余三行可能与诗的主题没有关联，这可能导致在产生诗时的语义不一致。</a:t>
            </a:r>
            <a:r>
              <a:rPr lang="zh-CN" altLang="en-US"/>
              <a:t> 2.采用的训练语料都是古代汉语，如果想用现代风格写诗，那么可能无法写出来。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相关文章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本文之前的启发性文章有：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2010.Recurrent neural network based language model (RNNLM)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2014.Chinese poetry generation with recurrent neural networks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2014.Neural machine translationby jointly learning to align and translate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2014.Learning phrase representations using rnn encoder-decoder forstatistical machine translation.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2016.Chinese song iambics generation with neural attention-based model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2016.Generating chinese classical poems with rnn encoder-decoder </a:t>
            </a:r>
            <a:endParaRPr lang="zh-CN" altLang="en-US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这里把写诗过程分成两步：Poem Planning和Poem Generation。第一步先用Poem Planning模型，根据用户输入的query自动生成一个写作大纲outline。这一点和我们人类的创作过程非常类似。用户当然也可以直接提供这个写作大纲。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第二步的Poem Generation模型，根据写作大纲，来生成完整的诗歌。Poem Generation模型主要基于encoder-decoder框架。不同在于，这里使用了两个encoder,一个用于处理写作大纲中的主题词，另外一个用于处理历史已经生成的诗歌内容，根据这些信息，在decoder过程逐句生成诗歌。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0" y="1825625"/>
            <a:ext cx="96539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Poem Generation结构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635" y="1825625"/>
            <a:ext cx="101580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60" y="2315210"/>
            <a:ext cx="6067425" cy="1323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860" y="1613535"/>
            <a:ext cx="104552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关键词提取</a:t>
            </a:r>
            <a:r>
              <a:rPr lang="zh-CN" altLang="en-US" sz="2000" b="1"/>
              <a:t> 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1038860" y="3883660"/>
            <a:ext cx="6470650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关键词扩展</a:t>
            </a:r>
            <a:endParaRPr lang="zh-CN" altLang="en-US" sz="2400" b="1"/>
          </a:p>
          <a:p>
            <a:endParaRPr lang="zh-CN" altLang="en-US" sz="2800"/>
          </a:p>
          <a:p>
            <a:r>
              <a:rPr lang="zh-CN" altLang="en-US" sz="2800"/>
              <a:t>RNNLM-based method 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Dataset  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选取 </a:t>
            </a:r>
            <a:r>
              <a:rPr lang="en-US" altLang="zh-CN">
                <a:sym typeface="+mn-ea"/>
              </a:rPr>
              <a:t>76,859</a:t>
            </a:r>
            <a:r>
              <a:rPr lang="zh-CN" altLang="en-US">
                <a:sym typeface="+mn-ea"/>
              </a:rPr>
              <a:t>首古诗，用于训练，验证，测试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Training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随机梯度下降，最大似然函数，梯度剪切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6600"/>
          </a:p>
          <a:p>
            <a:pPr marL="0" indent="0" algn="ctr">
              <a:buNone/>
            </a:pPr>
            <a:r>
              <a:rPr lang="zh-CN" altLang="en-US" sz="6600"/>
              <a:t>谢谢！</a:t>
            </a:r>
            <a:endParaRPr lang="zh-CN" altLang="en-US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kathy</cp:lastModifiedBy>
  <cp:revision>46</cp:revision>
  <dcterms:created xsi:type="dcterms:W3CDTF">2015-05-05T08:02:00Z</dcterms:created>
  <dcterms:modified xsi:type="dcterms:W3CDTF">2016-11-20T23:38:44Z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