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jimin@wh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Python编程经验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huangjimin@whu.edu.cn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第三份代码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# drunk, fix later</a:t>
            </a:r>
          </a:p>
        </p:txBody>
      </p:sp>
      <p:pic>
        <p:nvPicPr>
          <p:cNvPr id="147" name="屏幕快照 2016-12-21 上午1.26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0533" y="1957806"/>
            <a:ext cx="5749533" cy="5837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21680 -0.000000" pathEditMode="relative">
                                      <p:cBhvr>
                                        <p:cTn id="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抽象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DRY(Don’t repeat yourself)</a:t>
            </a:r>
          </a:p>
          <a:p>
            <a:r>
              <a:t>匿名块-&gt;函数-&gt;类-&gt;模块-&gt;包</a:t>
            </a:r>
          </a:p>
          <a:p>
            <a:r>
              <a:t>降低耦合 提高复用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第四份代码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</a:t>
            </a:r>
          </a:p>
        </p:txBody>
      </p:sp>
      <p:pic>
        <p:nvPicPr>
          <p:cNvPr id="154" name="屏幕快照 2016-12-21 上午1.41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8559" y="2186800"/>
            <a:ext cx="6153482" cy="1544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屏幕快照 2016-12-21 上午1.41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4139" y="4406594"/>
            <a:ext cx="6142322" cy="4635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21680 0.196615" pathEditMode="relative">
                                      <p:cBhvr>
                                        <p:cTn id="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3" dur="indefinite" fill="hold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1680 0.196615 L 0.000000 0.000000" pathEditMode="relative">
                                      <p:cBhvr>
                                        <p:cTn id="1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54"/>
                                        </p:tgtEl>
                                      </p:cBhvr>
                                      <p:by x="66666" y="6666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4" dur="indefinite" fill="hold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21680 -0.189433" pathEditMode="relative">
                                      <p:cBhvr>
                                        <p:cTn id="2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32" dur="indefinite" fill="hold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2" animBg="1" advAuto="0"/>
      <p:bldP spid="154" grpId="5" animBg="1" advAuto="0"/>
      <p:bldP spid="154" grpId="8" animBg="1" advAuto="0"/>
      <p:bldP spid="155" grpId="3" animBg="1" advAuto="0"/>
      <p:bldP spid="155" grpId="6" animBg="1" advAuto="0"/>
      <p:bldP spid="155" grpId="9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校验正确性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手工调试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你需要一万只猴子</a:t>
            </a:r>
          </a:p>
        </p:txBody>
      </p:sp>
      <p:pic>
        <p:nvPicPr>
          <p:cNvPr id="161" name="屏幕快照 2016-12-21 上午1.55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1264" y="4221465"/>
            <a:ext cx="7028072" cy="1310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21680 -0.000000" pathEditMode="relative">
                                      <p:cBhvr>
                                        <p:cTn id="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单元测试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一个方法只完成一个功能</a:t>
            </a:r>
          </a:p>
          <a:p>
            <a:r>
              <a:t>测试程序中最小的单元的功能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单元测试代码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不要在有测试前干任何事</a:t>
            </a:r>
          </a:p>
        </p:txBody>
      </p:sp>
      <p:pic>
        <p:nvPicPr>
          <p:cNvPr id="168" name="屏幕快照 2016-12-21 上午2.26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1694" y="5411632"/>
            <a:ext cx="5787212" cy="2841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屏幕快照 2016-12-21 上午2.32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1694" y="2633176"/>
            <a:ext cx="5787212" cy="2167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21680 0.118894" pathEditMode="relative">
                                      <p:cBhvr>
                                        <p:cTn id="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3" dur="indefinite" fill="hold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169"/>
                                        </p:tgtEl>
                                      </p:cBhvr>
                                      <p:by x="66730" y="6673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1680 0.118894 L 0.000000 0.000000" pathEditMode="relative">
                                      <p:cBhvr>
                                        <p:cTn id="2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4" dur="indefinite" fill="hold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9" dur="indefinite" fill="hold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21680 -0.200521" pathEditMode="relative">
                                      <p:cBhvr>
                                        <p:cTn id="3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3" animBg="1" advAuto="0"/>
      <p:bldP spid="168" grpId="6" animBg="1" advAuto="0"/>
      <p:bldP spid="168" grpId="8" animBg="1" advAuto="0"/>
      <p:bldP spid="169" grpId="2" animBg="1" advAuto="0"/>
      <p:bldP spid="169" grpId="4" animBg="1" advAuto="0"/>
      <p:bldP spid="169" grpId="7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增强鲁棒性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边界条件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bug往往出现在输入边界上</a:t>
            </a:r>
          </a:p>
          <a:p>
            <a:r>
              <a:t>测试样例中增加边界条件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增加边界条件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8" name="屏幕快照 2016-12-21 上午2.40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8821" y="1100123"/>
            <a:ext cx="5612958" cy="3717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屏幕快照 2016-12-21 上午2.40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139" y="6136678"/>
            <a:ext cx="6410322" cy="1391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21680 0.196615" pathEditMode="relative">
                                      <p:cBhvr>
                                        <p:cTn id="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3" dur="indefinite" fill="hold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178"/>
                                        </p:tgtEl>
                                      </p:cBhvr>
                                      <p:by x="67145" y="6714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1680 0.196615 L 0.000000 0.000000" pathEditMode="relative">
                                      <p:cBhvr>
                                        <p:cTn id="2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4" dur="indefinite" fill="hold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21680 -0.200521" pathEditMode="relative">
                                      <p:cBhvr>
                                        <p:cTn id="3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5" dur="indefinite" fill="hold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  <p:bldP spid="178" grpId="4" animBg="1" advAuto="0"/>
      <p:bldP spid="178" grpId="9" animBg="1" advAuto="0"/>
      <p:bldP spid="179" grpId="3" animBg="1" advAuto="0"/>
      <p:bldP spid="179" grpId="6" animBg="1" advAuto="0"/>
      <p:bldP spid="17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需求出现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单元测试下的重构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增加新的测试</a:t>
            </a:r>
          </a:p>
          <a:p>
            <a:r>
              <a:t>修改代码通过新的测试</a:t>
            </a:r>
          </a:p>
          <a:p>
            <a:r>
              <a:t>检验通过过去的测试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第五份代码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初具雏形</a:t>
            </a:r>
          </a:p>
        </p:txBody>
      </p:sp>
      <p:pic>
        <p:nvPicPr>
          <p:cNvPr id="186" name="屏幕快照 2016-12-21 上午2.47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1172" y="1760747"/>
            <a:ext cx="6868256" cy="6232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21680 0.000000" pathEditMode="relative">
                                      <p:cBhvr>
                                        <p:cTn id="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2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异常捕获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错误发生的频率远小于正常输入</a:t>
            </a:r>
          </a:p>
          <a:p>
            <a:r>
              <a:t>捕获最小的代码片段</a:t>
            </a:r>
          </a:p>
          <a:p>
            <a:r>
              <a:t>不要不处理一个异常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异常发生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烫烫烫烫</a:t>
            </a:r>
          </a:p>
        </p:txBody>
      </p:sp>
      <p:pic>
        <p:nvPicPr>
          <p:cNvPr id="193" name="屏幕快照 2016-12-21 上午2.52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5148" y="3054125"/>
            <a:ext cx="7366296" cy="2937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00380 -0.000000" pathEditMode="relative">
                                      <p:cBhvr>
                                        <p:cTn id="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捕获异常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Try it except EXCEPTION</a:t>
            </a:r>
          </a:p>
        </p:txBody>
      </p:sp>
      <p:pic>
        <p:nvPicPr>
          <p:cNvPr id="197" name="屏幕快照 2016-12-21 上午2.55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7256" y="3650325"/>
            <a:ext cx="6456088" cy="2452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屏幕快照 2016-12-21 上午2.57.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2440" y="6985165"/>
            <a:ext cx="2717801" cy="68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21680 0.000000" pathEditMode="relative">
                                      <p:cBhvr>
                                        <p:cTn id="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1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应用Python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语法糖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内部库 特有语法</a:t>
            </a:r>
          </a:p>
          <a:p>
            <a:r>
              <a:t>现有的最佳实现</a:t>
            </a:r>
          </a:p>
          <a:p>
            <a:r>
              <a:t>sorted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第六份代码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更优雅或是 更慢？</a:t>
            </a:r>
          </a:p>
        </p:txBody>
      </p:sp>
      <p:pic>
        <p:nvPicPr>
          <p:cNvPr id="207" name="屏幕快照 2016-12-21 上午3.11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9882" y="1292294"/>
            <a:ext cx="6550836" cy="3333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屏幕快照 2016-12-21 上午3.12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9882" y="5052139"/>
            <a:ext cx="6550836" cy="2960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21680 0.196615" pathEditMode="relative">
                                      <p:cBhvr>
                                        <p:cTn id="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3" dur="indefinite" fill="hold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207"/>
                                        </p:tgtEl>
                                      </p:cBhvr>
                                      <p:by x="66391" y="6639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1680 0.196615 L 0.000000 0.000000" pathEditMode="relative">
                                      <p:cBhvr>
                                        <p:cTn id="20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4" dur="indefinite" fill="hold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0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2" dur="indefinite" fill="hold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21680 -0.169761" pathEditMode="relative">
                                      <p:cBhvr>
                                        <p:cTn id="3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animBg="1" advAuto="0"/>
      <p:bldP spid="207" grpId="4" animBg="1" advAuto="0"/>
      <p:bldP spid="207" grpId="8" animBg="1" advAuto="0"/>
      <p:bldP spid="208" grpId="3" animBg="1" advAuto="0"/>
      <p:bldP spid="208" grpId="6" animBg="1" advAuto="0"/>
      <p:bldP spid="208" grpId="7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总结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遵循代码规范 提高可读性</a:t>
            </a:r>
          </a:p>
          <a:p>
            <a:r>
              <a:t>建立单元测试 保证正确性</a:t>
            </a:r>
          </a:p>
          <a:p>
            <a:r>
              <a:t>加入边界条件 增强鲁棒性</a:t>
            </a:r>
          </a:p>
          <a:p>
            <a:r>
              <a:t>深入python特性 写出更pythonic的代码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您有一份新的需求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4729" indent="-244729" defTabSz="274574">
              <a:spcBef>
                <a:spcPts val="2100"/>
              </a:spcBef>
              <a:defRPr sz="2162"/>
            </a:pPr>
            <a:r>
              <a:t>计算一份csv文件中存储的数的从1到99的分位数</a:t>
            </a:r>
          </a:p>
          <a:p>
            <a:pPr marL="489458" lvl="1" indent="-244729" defTabSz="274574">
              <a:spcBef>
                <a:spcPts val="2100"/>
              </a:spcBef>
              <a:defRPr sz="2162"/>
            </a:pPr>
            <a:r>
              <a:t>例如1%的分位数是整个列表从小到大第1%位置上的数</a:t>
            </a:r>
          </a:p>
          <a:p>
            <a:pPr marL="489458" lvl="1" indent="-244729" defTabSz="274574">
              <a:spcBef>
                <a:spcPts val="2100"/>
              </a:spcBef>
              <a:defRPr sz="2162"/>
            </a:pPr>
            <a:r>
              <a:t>1% 正好是整数位，则取与后一位置的数的平均数</a:t>
            </a:r>
          </a:p>
          <a:p>
            <a:pPr marL="489458" lvl="1" indent="-244729" defTabSz="274574">
              <a:spcBef>
                <a:spcPts val="2100"/>
              </a:spcBef>
              <a:defRPr sz="2162"/>
            </a:pPr>
            <a:r>
              <a:t>分数位则向下取整</a:t>
            </a:r>
          </a:p>
          <a:p>
            <a:pPr marL="244729" indent="-244729" defTabSz="274574">
              <a:spcBef>
                <a:spcPts val="2100"/>
              </a:spcBef>
              <a:defRPr sz="2162"/>
            </a:pPr>
            <a:r>
              <a:t>输入</a:t>
            </a:r>
          </a:p>
          <a:p>
            <a:pPr marL="489458" lvl="1" indent="-244729" defTabSz="274574">
              <a:spcBef>
                <a:spcPts val="2100"/>
              </a:spcBef>
              <a:defRPr sz="2162"/>
            </a:pPr>
            <a:r>
              <a:t>一个csv文件，格式为逗号分隔的多个浮点数</a:t>
            </a:r>
          </a:p>
          <a:p>
            <a:pPr marL="244729" indent="-244729" defTabSz="274574">
              <a:spcBef>
                <a:spcPts val="2100"/>
              </a:spcBef>
              <a:defRPr sz="2162"/>
            </a:pPr>
            <a:r>
              <a:t>输出</a:t>
            </a:r>
          </a:p>
          <a:p>
            <a:pPr marL="489458" lvl="1" indent="-244729" defTabSz="274574">
              <a:spcBef>
                <a:spcPts val="2100"/>
              </a:spcBef>
              <a:defRPr sz="2162"/>
            </a:pPr>
            <a:r>
              <a:t>一个浮点数列表，表示计算出的从1到99的分位数</a:t>
            </a:r>
          </a:p>
          <a:p>
            <a:pPr marL="489458" lvl="1" indent="-244729" defTabSz="274574">
              <a:spcBef>
                <a:spcPts val="2100"/>
              </a:spcBef>
              <a:defRPr sz="2162"/>
            </a:pPr>
            <a:r>
              <a:t>[1.0, …, 2.0, …, 3.0, …]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谢谢！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编写代码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第一份代码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这很简单嘛</a:t>
            </a:r>
          </a:p>
        </p:txBody>
      </p:sp>
      <p:pic>
        <p:nvPicPr>
          <p:cNvPr id="131" name="D0D93B0E-803E-4C1C-A024-9032988E487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2877" y="3180807"/>
            <a:ext cx="5784846" cy="3391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10414 0.000000" pathEditMode="relative">
                                      <p:cBhvr>
                                        <p:cTn id="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56085" y="15608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增加可读性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快使用pep8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PEP8是代码规范</a:t>
            </a:r>
          </a:p>
          <a:p>
            <a:r>
              <a:t>何时缩进？空格还是tab？...</a:t>
            </a:r>
          </a:p>
          <a:p>
            <a:r>
              <a:t>A Foolish Consistency is the Hobgoblin of Little Minds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第二份代码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基本法</a:t>
            </a:r>
          </a:p>
        </p:txBody>
      </p:sp>
      <p:pic>
        <p:nvPicPr>
          <p:cNvPr id="140" name="1922B9E9-FEFD-4250-850E-86C6339B553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1243" y="2967394"/>
            <a:ext cx="5588114" cy="3818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21680 0.000000" pathEditMode="relative">
                                      <p:cBhvr>
                                        <p:cTn id="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增加注释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注释是阅读程序的梯子</a:t>
            </a:r>
          </a:p>
          <a:p>
            <a:r>
              <a:t>清晰的解释程序的意图</a:t>
            </a:r>
          </a:p>
          <a:p>
            <a:r>
              <a:t>可以用来生成文档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自定义</PresentationFormat>
  <Paragraphs>76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Gill Sans Light</vt:lpstr>
      <vt:lpstr>Helvetica Neue</vt:lpstr>
      <vt:lpstr>Showroom</vt:lpstr>
      <vt:lpstr>Python编程经验</vt:lpstr>
      <vt:lpstr>需求出现</vt:lpstr>
      <vt:lpstr>您有一份新的需求</vt:lpstr>
      <vt:lpstr>编写代码</vt:lpstr>
      <vt:lpstr>第一份代码</vt:lpstr>
      <vt:lpstr>增加可读性</vt:lpstr>
      <vt:lpstr>快使用pep8</vt:lpstr>
      <vt:lpstr>第二份代码</vt:lpstr>
      <vt:lpstr>增加注释</vt:lpstr>
      <vt:lpstr>第三份代码</vt:lpstr>
      <vt:lpstr>抽象</vt:lpstr>
      <vt:lpstr>第四份代码</vt:lpstr>
      <vt:lpstr>校验正确性</vt:lpstr>
      <vt:lpstr>手工调试</vt:lpstr>
      <vt:lpstr>单元测试</vt:lpstr>
      <vt:lpstr>单元测试代码</vt:lpstr>
      <vt:lpstr>增强鲁棒性</vt:lpstr>
      <vt:lpstr>边界条件</vt:lpstr>
      <vt:lpstr>增加边界条件</vt:lpstr>
      <vt:lpstr>单元测试下的重构</vt:lpstr>
      <vt:lpstr>第五份代码</vt:lpstr>
      <vt:lpstr>异常捕获</vt:lpstr>
      <vt:lpstr>异常发生</vt:lpstr>
      <vt:lpstr>捕获异常</vt:lpstr>
      <vt:lpstr>应用Python</vt:lpstr>
      <vt:lpstr>语法糖</vt:lpstr>
      <vt:lpstr>第六份代码</vt:lpstr>
      <vt:lpstr>总结</vt:lpstr>
      <vt:lpstr>Q&amp;A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Python编程经验</dc:title>
  <dc:creator>Flint Zhao</dc:creator>
  <cp:lastModifiedBy>Flint Zhao</cp:lastModifiedBy>
  <cp:revision>1</cp:revision>
  <dcterms:modified xsi:type="dcterms:W3CDTF">2018-06-19T05:58:30Z</dcterms:modified>
</cp:coreProperties>
</file>