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9" r:id="rId5"/>
    <p:sldId id="264" r:id="rId6"/>
    <p:sldId id="286" r:id="rId7"/>
    <p:sldId id="313" r:id="rId8"/>
    <p:sldId id="315" r:id="rId9"/>
    <p:sldId id="316" r:id="rId10"/>
    <p:sldId id="265" r:id="rId11"/>
    <p:sldId id="287" r:id="rId12"/>
    <p:sldId id="288" r:id="rId13"/>
    <p:sldId id="285" r:id="rId14"/>
    <p:sldId id="260" r:id="rId15"/>
    <p:sldId id="299" r:id="rId16"/>
    <p:sldId id="268" r:id="rId17"/>
    <p:sldId id="289" r:id="rId18"/>
    <p:sldId id="291" r:id="rId19"/>
    <p:sldId id="292" r:id="rId20"/>
    <p:sldId id="290" r:id="rId21"/>
    <p:sldId id="293" r:id="rId22"/>
    <p:sldId id="294" r:id="rId23"/>
    <p:sldId id="295" r:id="rId24"/>
    <p:sldId id="296" r:id="rId25"/>
    <p:sldId id="297" r:id="rId26"/>
    <p:sldId id="298" r:id="rId27"/>
    <p:sldId id="284" r:id="rId28"/>
    <p:sldId id="25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1161-D323-4017-9933-B330A349A4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370B-002E-4D4A-897C-5452154468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2.wdp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2.wdp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microsoft.com/office/2007/relationships/hdphoto" Target="../media/hdphoto3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microsoft.com/office/2007/relationships/hdphoto" Target="../media/hdphoto3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microsoft.com/office/2007/relationships/hdphoto" Target="../media/hdphoto3.wdp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microsoft.com/office/2007/relationships/hdphoto" Target="../media/hdphoto3.wdp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microsoft.com/office/2007/relationships/hdphoto" Target="../media/hdphoto3.wdp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1354" y="6475550"/>
            <a:ext cx="11633981" cy="210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0620" y="286385"/>
            <a:ext cx="4810760" cy="3917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08910" y="1623485"/>
            <a:ext cx="201441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9600" b="1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3605" y="4492625"/>
            <a:ext cx="8382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latin typeface="华文行楷" panose="02010800040101010101" charset="-122"/>
                <a:ea typeface="华文行楷" panose="02010800040101010101" charset="-122"/>
              </a:rPr>
              <a:t>MongoDB</a:t>
            </a:r>
            <a:r>
              <a:rPr lang="zh-CN" altLang="en-US" sz="4400" b="1">
                <a:latin typeface="华文行楷" panose="02010800040101010101" charset="-122"/>
                <a:ea typeface="华文行楷" panose="02010800040101010101" charset="-122"/>
              </a:rPr>
              <a:t>数据恢复与备份方案浅析</a:t>
            </a:r>
            <a:endParaRPr lang="zh-CN" altLang="en-US" sz="4400" b="1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7930" y="5410835"/>
            <a:ext cx="4831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华文行楷" panose="02010800040101010101" charset="-122"/>
                <a:ea typeface="华文行楷" panose="02010800040101010101" charset="-122"/>
              </a:rPr>
              <a:t>      </a:t>
            </a:r>
            <a:r>
              <a:rPr lang="zh-CN" altLang="en-US" sz="3600" b="1">
                <a:latin typeface="华文行楷" panose="02010800040101010101" charset="-122"/>
                <a:ea typeface="华文行楷" panose="02010800040101010101" charset="-122"/>
              </a:rPr>
              <a:t>报告人   刁永祥</a:t>
            </a:r>
            <a:endParaRPr lang="zh-CN" altLang="en-US" sz="3600" b="1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213497" y="1951257"/>
            <a:ext cx="6207369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全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量物理备份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实现原理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：通过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物理拷贝数据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b="1" dirty="0"/>
          </a:p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大致流程：</a:t>
            </a:r>
            <a:endParaRPr lang="zh-CN" altLang="en-US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：执行 </a:t>
            </a:r>
            <a:r>
              <a:rPr lang="en-US" altLang="zh-CN" sz="1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db.fsyncLock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确保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所有的写操作都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flush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到磁盘并禁止新的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写入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step2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：利用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底层文件系统层或逻辑卷的快照功能对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MongoDB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的数据目录做快照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直接通过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cp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scp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tar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等命令拷贝数据目录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step3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：执行 </a:t>
            </a:r>
            <a:r>
              <a:rPr lang="en-US" altLang="zh-CN" sz="1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db.fsyncUnLock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重新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允许新的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写入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9" y="1151414"/>
            <a:ext cx="3874577" cy="45559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1355" y="1760656"/>
            <a:ext cx="3701709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增量备份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smtClean="0"/>
              <a:t>     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上述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，即使数据库更新内容非常少，  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也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必须对所有数据进行一次完整复制。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如果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数据和写入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量关联性很强，可以用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oplog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来备份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dirty="0" smtClean="0"/>
          </a:p>
          <a:p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工作原理：</a:t>
            </a:r>
            <a:endParaRPr lang="zh-CN" altLang="en-US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只需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要在一次完整的数据备份之后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，然后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使用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1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oplog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来备份这之后的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注意：这种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方案比之前提及的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技术复杂很多，因此除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非确实需要，否则应尽量选择其它技术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64" y="1555577"/>
            <a:ext cx="7687801" cy="39954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任意时间点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965" y="1645920"/>
            <a:ext cx="7925435" cy="35661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99829" l="1765" r="980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109417" y="712923"/>
            <a:ext cx="5976605" cy="5132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63725" y="1807210"/>
            <a:ext cx="48564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第二部分  备份与恢复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sz="1200" b="1" dirty="0" smtClean="0"/>
              <a:t>对于 </a:t>
            </a:r>
            <a:r>
              <a:rPr lang="en-US" altLang="zh-CN" sz="1200" b="1" dirty="0"/>
              <a:t>Replica </a:t>
            </a:r>
            <a:r>
              <a:rPr lang="en-US" altLang="zh-CN" sz="1200" b="1" dirty="0" smtClean="0"/>
              <a:t>set</a:t>
            </a:r>
            <a:r>
              <a:rPr lang="zh-CN" altLang="en-US" sz="1200" b="1" dirty="0" smtClean="0"/>
              <a:t>，在</a:t>
            </a:r>
            <a:r>
              <a:rPr lang="zh-CN" altLang="en-US" sz="1200" b="1" dirty="0"/>
              <a:t>从节点上进行备份</a:t>
            </a:r>
            <a:endParaRPr lang="zh-CN" altLang="en-US" sz="1200" b="1" dirty="0"/>
          </a:p>
          <a:p>
            <a:r>
              <a:rPr lang="en-US" altLang="zh-CN" sz="1200" b="1" dirty="0"/>
              <a:t> </a:t>
            </a:r>
            <a:r>
              <a:rPr lang="en-US" altLang="zh-CN" sz="1200" b="1" dirty="0" smtClean="0"/>
              <a:t>           </a:t>
            </a:r>
            <a:r>
              <a:rPr lang="zh-CN" altLang="en-US" sz="1200" b="1" dirty="0" smtClean="0"/>
              <a:t>对于 </a:t>
            </a:r>
            <a:r>
              <a:rPr lang="en-US" altLang="zh-CN" sz="1200" b="1" dirty="0"/>
              <a:t>stand </a:t>
            </a:r>
            <a:r>
              <a:rPr lang="en-US" altLang="zh-CN" sz="1200" b="1" dirty="0" smtClean="0"/>
              <a:t>alone</a:t>
            </a:r>
            <a:r>
              <a:rPr lang="zh-CN" altLang="en-US" sz="1200" b="1" dirty="0" smtClean="0"/>
              <a:t>，在</a:t>
            </a:r>
            <a:r>
              <a:rPr lang="zh-CN" altLang="en-US" sz="1200" b="1" dirty="0"/>
              <a:t>空闲 或着 维护</a:t>
            </a:r>
            <a:r>
              <a:rPr lang="zh-CN" altLang="en-US" sz="1200" b="1" dirty="0" smtClean="0"/>
              <a:t>时段</a:t>
            </a:r>
            <a:r>
              <a:rPr lang="zh-CN" altLang="en-US" sz="1200" b="1" dirty="0"/>
              <a:t>进行备份</a:t>
            </a:r>
            <a:endParaRPr lang="zh-CN" alt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425125" y="1162373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为什么有三节点副本集，还要备份？？？</a:t>
            </a:r>
            <a:endParaRPr lang="zh-CN" altLang="en-US" dirty="0"/>
          </a:p>
        </p:txBody>
      </p:sp>
      <p:pic>
        <p:nvPicPr>
          <p:cNvPr id="3" name="图片 2" descr="为什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0" y="1760855"/>
            <a:ext cx="8591550" cy="3336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21455" y="5320665"/>
            <a:ext cx="3733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遇到误删数据库这种问题，dropDatebase 命令也会同步到所有的备节点，导致所有节点的数据都被删除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11205" y="1524155"/>
            <a:ext cx="7888876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副本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集恢复与备份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 </a:t>
            </a:r>
            <a:r>
              <a:rPr lang="en-US" altLang="zh-CN" sz="12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mongodump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&amp; </a:t>
            </a:r>
            <a:r>
              <a:rPr lang="en-US" altLang="zh-CN" sz="12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mongorestore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方式为例，大致流程：</a:t>
            </a:r>
            <a:endParaRPr lang="zh-CN" altLang="en-US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/>
              <a:t>          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：启动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repl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set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后，使用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mongodump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备份使用 </a:t>
            </a:r>
            <a:r>
              <a:rPr lang="en-US" altLang="zh-CN" sz="1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oplog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选项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，得到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某时间点的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快照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step2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：恢复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同样创建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一份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oplog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step3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：从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mongodump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生成的备份中，对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repl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set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成员恢复，将成员视作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standalone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启动，要使用空数据目录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首先：使用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--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oplogReplay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选项运行 </a:t>
            </a:r>
            <a:r>
              <a:rPr lang="en-US" altLang="zh-CN" sz="1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mongorestore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，还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需要一份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oplog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然后：运行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createCollection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命令来建立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oplog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		 use local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1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db.createCollection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("oplog.rs", {"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capped":true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, "size":10000000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})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最后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：填充 </a:t>
            </a:r>
            <a:r>
              <a:rPr lang="en-US" altLang="zh-CN" sz="1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oplog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，最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简单的方式是用备份中的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oplog.bson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文件来填充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local.oplog.rs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集合：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mongorestore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-d local -c oplog.rs dump/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oplog.bson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0" y="1524000"/>
            <a:ext cx="4229100" cy="28301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55523" y="1162373"/>
            <a:ext cx="3285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Sharding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集群架构回顾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5" y="1928027"/>
            <a:ext cx="9553575" cy="4552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22289" y="1146875"/>
            <a:ext cx="9043501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忽略负载均衡的情况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无法对运行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的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sharding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集群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『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完美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』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备份，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很难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取得集群某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一时间点完整状态的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快照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sharding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集群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备份恢复前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，应先关闭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平衡器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dirty="0" smtClean="0"/>
          </a:p>
          <a:p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常见三种应用情景：</a:t>
            </a:r>
            <a:endParaRPr lang="zh-CN" altLang="en-US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/>
              <a:t>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情景一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和恢复整个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集群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集群很小或处于开发期时，可能需要转存和恢复整个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集群</a:t>
            </a:r>
            <a:endParaRPr lang="zh-CN" altLang="en-US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大致流程：</a:t>
            </a:r>
            <a:endParaRPr lang="zh-CN" altLang="en-US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：应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关闭平衡器；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step2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mongodump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运行的机器上建立所有分片的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备份；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step3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恢复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时，需要运行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mongorestore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并连接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任一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mongos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常见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很难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完全相同的时刻得到这些备份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容易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造成问题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下析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情景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备份恢复单独分片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smtClean="0"/>
              <a:t>        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情景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三：使用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mongo-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oplog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增量备份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使用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增量备份需要两台运行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mongod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机器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可能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是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repl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set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备份节点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用来备份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大致流程：</a:t>
            </a:r>
            <a:endParaRPr lang="en-US" altLang="zh-CN" sz="1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en-US" altLang="zh-CN" sz="1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：记录下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的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oplog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中最近一次的操作时间（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optime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step2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：使用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上述一种方式，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得到某个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时间点的备份，恢复备份至 机器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上的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数据目录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step3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：定期添加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上的操作至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，从而完成数据的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复制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(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MongoDB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中自带的工具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mongooplog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使用这一操作变得简单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4304030"/>
            <a:ext cx="2493645" cy="24936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485380" y="2011218"/>
            <a:ext cx="2741832" cy="2741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占位符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12" y="2305272"/>
            <a:ext cx="2998507" cy="33799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9705" y="2690495"/>
            <a:ext cx="55911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考虑均衡负载时，情况较为复杂，均衡器（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balancer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）在开启的状态下，有两个问题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怎么获得统一时间点的一致备份？？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备份恢复时，怎么避开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Chunk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迁移？？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65067" y="1056224"/>
            <a:ext cx="741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Sharding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备份问题一：外部修改，各节点如何取得一致备份？？？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7" y="1715729"/>
            <a:ext cx="7466554" cy="479864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55860" y="1545804"/>
            <a:ext cx="1339167" cy="2800767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latin typeface="华文行楷" panose="02010800040101010101" charset="-122"/>
                <a:ea typeface="华文行楷" panose="02010800040101010101" charset="-122"/>
              </a:rPr>
              <a:t>目 录</a:t>
            </a:r>
            <a:endParaRPr lang="zh-CN" altLang="en-US" sz="88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21163" y="2710039"/>
            <a:ext cx="430887" cy="434519"/>
            <a:chOff x="11165604" y="552138"/>
            <a:chExt cx="585614" cy="590550"/>
          </a:xfrm>
        </p:grpSpPr>
        <p:sp>
          <p:nvSpPr>
            <p:cNvPr id="7" name="Freeform 5"/>
            <p:cNvSpPr/>
            <p:nvPr/>
          </p:nvSpPr>
          <p:spPr bwMode="auto">
            <a:xfrm>
              <a:off x="11175884" y="552138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4C1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汉仪良品线简" panose="00020600040101010101" pitchFamily="18" charset="-122"/>
                <a:ea typeface="汉仪良品线简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165604" y="602938"/>
              <a:ext cx="585614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汉仪良品线简" panose="00020600040101010101" pitchFamily="18" charset="-122"/>
                  <a:ea typeface="汉仪良品线简" panose="00020600040101010101" pitchFamily="18" charset="-122"/>
                </a:rPr>
                <a:t>一</a:t>
              </a:r>
              <a:endParaRPr lang="zh-CN" altLang="en-US" sz="1600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90698" y="3546695"/>
            <a:ext cx="430887" cy="434519"/>
            <a:chOff x="11165604" y="552138"/>
            <a:chExt cx="585614" cy="590550"/>
          </a:xfrm>
        </p:grpSpPr>
        <p:sp>
          <p:nvSpPr>
            <p:cNvPr id="18" name="Freeform 5"/>
            <p:cNvSpPr/>
            <p:nvPr/>
          </p:nvSpPr>
          <p:spPr bwMode="auto">
            <a:xfrm>
              <a:off x="11175884" y="552138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4C1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汉仪良品线简" panose="00020600040101010101" pitchFamily="18" charset="-122"/>
                <a:ea typeface="汉仪良品线简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65604" y="602938"/>
              <a:ext cx="585614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汉仪良品线简" panose="00020600040101010101" pitchFamily="18" charset="-122"/>
                  <a:ea typeface="汉仪良品线简" panose="00020600040101010101" pitchFamily="18" charset="-122"/>
                </a:rPr>
                <a:t>二</a:t>
              </a:r>
              <a:endParaRPr lang="zh-CN" altLang="en-US" sz="1600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06141" y="4558383"/>
            <a:ext cx="430887" cy="434519"/>
            <a:chOff x="6538201" y="1963631"/>
            <a:chExt cx="585614" cy="590550"/>
          </a:xfrm>
        </p:grpSpPr>
        <p:sp>
          <p:nvSpPr>
            <p:cNvPr id="29" name="Freeform 5"/>
            <p:cNvSpPr/>
            <p:nvPr/>
          </p:nvSpPr>
          <p:spPr bwMode="auto">
            <a:xfrm>
              <a:off x="6550611" y="1963631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4C1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汉仪良品线简" panose="00020600040101010101" pitchFamily="18" charset="-122"/>
                <a:ea typeface="汉仪良品线简" panose="00020600040101010101" pitchFamily="18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538201" y="2056325"/>
              <a:ext cx="585614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汉仪良品线简" panose="00020600040101010101" pitchFamily="18" charset="-122"/>
                  <a:ea typeface="汉仪良品线简" panose="00020600040101010101" pitchFamily="18" charset="-122"/>
                </a:rPr>
                <a:t>三</a:t>
              </a:r>
              <a:endParaRPr lang="zh-CN" altLang="en-US" sz="1600" dirty="0">
                <a:solidFill>
                  <a:schemeClr val="bg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74956" y="2594464"/>
            <a:ext cx="591463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第一部分  方法介绍</a:t>
            </a:r>
            <a:endParaRPr lang="zh-CN" altLang="en-US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987321" y="3429108"/>
            <a:ext cx="52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第二部分  备份恢复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70812" y="4346571"/>
            <a:ext cx="485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第三部分   结束语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900" y="4669736"/>
            <a:ext cx="2139714" cy="21397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占位符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4558383"/>
            <a:ext cx="3108961" cy="20674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43569" y="1056224"/>
            <a:ext cx="570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Sharding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问题一解决：各节点恢复至同一时间点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69" y="1715729"/>
            <a:ext cx="8591550" cy="50101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43569" y="1056224"/>
            <a:ext cx="570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Sharding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备份问题二 之 内部数据表示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4" y="1715729"/>
            <a:ext cx="11125200" cy="4210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61788" y="1056224"/>
            <a:ext cx="4273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Sharding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备份问题二 之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Chunk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迁移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89" y="1861330"/>
            <a:ext cx="5534025" cy="1895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29" y="1715729"/>
            <a:ext cx="4739576" cy="48999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977" y="1028933"/>
            <a:ext cx="498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Sharding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备份问题二 之 迁移产生的问题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54" y="1661148"/>
            <a:ext cx="5804180" cy="50237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66925" y="1056005"/>
            <a:ext cx="805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Sharding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备份问题二 之分析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config server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迁移日志并限制恢复时间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68" y="1661147"/>
            <a:ext cx="8058150" cy="50196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59311" y="1028933"/>
            <a:ext cx="287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Sharding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备份恢复建议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93" y="1661147"/>
            <a:ext cx="8953500" cy="4486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46" y="1031522"/>
            <a:ext cx="3142958" cy="31429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 bwMode="auto">
          <a:xfrm>
            <a:off x="1028310" y="2994986"/>
            <a:ext cx="3664511" cy="54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结束语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0565" y="4490047"/>
            <a:ext cx="622554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建议大家</a:t>
            </a:r>
            <a:r>
              <a:rPr lang="zh-CN" altLang="en-US" sz="1200" b="1" dirty="0" smtClean="0"/>
              <a:t>在用 </a:t>
            </a:r>
            <a:r>
              <a:rPr lang="en-US" altLang="zh-CN" sz="1200" b="1" dirty="0" err="1"/>
              <a:t>MongoDB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数据存储重要的数据时</a:t>
            </a:r>
            <a:r>
              <a:rPr lang="zh-CN" altLang="en-US" sz="1200" b="1" dirty="0" smtClean="0"/>
              <a:t>，部署</a:t>
            </a:r>
            <a:r>
              <a:rPr lang="zh-CN" altLang="en-US" sz="1200" b="1" dirty="0"/>
              <a:t>复制集，并做好数据</a:t>
            </a:r>
            <a:r>
              <a:rPr lang="zh-CN" altLang="en-US" sz="1200" b="1" dirty="0" smtClean="0"/>
              <a:t>备份；</a:t>
            </a:r>
            <a:endParaRPr lang="zh-CN" altLang="en-US" sz="1200" b="1" dirty="0"/>
          </a:p>
          <a:p>
            <a:r>
              <a:rPr lang="zh-CN" altLang="en-US" sz="1200" b="1" dirty="0" smtClean="0"/>
              <a:t>当然，通常</a:t>
            </a:r>
            <a:r>
              <a:rPr lang="zh-CN" altLang="en-US" sz="1200" b="1" dirty="0"/>
              <a:t>两类用户不做数据备份</a:t>
            </a:r>
            <a:endParaRPr lang="zh-CN" altLang="en-US" sz="1200" b="1" dirty="0"/>
          </a:p>
          <a:p>
            <a:r>
              <a:rPr lang="zh-CN" altLang="en-US" sz="1200" b="1" dirty="0"/>
              <a:t>	</a:t>
            </a:r>
            <a:endParaRPr lang="zh-CN" altLang="en-US" sz="1200" b="1" dirty="0"/>
          </a:p>
          <a:p>
            <a:r>
              <a:rPr lang="en-US" altLang="zh-CN" sz="1200" b="1" dirty="0" smtClean="0"/>
              <a:t>        (</a:t>
            </a:r>
            <a:r>
              <a:rPr lang="en-US" altLang="zh-CN" sz="1200" b="1" dirty="0"/>
              <a:t>1) </a:t>
            </a:r>
            <a:r>
              <a:rPr lang="zh-CN" altLang="en-US" sz="1200" b="1" dirty="0"/>
              <a:t>没爱过：认为存储的数据不重要时</a:t>
            </a:r>
            <a:r>
              <a:rPr lang="zh-CN" altLang="en-US" sz="1200" b="1" dirty="0" smtClean="0"/>
              <a:t>，丢失无所谓</a:t>
            </a:r>
            <a:endParaRPr lang="zh-CN" altLang="en-US" sz="1200" b="1" dirty="0"/>
          </a:p>
          <a:p>
            <a:r>
              <a:rPr lang="en-US" altLang="zh-CN" sz="1200" b="1" dirty="0"/>
              <a:t> </a:t>
            </a:r>
            <a:r>
              <a:rPr lang="en-US" altLang="zh-CN" sz="1200" b="1" dirty="0" smtClean="0"/>
              <a:t>       (</a:t>
            </a:r>
            <a:r>
              <a:rPr lang="en-US" altLang="zh-CN" sz="1200" b="1" dirty="0"/>
              <a:t>2) </a:t>
            </a:r>
            <a:r>
              <a:rPr lang="zh-CN" altLang="en-US" sz="1200" b="1" dirty="0"/>
              <a:t>爱  过：存了重要的数据，但从未出现问题，于是抱着侥幸心理，不去备份数据</a:t>
            </a:r>
            <a:endParaRPr lang="zh-CN" alt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1354" y="6475550"/>
            <a:ext cx="11633981" cy="210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6885" y="369393"/>
            <a:ext cx="5153320" cy="419604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07117" y="4830868"/>
            <a:ext cx="45837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行楷" panose="02010800040101010101" charset="-122"/>
                <a:ea typeface="华文行楷" panose="02010800040101010101" charset="-122"/>
              </a:rPr>
              <a:t>谢     谢     大     家</a:t>
            </a:r>
            <a:endParaRPr lang="zh-CN" altLang="en-US" sz="4400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99829" l="1765" r="980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107082" y="765584"/>
            <a:ext cx="5976605" cy="51328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5210" y="2037715"/>
            <a:ext cx="4494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一部分  方法介绍    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8535" y="2840355"/>
            <a:ext cx="22866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在线 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or 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离线？？</a:t>
            </a:r>
            <a:endParaRPr lang="zh-CN" altLang="en-US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常见手段有哪些？？</a:t>
            </a:r>
            <a:endParaRPr lang="en-US" altLang="zh-CN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310" y="1913206"/>
            <a:ext cx="2741832" cy="2741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1028310" cy="2110154"/>
            <a:chOff x="702016" y="0"/>
            <a:chExt cx="2309838" cy="567341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025748" y="0"/>
              <a:ext cx="0" cy="33462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565" b="100000" l="4933" r="97982"/>
                      </a14:imgEffect>
                    </a14:imgLayer>
                  </a14:imgProps>
                </a:ext>
              </a:extLst>
            </a:blip>
            <a:srcRect l="18096" r="22290" b="37135"/>
            <a:stretch>
              <a:fillRect/>
            </a:stretch>
          </p:blipFill>
          <p:spPr>
            <a:xfrm>
              <a:off x="702016" y="2773378"/>
              <a:ext cx="2309838" cy="2900041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占位符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7" y="2223157"/>
            <a:ext cx="3983827" cy="26558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09731" y="1625878"/>
            <a:ext cx="5372558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在数据库正常关闭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(提供一个完整的数据库)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简单说：离线(没有数据补充过来),复制一份保存,有事就直接用备份来恢复</a:t>
            </a:r>
            <a:endParaRPr lang="en-US" altLang="zh-CN" sz="1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9945" y="3070860"/>
            <a:ext cx="54203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endParaRPr lang="zh-CN" altLang="en-US" sz="1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b="1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很快(只需拷贝文件)			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   容易归档(简单拷贝就好)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   容易恢复到某个时间点上(只需将文件在拷贝回去)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   低度维护，高度安全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缺点：</a:t>
            </a:r>
            <a:endParaRPr lang="zh-CN" altLang="en-US" sz="1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单独使用时，只能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恢复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到“某一时间点上”	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在备份全程中，不能做其他事情(数据库处于关闭状态)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若磁盘空间有限，只能拷贝到其他外部设备上，速度很慢	           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不能按表或按用户恢复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310" y="1913206"/>
            <a:ext cx="2741832" cy="2741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1028310" cy="2110154"/>
            <a:chOff x="702016" y="0"/>
            <a:chExt cx="2309838" cy="567341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025748" y="0"/>
              <a:ext cx="0" cy="33462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565" b="100000" l="4933" r="97982"/>
                      </a14:imgEffect>
                    </a14:imgLayer>
                  </a14:imgProps>
                </a:ext>
              </a:extLst>
            </a:blip>
            <a:srcRect l="18096" r="22290" b="37135"/>
            <a:stretch>
              <a:fillRect/>
            </a:stretch>
          </p:blipFill>
          <p:spPr>
            <a:xfrm>
              <a:off x="702016" y="2773378"/>
              <a:ext cx="2309838" cy="2900041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占位符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7" y="2223157"/>
            <a:ext cx="3983827" cy="26558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09731" y="1625878"/>
            <a:ext cx="5372558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热备份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37885" y="2319655"/>
            <a:ext cx="53168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在数据库运行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,备份数据操作的 mongo 语句,当数据库发生问题时,可以重新执行一遍备份的 mongo 语句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可在表空间或数据文件级备份,备份时间短		 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备份时数据库仍在使用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可达到秒级恢复(恢复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任意时间点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困难于维护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310" y="1913206"/>
            <a:ext cx="2741832" cy="2741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1028310" cy="2110154"/>
            <a:chOff x="702016" y="0"/>
            <a:chExt cx="2309838" cy="567341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025748" y="0"/>
              <a:ext cx="0" cy="33462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565" b="100000" l="4933" r="97982"/>
                      </a14:imgEffect>
                    </a14:imgLayer>
                  </a14:imgProps>
                </a:ext>
              </a:extLst>
            </a:blip>
            <a:srcRect l="18096" r="22290" b="37135"/>
            <a:stretch>
              <a:fillRect/>
            </a:stretch>
          </p:blipFill>
          <p:spPr>
            <a:xfrm>
              <a:off x="702016" y="2773378"/>
              <a:ext cx="2309838" cy="2900041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占位符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7" y="2223157"/>
            <a:ext cx="3983827" cy="26558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09731" y="1625878"/>
            <a:ext cx="537255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方式一（复制数据目录的全部数据文件）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7100" y="2337435"/>
            <a:ext cx="54209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在文件拷贝时,为了防止数据文件发生变化, 需要在拷贝前将数据文件 进行锁定： db.fsyncLock();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数据库复制完成后,需要对数据库解锁：db.fsyncUnlock().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除了使用 fsyncLock\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fsyncUnlock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之外, 还可以干脆关闭 mongod 进程,再来复制复制备份文件，然后重启 mongod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310" y="1913206"/>
            <a:ext cx="2741832" cy="2741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1028310" cy="2110154"/>
            <a:chOff x="702016" y="0"/>
            <a:chExt cx="2309838" cy="567341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025748" y="0"/>
              <a:ext cx="0" cy="33462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565" b="100000" l="4933" r="97982"/>
                      </a14:imgEffect>
                    </a14:imgLayer>
                  </a14:imgProps>
                </a:ext>
              </a:extLst>
            </a:blip>
            <a:srcRect l="18096" r="22290" b="37135"/>
            <a:stretch>
              <a:fillRect/>
            </a:stretch>
          </p:blipFill>
          <p:spPr>
            <a:xfrm>
              <a:off x="702016" y="2773378"/>
              <a:ext cx="2309838" cy="2900041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占位符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7" y="2223157"/>
            <a:ext cx="3983827" cy="26558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09731" y="1625878"/>
            <a:ext cx="537255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方式二（自带的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mongoredump\mongorestore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7100" y="2337435"/>
            <a:ext cx="50838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mongodump 是与 MongoDB 捆绑在一起的工具，实时备份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,使用 mongodump 来 dump 整个数据库、集合、或者一个查询结果(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三种级别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存在问题：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并非对快照备份，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系统可能会继续写入操作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避免方法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：运行 mongodump 时使用--replSet选项，则可使用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             mongodump的--oplog选项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        这会将转储过程中服务器进行的所有操作记录下来，这样在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        恢复数据时会重新执行这样操作;这样就可以得到某一时间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        点的数据快照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8310" y="1913206"/>
            <a:ext cx="2741832" cy="2741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1028310" cy="2110154"/>
            <a:chOff x="702016" y="0"/>
            <a:chExt cx="2309838" cy="567341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025748" y="0"/>
              <a:ext cx="0" cy="33462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565" b="100000" l="4933" r="97982"/>
                      </a14:imgEffect>
                    </a14:imgLayer>
                  </a14:imgProps>
                </a:ext>
              </a:extLst>
            </a:blip>
            <a:srcRect l="18096" r="22290" b="37135"/>
            <a:stretch>
              <a:fillRect/>
            </a:stretch>
          </p:blipFill>
          <p:spPr>
            <a:xfrm>
              <a:off x="702016" y="2773378"/>
              <a:ext cx="2309838" cy="2900041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占位符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7" y="2223157"/>
            <a:ext cx="3983827" cy="26558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09731" y="1625878"/>
            <a:ext cx="537255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方式三（文件系统备份）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24245" y="2332355"/>
            <a:ext cx="563689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Linux LVM 提供的 snapshot 方式,可以快速地创建一个文件系统的一致性快照,然后复制该快照数据的备份或着恢复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生成文件 snapshot 是最简单的备份方法,使用这种方案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    要求：文件系统支持 snapshot , 而且 mongod 服务在启动时打开了  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          Journal 选项</a:t>
            </a:r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满足上述要求,可以随时按需生成快照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恢复时,需要确保 Mongod 没有运行。基本上,按照文件系统的要求,恢复文件 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>
                <a:latin typeface="楷体" panose="02010609060101010101" pitchFamily="49" charset="-122"/>
                <a:ea typeface="楷体" panose="02010609060101010101" pitchFamily="49" charset="-122"/>
              </a:rPr>
              <a:t>              snapshot 后, 重启 mongod 进程即可</a:t>
            </a:r>
            <a:endParaRPr lang="en-US" altLang="zh-CN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354" y="196948"/>
            <a:ext cx="11633981" cy="599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915335" y="4417255"/>
            <a:ext cx="0" cy="226760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91"/>
          <p:cNvSpPr>
            <a:spLocks noEditPoints="1"/>
          </p:cNvSpPr>
          <p:nvPr/>
        </p:nvSpPr>
        <p:spPr bwMode="auto">
          <a:xfrm>
            <a:off x="281354" y="1951892"/>
            <a:ext cx="4613311" cy="3412747"/>
          </a:xfrm>
          <a:custGeom>
            <a:avLst/>
            <a:gdLst>
              <a:gd name="T0" fmla="*/ 704 w 1185"/>
              <a:gd name="T1" fmla="*/ 54 h 777"/>
              <a:gd name="T2" fmla="*/ 832 w 1185"/>
              <a:gd name="T3" fmla="*/ 54 h 777"/>
              <a:gd name="T4" fmla="*/ 938 w 1185"/>
              <a:gd name="T5" fmla="*/ 64 h 777"/>
              <a:gd name="T6" fmla="*/ 1077 w 1185"/>
              <a:gd name="T7" fmla="*/ 86 h 777"/>
              <a:gd name="T8" fmla="*/ 1185 w 1185"/>
              <a:gd name="T9" fmla="*/ 122 h 777"/>
              <a:gd name="T10" fmla="*/ 1117 w 1185"/>
              <a:gd name="T11" fmla="*/ 138 h 777"/>
              <a:gd name="T12" fmla="*/ 1028 w 1185"/>
              <a:gd name="T13" fmla="*/ 206 h 777"/>
              <a:gd name="T14" fmla="*/ 993 w 1185"/>
              <a:gd name="T15" fmla="*/ 227 h 777"/>
              <a:gd name="T16" fmla="*/ 1039 w 1185"/>
              <a:gd name="T17" fmla="*/ 157 h 777"/>
              <a:gd name="T18" fmla="*/ 938 w 1185"/>
              <a:gd name="T19" fmla="*/ 186 h 777"/>
              <a:gd name="T20" fmla="*/ 906 w 1185"/>
              <a:gd name="T21" fmla="*/ 235 h 777"/>
              <a:gd name="T22" fmla="*/ 850 w 1185"/>
              <a:gd name="T23" fmla="*/ 312 h 777"/>
              <a:gd name="T24" fmla="*/ 814 w 1185"/>
              <a:gd name="T25" fmla="*/ 331 h 777"/>
              <a:gd name="T26" fmla="*/ 798 w 1185"/>
              <a:gd name="T27" fmla="*/ 349 h 777"/>
              <a:gd name="T28" fmla="*/ 748 w 1185"/>
              <a:gd name="T29" fmla="*/ 441 h 777"/>
              <a:gd name="T30" fmla="*/ 720 w 1185"/>
              <a:gd name="T31" fmla="*/ 507 h 777"/>
              <a:gd name="T32" fmla="*/ 673 w 1185"/>
              <a:gd name="T33" fmla="*/ 516 h 777"/>
              <a:gd name="T34" fmla="*/ 663 w 1185"/>
              <a:gd name="T35" fmla="*/ 519 h 777"/>
              <a:gd name="T36" fmla="*/ 638 w 1185"/>
              <a:gd name="T37" fmla="*/ 453 h 777"/>
              <a:gd name="T38" fmla="*/ 558 w 1185"/>
              <a:gd name="T39" fmla="*/ 495 h 777"/>
              <a:gd name="T40" fmla="*/ 501 w 1185"/>
              <a:gd name="T41" fmla="*/ 436 h 777"/>
              <a:gd name="T42" fmla="*/ 394 w 1185"/>
              <a:gd name="T43" fmla="*/ 419 h 777"/>
              <a:gd name="T44" fmla="*/ 419 w 1185"/>
              <a:gd name="T45" fmla="*/ 464 h 777"/>
              <a:gd name="T46" fmla="*/ 341 w 1185"/>
              <a:gd name="T47" fmla="*/ 468 h 777"/>
              <a:gd name="T48" fmla="*/ 294 w 1185"/>
              <a:gd name="T49" fmla="*/ 411 h 777"/>
              <a:gd name="T50" fmla="*/ 331 w 1185"/>
              <a:gd name="T51" fmla="*/ 486 h 777"/>
              <a:gd name="T52" fmla="*/ 353 w 1185"/>
              <a:gd name="T53" fmla="*/ 563 h 777"/>
              <a:gd name="T54" fmla="*/ 310 w 1185"/>
              <a:gd name="T55" fmla="*/ 676 h 777"/>
              <a:gd name="T56" fmla="*/ 265 w 1185"/>
              <a:gd name="T57" fmla="*/ 763 h 777"/>
              <a:gd name="T58" fmla="*/ 178 w 1185"/>
              <a:gd name="T59" fmla="*/ 695 h 777"/>
              <a:gd name="T60" fmla="*/ 168 w 1185"/>
              <a:gd name="T61" fmla="*/ 593 h 777"/>
              <a:gd name="T62" fmla="*/ 35 w 1185"/>
              <a:gd name="T63" fmla="*/ 528 h 777"/>
              <a:gd name="T64" fmla="*/ 4 w 1185"/>
              <a:gd name="T65" fmla="*/ 443 h 777"/>
              <a:gd name="T66" fmla="*/ 122 w 1185"/>
              <a:gd name="T67" fmla="*/ 350 h 777"/>
              <a:gd name="T68" fmla="*/ 198 w 1185"/>
              <a:gd name="T69" fmla="*/ 385 h 777"/>
              <a:gd name="T70" fmla="*/ 285 w 1185"/>
              <a:gd name="T71" fmla="*/ 385 h 777"/>
              <a:gd name="T72" fmla="*/ 233 w 1185"/>
              <a:gd name="T73" fmla="*/ 328 h 777"/>
              <a:gd name="T74" fmla="*/ 192 w 1185"/>
              <a:gd name="T75" fmla="*/ 303 h 777"/>
              <a:gd name="T76" fmla="*/ 195 w 1185"/>
              <a:gd name="T77" fmla="*/ 325 h 777"/>
              <a:gd name="T78" fmla="*/ 119 w 1185"/>
              <a:gd name="T79" fmla="*/ 307 h 777"/>
              <a:gd name="T80" fmla="*/ 87 w 1185"/>
              <a:gd name="T81" fmla="*/ 305 h 777"/>
              <a:gd name="T82" fmla="*/ 119 w 1185"/>
              <a:gd name="T83" fmla="*/ 248 h 777"/>
              <a:gd name="T84" fmla="*/ 161 w 1185"/>
              <a:gd name="T85" fmla="*/ 220 h 777"/>
              <a:gd name="T86" fmla="*/ 238 w 1185"/>
              <a:gd name="T87" fmla="*/ 186 h 777"/>
              <a:gd name="T88" fmla="*/ 236 w 1185"/>
              <a:gd name="T89" fmla="*/ 148 h 777"/>
              <a:gd name="T90" fmla="*/ 209 w 1185"/>
              <a:gd name="T91" fmla="*/ 179 h 777"/>
              <a:gd name="T92" fmla="*/ 137 w 1185"/>
              <a:gd name="T93" fmla="*/ 189 h 777"/>
              <a:gd name="T94" fmla="*/ 171 w 1185"/>
              <a:gd name="T95" fmla="*/ 126 h 777"/>
              <a:gd name="T96" fmla="*/ 266 w 1185"/>
              <a:gd name="T97" fmla="*/ 79 h 777"/>
              <a:gd name="T98" fmla="*/ 299 w 1185"/>
              <a:gd name="T99" fmla="*/ 116 h 777"/>
              <a:gd name="T100" fmla="*/ 353 w 1185"/>
              <a:gd name="T101" fmla="*/ 101 h 777"/>
              <a:gd name="T102" fmla="*/ 449 w 1185"/>
              <a:gd name="T103" fmla="*/ 95 h 777"/>
              <a:gd name="T104" fmla="*/ 496 w 1185"/>
              <a:gd name="T105" fmla="*/ 63 h 777"/>
              <a:gd name="T106" fmla="*/ 530 w 1185"/>
              <a:gd name="T107" fmla="*/ 98 h 777"/>
              <a:gd name="T108" fmla="*/ 553 w 1185"/>
              <a:gd name="T109" fmla="*/ 61 h 777"/>
              <a:gd name="T110" fmla="*/ 669 w 1185"/>
              <a:gd name="T111" fmla="*/ 14 h 777"/>
              <a:gd name="T112" fmla="*/ 280 w 1185"/>
              <a:gd name="T113" fmla="*/ 281 h 777"/>
              <a:gd name="T114" fmla="*/ 338 w 1185"/>
              <a:gd name="T115" fmla="*/ 319 h 777"/>
              <a:gd name="T116" fmla="*/ 400 w 1185"/>
              <a:gd name="T117" fmla="*/ 310 h 777"/>
              <a:gd name="T118" fmla="*/ 380 w 1185"/>
              <a:gd name="T119" fmla="*/ 339 h 777"/>
              <a:gd name="T120" fmla="*/ 282 w 1185"/>
              <a:gd name="T121" fmla="*/ 573 h 7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85"/>
              <a:gd name="T184" fmla="*/ 0 h 777"/>
              <a:gd name="T185" fmla="*/ 1185 w 1185"/>
              <a:gd name="T186" fmla="*/ 777 h 77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185" h="777">
                <a:moveTo>
                  <a:pt x="714" y="8"/>
                </a:moveTo>
                <a:cubicBezTo>
                  <a:pt x="714" y="10"/>
                  <a:pt x="716" y="9"/>
                  <a:pt x="718" y="9"/>
                </a:cubicBezTo>
                <a:cubicBezTo>
                  <a:pt x="718" y="11"/>
                  <a:pt x="716" y="11"/>
                  <a:pt x="714" y="11"/>
                </a:cubicBezTo>
                <a:cubicBezTo>
                  <a:pt x="720" y="17"/>
                  <a:pt x="726" y="8"/>
                  <a:pt x="736" y="11"/>
                </a:cubicBezTo>
                <a:cubicBezTo>
                  <a:pt x="739" y="14"/>
                  <a:pt x="743" y="17"/>
                  <a:pt x="748" y="18"/>
                </a:cubicBezTo>
                <a:cubicBezTo>
                  <a:pt x="748" y="20"/>
                  <a:pt x="747" y="22"/>
                  <a:pt x="748" y="23"/>
                </a:cubicBezTo>
                <a:cubicBezTo>
                  <a:pt x="748" y="25"/>
                  <a:pt x="751" y="25"/>
                  <a:pt x="750" y="28"/>
                </a:cubicBezTo>
                <a:cubicBezTo>
                  <a:pt x="747" y="27"/>
                  <a:pt x="748" y="30"/>
                  <a:pt x="748" y="32"/>
                </a:cubicBezTo>
                <a:cubicBezTo>
                  <a:pt x="746" y="31"/>
                  <a:pt x="744" y="30"/>
                  <a:pt x="742" y="30"/>
                </a:cubicBezTo>
                <a:cubicBezTo>
                  <a:pt x="740" y="31"/>
                  <a:pt x="742" y="33"/>
                  <a:pt x="741" y="33"/>
                </a:cubicBezTo>
                <a:cubicBezTo>
                  <a:pt x="740" y="33"/>
                  <a:pt x="739" y="32"/>
                  <a:pt x="738" y="32"/>
                </a:cubicBezTo>
                <a:cubicBezTo>
                  <a:pt x="737" y="32"/>
                  <a:pt x="734" y="34"/>
                  <a:pt x="729" y="33"/>
                </a:cubicBezTo>
                <a:cubicBezTo>
                  <a:pt x="728" y="33"/>
                  <a:pt x="729" y="35"/>
                  <a:pt x="728" y="36"/>
                </a:cubicBezTo>
                <a:cubicBezTo>
                  <a:pt x="728" y="36"/>
                  <a:pt x="725" y="36"/>
                  <a:pt x="725" y="36"/>
                </a:cubicBezTo>
                <a:cubicBezTo>
                  <a:pt x="724" y="37"/>
                  <a:pt x="727" y="38"/>
                  <a:pt x="725" y="42"/>
                </a:cubicBezTo>
                <a:cubicBezTo>
                  <a:pt x="724" y="39"/>
                  <a:pt x="718" y="42"/>
                  <a:pt x="721" y="43"/>
                </a:cubicBezTo>
                <a:cubicBezTo>
                  <a:pt x="718" y="46"/>
                  <a:pt x="713" y="44"/>
                  <a:pt x="710" y="46"/>
                </a:cubicBezTo>
                <a:cubicBezTo>
                  <a:pt x="707" y="47"/>
                  <a:pt x="706" y="51"/>
                  <a:pt x="703" y="50"/>
                </a:cubicBezTo>
                <a:cubicBezTo>
                  <a:pt x="703" y="52"/>
                  <a:pt x="703" y="54"/>
                  <a:pt x="701" y="54"/>
                </a:cubicBezTo>
                <a:cubicBezTo>
                  <a:pt x="702" y="56"/>
                  <a:pt x="703" y="54"/>
                  <a:pt x="704" y="54"/>
                </a:cubicBezTo>
                <a:cubicBezTo>
                  <a:pt x="708" y="54"/>
                  <a:pt x="710" y="51"/>
                  <a:pt x="712" y="50"/>
                </a:cubicBezTo>
                <a:cubicBezTo>
                  <a:pt x="715" y="49"/>
                  <a:pt x="715" y="52"/>
                  <a:pt x="717" y="51"/>
                </a:cubicBezTo>
                <a:cubicBezTo>
                  <a:pt x="718" y="51"/>
                  <a:pt x="718" y="49"/>
                  <a:pt x="720" y="49"/>
                </a:cubicBezTo>
                <a:cubicBezTo>
                  <a:pt x="722" y="47"/>
                  <a:pt x="726" y="49"/>
                  <a:pt x="729" y="47"/>
                </a:cubicBezTo>
                <a:cubicBezTo>
                  <a:pt x="731" y="46"/>
                  <a:pt x="728" y="45"/>
                  <a:pt x="731" y="44"/>
                </a:cubicBezTo>
                <a:cubicBezTo>
                  <a:pt x="731" y="44"/>
                  <a:pt x="733" y="45"/>
                  <a:pt x="734" y="44"/>
                </a:cubicBezTo>
                <a:cubicBezTo>
                  <a:pt x="734" y="44"/>
                  <a:pt x="735" y="42"/>
                  <a:pt x="735" y="42"/>
                </a:cubicBezTo>
                <a:cubicBezTo>
                  <a:pt x="735" y="41"/>
                  <a:pt x="739" y="43"/>
                  <a:pt x="741" y="43"/>
                </a:cubicBezTo>
                <a:cubicBezTo>
                  <a:pt x="744" y="43"/>
                  <a:pt x="744" y="42"/>
                  <a:pt x="748" y="42"/>
                </a:cubicBezTo>
                <a:cubicBezTo>
                  <a:pt x="748" y="46"/>
                  <a:pt x="748" y="46"/>
                  <a:pt x="748" y="46"/>
                </a:cubicBezTo>
                <a:cubicBezTo>
                  <a:pt x="749" y="44"/>
                  <a:pt x="750" y="45"/>
                  <a:pt x="750" y="47"/>
                </a:cubicBezTo>
                <a:cubicBezTo>
                  <a:pt x="758" y="46"/>
                  <a:pt x="770" y="48"/>
                  <a:pt x="781" y="47"/>
                </a:cubicBezTo>
                <a:cubicBezTo>
                  <a:pt x="781" y="53"/>
                  <a:pt x="791" y="49"/>
                  <a:pt x="790" y="56"/>
                </a:cubicBezTo>
                <a:cubicBezTo>
                  <a:pt x="791" y="53"/>
                  <a:pt x="793" y="56"/>
                  <a:pt x="795" y="56"/>
                </a:cubicBezTo>
                <a:cubicBezTo>
                  <a:pt x="799" y="56"/>
                  <a:pt x="805" y="54"/>
                  <a:pt x="806" y="56"/>
                </a:cubicBezTo>
                <a:cubicBezTo>
                  <a:pt x="809" y="55"/>
                  <a:pt x="807" y="49"/>
                  <a:pt x="809" y="49"/>
                </a:cubicBezTo>
                <a:cubicBezTo>
                  <a:pt x="814" y="50"/>
                  <a:pt x="819" y="49"/>
                  <a:pt x="823" y="50"/>
                </a:cubicBezTo>
                <a:cubicBezTo>
                  <a:pt x="823" y="50"/>
                  <a:pt x="823" y="51"/>
                  <a:pt x="823" y="51"/>
                </a:cubicBezTo>
                <a:cubicBezTo>
                  <a:pt x="826" y="52"/>
                  <a:pt x="828" y="51"/>
                  <a:pt x="830" y="51"/>
                </a:cubicBezTo>
                <a:cubicBezTo>
                  <a:pt x="831" y="52"/>
                  <a:pt x="831" y="54"/>
                  <a:pt x="832" y="54"/>
                </a:cubicBezTo>
                <a:cubicBezTo>
                  <a:pt x="834" y="55"/>
                  <a:pt x="838" y="53"/>
                  <a:pt x="839" y="56"/>
                </a:cubicBezTo>
                <a:cubicBezTo>
                  <a:pt x="838" y="58"/>
                  <a:pt x="838" y="62"/>
                  <a:pt x="835" y="61"/>
                </a:cubicBezTo>
                <a:cubicBezTo>
                  <a:pt x="835" y="64"/>
                  <a:pt x="837" y="64"/>
                  <a:pt x="840" y="64"/>
                </a:cubicBezTo>
                <a:cubicBezTo>
                  <a:pt x="839" y="72"/>
                  <a:pt x="845" y="73"/>
                  <a:pt x="849" y="77"/>
                </a:cubicBezTo>
                <a:cubicBezTo>
                  <a:pt x="851" y="75"/>
                  <a:pt x="854" y="74"/>
                  <a:pt x="856" y="72"/>
                </a:cubicBezTo>
                <a:cubicBezTo>
                  <a:pt x="857" y="72"/>
                  <a:pt x="856" y="69"/>
                  <a:pt x="857" y="68"/>
                </a:cubicBezTo>
                <a:cubicBezTo>
                  <a:pt x="858" y="68"/>
                  <a:pt x="860" y="69"/>
                  <a:pt x="860" y="67"/>
                </a:cubicBezTo>
                <a:cubicBezTo>
                  <a:pt x="864" y="66"/>
                  <a:pt x="862" y="70"/>
                  <a:pt x="864" y="71"/>
                </a:cubicBezTo>
                <a:cubicBezTo>
                  <a:pt x="874" y="71"/>
                  <a:pt x="874" y="71"/>
                  <a:pt x="874" y="71"/>
                </a:cubicBezTo>
                <a:cubicBezTo>
                  <a:pt x="875" y="70"/>
                  <a:pt x="879" y="71"/>
                  <a:pt x="878" y="67"/>
                </a:cubicBezTo>
                <a:cubicBezTo>
                  <a:pt x="883" y="68"/>
                  <a:pt x="893" y="64"/>
                  <a:pt x="893" y="70"/>
                </a:cubicBezTo>
                <a:cubicBezTo>
                  <a:pt x="897" y="70"/>
                  <a:pt x="896" y="65"/>
                  <a:pt x="902" y="67"/>
                </a:cubicBezTo>
                <a:cubicBezTo>
                  <a:pt x="902" y="65"/>
                  <a:pt x="900" y="66"/>
                  <a:pt x="899" y="65"/>
                </a:cubicBezTo>
                <a:cubicBezTo>
                  <a:pt x="900" y="64"/>
                  <a:pt x="900" y="62"/>
                  <a:pt x="902" y="61"/>
                </a:cubicBezTo>
                <a:cubicBezTo>
                  <a:pt x="906" y="61"/>
                  <a:pt x="905" y="56"/>
                  <a:pt x="910" y="58"/>
                </a:cubicBezTo>
                <a:cubicBezTo>
                  <a:pt x="912" y="58"/>
                  <a:pt x="911" y="57"/>
                  <a:pt x="910" y="57"/>
                </a:cubicBezTo>
                <a:cubicBezTo>
                  <a:pt x="913" y="54"/>
                  <a:pt x="917" y="56"/>
                  <a:pt x="922" y="56"/>
                </a:cubicBezTo>
                <a:cubicBezTo>
                  <a:pt x="920" y="63"/>
                  <a:pt x="929" y="53"/>
                  <a:pt x="927" y="60"/>
                </a:cubicBezTo>
                <a:cubicBezTo>
                  <a:pt x="933" y="61"/>
                  <a:pt x="938" y="59"/>
                  <a:pt x="943" y="58"/>
                </a:cubicBezTo>
                <a:cubicBezTo>
                  <a:pt x="943" y="62"/>
                  <a:pt x="937" y="60"/>
                  <a:pt x="938" y="64"/>
                </a:cubicBezTo>
                <a:cubicBezTo>
                  <a:pt x="939" y="67"/>
                  <a:pt x="944" y="65"/>
                  <a:pt x="947" y="65"/>
                </a:cubicBezTo>
                <a:cubicBezTo>
                  <a:pt x="952" y="66"/>
                  <a:pt x="956" y="66"/>
                  <a:pt x="961" y="64"/>
                </a:cubicBezTo>
                <a:cubicBezTo>
                  <a:pt x="962" y="69"/>
                  <a:pt x="969" y="69"/>
                  <a:pt x="971" y="74"/>
                </a:cubicBezTo>
                <a:cubicBezTo>
                  <a:pt x="973" y="73"/>
                  <a:pt x="975" y="75"/>
                  <a:pt x="978" y="75"/>
                </a:cubicBezTo>
                <a:cubicBezTo>
                  <a:pt x="986" y="76"/>
                  <a:pt x="996" y="74"/>
                  <a:pt x="1004" y="75"/>
                </a:cubicBezTo>
                <a:cubicBezTo>
                  <a:pt x="1008" y="76"/>
                  <a:pt x="1011" y="80"/>
                  <a:pt x="1014" y="78"/>
                </a:cubicBezTo>
                <a:cubicBezTo>
                  <a:pt x="1014" y="80"/>
                  <a:pt x="1015" y="81"/>
                  <a:pt x="1017" y="81"/>
                </a:cubicBezTo>
                <a:cubicBezTo>
                  <a:pt x="1017" y="86"/>
                  <a:pt x="1017" y="86"/>
                  <a:pt x="1017" y="86"/>
                </a:cubicBezTo>
                <a:cubicBezTo>
                  <a:pt x="1016" y="89"/>
                  <a:pt x="1022" y="87"/>
                  <a:pt x="1023" y="88"/>
                </a:cubicBezTo>
                <a:cubicBezTo>
                  <a:pt x="1024" y="90"/>
                  <a:pt x="1023" y="87"/>
                  <a:pt x="1025" y="88"/>
                </a:cubicBezTo>
                <a:cubicBezTo>
                  <a:pt x="1026" y="88"/>
                  <a:pt x="1025" y="89"/>
                  <a:pt x="1027" y="89"/>
                </a:cubicBezTo>
                <a:cubicBezTo>
                  <a:pt x="1029" y="89"/>
                  <a:pt x="1044" y="91"/>
                  <a:pt x="1045" y="89"/>
                </a:cubicBezTo>
                <a:cubicBezTo>
                  <a:pt x="1045" y="89"/>
                  <a:pt x="1045" y="88"/>
                  <a:pt x="1045" y="88"/>
                </a:cubicBezTo>
                <a:cubicBezTo>
                  <a:pt x="1046" y="88"/>
                  <a:pt x="1049" y="90"/>
                  <a:pt x="1049" y="89"/>
                </a:cubicBezTo>
                <a:cubicBezTo>
                  <a:pt x="1050" y="88"/>
                  <a:pt x="1053" y="87"/>
                  <a:pt x="1053" y="89"/>
                </a:cubicBezTo>
                <a:cubicBezTo>
                  <a:pt x="1056" y="87"/>
                  <a:pt x="1060" y="86"/>
                  <a:pt x="1065" y="85"/>
                </a:cubicBezTo>
                <a:cubicBezTo>
                  <a:pt x="1064" y="90"/>
                  <a:pt x="1066" y="92"/>
                  <a:pt x="1066" y="95"/>
                </a:cubicBezTo>
                <a:cubicBezTo>
                  <a:pt x="1072" y="95"/>
                  <a:pt x="1074" y="97"/>
                  <a:pt x="1079" y="95"/>
                </a:cubicBezTo>
                <a:cubicBezTo>
                  <a:pt x="1079" y="93"/>
                  <a:pt x="1078" y="92"/>
                  <a:pt x="1076" y="92"/>
                </a:cubicBezTo>
                <a:cubicBezTo>
                  <a:pt x="1077" y="91"/>
                  <a:pt x="1077" y="89"/>
                  <a:pt x="1077" y="86"/>
                </a:cubicBezTo>
                <a:cubicBezTo>
                  <a:pt x="1081" y="84"/>
                  <a:pt x="1089" y="85"/>
                  <a:pt x="1091" y="88"/>
                </a:cubicBezTo>
                <a:cubicBezTo>
                  <a:pt x="1097" y="88"/>
                  <a:pt x="1103" y="87"/>
                  <a:pt x="1109" y="88"/>
                </a:cubicBezTo>
                <a:cubicBezTo>
                  <a:pt x="1112" y="88"/>
                  <a:pt x="1116" y="91"/>
                  <a:pt x="1117" y="88"/>
                </a:cubicBezTo>
                <a:cubicBezTo>
                  <a:pt x="1119" y="89"/>
                  <a:pt x="1119" y="91"/>
                  <a:pt x="1124" y="92"/>
                </a:cubicBezTo>
                <a:cubicBezTo>
                  <a:pt x="1125" y="92"/>
                  <a:pt x="1126" y="95"/>
                  <a:pt x="1126" y="95"/>
                </a:cubicBezTo>
                <a:cubicBezTo>
                  <a:pt x="1127" y="95"/>
                  <a:pt x="1128" y="94"/>
                  <a:pt x="1128" y="94"/>
                </a:cubicBezTo>
                <a:cubicBezTo>
                  <a:pt x="1129" y="94"/>
                  <a:pt x="1128" y="95"/>
                  <a:pt x="1129" y="96"/>
                </a:cubicBezTo>
                <a:cubicBezTo>
                  <a:pt x="1130" y="97"/>
                  <a:pt x="1132" y="96"/>
                  <a:pt x="1132" y="96"/>
                </a:cubicBezTo>
                <a:cubicBezTo>
                  <a:pt x="1133" y="97"/>
                  <a:pt x="1135" y="98"/>
                  <a:pt x="1139" y="99"/>
                </a:cubicBezTo>
                <a:cubicBezTo>
                  <a:pt x="1141" y="100"/>
                  <a:pt x="1145" y="101"/>
                  <a:pt x="1147" y="102"/>
                </a:cubicBezTo>
                <a:cubicBezTo>
                  <a:pt x="1148" y="102"/>
                  <a:pt x="1148" y="104"/>
                  <a:pt x="1149" y="105"/>
                </a:cubicBezTo>
                <a:cubicBezTo>
                  <a:pt x="1149" y="105"/>
                  <a:pt x="1151" y="104"/>
                  <a:pt x="1152" y="105"/>
                </a:cubicBezTo>
                <a:cubicBezTo>
                  <a:pt x="1152" y="105"/>
                  <a:pt x="1151" y="107"/>
                  <a:pt x="1152" y="108"/>
                </a:cubicBezTo>
                <a:cubicBezTo>
                  <a:pt x="1152" y="108"/>
                  <a:pt x="1154" y="107"/>
                  <a:pt x="1154" y="108"/>
                </a:cubicBezTo>
                <a:cubicBezTo>
                  <a:pt x="1155" y="109"/>
                  <a:pt x="1153" y="114"/>
                  <a:pt x="1159" y="112"/>
                </a:cubicBezTo>
                <a:cubicBezTo>
                  <a:pt x="1159" y="122"/>
                  <a:pt x="1159" y="122"/>
                  <a:pt x="1159" y="122"/>
                </a:cubicBezTo>
                <a:cubicBezTo>
                  <a:pt x="1164" y="121"/>
                  <a:pt x="1168" y="120"/>
                  <a:pt x="1168" y="116"/>
                </a:cubicBezTo>
                <a:cubicBezTo>
                  <a:pt x="1173" y="118"/>
                  <a:pt x="1178" y="117"/>
                  <a:pt x="1181" y="119"/>
                </a:cubicBezTo>
                <a:cubicBezTo>
                  <a:pt x="1181" y="119"/>
                  <a:pt x="1181" y="121"/>
                  <a:pt x="1181" y="122"/>
                </a:cubicBezTo>
                <a:cubicBezTo>
                  <a:pt x="1182" y="122"/>
                  <a:pt x="1184" y="121"/>
                  <a:pt x="1185" y="122"/>
                </a:cubicBezTo>
                <a:cubicBezTo>
                  <a:pt x="1184" y="123"/>
                  <a:pt x="1182" y="123"/>
                  <a:pt x="1182" y="126"/>
                </a:cubicBezTo>
                <a:cubicBezTo>
                  <a:pt x="1180" y="126"/>
                  <a:pt x="1180" y="124"/>
                  <a:pt x="1178" y="124"/>
                </a:cubicBezTo>
                <a:cubicBezTo>
                  <a:pt x="1177" y="125"/>
                  <a:pt x="1177" y="128"/>
                  <a:pt x="1174" y="127"/>
                </a:cubicBezTo>
                <a:cubicBezTo>
                  <a:pt x="1175" y="129"/>
                  <a:pt x="1178" y="128"/>
                  <a:pt x="1177" y="133"/>
                </a:cubicBezTo>
                <a:cubicBezTo>
                  <a:pt x="1172" y="128"/>
                  <a:pt x="1176" y="135"/>
                  <a:pt x="1173" y="136"/>
                </a:cubicBezTo>
                <a:cubicBezTo>
                  <a:pt x="1171" y="136"/>
                  <a:pt x="1170" y="137"/>
                  <a:pt x="1170" y="138"/>
                </a:cubicBezTo>
                <a:cubicBezTo>
                  <a:pt x="1168" y="138"/>
                  <a:pt x="1167" y="138"/>
                  <a:pt x="1166" y="137"/>
                </a:cubicBezTo>
                <a:cubicBezTo>
                  <a:pt x="1165" y="136"/>
                  <a:pt x="1164" y="135"/>
                  <a:pt x="1163" y="134"/>
                </a:cubicBezTo>
                <a:cubicBezTo>
                  <a:pt x="1161" y="133"/>
                  <a:pt x="1159" y="134"/>
                  <a:pt x="1157" y="133"/>
                </a:cubicBezTo>
                <a:cubicBezTo>
                  <a:pt x="1156" y="132"/>
                  <a:pt x="1155" y="130"/>
                  <a:pt x="1154" y="130"/>
                </a:cubicBezTo>
                <a:cubicBezTo>
                  <a:pt x="1153" y="129"/>
                  <a:pt x="1150" y="130"/>
                  <a:pt x="1149" y="130"/>
                </a:cubicBezTo>
                <a:cubicBezTo>
                  <a:pt x="1148" y="130"/>
                  <a:pt x="1149" y="129"/>
                  <a:pt x="1147" y="129"/>
                </a:cubicBezTo>
                <a:cubicBezTo>
                  <a:pt x="1146" y="128"/>
                  <a:pt x="1144" y="123"/>
                  <a:pt x="1142" y="127"/>
                </a:cubicBezTo>
                <a:cubicBezTo>
                  <a:pt x="1140" y="127"/>
                  <a:pt x="1141" y="125"/>
                  <a:pt x="1140" y="123"/>
                </a:cubicBezTo>
                <a:cubicBezTo>
                  <a:pt x="1132" y="123"/>
                  <a:pt x="1132" y="123"/>
                  <a:pt x="1132" y="123"/>
                </a:cubicBezTo>
                <a:cubicBezTo>
                  <a:pt x="1129" y="123"/>
                  <a:pt x="1132" y="126"/>
                  <a:pt x="1132" y="126"/>
                </a:cubicBezTo>
                <a:cubicBezTo>
                  <a:pt x="1132" y="128"/>
                  <a:pt x="1129" y="128"/>
                  <a:pt x="1129" y="131"/>
                </a:cubicBezTo>
                <a:cubicBezTo>
                  <a:pt x="1123" y="131"/>
                  <a:pt x="1122" y="136"/>
                  <a:pt x="1115" y="134"/>
                </a:cubicBezTo>
                <a:cubicBezTo>
                  <a:pt x="1114" y="135"/>
                  <a:pt x="1114" y="137"/>
                  <a:pt x="1111" y="137"/>
                </a:cubicBezTo>
                <a:cubicBezTo>
                  <a:pt x="1111" y="139"/>
                  <a:pt x="1114" y="138"/>
                  <a:pt x="1117" y="138"/>
                </a:cubicBezTo>
                <a:cubicBezTo>
                  <a:pt x="1118" y="139"/>
                  <a:pt x="1119" y="141"/>
                  <a:pt x="1121" y="141"/>
                </a:cubicBezTo>
                <a:cubicBezTo>
                  <a:pt x="1120" y="146"/>
                  <a:pt x="1120" y="144"/>
                  <a:pt x="1122" y="147"/>
                </a:cubicBezTo>
                <a:cubicBezTo>
                  <a:pt x="1123" y="150"/>
                  <a:pt x="1127" y="150"/>
                  <a:pt x="1129" y="152"/>
                </a:cubicBezTo>
                <a:cubicBezTo>
                  <a:pt x="1129" y="152"/>
                  <a:pt x="1125" y="157"/>
                  <a:pt x="1125" y="157"/>
                </a:cubicBezTo>
                <a:cubicBezTo>
                  <a:pt x="1121" y="157"/>
                  <a:pt x="1121" y="153"/>
                  <a:pt x="1119" y="154"/>
                </a:cubicBezTo>
                <a:cubicBezTo>
                  <a:pt x="1120" y="154"/>
                  <a:pt x="1121" y="157"/>
                  <a:pt x="1119" y="157"/>
                </a:cubicBezTo>
                <a:cubicBezTo>
                  <a:pt x="1115" y="157"/>
                  <a:pt x="1108" y="156"/>
                  <a:pt x="1104" y="158"/>
                </a:cubicBezTo>
                <a:cubicBezTo>
                  <a:pt x="1101" y="159"/>
                  <a:pt x="1096" y="161"/>
                  <a:pt x="1097" y="164"/>
                </a:cubicBezTo>
                <a:cubicBezTo>
                  <a:pt x="1091" y="162"/>
                  <a:pt x="1090" y="167"/>
                  <a:pt x="1086" y="168"/>
                </a:cubicBezTo>
                <a:cubicBezTo>
                  <a:pt x="1085" y="169"/>
                  <a:pt x="1084" y="170"/>
                  <a:pt x="1083" y="171"/>
                </a:cubicBezTo>
                <a:cubicBezTo>
                  <a:pt x="1082" y="171"/>
                  <a:pt x="1080" y="173"/>
                  <a:pt x="1079" y="173"/>
                </a:cubicBezTo>
                <a:cubicBezTo>
                  <a:pt x="1077" y="174"/>
                  <a:pt x="1076" y="175"/>
                  <a:pt x="1076" y="176"/>
                </a:cubicBezTo>
                <a:cubicBezTo>
                  <a:pt x="1072" y="175"/>
                  <a:pt x="1064" y="178"/>
                  <a:pt x="1062" y="175"/>
                </a:cubicBezTo>
                <a:cubicBezTo>
                  <a:pt x="1060" y="176"/>
                  <a:pt x="1057" y="175"/>
                  <a:pt x="1058" y="179"/>
                </a:cubicBezTo>
                <a:cubicBezTo>
                  <a:pt x="1050" y="180"/>
                  <a:pt x="1049" y="180"/>
                  <a:pt x="1041" y="179"/>
                </a:cubicBezTo>
                <a:cubicBezTo>
                  <a:pt x="1040" y="179"/>
                  <a:pt x="1039" y="180"/>
                  <a:pt x="1038" y="180"/>
                </a:cubicBezTo>
                <a:cubicBezTo>
                  <a:pt x="1037" y="181"/>
                  <a:pt x="1034" y="182"/>
                  <a:pt x="1034" y="185"/>
                </a:cubicBezTo>
                <a:cubicBezTo>
                  <a:pt x="1034" y="189"/>
                  <a:pt x="1027" y="187"/>
                  <a:pt x="1028" y="193"/>
                </a:cubicBezTo>
                <a:cubicBezTo>
                  <a:pt x="1027" y="198"/>
                  <a:pt x="1032" y="197"/>
                  <a:pt x="1034" y="199"/>
                </a:cubicBezTo>
                <a:cubicBezTo>
                  <a:pt x="1033" y="202"/>
                  <a:pt x="1033" y="206"/>
                  <a:pt x="1028" y="206"/>
                </a:cubicBezTo>
                <a:cubicBezTo>
                  <a:pt x="1029" y="209"/>
                  <a:pt x="1028" y="210"/>
                  <a:pt x="1025" y="210"/>
                </a:cubicBezTo>
                <a:cubicBezTo>
                  <a:pt x="1025" y="216"/>
                  <a:pt x="1025" y="216"/>
                  <a:pt x="1025" y="216"/>
                </a:cubicBezTo>
                <a:cubicBezTo>
                  <a:pt x="1026" y="218"/>
                  <a:pt x="1028" y="214"/>
                  <a:pt x="1028" y="217"/>
                </a:cubicBezTo>
                <a:cubicBezTo>
                  <a:pt x="1029" y="220"/>
                  <a:pt x="1026" y="219"/>
                  <a:pt x="1025" y="220"/>
                </a:cubicBezTo>
                <a:cubicBezTo>
                  <a:pt x="1025" y="220"/>
                  <a:pt x="1024" y="224"/>
                  <a:pt x="1024" y="224"/>
                </a:cubicBezTo>
                <a:cubicBezTo>
                  <a:pt x="1022" y="225"/>
                  <a:pt x="1019" y="224"/>
                  <a:pt x="1017" y="225"/>
                </a:cubicBezTo>
                <a:cubicBezTo>
                  <a:pt x="1016" y="226"/>
                  <a:pt x="1018" y="230"/>
                  <a:pt x="1017" y="231"/>
                </a:cubicBezTo>
                <a:cubicBezTo>
                  <a:pt x="1016" y="232"/>
                  <a:pt x="1016" y="228"/>
                  <a:pt x="1015" y="228"/>
                </a:cubicBezTo>
                <a:cubicBezTo>
                  <a:pt x="1014" y="228"/>
                  <a:pt x="1011" y="229"/>
                  <a:pt x="1014" y="235"/>
                </a:cubicBezTo>
                <a:cubicBezTo>
                  <a:pt x="1011" y="234"/>
                  <a:pt x="1012" y="237"/>
                  <a:pt x="1011" y="238"/>
                </a:cubicBezTo>
                <a:cubicBezTo>
                  <a:pt x="1011" y="238"/>
                  <a:pt x="1009" y="238"/>
                  <a:pt x="1009" y="238"/>
                </a:cubicBezTo>
                <a:cubicBezTo>
                  <a:pt x="1008" y="239"/>
                  <a:pt x="1008" y="242"/>
                  <a:pt x="1006" y="241"/>
                </a:cubicBezTo>
                <a:cubicBezTo>
                  <a:pt x="1006" y="243"/>
                  <a:pt x="1004" y="244"/>
                  <a:pt x="1004" y="246"/>
                </a:cubicBezTo>
                <a:cubicBezTo>
                  <a:pt x="1002" y="247"/>
                  <a:pt x="999" y="246"/>
                  <a:pt x="999" y="248"/>
                </a:cubicBezTo>
                <a:cubicBezTo>
                  <a:pt x="997" y="247"/>
                  <a:pt x="999" y="246"/>
                  <a:pt x="999" y="244"/>
                </a:cubicBezTo>
                <a:cubicBezTo>
                  <a:pt x="999" y="244"/>
                  <a:pt x="997" y="243"/>
                  <a:pt x="997" y="242"/>
                </a:cubicBezTo>
                <a:cubicBezTo>
                  <a:pt x="997" y="241"/>
                  <a:pt x="997" y="240"/>
                  <a:pt x="997" y="239"/>
                </a:cubicBezTo>
                <a:cubicBezTo>
                  <a:pt x="996" y="239"/>
                  <a:pt x="995" y="237"/>
                  <a:pt x="994" y="237"/>
                </a:cubicBezTo>
                <a:cubicBezTo>
                  <a:pt x="994" y="236"/>
                  <a:pt x="993" y="235"/>
                  <a:pt x="992" y="235"/>
                </a:cubicBezTo>
                <a:cubicBezTo>
                  <a:pt x="993" y="233"/>
                  <a:pt x="993" y="230"/>
                  <a:pt x="993" y="227"/>
                </a:cubicBezTo>
                <a:cubicBezTo>
                  <a:pt x="993" y="224"/>
                  <a:pt x="992" y="224"/>
                  <a:pt x="992" y="223"/>
                </a:cubicBezTo>
                <a:cubicBezTo>
                  <a:pt x="991" y="217"/>
                  <a:pt x="993" y="211"/>
                  <a:pt x="992" y="207"/>
                </a:cubicBezTo>
                <a:cubicBezTo>
                  <a:pt x="997" y="211"/>
                  <a:pt x="992" y="205"/>
                  <a:pt x="994" y="202"/>
                </a:cubicBezTo>
                <a:cubicBezTo>
                  <a:pt x="995" y="201"/>
                  <a:pt x="996" y="206"/>
                  <a:pt x="997" y="203"/>
                </a:cubicBezTo>
                <a:cubicBezTo>
                  <a:pt x="997" y="202"/>
                  <a:pt x="997" y="201"/>
                  <a:pt x="997" y="200"/>
                </a:cubicBezTo>
                <a:cubicBezTo>
                  <a:pt x="999" y="198"/>
                  <a:pt x="1004" y="194"/>
                  <a:pt x="1006" y="193"/>
                </a:cubicBezTo>
                <a:cubicBezTo>
                  <a:pt x="1006" y="193"/>
                  <a:pt x="1008" y="193"/>
                  <a:pt x="1007" y="192"/>
                </a:cubicBezTo>
                <a:cubicBezTo>
                  <a:pt x="1005" y="190"/>
                  <a:pt x="1008" y="191"/>
                  <a:pt x="1010" y="190"/>
                </a:cubicBezTo>
                <a:cubicBezTo>
                  <a:pt x="1012" y="189"/>
                  <a:pt x="1013" y="187"/>
                  <a:pt x="1013" y="183"/>
                </a:cubicBezTo>
                <a:cubicBezTo>
                  <a:pt x="1013" y="183"/>
                  <a:pt x="1018" y="181"/>
                  <a:pt x="1017" y="180"/>
                </a:cubicBezTo>
                <a:cubicBezTo>
                  <a:pt x="1017" y="180"/>
                  <a:pt x="1016" y="180"/>
                  <a:pt x="1015" y="180"/>
                </a:cubicBezTo>
                <a:cubicBezTo>
                  <a:pt x="1016" y="180"/>
                  <a:pt x="1017" y="178"/>
                  <a:pt x="1017" y="178"/>
                </a:cubicBezTo>
                <a:cubicBezTo>
                  <a:pt x="1018" y="177"/>
                  <a:pt x="1020" y="181"/>
                  <a:pt x="1020" y="175"/>
                </a:cubicBezTo>
                <a:cubicBezTo>
                  <a:pt x="1022" y="175"/>
                  <a:pt x="1025" y="174"/>
                  <a:pt x="1027" y="173"/>
                </a:cubicBezTo>
                <a:cubicBezTo>
                  <a:pt x="1027" y="173"/>
                  <a:pt x="1028" y="171"/>
                  <a:pt x="1028" y="171"/>
                </a:cubicBezTo>
                <a:cubicBezTo>
                  <a:pt x="1029" y="170"/>
                  <a:pt x="1030" y="171"/>
                  <a:pt x="1031" y="171"/>
                </a:cubicBezTo>
                <a:cubicBezTo>
                  <a:pt x="1032" y="170"/>
                  <a:pt x="1033" y="169"/>
                  <a:pt x="1034" y="168"/>
                </a:cubicBezTo>
                <a:cubicBezTo>
                  <a:pt x="1034" y="167"/>
                  <a:pt x="1035" y="168"/>
                  <a:pt x="1035" y="166"/>
                </a:cubicBezTo>
                <a:cubicBezTo>
                  <a:pt x="1035" y="165"/>
                  <a:pt x="1037" y="161"/>
                  <a:pt x="1039" y="164"/>
                </a:cubicBezTo>
                <a:cubicBezTo>
                  <a:pt x="1039" y="157"/>
                  <a:pt x="1039" y="157"/>
                  <a:pt x="1039" y="157"/>
                </a:cubicBezTo>
                <a:cubicBezTo>
                  <a:pt x="1036" y="156"/>
                  <a:pt x="1034" y="157"/>
                  <a:pt x="1032" y="158"/>
                </a:cubicBezTo>
                <a:cubicBezTo>
                  <a:pt x="1032" y="159"/>
                  <a:pt x="1030" y="160"/>
                  <a:pt x="1030" y="161"/>
                </a:cubicBezTo>
                <a:cubicBezTo>
                  <a:pt x="1029" y="162"/>
                  <a:pt x="1028" y="161"/>
                  <a:pt x="1028" y="162"/>
                </a:cubicBezTo>
                <a:cubicBezTo>
                  <a:pt x="1028" y="165"/>
                  <a:pt x="1023" y="164"/>
                  <a:pt x="1023" y="168"/>
                </a:cubicBezTo>
                <a:cubicBezTo>
                  <a:pt x="1020" y="167"/>
                  <a:pt x="1018" y="168"/>
                  <a:pt x="1018" y="171"/>
                </a:cubicBezTo>
                <a:cubicBezTo>
                  <a:pt x="1017" y="171"/>
                  <a:pt x="1018" y="168"/>
                  <a:pt x="1017" y="168"/>
                </a:cubicBezTo>
                <a:cubicBezTo>
                  <a:pt x="1017" y="168"/>
                  <a:pt x="1014" y="168"/>
                  <a:pt x="1014" y="168"/>
                </a:cubicBezTo>
                <a:cubicBezTo>
                  <a:pt x="1014" y="167"/>
                  <a:pt x="1015" y="165"/>
                  <a:pt x="1014" y="164"/>
                </a:cubicBezTo>
                <a:cubicBezTo>
                  <a:pt x="1008" y="164"/>
                  <a:pt x="1004" y="163"/>
                  <a:pt x="1000" y="164"/>
                </a:cubicBezTo>
                <a:cubicBezTo>
                  <a:pt x="998" y="164"/>
                  <a:pt x="1000" y="166"/>
                  <a:pt x="999" y="166"/>
                </a:cubicBezTo>
                <a:cubicBezTo>
                  <a:pt x="997" y="168"/>
                  <a:pt x="995" y="167"/>
                  <a:pt x="993" y="168"/>
                </a:cubicBezTo>
                <a:cubicBezTo>
                  <a:pt x="991" y="169"/>
                  <a:pt x="991" y="170"/>
                  <a:pt x="989" y="172"/>
                </a:cubicBezTo>
                <a:cubicBezTo>
                  <a:pt x="988" y="173"/>
                  <a:pt x="987" y="175"/>
                  <a:pt x="985" y="175"/>
                </a:cubicBezTo>
                <a:cubicBezTo>
                  <a:pt x="983" y="179"/>
                  <a:pt x="987" y="178"/>
                  <a:pt x="986" y="182"/>
                </a:cubicBezTo>
                <a:cubicBezTo>
                  <a:pt x="984" y="182"/>
                  <a:pt x="983" y="184"/>
                  <a:pt x="983" y="186"/>
                </a:cubicBezTo>
                <a:cubicBezTo>
                  <a:pt x="977" y="185"/>
                  <a:pt x="976" y="188"/>
                  <a:pt x="971" y="187"/>
                </a:cubicBezTo>
                <a:cubicBezTo>
                  <a:pt x="969" y="186"/>
                  <a:pt x="970" y="185"/>
                  <a:pt x="971" y="183"/>
                </a:cubicBezTo>
                <a:cubicBezTo>
                  <a:pt x="968" y="184"/>
                  <a:pt x="968" y="182"/>
                  <a:pt x="968" y="180"/>
                </a:cubicBezTo>
                <a:cubicBezTo>
                  <a:pt x="966" y="180"/>
                  <a:pt x="962" y="181"/>
                  <a:pt x="962" y="179"/>
                </a:cubicBezTo>
                <a:cubicBezTo>
                  <a:pt x="956" y="183"/>
                  <a:pt x="947" y="185"/>
                  <a:pt x="938" y="186"/>
                </a:cubicBezTo>
                <a:cubicBezTo>
                  <a:pt x="938" y="184"/>
                  <a:pt x="934" y="185"/>
                  <a:pt x="936" y="180"/>
                </a:cubicBezTo>
                <a:cubicBezTo>
                  <a:pt x="930" y="180"/>
                  <a:pt x="930" y="180"/>
                  <a:pt x="930" y="180"/>
                </a:cubicBezTo>
                <a:cubicBezTo>
                  <a:pt x="924" y="182"/>
                  <a:pt x="919" y="184"/>
                  <a:pt x="915" y="186"/>
                </a:cubicBezTo>
                <a:cubicBezTo>
                  <a:pt x="911" y="188"/>
                  <a:pt x="908" y="192"/>
                  <a:pt x="903" y="193"/>
                </a:cubicBezTo>
                <a:cubicBezTo>
                  <a:pt x="904" y="196"/>
                  <a:pt x="903" y="197"/>
                  <a:pt x="900" y="197"/>
                </a:cubicBezTo>
                <a:cubicBezTo>
                  <a:pt x="902" y="201"/>
                  <a:pt x="898" y="201"/>
                  <a:pt x="899" y="204"/>
                </a:cubicBezTo>
                <a:cubicBezTo>
                  <a:pt x="896" y="202"/>
                  <a:pt x="894" y="210"/>
                  <a:pt x="892" y="209"/>
                </a:cubicBezTo>
                <a:cubicBezTo>
                  <a:pt x="889" y="206"/>
                  <a:pt x="892" y="210"/>
                  <a:pt x="888" y="210"/>
                </a:cubicBezTo>
                <a:cubicBezTo>
                  <a:pt x="885" y="210"/>
                  <a:pt x="885" y="211"/>
                  <a:pt x="885" y="213"/>
                </a:cubicBezTo>
                <a:cubicBezTo>
                  <a:pt x="878" y="210"/>
                  <a:pt x="881" y="218"/>
                  <a:pt x="875" y="217"/>
                </a:cubicBezTo>
                <a:cubicBezTo>
                  <a:pt x="876" y="218"/>
                  <a:pt x="880" y="224"/>
                  <a:pt x="881" y="221"/>
                </a:cubicBezTo>
                <a:cubicBezTo>
                  <a:pt x="883" y="222"/>
                  <a:pt x="882" y="225"/>
                  <a:pt x="882" y="227"/>
                </a:cubicBezTo>
                <a:cubicBezTo>
                  <a:pt x="884" y="225"/>
                  <a:pt x="886" y="228"/>
                  <a:pt x="886" y="228"/>
                </a:cubicBezTo>
                <a:cubicBezTo>
                  <a:pt x="888" y="228"/>
                  <a:pt x="889" y="226"/>
                  <a:pt x="892" y="227"/>
                </a:cubicBezTo>
                <a:cubicBezTo>
                  <a:pt x="892" y="227"/>
                  <a:pt x="894" y="228"/>
                  <a:pt x="893" y="228"/>
                </a:cubicBezTo>
                <a:cubicBezTo>
                  <a:pt x="895" y="228"/>
                  <a:pt x="897" y="224"/>
                  <a:pt x="898" y="227"/>
                </a:cubicBezTo>
                <a:cubicBezTo>
                  <a:pt x="899" y="227"/>
                  <a:pt x="899" y="225"/>
                  <a:pt x="899" y="224"/>
                </a:cubicBezTo>
                <a:cubicBezTo>
                  <a:pt x="901" y="225"/>
                  <a:pt x="901" y="235"/>
                  <a:pt x="905" y="230"/>
                </a:cubicBezTo>
                <a:cubicBezTo>
                  <a:pt x="908" y="229"/>
                  <a:pt x="904" y="236"/>
                  <a:pt x="909" y="234"/>
                </a:cubicBezTo>
                <a:cubicBezTo>
                  <a:pt x="909" y="235"/>
                  <a:pt x="906" y="234"/>
                  <a:pt x="906" y="235"/>
                </a:cubicBezTo>
                <a:cubicBezTo>
                  <a:pt x="906" y="235"/>
                  <a:pt x="908" y="239"/>
                  <a:pt x="907" y="241"/>
                </a:cubicBezTo>
                <a:cubicBezTo>
                  <a:pt x="907" y="241"/>
                  <a:pt x="906" y="241"/>
                  <a:pt x="906" y="242"/>
                </a:cubicBezTo>
                <a:cubicBezTo>
                  <a:pt x="906" y="243"/>
                  <a:pt x="905" y="244"/>
                  <a:pt x="905" y="245"/>
                </a:cubicBezTo>
                <a:cubicBezTo>
                  <a:pt x="904" y="249"/>
                  <a:pt x="907" y="258"/>
                  <a:pt x="902" y="253"/>
                </a:cubicBezTo>
                <a:cubicBezTo>
                  <a:pt x="903" y="266"/>
                  <a:pt x="897" y="271"/>
                  <a:pt x="895" y="280"/>
                </a:cubicBezTo>
                <a:cubicBezTo>
                  <a:pt x="893" y="282"/>
                  <a:pt x="893" y="281"/>
                  <a:pt x="891" y="280"/>
                </a:cubicBezTo>
                <a:cubicBezTo>
                  <a:pt x="890" y="281"/>
                  <a:pt x="891" y="283"/>
                  <a:pt x="891" y="284"/>
                </a:cubicBezTo>
                <a:cubicBezTo>
                  <a:pt x="890" y="286"/>
                  <a:pt x="888" y="285"/>
                  <a:pt x="886" y="286"/>
                </a:cubicBezTo>
                <a:cubicBezTo>
                  <a:pt x="886" y="286"/>
                  <a:pt x="887" y="288"/>
                  <a:pt x="886" y="288"/>
                </a:cubicBezTo>
                <a:cubicBezTo>
                  <a:pt x="886" y="289"/>
                  <a:pt x="884" y="288"/>
                  <a:pt x="884" y="288"/>
                </a:cubicBezTo>
                <a:cubicBezTo>
                  <a:pt x="883" y="289"/>
                  <a:pt x="885" y="290"/>
                  <a:pt x="885" y="290"/>
                </a:cubicBezTo>
                <a:cubicBezTo>
                  <a:pt x="884" y="291"/>
                  <a:pt x="882" y="291"/>
                  <a:pt x="881" y="293"/>
                </a:cubicBezTo>
                <a:cubicBezTo>
                  <a:pt x="880" y="294"/>
                  <a:pt x="880" y="296"/>
                  <a:pt x="879" y="297"/>
                </a:cubicBezTo>
                <a:cubicBezTo>
                  <a:pt x="878" y="298"/>
                  <a:pt x="877" y="297"/>
                  <a:pt x="875" y="298"/>
                </a:cubicBezTo>
                <a:cubicBezTo>
                  <a:pt x="874" y="299"/>
                  <a:pt x="875" y="301"/>
                  <a:pt x="874" y="303"/>
                </a:cubicBezTo>
                <a:cubicBezTo>
                  <a:pt x="873" y="303"/>
                  <a:pt x="871" y="302"/>
                  <a:pt x="871" y="303"/>
                </a:cubicBezTo>
                <a:cubicBezTo>
                  <a:pt x="871" y="303"/>
                  <a:pt x="871" y="306"/>
                  <a:pt x="870" y="305"/>
                </a:cubicBezTo>
                <a:cubicBezTo>
                  <a:pt x="869" y="304"/>
                  <a:pt x="867" y="304"/>
                  <a:pt x="867" y="308"/>
                </a:cubicBezTo>
                <a:cubicBezTo>
                  <a:pt x="860" y="309"/>
                  <a:pt x="860" y="308"/>
                  <a:pt x="853" y="308"/>
                </a:cubicBezTo>
                <a:cubicBezTo>
                  <a:pt x="853" y="309"/>
                  <a:pt x="847" y="312"/>
                  <a:pt x="850" y="312"/>
                </a:cubicBezTo>
                <a:cubicBezTo>
                  <a:pt x="851" y="315"/>
                  <a:pt x="840" y="313"/>
                  <a:pt x="846" y="315"/>
                </a:cubicBezTo>
                <a:cubicBezTo>
                  <a:pt x="845" y="317"/>
                  <a:pt x="843" y="317"/>
                  <a:pt x="843" y="315"/>
                </a:cubicBezTo>
                <a:cubicBezTo>
                  <a:pt x="839" y="318"/>
                  <a:pt x="841" y="321"/>
                  <a:pt x="842" y="326"/>
                </a:cubicBezTo>
                <a:cubicBezTo>
                  <a:pt x="837" y="327"/>
                  <a:pt x="839" y="327"/>
                  <a:pt x="835" y="326"/>
                </a:cubicBezTo>
                <a:cubicBezTo>
                  <a:pt x="836" y="328"/>
                  <a:pt x="836" y="329"/>
                  <a:pt x="833" y="329"/>
                </a:cubicBezTo>
                <a:cubicBezTo>
                  <a:pt x="833" y="332"/>
                  <a:pt x="834" y="344"/>
                  <a:pt x="836" y="340"/>
                </a:cubicBezTo>
                <a:cubicBezTo>
                  <a:pt x="839" y="340"/>
                  <a:pt x="836" y="351"/>
                  <a:pt x="840" y="352"/>
                </a:cubicBezTo>
                <a:cubicBezTo>
                  <a:pt x="844" y="352"/>
                  <a:pt x="839" y="356"/>
                  <a:pt x="843" y="357"/>
                </a:cubicBezTo>
                <a:cubicBezTo>
                  <a:pt x="842" y="357"/>
                  <a:pt x="842" y="360"/>
                  <a:pt x="842" y="360"/>
                </a:cubicBezTo>
                <a:cubicBezTo>
                  <a:pt x="840" y="361"/>
                  <a:pt x="839" y="359"/>
                  <a:pt x="839" y="359"/>
                </a:cubicBezTo>
                <a:cubicBezTo>
                  <a:pt x="837" y="359"/>
                  <a:pt x="838" y="361"/>
                  <a:pt x="837" y="361"/>
                </a:cubicBezTo>
                <a:cubicBezTo>
                  <a:pt x="836" y="362"/>
                  <a:pt x="834" y="361"/>
                  <a:pt x="833" y="361"/>
                </a:cubicBezTo>
                <a:cubicBezTo>
                  <a:pt x="830" y="362"/>
                  <a:pt x="826" y="365"/>
                  <a:pt x="823" y="363"/>
                </a:cubicBezTo>
                <a:cubicBezTo>
                  <a:pt x="823" y="360"/>
                  <a:pt x="824" y="359"/>
                  <a:pt x="825" y="357"/>
                </a:cubicBezTo>
                <a:cubicBezTo>
                  <a:pt x="825" y="354"/>
                  <a:pt x="823" y="350"/>
                  <a:pt x="826" y="349"/>
                </a:cubicBezTo>
                <a:cubicBezTo>
                  <a:pt x="826" y="347"/>
                  <a:pt x="822" y="348"/>
                  <a:pt x="823" y="343"/>
                </a:cubicBezTo>
                <a:cubicBezTo>
                  <a:pt x="820" y="342"/>
                  <a:pt x="818" y="344"/>
                  <a:pt x="815" y="340"/>
                </a:cubicBezTo>
                <a:cubicBezTo>
                  <a:pt x="814" y="336"/>
                  <a:pt x="820" y="339"/>
                  <a:pt x="818" y="333"/>
                </a:cubicBezTo>
                <a:cubicBezTo>
                  <a:pt x="817" y="332"/>
                  <a:pt x="816" y="333"/>
                  <a:pt x="816" y="333"/>
                </a:cubicBezTo>
                <a:cubicBezTo>
                  <a:pt x="815" y="333"/>
                  <a:pt x="814" y="332"/>
                  <a:pt x="814" y="331"/>
                </a:cubicBezTo>
                <a:cubicBezTo>
                  <a:pt x="813" y="330"/>
                  <a:pt x="811" y="329"/>
                  <a:pt x="811" y="328"/>
                </a:cubicBezTo>
                <a:cubicBezTo>
                  <a:pt x="810" y="329"/>
                  <a:pt x="808" y="329"/>
                  <a:pt x="806" y="329"/>
                </a:cubicBezTo>
                <a:cubicBezTo>
                  <a:pt x="805" y="329"/>
                  <a:pt x="806" y="331"/>
                  <a:pt x="806" y="331"/>
                </a:cubicBezTo>
                <a:cubicBezTo>
                  <a:pt x="806" y="335"/>
                  <a:pt x="803" y="327"/>
                  <a:pt x="804" y="333"/>
                </a:cubicBezTo>
                <a:cubicBezTo>
                  <a:pt x="800" y="330"/>
                  <a:pt x="800" y="337"/>
                  <a:pt x="795" y="333"/>
                </a:cubicBezTo>
                <a:cubicBezTo>
                  <a:pt x="799" y="330"/>
                  <a:pt x="795" y="328"/>
                  <a:pt x="799" y="325"/>
                </a:cubicBezTo>
                <a:cubicBezTo>
                  <a:pt x="802" y="323"/>
                  <a:pt x="793" y="324"/>
                  <a:pt x="792" y="326"/>
                </a:cubicBezTo>
                <a:cubicBezTo>
                  <a:pt x="792" y="330"/>
                  <a:pt x="790" y="325"/>
                  <a:pt x="791" y="325"/>
                </a:cubicBezTo>
                <a:cubicBezTo>
                  <a:pt x="788" y="325"/>
                  <a:pt x="789" y="329"/>
                  <a:pt x="787" y="329"/>
                </a:cubicBezTo>
                <a:cubicBezTo>
                  <a:pt x="786" y="329"/>
                  <a:pt x="783" y="331"/>
                  <a:pt x="783" y="332"/>
                </a:cubicBezTo>
                <a:cubicBezTo>
                  <a:pt x="782" y="333"/>
                  <a:pt x="781" y="333"/>
                  <a:pt x="781" y="335"/>
                </a:cubicBezTo>
                <a:cubicBezTo>
                  <a:pt x="776" y="334"/>
                  <a:pt x="777" y="334"/>
                  <a:pt x="771" y="335"/>
                </a:cubicBezTo>
                <a:cubicBezTo>
                  <a:pt x="773" y="335"/>
                  <a:pt x="772" y="338"/>
                  <a:pt x="773" y="339"/>
                </a:cubicBezTo>
                <a:cubicBezTo>
                  <a:pt x="774" y="340"/>
                  <a:pt x="776" y="338"/>
                  <a:pt x="777" y="339"/>
                </a:cubicBezTo>
                <a:cubicBezTo>
                  <a:pt x="777" y="339"/>
                  <a:pt x="777" y="341"/>
                  <a:pt x="777" y="342"/>
                </a:cubicBezTo>
                <a:cubicBezTo>
                  <a:pt x="778" y="342"/>
                  <a:pt x="780" y="341"/>
                  <a:pt x="781" y="342"/>
                </a:cubicBezTo>
                <a:cubicBezTo>
                  <a:pt x="782" y="342"/>
                  <a:pt x="781" y="344"/>
                  <a:pt x="781" y="345"/>
                </a:cubicBezTo>
                <a:cubicBezTo>
                  <a:pt x="782" y="346"/>
                  <a:pt x="784" y="345"/>
                  <a:pt x="785" y="346"/>
                </a:cubicBezTo>
                <a:cubicBezTo>
                  <a:pt x="787" y="346"/>
                  <a:pt x="786" y="343"/>
                  <a:pt x="788" y="343"/>
                </a:cubicBezTo>
                <a:cubicBezTo>
                  <a:pt x="794" y="343"/>
                  <a:pt x="798" y="344"/>
                  <a:pt x="798" y="349"/>
                </a:cubicBezTo>
                <a:cubicBezTo>
                  <a:pt x="796" y="351"/>
                  <a:pt x="793" y="351"/>
                  <a:pt x="791" y="349"/>
                </a:cubicBezTo>
                <a:cubicBezTo>
                  <a:pt x="790" y="350"/>
                  <a:pt x="789" y="353"/>
                  <a:pt x="790" y="356"/>
                </a:cubicBezTo>
                <a:cubicBezTo>
                  <a:pt x="787" y="355"/>
                  <a:pt x="787" y="357"/>
                  <a:pt x="788" y="357"/>
                </a:cubicBezTo>
                <a:cubicBezTo>
                  <a:pt x="788" y="359"/>
                  <a:pt x="785" y="358"/>
                  <a:pt x="783" y="359"/>
                </a:cubicBezTo>
                <a:cubicBezTo>
                  <a:pt x="785" y="364"/>
                  <a:pt x="790" y="366"/>
                  <a:pt x="790" y="373"/>
                </a:cubicBezTo>
                <a:cubicBezTo>
                  <a:pt x="793" y="368"/>
                  <a:pt x="791" y="372"/>
                  <a:pt x="794" y="374"/>
                </a:cubicBezTo>
                <a:cubicBezTo>
                  <a:pt x="793" y="379"/>
                  <a:pt x="795" y="386"/>
                  <a:pt x="792" y="389"/>
                </a:cubicBezTo>
                <a:cubicBezTo>
                  <a:pt x="795" y="393"/>
                  <a:pt x="796" y="397"/>
                  <a:pt x="795" y="404"/>
                </a:cubicBezTo>
                <a:cubicBezTo>
                  <a:pt x="791" y="400"/>
                  <a:pt x="793" y="410"/>
                  <a:pt x="791" y="408"/>
                </a:cubicBezTo>
                <a:cubicBezTo>
                  <a:pt x="789" y="406"/>
                  <a:pt x="791" y="408"/>
                  <a:pt x="790" y="409"/>
                </a:cubicBezTo>
                <a:cubicBezTo>
                  <a:pt x="789" y="410"/>
                  <a:pt x="786" y="410"/>
                  <a:pt x="787" y="415"/>
                </a:cubicBezTo>
                <a:cubicBezTo>
                  <a:pt x="782" y="413"/>
                  <a:pt x="786" y="419"/>
                  <a:pt x="781" y="418"/>
                </a:cubicBezTo>
                <a:cubicBezTo>
                  <a:pt x="785" y="421"/>
                  <a:pt x="775" y="423"/>
                  <a:pt x="777" y="425"/>
                </a:cubicBezTo>
                <a:cubicBezTo>
                  <a:pt x="779" y="427"/>
                  <a:pt x="776" y="425"/>
                  <a:pt x="774" y="427"/>
                </a:cubicBezTo>
                <a:cubicBezTo>
                  <a:pt x="773" y="428"/>
                  <a:pt x="774" y="430"/>
                  <a:pt x="773" y="432"/>
                </a:cubicBezTo>
                <a:cubicBezTo>
                  <a:pt x="772" y="432"/>
                  <a:pt x="770" y="431"/>
                  <a:pt x="770" y="432"/>
                </a:cubicBezTo>
                <a:cubicBezTo>
                  <a:pt x="770" y="432"/>
                  <a:pt x="770" y="434"/>
                  <a:pt x="770" y="434"/>
                </a:cubicBezTo>
                <a:cubicBezTo>
                  <a:pt x="769" y="436"/>
                  <a:pt x="764" y="433"/>
                  <a:pt x="766" y="437"/>
                </a:cubicBezTo>
                <a:cubicBezTo>
                  <a:pt x="757" y="438"/>
                  <a:pt x="758" y="438"/>
                  <a:pt x="749" y="437"/>
                </a:cubicBezTo>
                <a:cubicBezTo>
                  <a:pt x="747" y="437"/>
                  <a:pt x="748" y="440"/>
                  <a:pt x="748" y="441"/>
                </a:cubicBezTo>
                <a:cubicBezTo>
                  <a:pt x="744" y="439"/>
                  <a:pt x="740" y="445"/>
                  <a:pt x="739" y="444"/>
                </a:cubicBezTo>
                <a:cubicBezTo>
                  <a:pt x="737" y="442"/>
                  <a:pt x="739" y="446"/>
                  <a:pt x="734" y="446"/>
                </a:cubicBezTo>
                <a:cubicBezTo>
                  <a:pt x="731" y="446"/>
                  <a:pt x="735" y="448"/>
                  <a:pt x="732" y="448"/>
                </a:cubicBezTo>
                <a:cubicBezTo>
                  <a:pt x="729" y="452"/>
                  <a:pt x="727" y="446"/>
                  <a:pt x="724" y="446"/>
                </a:cubicBezTo>
                <a:cubicBezTo>
                  <a:pt x="719" y="445"/>
                  <a:pt x="719" y="447"/>
                  <a:pt x="715" y="447"/>
                </a:cubicBezTo>
                <a:cubicBezTo>
                  <a:pt x="713" y="448"/>
                  <a:pt x="713" y="450"/>
                  <a:pt x="712" y="453"/>
                </a:cubicBezTo>
                <a:cubicBezTo>
                  <a:pt x="708" y="451"/>
                  <a:pt x="708" y="455"/>
                  <a:pt x="705" y="455"/>
                </a:cubicBezTo>
                <a:cubicBezTo>
                  <a:pt x="704" y="459"/>
                  <a:pt x="708" y="458"/>
                  <a:pt x="708" y="461"/>
                </a:cubicBezTo>
                <a:cubicBezTo>
                  <a:pt x="708" y="462"/>
                  <a:pt x="708" y="464"/>
                  <a:pt x="710" y="464"/>
                </a:cubicBezTo>
                <a:cubicBezTo>
                  <a:pt x="711" y="464"/>
                  <a:pt x="710" y="466"/>
                  <a:pt x="711" y="467"/>
                </a:cubicBezTo>
                <a:cubicBezTo>
                  <a:pt x="712" y="468"/>
                  <a:pt x="714" y="467"/>
                  <a:pt x="715" y="468"/>
                </a:cubicBezTo>
                <a:cubicBezTo>
                  <a:pt x="716" y="468"/>
                  <a:pt x="715" y="470"/>
                  <a:pt x="715" y="471"/>
                </a:cubicBezTo>
                <a:cubicBezTo>
                  <a:pt x="716" y="471"/>
                  <a:pt x="718" y="470"/>
                  <a:pt x="718" y="471"/>
                </a:cubicBezTo>
                <a:cubicBezTo>
                  <a:pt x="719" y="472"/>
                  <a:pt x="719" y="476"/>
                  <a:pt x="721" y="478"/>
                </a:cubicBezTo>
                <a:cubicBezTo>
                  <a:pt x="722" y="479"/>
                  <a:pt x="725" y="482"/>
                  <a:pt x="725" y="482"/>
                </a:cubicBezTo>
                <a:cubicBezTo>
                  <a:pt x="726" y="484"/>
                  <a:pt x="725" y="486"/>
                  <a:pt x="725" y="488"/>
                </a:cubicBezTo>
                <a:cubicBezTo>
                  <a:pt x="725" y="490"/>
                  <a:pt x="727" y="491"/>
                  <a:pt x="727" y="493"/>
                </a:cubicBezTo>
                <a:cubicBezTo>
                  <a:pt x="726" y="496"/>
                  <a:pt x="725" y="496"/>
                  <a:pt x="725" y="498"/>
                </a:cubicBezTo>
                <a:cubicBezTo>
                  <a:pt x="725" y="500"/>
                  <a:pt x="726" y="503"/>
                  <a:pt x="722" y="500"/>
                </a:cubicBezTo>
                <a:cubicBezTo>
                  <a:pt x="724" y="506"/>
                  <a:pt x="718" y="503"/>
                  <a:pt x="720" y="507"/>
                </a:cubicBezTo>
                <a:cubicBezTo>
                  <a:pt x="714" y="505"/>
                  <a:pt x="715" y="510"/>
                  <a:pt x="711" y="510"/>
                </a:cubicBezTo>
                <a:cubicBezTo>
                  <a:pt x="709" y="510"/>
                  <a:pt x="710" y="512"/>
                  <a:pt x="710" y="513"/>
                </a:cubicBezTo>
                <a:cubicBezTo>
                  <a:pt x="709" y="513"/>
                  <a:pt x="706" y="513"/>
                  <a:pt x="707" y="514"/>
                </a:cubicBezTo>
                <a:cubicBezTo>
                  <a:pt x="708" y="516"/>
                  <a:pt x="708" y="515"/>
                  <a:pt x="707" y="516"/>
                </a:cubicBezTo>
                <a:cubicBezTo>
                  <a:pt x="706" y="517"/>
                  <a:pt x="705" y="519"/>
                  <a:pt x="703" y="519"/>
                </a:cubicBezTo>
                <a:cubicBezTo>
                  <a:pt x="704" y="511"/>
                  <a:pt x="700" y="518"/>
                  <a:pt x="700" y="514"/>
                </a:cubicBezTo>
                <a:cubicBezTo>
                  <a:pt x="700" y="513"/>
                  <a:pt x="699" y="510"/>
                  <a:pt x="697" y="509"/>
                </a:cubicBezTo>
                <a:cubicBezTo>
                  <a:pt x="697" y="508"/>
                  <a:pt x="695" y="509"/>
                  <a:pt x="694" y="509"/>
                </a:cubicBezTo>
                <a:cubicBezTo>
                  <a:pt x="694" y="508"/>
                  <a:pt x="695" y="506"/>
                  <a:pt x="694" y="506"/>
                </a:cubicBezTo>
                <a:cubicBezTo>
                  <a:pt x="693" y="505"/>
                  <a:pt x="689" y="506"/>
                  <a:pt x="689" y="505"/>
                </a:cubicBezTo>
                <a:cubicBezTo>
                  <a:pt x="688" y="504"/>
                  <a:pt x="689" y="502"/>
                  <a:pt x="689" y="502"/>
                </a:cubicBezTo>
                <a:cubicBezTo>
                  <a:pt x="688" y="501"/>
                  <a:pt x="686" y="502"/>
                  <a:pt x="684" y="502"/>
                </a:cubicBezTo>
                <a:cubicBezTo>
                  <a:pt x="683" y="502"/>
                  <a:pt x="684" y="498"/>
                  <a:pt x="683" y="498"/>
                </a:cubicBezTo>
                <a:cubicBezTo>
                  <a:pt x="682" y="497"/>
                  <a:pt x="681" y="498"/>
                  <a:pt x="682" y="499"/>
                </a:cubicBezTo>
                <a:cubicBezTo>
                  <a:pt x="679" y="496"/>
                  <a:pt x="680" y="496"/>
                  <a:pt x="677" y="493"/>
                </a:cubicBezTo>
                <a:cubicBezTo>
                  <a:pt x="673" y="492"/>
                  <a:pt x="674" y="498"/>
                  <a:pt x="673" y="500"/>
                </a:cubicBezTo>
                <a:cubicBezTo>
                  <a:pt x="673" y="501"/>
                  <a:pt x="671" y="501"/>
                  <a:pt x="670" y="502"/>
                </a:cubicBezTo>
                <a:cubicBezTo>
                  <a:pt x="670" y="504"/>
                  <a:pt x="671" y="508"/>
                  <a:pt x="669" y="510"/>
                </a:cubicBezTo>
                <a:cubicBezTo>
                  <a:pt x="670" y="511"/>
                  <a:pt x="670" y="512"/>
                  <a:pt x="670" y="514"/>
                </a:cubicBezTo>
                <a:cubicBezTo>
                  <a:pt x="671" y="516"/>
                  <a:pt x="673" y="518"/>
                  <a:pt x="673" y="516"/>
                </a:cubicBezTo>
                <a:cubicBezTo>
                  <a:pt x="677" y="519"/>
                  <a:pt x="675" y="521"/>
                  <a:pt x="675" y="526"/>
                </a:cubicBezTo>
                <a:cubicBezTo>
                  <a:pt x="675" y="527"/>
                  <a:pt x="676" y="527"/>
                  <a:pt x="676" y="528"/>
                </a:cubicBezTo>
                <a:cubicBezTo>
                  <a:pt x="677" y="529"/>
                  <a:pt x="678" y="531"/>
                  <a:pt x="679" y="531"/>
                </a:cubicBezTo>
                <a:cubicBezTo>
                  <a:pt x="681" y="533"/>
                  <a:pt x="683" y="534"/>
                  <a:pt x="686" y="535"/>
                </a:cubicBezTo>
                <a:cubicBezTo>
                  <a:pt x="687" y="536"/>
                  <a:pt x="686" y="537"/>
                  <a:pt x="687" y="537"/>
                </a:cubicBezTo>
                <a:cubicBezTo>
                  <a:pt x="689" y="537"/>
                  <a:pt x="688" y="538"/>
                  <a:pt x="689" y="540"/>
                </a:cubicBezTo>
                <a:cubicBezTo>
                  <a:pt x="689" y="541"/>
                  <a:pt x="691" y="540"/>
                  <a:pt x="691" y="541"/>
                </a:cubicBezTo>
                <a:cubicBezTo>
                  <a:pt x="692" y="542"/>
                  <a:pt x="691" y="545"/>
                  <a:pt x="691" y="547"/>
                </a:cubicBezTo>
                <a:cubicBezTo>
                  <a:pt x="692" y="547"/>
                  <a:pt x="694" y="549"/>
                  <a:pt x="694" y="549"/>
                </a:cubicBezTo>
                <a:cubicBezTo>
                  <a:pt x="694" y="550"/>
                  <a:pt x="691" y="554"/>
                  <a:pt x="696" y="555"/>
                </a:cubicBezTo>
                <a:cubicBezTo>
                  <a:pt x="695" y="558"/>
                  <a:pt x="692" y="557"/>
                  <a:pt x="690" y="556"/>
                </a:cubicBezTo>
                <a:cubicBezTo>
                  <a:pt x="688" y="556"/>
                  <a:pt x="684" y="556"/>
                  <a:pt x="683" y="555"/>
                </a:cubicBezTo>
                <a:cubicBezTo>
                  <a:pt x="684" y="556"/>
                  <a:pt x="685" y="549"/>
                  <a:pt x="682" y="554"/>
                </a:cubicBezTo>
                <a:cubicBezTo>
                  <a:pt x="679" y="552"/>
                  <a:pt x="680" y="549"/>
                  <a:pt x="679" y="547"/>
                </a:cubicBezTo>
                <a:cubicBezTo>
                  <a:pt x="678" y="545"/>
                  <a:pt x="676" y="544"/>
                  <a:pt x="675" y="542"/>
                </a:cubicBezTo>
                <a:cubicBezTo>
                  <a:pt x="674" y="540"/>
                  <a:pt x="674" y="538"/>
                  <a:pt x="676" y="538"/>
                </a:cubicBezTo>
                <a:cubicBezTo>
                  <a:pt x="674" y="535"/>
                  <a:pt x="673" y="531"/>
                  <a:pt x="669" y="530"/>
                </a:cubicBezTo>
                <a:cubicBezTo>
                  <a:pt x="669" y="527"/>
                  <a:pt x="667" y="526"/>
                  <a:pt x="669" y="526"/>
                </a:cubicBezTo>
                <a:cubicBezTo>
                  <a:pt x="668" y="524"/>
                  <a:pt x="666" y="523"/>
                  <a:pt x="665" y="523"/>
                </a:cubicBezTo>
                <a:cubicBezTo>
                  <a:pt x="665" y="521"/>
                  <a:pt x="665" y="519"/>
                  <a:pt x="663" y="519"/>
                </a:cubicBezTo>
                <a:cubicBezTo>
                  <a:pt x="663" y="516"/>
                  <a:pt x="664" y="515"/>
                  <a:pt x="665" y="513"/>
                </a:cubicBezTo>
                <a:cubicBezTo>
                  <a:pt x="665" y="511"/>
                  <a:pt x="664" y="509"/>
                  <a:pt x="662" y="509"/>
                </a:cubicBezTo>
                <a:cubicBezTo>
                  <a:pt x="663" y="507"/>
                  <a:pt x="664" y="506"/>
                  <a:pt x="662" y="506"/>
                </a:cubicBezTo>
                <a:cubicBezTo>
                  <a:pt x="662" y="504"/>
                  <a:pt x="665" y="505"/>
                  <a:pt x="668" y="505"/>
                </a:cubicBezTo>
                <a:cubicBezTo>
                  <a:pt x="667" y="503"/>
                  <a:pt x="666" y="503"/>
                  <a:pt x="666" y="502"/>
                </a:cubicBezTo>
                <a:cubicBezTo>
                  <a:pt x="666" y="501"/>
                  <a:pt x="668" y="500"/>
                  <a:pt x="668" y="499"/>
                </a:cubicBezTo>
                <a:cubicBezTo>
                  <a:pt x="667" y="497"/>
                  <a:pt x="665" y="495"/>
                  <a:pt x="665" y="492"/>
                </a:cubicBezTo>
                <a:cubicBezTo>
                  <a:pt x="664" y="489"/>
                  <a:pt x="665" y="485"/>
                  <a:pt x="665" y="483"/>
                </a:cubicBezTo>
                <a:cubicBezTo>
                  <a:pt x="664" y="482"/>
                  <a:pt x="663" y="482"/>
                  <a:pt x="662" y="481"/>
                </a:cubicBezTo>
                <a:cubicBezTo>
                  <a:pt x="661" y="479"/>
                  <a:pt x="661" y="478"/>
                  <a:pt x="661" y="476"/>
                </a:cubicBezTo>
                <a:cubicBezTo>
                  <a:pt x="659" y="474"/>
                  <a:pt x="658" y="472"/>
                  <a:pt x="656" y="471"/>
                </a:cubicBezTo>
                <a:cubicBezTo>
                  <a:pt x="652" y="470"/>
                  <a:pt x="654" y="476"/>
                  <a:pt x="651" y="472"/>
                </a:cubicBezTo>
                <a:cubicBezTo>
                  <a:pt x="649" y="472"/>
                  <a:pt x="650" y="475"/>
                  <a:pt x="649" y="476"/>
                </a:cubicBezTo>
                <a:cubicBezTo>
                  <a:pt x="649" y="477"/>
                  <a:pt x="647" y="476"/>
                  <a:pt x="647" y="476"/>
                </a:cubicBezTo>
                <a:cubicBezTo>
                  <a:pt x="646" y="477"/>
                  <a:pt x="647" y="480"/>
                  <a:pt x="645" y="479"/>
                </a:cubicBezTo>
                <a:cubicBezTo>
                  <a:pt x="642" y="480"/>
                  <a:pt x="642" y="478"/>
                  <a:pt x="641" y="475"/>
                </a:cubicBezTo>
                <a:cubicBezTo>
                  <a:pt x="641" y="474"/>
                  <a:pt x="640" y="474"/>
                  <a:pt x="640" y="474"/>
                </a:cubicBezTo>
                <a:cubicBezTo>
                  <a:pt x="639" y="472"/>
                  <a:pt x="641" y="472"/>
                  <a:pt x="641" y="471"/>
                </a:cubicBezTo>
                <a:cubicBezTo>
                  <a:pt x="641" y="470"/>
                  <a:pt x="637" y="464"/>
                  <a:pt x="641" y="461"/>
                </a:cubicBezTo>
                <a:cubicBezTo>
                  <a:pt x="640" y="460"/>
                  <a:pt x="637" y="458"/>
                  <a:pt x="638" y="453"/>
                </a:cubicBezTo>
                <a:cubicBezTo>
                  <a:pt x="637" y="453"/>
                  <a:pt x="637" y="454"/>
                  <a:pt x="637" y="455"/>
                </a:cubicBezTo>
                <a:cubicBezTo>
                  <a:pt x="634" y="454"/>
                  <a:pt x="636" y="449"/>
                  <a:pt x="634" y="447"/>
                </a:cubicBezTo>
                <a:cubicBezTo>
                  <a:pt x="633" y="446"/>
                  <a:pt x="632" y="445"/>
                  <a:pt x="631" y="444"/>
                </a:cubicBezTo>
                <a:cubicBezTo>
                  <a:pt x="631" y="443"/>
                  <a:pt x="630" y="442"/>
                  <a:pt x="630" y="441"/>
                </a:cubicBezTo>
                <a:cubicBezTo>
                  <a:pt x="629" y="440"/>
                  <a:pt x="624" y="440"/>
                  <a:pt x="626" y="437"/>
                </a:cubicBezTo>
                <a:cubicBezTo>
                  <a:pt x="621" y="437"/>
                  <a:pt x="620" y="440"/>
                  <a:pt x="617" y="441"/>
                </a:cubicBezTo>
                <a:cubicBezTo>
                  <a:pt x="615" y="441"/>
                  <a:pt x="613" y="441"/>
                  <a:pt x="613" y="443"/>
                </a:cubicBezTo>
                <a:cubicBezTo>
                  <a:pt x="603" y="443"/>
                  <a:pt x="603" y="443"/>
                  <a:pt x="603" y="443"/>
                </a:cubicBezTo>
                <a:cubicBezTo>
                  <a:pt x="602" y="444"/>
                  <a:pt x="601" y="445"/>
                  <a:pt x="600" y="446"/>
                </a:cubicBezTo>
                <a:cubicBezTo>
                  <a:pt x="600" y="446"/>
                  <a:pt x="599" y="445"/>
                  <a:pt x="599" y="447"/>
                </a:cubicBezTo>
                <a:cubicBezTo>
                  <a:pt x="599" y="448"/>
                  <a:pt x="596" y="449"/>
                  <a:pt x="595" y="450"/>
                </a:cubicBezTo>
                <a:cubicBezTo>
                  <a:pt x="592" y="452"/>
                  <a:pt x="589" y="458"/>
                  <a:pt x="583" y="460"/>
                </a:cubicBezTo>
                <a:cubicBezTo>
                  <a:pt x="580" y="462"/>
                  <a:pt x="579" y="467"/>
                  <a:pt x="574" y="468"/>
                </a:cubicBezTo>
                <a:cubicBezTo>
                  <a:pt x="576" y="471"/>
                  <a:pt x="575" y="471"/>
                  <a:pt x="571" y="471"/>
                </a:cubicBezTo>
                <a:cubicBezTo>
                  <a:pt x="571" y="473"/>
                  <a:pt x="571" y="473"/>
                  <a:pt x="572" y="474"/>
                </a:cubicBezTo>
                <a:cubicBezTo>
                  <a:pt x="572" y="475"/>
                  <a:pt x="569" y="475"/>
                  <a:pt x="569" y="474"/>
                </a:cubicBezTo>
                <a:cubicBezTo>
                  <a:pt x="567" y="474"/>
                  <a:pt x="568" y="478"/>
                  <a:pt x="564" y="476"/>
                </a:cubicBezTo>
                <a:cubicBezTo>
                  <a:pt x="562" y="477"/>
                  <a:pt x="562" y="480"/>
                  <a:pt x="560" y="479"/>
                </a:cubicBezTo>
                <a:cubicBezTo>
                  <a:pt x="559" y="482"/>
                  <a:pt x="561" y="482"/>
                  <a:pt x="561" y="483"/>
                </a:cubicBezTo>
                <a:cubicBezTo>
                  <a:pt x="561" y="486"/>
                  <a:pt x="559" y="490"/>
                  <a:pt x="558" y="495"/>
                </a:cubicBezTo>
                <a:cubicBezTo>
                  <a:pt x="557" y="501"/>
                  <a:pt x="558" y="508"/>
                  <a:pt x="557" y="510"/>
                </a:cubicBezTo>
                <a:cubicBezTo>
                  <a:pt x="557" y="511"/>
                  <a:pt x="554" y="510"/>
                  <a:pt x="554" y="510"/>
                </a:cubicBezTo>
                <a:cubicBezTo>
                  <a:pt x="553" y="511"/>
                  <a:pt x="554" y="515"/>
                  <a:pt x="553" y="516"/>
                </a:cubicBezTo>
                <a:cubicBezTo>
                  <a:pt x="551" y="517"/>
                  <a:pt x="549" y="516"/>
                  <a:pt x="547" y="517"/>
                </a:cubicBezTo>
                <a:cubicBezTo>
                  <a:pt x="546" y="518"/>
                  <a:pt x="546" y="521"/>
                  <a:pt x="543" y="520"/>
                </a:cubicBezTo>
                <a:cubicBezTo>
                  <a:pt x="539" y="516"/>
                  <a:pt x="537" y="512"/>
                  <a:pt x="536" y="506"/>
                </a:cubicBezTo>
                <a:cubicBezTo>
                  <a:pt x="535" y="505"/>
                  <a:pt x="534" y="504"/>
                  <a:pt x="533" y="503"/>
                </a:cubicBezTo>
                <a:cubicBezTo>
                  <a:pt x="532" y="503"/>
                  <a:pt x="532" y="501"/>
                  <a:pt x="530" y="502"/>
                </a:cubicBezTo>
                <a:cubicBezTo>
                  <a:pt x="529" y="497"/>
                  <a:pt x="532" y="497"/>
                  <a:pt x="533" y="495"/>
                </a:cubicBezTo>
                <a:cubicBezTo>
                  <a:pt x="533" y="492"/>
                  <a:pt x="530" y="491"/>
                  <a:pt x="529" y="489"/>
                </a:cubicBezTo>
                <a:cubicBezTo>
                  <a:pt x="527" y="488"/>
                  <a:pt x="527" y="485"/>
                  <a:pt x="524" y="485"/>
                </a:cubicBezTo>
                <a:cubicBezTo>
                  <a:pt x="524" y="482"/>
                  <a:pt x="523" y="479"/>
                  <a:pt x="522" y="476"/>
                </a:cubicBezTo>
                <a:cubicBezTo>
                  <a:pt x="520" y="474"/>
                  <a:pt x="520" y="464"/>
                  <a:pt x="519" y="457"/>
                </a:cubicBezTo>
                <a:cubicBezTo>
                  <a:pt x="518" y="453"/>
                  <a:pt x="517" y="445"/>
                  <a:pt x="516" y="440"/>
                </a:cubicBezTo>
                <a:cubicBezTo>
                  <a:pt x="514" y="440"/>
                  <a:pt x="510" y="446"/>
                  <a:pt x="513" y="447"/>
                </a:cubicBezTo>
                <a:cubicBezTo>
                  <a:pt x="513" y="451"/>
                  <a:pt x="508" y="447"/>
                  <a:pt x="506" y="447"/>
                </a:cubicBezTo>
                <a:cubicBezTo>
                  <a:pt x="505" y="447"/>
                  <a:pt x="504" y="447"/>
                  <a:pt x="503" y="447"/>
                </a:cubicBezTo>
                <a:cubicBezTo>
                  <a:pt x="502" y="446"/>
                  <a:pt x="501" y="441"/>
                  <a:pt x="498" y="443"/>
                </a:cubicBezTo>
                <a:cubicBezTo>
                  <a:pt x="497" y="440"/>
                  <a:pt x="499" y="440"/>
                  <a:pt x="501" y="440"/>
                </a:cubicBezTo>
                <a:cubicBezTo>
                  <a:pt x="499" y="438"/>
                  <a:pt x="500" y="438"/>
                  <a:pt x="501" y="436"/>
                </a:cubicBezTo>
                <a:cubicBezTo>
                  <a:pt x="500" y="433"/>
                  <a:pt x="497" y="435"/>
                  <a:pt x="495" y="434"/>
                </a:cubicBezTo>
                <a:cubicBezTo>
                  <a:pt x="494" y="434"/>
                  <a:pt x="492" y="427"/>
                  <a:pt x="491" y="432"/>
                </a:cubicBezTo>
                <a:cubicBezTo>
                  <a:pt x="488" y="432"/>
                  <a:pt x="489" y="427"/>
                  <a:pt x="489" y="427"/>
                </a:cubicBezTo>
                <a:cubicBezTo>
                  <a:pt x="489" y="426"/>
                  <a:pt x="486" y="426"/>
                  <a:pt x="487" y="423"/>
                </a:cubicBezTo>
                <a:cubicBezTo>
                  <a:pt x="486" y="422"/>
                  <a:pt x="482" y="424"/>
                  <a:pt x="481" y="423"/>
                </a:cubicBezTo>
                <a:cubicBezTo>
                  <a:pt x="481" y="423"/>
                  <a:pt x="481" y="420"/>
                  <a:pt x="481" y="420"/>
                </a:cubicBezTo>
                <a:cubicBezTo>
                  <a:pt x="478" y="420"/>
                  <a:pt x="475" y="422"/>
                  <a:pt x="473" y="422"/>
                </a:cubicBezTo>
                <a:cubicBezTo>
                  <a:pt x="472" y="422"/>
                  <a:pt x="471" y="422"/>
                  <a:pt x="470" y="422"/>
                </a:cubicBezTo>
                <a:cubicBezTo>
                  <a:pt x="468" y="421"/>
                  <a:pt x="467" y="420"/>
                  <a:pt x="467" y="423"/>
                </a:cubicBezTo>
                <a:cubicBezTo>
                  <a:pt x="454" y="424"/>
                  <a:pt x="443" y="422"/>
                  <a:pt x="433" y="420"/>
                </a:cubicBezTo>
                <a:cubicBezTo>
                  <a:pt x="434" y="417"/>
                  <a:pt x="431" y="418"/>
                  <a:pt x="431" y="416"/>
                </a:cubicBezTo>
                <a:cubicBezTo>
                  <a:pt x="430" y="413"/>
                  <a:pt x="424" y="419"/>
                  <a:pt x="428" y="413"/>
                </a:cubicBezTo>
                <a:cubicBezTo>
                  <a:pt x="426" y="414"/>
                  <a:pt x="425" y="413"/>
                  <a:pt x="425" y="412"/>
                </a:cubicBezTo>
                <a:cubicBezTo>
                  <a:pt x="421" y="414"/>
                  <a:pt x="411" y="412"/>
                  <a:pt x="407" y="411"/>
                </a:cubicBezTo>
                <a:cubicBezTo>
                  <a:pt x="405" y="410"/>
                  <a:pt x="404" y="410"/>
                  <a:pt x="404" y="408"/>
                </a:cubicBezTo>
                <a:cubicBezTo>
                  <a:pt x="398" y="409"/>
                  <a:pt x="399" y="403"/>
                  <a:pt x="394" y="404"/>
                </a:cubicBezTo>
                <a:cubicBezTo>
                  <a:pt x="393" y="398"/>
                  <a:pt x="390" y="395"/>
                  <a:pt x="388" y="391"/>
                </a:cubicBezTo>
                <a:cubicBezTo>
                  <a:pt x="376" y="389"/>
                  <a:pt x="376" y="395"/>
                  <a:pt x="377" y="402"/>
                </a:cubicBezTo>
                <a:cubicBezTo>
                  <a:pt x="377" y="404"/>
                  <a:pt x="383" y="407"/>
                  <a:pt x="387" y="412"/>
                </a:cubicBezTo>
                <a:cubicBezTo>
                  <a:pt x="388" y="413"/>
                  <a:pt x="391" y="421"/>
                  <a:pt x="394" y="419"/>
                </a:cubicBezTo>
                <a:cubicBezTo>
                  <a:pt x="393" y="422"/>
                  <a:pt x="397" y="422"/>
                  <a:pt x="395" y="426"/>
                </a:cubicBezTo>
                <a:cubicBezTo>
                  <a:pt x="399" y="426"/>
                  <a:pt x="407" y="425"/>
                  <a:pt x="402" y="429"/>
                </a:cubicBezTo>
                <a:cubicBezTo>
                  <a:pt x="405" y="430"/>
                  <a:pt x="404" y="427"/>
                  <a:pt x="405" y="426"/>
                </a:cubicBezTo>
                <a:cubicBezTo>
                  <a:pt x="407" y="425"/>
                  <a:pt x="411" y="426"/>
                  <a:pt x="411" y="423"/>
                </a:cubicBezTo>
                <a:cubicBezTo>
                  <a:pt x="411" y="422"/>
                  <a:pt x="413" y="422"/>
                  <a:pt x="414" y="422"/>
                </a:cubicBezTo>
                <a:cubicBezTo>
                  <a:pt x="415" y="421"/>
                  <a:pt x="414" y="420"/>
                  <a:pt x="415" y="419"/>
                </a:cubicBezTo>
                <a:cubicBezTo>
                  <a:pt x="417" y="418"/>
                  <a:pt x="421" y="418"/>
                  <a:pt x="423" y="418"/>
                </a:cubicBezTo>
                <a:cubicBezTo>
                  <a:pt x="424" y="418"/>
                  <a:pt x="421" y="420"/>
                  <a:pt x="422" y="420"/>
                </a:cubicBezTo>
                <a:cubicBezTo>
                  <a:pt x="422" y="421"/>
                  <a:pt x="425" y="420"/>
                  <a:pt x="425" y="420"/>
                </a:cubicBezTo>
                <a:cubicBezTo>
                  <a:pt x="426" y="423"/>
                  <a:pt x="425" y="425"/>
                  <a:pt x="426" y="426"/>
                </a:cubicBezTo>
                <a:cubicBezTo>
                  <a:pt x="425" y="429"/>
                  <a:pt x="430" y="427"/>
                  <a:pt x="431" y="430"/>
                </a:cubicBezTo>
                <a:cubicBezTo>
                  <a:pt x="431" y="434"/>
                  <a:pt x="433" y="431"/>
                  <a:pt x="436" y="433"/>
                </a:cubicBezTo>
                <a:cubicBezTo>
                  <a:pt x="438" y="434"/>
                  <a:pt x="437" y="436"/>
                  <a:pt x="440" y="437"/>
                </a:cubicBezTo>
                <a:cubicBezTo>
                  <a:pt x="437" y="440"/>
                  <a:pt x="441" y="444"/>
                  <a:pt x="440" y="448"/>
                </a:cubicBezTo>
                <a:cubicBezTo>
                  <a:pt x="436" y="448"/>
                  <a:pt x="436" y="448"/>
                  <a:pt x="436" y="448"/>
                </a:cubicBezTo>
                <a:cubicBezTo>
                  <a:pt x="438" y="454"/>
                  <a:pt x="433" y="452"/>
                  <a:pt x="433" y="457"/>
                </a:cubicBezTo>
                <a:cubicBezTo>
                  <a:pt x="431" y="456"/>
                  <a:pt x="429" y="457"/>
                  <a:pt x="429" y="460"/>
                </a:cubicBezTo>
                <a:cubicBezTo>
                  <a:pt x="423" y="460"/>
                  <a:pt x="423" y="460"/>
                  <a:pt x="423" y="460"/>
                </a:cubicBezTo>
                <a:cubicBezTo>
                  <a:pt x="421" y="460"/>
                  <a:pt x="423" y="462"/>
                  <a:pt x="422" y="464"/>
                </a:cubicBezTo>
                <a:cubicBezTo>
                  <a:pt x="422" y="464"/>
                  <a:pt x="420" y="464"/>
                  <a:pt x="419" y="464"/>
                </a:cubicBezTo>
                <a:cubicBezTo>
                  <a:pt x="419" y="464"/>
                  <a:pt x="420" y="467"/>
                  <a:pt x="419" y="468"/>
                </a:cubicBezTo>
                <a:cubicBezTo>
                  <a:pt x="416" y="468"/>
                  <a:pt x="415" y="468"/>
                  <a:pt x="415" y="471"/>
                </a:cubicBezTo>
                <a:cubicBezTo>
                  <a:pt x="412" y="471"/>
                  <a:pt x="411" y="471"/>
                  <a:pt x="409" y="472"/>
                </a:cubicBezTo>
                <a:cubicBezTo>
                  <a:pt x="407" y="474"/>
                  <a:pt x="408" y="474"/>
                  <a:pt x="404" y="475"/>
                </a:cubicBezTo>
                <a:cubicBezTo>
                  <a:pt x="402" y="475"/>
                  <a:pt x="395" y="478"/>
                  <a:pt x="395" y="482"/>
                </a:cubicBezTo>
                <a:cubicBezTo>
                  <a:pt x="394" y="483"/>
                  <a:pt x="391" y="481"/>
                  <a:pt x="390" y="482"/>
                </a:cubicBezTo>
                <a:cubicBezTo>
                  <a:pt x="388" y="483"/>
                  <a:pt x="389" y="484"/>
                  <a:pt x="388" y="485"/>
                </a:cubicBezTo>
                <a:cubicBezTo>
                  <a:pt x="388" y="485"/>
                  <a:pt x="386" y="485"/>
                  <a:pt x="386" y="485"/>
                </a:cubicBezTo>
                <a:cubicBezTo>
                  <a:pt x="386" y="485"/>
                  <a:pt x="382" y="486"/>
                  <a:pt x="381" y="486"/>
                </a:cubicBezTo>
                <a:cubicBezTo>
                  <a:pt x="379" y="489"/>
                  <a:pt x="368" y="488"/>
                  <a:pt x="363" y="491"/>
                </a:cubicBezTo>
                <a:cubicBezTo>
                  <a:pt x="359" y="491"/>
                  <a:pt x="367" y="493"/>
                  <a:pt x="360" y="493"/>
                </a:cubicBezTo>
                <a:cubicBezTo>
                  <a:pt x="360" y="493"/>
                  <a:pt x="358" y="493"/>
                  <a:pt x="358" y="493"/>
                </a:cubicBezTo>
                <a:cubicBezTo>
                  <a:pt x="356" y="494"/>
                  <a:pt x="356" y="497"/>
                  <a:pt x="353" y="496"/>
                </a:cubicBezTo>
                <a:cubicBezTo>
                  <a:pt x="355" y="493"/>
                  <a:pt x="351" y="494"/>
                  <a:pt x="351" y="493"/>
                </a:cubicBezTo>
                <a:cubicBezTo>
                  <a:pt x="350" y="492"/>
                  <a:pt x="352" y="487"/>
                  <a:pt x="348" y="488"/>
                </a:cubicBezTo>
                <a:cubicBezTo>
                  <a:pt x="347" y="485"/>
                  <a:pt x="349" y="485"/>
                  <a:pt x="349" y="483"/>
                </a:cubicBezTo>
                <a:cubicBezTo>
                  <a:pt x="348" y="482"/>
                  <a:pt x="345" y="481"/>
                  <a:pt x="348" y="481"/>
                </a:cubicBezTo>
                <a:cubicBezTo>
                  <a:pt x="347" y="479"/>
                  <a:pt x="346" y="478"/>
                  <a:pt x="344" y="478"/>
                </a:cubicBezTo>
                <a:cubicBezTo>
                  <a:pt x="345" y="474"/>
                  <a:pt x="341" y="470"/>
                  <a:pt x="344" y="469"/>
                </a:cubicBezTo>
                <a:cubicBezTo>
                  <a:pt x="344" y="468"/>
                  <a:pt x="341" y="469"/>
                  <a:pt x="341" y="468"/>
                </a:cubicBezTo>
                <a:cubicBezTo>
                  <a:pt x="339" y="467"/>
                  <a:pt x="340" y="463"/>
                  <a:pt x="341" y="464"/>
                </a:cubicBezTo>
                <a:cubicBezTo>
                  <a:pt x="340" y="463"/>
                  <a:pt x="339" y="462"/>
                  <a:pt x="338" y="461"/>
                </a:cubicBezTo>
                <a:cubicBezTo>
                  <a:pt x="337" y="460"/>
                  <a:pt x="338" y="460"/>
                  <a:pt x="337" y="460"/>
                </a:cubicBezTo>
                <a:cubicBezTo>
                  <a:pt x="336" y="460"/>
                  <a:pt x="334" y="455"/>
                  <a:pt x="334" y="455"/>
                </a:cubicBezTo>
                <a:cubicBezTo>
                  <a:pt x="334" y="455"/>
                  <a:pt x="334" y="457"/>
                  <a:pt x="334" y="457"/>
                </a:cubicBezTo>
                <a:cubicBezTo>
                  <a:pt x="331" y="455"/>
                  <a:pt x="331" y="450"/>
                  <a:pt x="327" y="450"/>
                </a:cubicBezTo>
                <a:cubicBezTo>
                  <a:pt x="330" y="444"/>
                  <a:pt x="323" y="443"/>
                  <a:pt x="324" y="436"/>
                </a:cubicBezTo>
                <a:cubicBezTo>
                  <a:pt x="324" y="434"/>
                  <a:pt x="321" y="435"/>
                  <a:pt x="321" y="433"/>
                </a:cubicBezTo>
                <a:cubicBezTo>
                  <a:pt x="321" y="430"/>
                  <a:pt x="316" y="432"/>
                  <a:pt x="316" y="430"/>
                </a:cubicBezTo>
                <a:cubicBezTo>
                  <a:pt x="317" y="428"/>
                  <a:pt x="317" y="427"/>
                  <a:pt x="314" y="427"/>
                </a:cubicBezTo>
                <a:cubicBezTo>
                  <a:pt x="316" y="425"/>
                  <a:pt x="315" y="424"/>
                  <a:pt x="314" y="420"/>
                </a:cubicBezTo>
                <a:cubicBezTo>
                  <a:pt x="314" y="420"/>
                  <a:pt x="314" y="418"/>
                  <a:pt x="314" y="418"/>
                </a:cubicBezTo>
                <a:cubicBezTo>
                  <a:pt x="314" y="417"/>
                  <a:pt x="313" y="418"/>
                  <a:pt x="313" y="418"/>
                </a:cubicBezTo>
                <a:cubicBezTo>
                  <a:pt x="312" y="414"/>
                  <a:pt x="315" y="415"/>
                  <a:pt x="313" y="412"/>
                </a:cubicBezTo>
                <a:cubicBezTo>
                  <a:pt x="311" y="410"/>
                  <a:pt x="310" y="419"/>
                  <a:pt x="310" y="412"/>
                </a:cubicBezTo>
                <a:cubicBezTo>
                  <a:pt x="310" y="407"/>
                  <a:pt x="305" y="403"/>
                  <a:pt x="300" y="398"/>
                </a:cubicBezTo>
                <a:cubicBezTo>
                  <a:pt x="296" y="401"/>
                  <a:pt x="299" y="402"/>
                  <a:pt x="297" y="406"/>
                </a:cubicBezTo>
                <a:cubicBezTo>
                  <a:pt x="294" y="407"/>
                  <a:pt x="295" y="404"/>
                  <a:pt x="293" y="404"/>
                </a:cubicBezTo>
                <a:cubicBezTo>
                  <a:pt x="291" y="404"/>
                  <a:pt x="291" y="402"/>
                  <a:pt x="289" y="402"/>
                </a:cubicBezTo>
                <a:cubicBezTo>
                  <a:pt x="292" y="404"/>
                  <a:pt x="290" y="411"/>
                  <a:pt x="294" y="411"/>
                </a:cubicBezTo>
                <a:cubicBezTo>
                  <a:pt x="293" y="414"/>
                  <a:pt x="295" y="418"/>
                  <a:pt x="297" y="423"/>
                </a:cubicBezTo>
                <a:cubicBezTo>
                  <a:pt x="297" y="424"/>
                  <a:pt x="297" y="426"/>
                  <a:pt x="297" y="426"/>
                </a:cubicBezTo>
                <a:cubicBezTo>
                  <a:pt x="299" y="427"/>
                  <a:pt x="300" y="434"/>
                  <a:pt x="301" y="437"/>
                </a:cubicBezTo>
                <a:cubicBezTo>
                  <a:pt x="307" y="437"/>
                  <a:pt x="307" y="437"/>
                  <a:pt x="307" y="437"/>
                </a:cubicBezTo>
                <a:cubicBezTo>
                  <a:pt x="306" y="438"/>
                  <a:pt x="306" y="439"/>
                  <a:pt x="306" y="441"/>
                </a:cubicBezTo>
                <a:cubicBezTo>
                  <a:pt x="307" y="442"/>
                  <a:pt x="308" y="441"/>
                  <a:pt x="308" y="440"/>
                </a:cubicBezTo>
                <a:cubicBezTo>
                  <a:pt x="311" y="442"/>
                  <a:pt x="310" y="444"/>
                  <a:pt x="311" y="447"/>
                </a:cubicBezTo>
                <a:cubicBezTo>
                  <a:pt x="312" y="448"/>
                  <a:pt x="314" y="448"/>
                  <a:pt x="314" y="448"/>
                </a:cubicBezTo>
                <a:cubicBezTo>
                  <a:pt x="314" y="449"/>
                  <a:pt x="314" y="451"/>
                  <a:pt x="314" y="451"/>
                </a:cubicBezTo>
                <a:cubicBezTo>
                  <a:pt x="314" y="451"/>
                  <a:pt x="315" y="451"/>
                  <a:pt x="316" y="451"/>
                </a:cubicBezTo>
                <a:cubicBezTo>
                  <a:pt x="316" y="453"/>
                  <a:pt x="314" y="454"/>
                  <a:pt x="314" y="454"/>
                </a:cubicBezTo>
                <a:cubicBezTo>
                  <a:pt x="315" y="456"/>
                  <a:pt x="316" y="456"/>
                  <a:pt x="317" y="457"/>
                </a:cubicBezTo>
                <a:cubicBezTo>
                  <a:pt x="317" y="457"/>
                  <a:pt x="316" y="459"/>
                  <a:pt x="317" y="460"/>
                </a:cubicBezTo>
                <a:cubicBezTo>
                  <a:pt x="317" y="460"/>
                  <a:pt x="318" y="460"/>
                  <a:pt x="318" y="460"/>
                </a:cubicBezTo>
                <a:cubicBezTo>
                  <a:pt x="319" y="461"/>
                  <a:pt x="316" y="466"/>
                  <a:pt x="321" y="465"/>
                </a:cubicBezTo>
                <a:cubicBezTo>
                  <a:pt x="321" y="468"/>
                  <a:pt x="321" y="471"/>
                  <a:pt x="323" y="474"/>
                </a:cubicBezTo>
                <a:cubicBezTo>
                  <a:pt x="323" y="475"/>
                  <a:pt x="325" y="476"/>
                  <a:pt x="325" y="476"/>
                </a:cubicBezTo>
                <a:cubicBezTo>
                  <a:pt x="326" y="477"/>
                  <a:pt x="326" y="480"/>
                  <a:pt x="327" y="481"/>
                </a:cubicBezTo>
                <a:cubicBezTo>
                  <a:pt x="327" y="481"/>
                  <a:pt x="329" y="481"/>
                  <a:pt x="330" y="482"/>
                </a:cubicBezTo>
                <a:cubicBezTo>
                  <a:pt x="331" y="484"/>
                  <a:pt x="328" y="486"/>
                  <a:pt x="331" y="486"/>
                </a:cubicBezTo>
                <a:cubicBezTo>
                  <a:pt x="333" y="486"/>
                  <a:pt x="332" y="490"/>
                  <a:pt x="332" y="492"/>
                </a:cubicBezTo>
                <a:cubicBezTo>
                  <a:pt x="338" y="489"/>
                  <a:pt x="337" y="495"/>
                  <a:pt x="344" y="493"/>
                </a:cubicBezTo>
                <a:cubicBezTo>
                  <a:pt x="344" y="497"/>
                  <a:pt x="346" y="499"/>
                  <a:pt x="346" y="503"/>
                </a:cubicBezTo>
                <a:cubicBezTo>
                  <a:pt x="351" y="511"/>
                  <a:pt x="368" y="509"/>
                  <a:pt x="379" y="507"/>
                </a:cubicBezTo>
                <a:cubicBezTo>
                  <a:pt x="380" y="508"/>
                  <a:pt x="379" y="505"/>
                  <a:pt x="380" y="505"/>
                </a:cubicBezTo>
                <a:cubicBezTo>
                  <a:pt x="383" y="503"/>
                  <a:pt x="390" y="507"/>
                  <a:pt x="388" y="502"/>
                </a:cubicBezTo>
                <a:cubicBezTo>
                  <a:pt x="391" y="503"/>
                  <a:pt x="391" y="506"/>
                  <a:pt x="390" y="509"/>
                </a:cubicBezTo>
                <a:cubicBezTo>
                  <a:pt x="390" y="509"/>
                  <a:pt x="388" y="510"/>
                  <a:pt x="388" y="510"/>
                </a:cubicBezTo>
                <a:cubicBezTo>
                  <a:pt x="388" y="513"/>
                  <a:pt x="389" y="516"/>
                  <a:pt x="388" y="519"/>
                </a:cubicBezTo>
                <a:cubicBezTo>
                  <a:pt x="388" y="519"/>
                  <a:pt x="386" y="518"/>
                  <a:pt x="386" y="519"/>
                </a:cubicBezTo>
                <a:cubicBezTo>
                  <a:pt x="385" y="519"/>
                  <a:pt x="385" y="525"/>
                  <a:pt x="384" y="527"/>
                </a:cubicBezTo>
                <a:cubicBezTo>
                  <a:pt x="384" y="528"/>
                  <a:pt x="380" y="529"/>
                  <a:pt x="381" y="534"/>
                </a:cubicBezTo>
                <a:cubicBezTo>
                  <a:pt x="377" y="534"/>
                  <a:pt x="380" y="542"/>
                  <a:pt x="374" y="541"/>
                </a:cubicBezTo>
                <a:cubicBezTo>
                  <a:pt x="375" y="545"/>
                  <a:pt x="373" y="546"/>
                  <a:pt x="373" y="549"/>
                </a:cubicBezTo>
                <a:cubicBezTo>
                  <a:pt x="368" y="548"/>
                  <a:pt x="371" y="555"/>
                  <a:pt x="366" y="554"/>
                </a:cubicBezTo>
                <a:cubicBezTo>
                  <a:pt x="366" y="558"/>
                  <a:pt x="366" y="558"/>
                  <a:pt x="366" y="558"/>
                </a:cubicBezTo>
                <a:cubicBezTo>
                  <a:pt x="365" y="558"/>
                  <a:pt x="364" y="556"/>
                  <a:pt x="363" y="556"/>
                </a:cubicBezTo>
                <a:cubicBezTo>
                  <a:pt x="360" y="558"/>
                  <a:pt x="362" y="559"/>
                  <a:pt x="358" y="561"/>
                </a:cubicBezTo>
                <a:cubicBezTo>
                  <a:pt x="358" y="561"/>
                  <a:pt x="353" y="562"/>
                  <a:pt x="353" y="562"/>
                </a:cubicBezTo>
                <a:cubicBezTo>
                  <a:pt x="353" y="562"/>
                  <a:pt x="354" y="563"/>
                  <a:pt x="353" y="563"/>
                </a:cubicBezTo>
                <a:cubicBezTo>
                  <a:pt x="352" y="564"/>
                  <a:pt x="349" y="565"/>
                  <a:pt x="348" y="566"/>
                </a:cubicBezTo>
                <a:cubicBezTo>
                  <a:pt x="344" y="569"/>
                  <a:pt x="343" y="573"/>
                  <a:pt x="338" y="573"/>
                </a:cubicBezTo>
                <a:cubicBezTo>
                  <a:pt x="339" y="577"/>
                  <a:pt x="336" y="577"/>
                  <a:pt x="337" y="580"/>
                </a:cubicBezTo>
                <a:cubicBezTo>
                  <a:pt x="335" y="582"/>
                  <a:pt x="334" y="581"/>
                  <a:pt x="332" y="580"/>
                </a:cubicBezTo>
                <a:cubicBezTo>
                  <a:pt x="333" y="582"/>
                  <a:pt x="330" y="584"/>
                  <a:pt x="331" y="584"/>
                </a:cubicBezTo>
                <a:cubicBezTo>
                  <a:pt x="334" y="587"/>
                  <a:pt x="330" y="585"/>
                  <a:pt x="330" y="589"/>
                </a:cubicBezTo>
                <a:cubicBezTo>
                  <a:pt x="329" y="591"/>
                  <a:pt x="327" y="589"/>
                  <a:pt x="327" y="590"/>
                </a:cubicBezTo>
                <a:cubicBezTo>
                  <a:pt x="326" y="591"/>
                  <a:pt x="327" y="592"/>
                  <a:pt x="327" y="593"/>
                </a:cubicBezTo>
                <a:cubicBezTo>
                  <a:pt x="326" y="594"/>
                  <a:pt x="323" y="605"/>
                  <a:pt x="324" y="608"/>
                </a:cubicBezTo>
                <a:cubicBezTo>
                  <a:pt x="324" y="611"/>
                  <a:pt x="325" y="612"/>
                  <a:pt x="327" y="614"/>
                </a:cubicBezTo>
                <a:cubicBezTo>
                  <a:pt x="327" y="618"/>
                  <a:pt x="326" y="619"/>
                  <a:pt x="327" y="622"/>
                </a:cubicBezTo>
                <a:cubicBezTo>
                  <a:pt x="327" y="623"/>
                  <a:pt x="328" y="628"/>
                  <a:pt x="330" y="628"/>
                </a:cubicBezTo>
                <a:cubicBezTo>
                  <a:pt x="334" y="628"/>
                  <a:pt x="325" y="634"/>
                  <a:pt x="332" y="635"/>
                </a:cubicBezTo>
                <a:cubicBezTo>
                  <a:pt x="332" y="642"/>
                  <a:pt x="333" y="647"/>
                  <a:pt x="332" y="653"/>
                </a:cubicBezTo>
                <a:cubicBezTo>
                  <a:pt x="332" y="657"/>
                  <a:pt x="328" y="661"/>
                  <a:pt x="328" y="664"/>
                </a:cubicBezTo>
                <a:cubicBezTo>
                  <a:pt x="325" y="665"/>
                  <a:pt x="320" y="668"/>
                  <a:pt x="318" y="670"/>
                </a:cubicBezTo>
                <a:cubicBezTo>
                  <a:pt x="317" y="671"/>
                  <a:pt x="317" y="671"/>
                  <a:pt x="318" y="671"/>
                </a:cubicBezTo>
                <a:cubicBezTo>
                  <a:pt x="318" y="673"/>
                  <a:pt x="316" y="672"/>
                  <a:pt x="314" y="673"/>
                </a:cubicBezTo>
                <a:cubicBezTo>
                  <a:pt x="313" y="673"/>
                  <a:pt x="314" y="675"/>
                  <a:pt x="313" y="676"/>
                </a:cubicBezTo>
                <a:cubicBezTo>
                  <a:pt x="312" y="676"/>
                  <a:pt x="310" y="673"/>
                  <a:pt x="310" y="676"/>
                </a:cubicBezTo>
                <a:cubicBezTo>
                  <a:pt x="310" y="677"/>
                  <a:pt x="308" y="676"/>
                  <a:pt x="307" y="677"/>
                </a:cubicBezTo>
                <a:cubicBezTo>
                  <a:pt x="305" y="678"/>
                  <a:pt x="305" y="682"/>
                  <a:pt x="301" y="681"/>
                </a:cubicBezTo>
                <a:cubicBezTo>
                  <a:pt x="300" y="689"/>
                  <a:pt x="301" y="701"/>
                  <a:pt x="303" y="712"/>
                </a:cubicBezTo>
                <a:cubicBezTo>
                  <a:pt x="302" y="713"/>
                  <a:pt x="300" y="714"/>
                  <a:pt x="300" y="712"/>
                </a:cubicBezTo>
                <a:cubicBezTo>
                  <a:pt x="298" y="712"/>
                  <a:pt x="299" y="714"/>
                  <a:pt x="299" y="715"/>
                </a:cubicBezTo>
                <a:cubicBezTo>
                  <a:pt x="297" y="716"/>
                  <a:pt x="295" y="714"/>
                  <a:pt x="294" y="716"/>
                </a:cubicBezTo>
                <a:cubicBezTo>
                  <a:pt x="294" y="718"/>
                  <a:pt x="289" y="718"/>
                  <a:pt x="287" y="721"/>
                </a:cubicBezTo>
                <a:cubicBezTo>
                  <a:pt x="287" y="729"/>
                  <a:pt x="287" y="729"/>
                  <a:pt x="287" y="729"/>
                </a:cubicBezTo>
                <a:cubicBezTo>
                  <a:pt x="284" y="729"/>
                  <a:pt x="286" y="734"/>
                  <a:pt x="285" y="736"/>
                </a:cubicBezTo>
                <a:cubicBezTo>
                  <a:pt x="284" y="737"/>
                  <a:pt x="282" y="737"/>
                  <a:pt x="282" y="737"/>
                </a:cubicBezTo>
                <a:cubicBezTo>
                  <a:pt x="281" y="740"/>
                  <a:pt x="281" y="742"/>
                  <a:pt x="279" y="744"/>
                </a:cubicBezTo>
                <a:cubicBezTo>
                  <a:pt x="279" y="745"/>
                  <a:pt x="279" y="747"/>
                  <a:pt x="279" y="747"/>
                </a:cubicBezTo>
                <a:cubicBezTo>
                  <a:pt x="279" y="748"/>
                  <a:pt x="276" y="747"/>
                  <a:pt x="276" y="747"/>
                </a:cubicBezTo>
                <a:cubicBezTo>
                  <a:pt x="276" y="748"/>
                  <a:pt x="277" y="751"/>
                  <a:pt x="276" y="751"/>
                </a:cubicBezTo>
                <a:cubicBezTo>
                  <a:pt x="276" y="752"/>
                  <a:pt x="274" y="751"/>
                  <a:pt x="273" y="751"/>
                </a:cubicBezTo>
                <a:cubicBezTo>
                  <a:pt x="273" y="752"/>
                  <a:pt x="274" y="754"/>
                  <a:pt x="273" y="754"/>
                </a:cubicBezTo>
                <a:cubicBezTo>
                  <a:pt x="273" y="755"/>
                  <a:pt x="271" y="754"/>
                  <a:pt x="271" y="754"/>
                </a:cubicBezTo>
                <a:cubicBezTo>
                  <a:pt x="270" y="755"/>
                  <a:pt x="268" y="757"/>
                  <a:pt x="268" y="758"/>
                </a:cubicBezTo>
                <a:cubicBezTo>
                  <a:pt x="268" y="760"/>
                  <a:pt x="266" y="759"/>
                  <a:pt x="265" y="760"/>
                </a:cubicBezTo>
                <a:cubicBezTo>
                  <a:pt x="265" y="760"/>
                  <a:pt x="265" y="762"/>
                  <a:pt x="265" y="763"/>
                </a:cubicBezTo>
                <a:cubicBezTo>
                  <a:pt x="264" y="763"/>
                  <a:pt x="263" y="762"/>
                  <a:pt x="262" y="763"/>
                </a:cubicBezTo>
                <a:cubicBezTo>
                  <a:pt x="261" y="763"/>
                  <a:pt x="260" y="765"/>
                  <a:pt x="259" y="765"/>
                </a:cubicBezTo>
                <a:cubicBezTo>
                  <a:pt x="259" y="766"/>
                  <a:pt x="257" y="768"/>
                  <a:pt x="257" y="768"/>
                </a:cubicBezTo>
                <a:cubicBezTo>
                  <a:pt x="256" y="769"/>
                  <a:pt x="252" y="770"/>
                  <a:pt x="252" y="770"/>
                </a:cubicBezTo>
                <a:cubicBezTo>
                  <a:pt x="251" y="769"/>
                  <a:pt x="251" y="769"/>
                  <a:pt x="250" y="770"/>
                </a:cubicBezTo>
                <a:cubicBezTo>
                  <a:pt x="248" y="771"/>
                  <a:pt x="247" y="770"/>
                  <a:pt x="244" y="771"/>
                </a:cubicBezTo>
                <a:cubicBezTo>
                  <a:pt x="243" y="771"/>
                  <a:pt x="234" y="775"/>
                  <a:pt x="231" y="771"/>
                </a:cubicBezTo>
                <a:cubicBezTo>
                  <a:pt x="229" y="771"/>
                  <a:pt x="231" y="773"/>
                  <a:pt x="231" y="772"/>
                </a:cubicBezTo>
                <a:cubicBezTo>
                  <a:pt x="229" y="776"/>
                  <a:pt x="226" y="773"/>
                  <a:pt x="222" y="774"/>
                </a:cubicBezTo>
                <a:cubicBezTo>
                  <a:pt x="220" y="774"/>
                  <a:pt x="221" y="775"/>
                  <a:pt x="222" y="775"/>
                </a:cubicBezTo>
                <a:cubicBezTo>
                  <a:pt x="220" y="777"/>
                  <a:pt x="213" y="774"/>
                  <a:pt x="209" y="774"/>
                </a:cubicBezTo>
                <a:cubicBezTo>
                  <a:pt x="209" y="767"/>
                  <a:pt x="203" y="763"/>
                  <a:pt x="206" y="757"/>
                </a:cubicBezTo>
                <a:cubicBezTo>
                  <a:pt x="203" y="754"/>
                  <a:pt x="200" y="752"/>
                  <a:pt x="200" y="746"/>
                </a:cubicBezTo>
                <a:cubicBezTo>
                  <a:pt x="196" y="750"/>
                  <a:pt x="200" y="748"/>
                  <a:pt x="198" y="742"/>
                </a:cubicBezTo>
                <a:cubicBezTo>
                  <a:pt x="196" y="735"/>
                  <a:pt x="187" y="730"/>
                  <a:pt x="189" y="722"/>
                </a:cubicBezTo>
                <a:cubicBezTo>
                  <a:pt x="188" y="721"/>
                  <a:pt x="188" y="725"/>
                  <a:pt x="188" y="725"/>
                </a:cubicBezTo>
                <a:cubicBezTo>
                  <a:pt x="185" y="724"/>
                  <a:pt x="188" y="715"/>
                  <a:pt x="185" y="719"/>
                </a:cubicBezTo>
                <a:cubicBezTo>
                  <a:pt x="183" y="717"/>
                  <a:pt x="183" y="712"/>
                  <a:pt x="184" y="709"/>
                </a:cubicBezTo>
                <a:cubicBezTo>
                  <a:pt x="184" y="705"/>
                  <a:pt x="185" y="702"/>
                  <a:pt x="182" y="697"/>
                </a:cubicBezTo>
                <a:cubicBezTo>
                  <a:pt x="183" y="695"/>
                  <a:pt x="179" y="696"/>
                  <a:pt x="178" y="695"/>
                </a:cubicBezTo>
                <a:cubicBezTo>
                  <a:pt x="177" y="694"/>
                  <a:pt x="182" y="691"/>
                  <a:pt x="175" y="693"/>
                </a:cubicBezTo>
                <a:cubicBezTo>
                  <a:pt x="175" y="692"/>
                  <a:pt x="176" y="689"/>
                  <a:pt x="175" y="688"/>
                </a:cubicBezTo>
                <a:cubicBezTo>
                  <a:pt x="175" y="688"/>
                  <a:pt x="173" y="689"/>
                  <a:pt x="172" y="688"/>
                </a:cubicBezTo>
                <a:cubicBezTo>
                  <a:pt x="172" y="688"/>
                  <a:pt x="176" y="683"/>
                  <a:pt x="171" y="684"/>
                </a:cubicBezTo>
                <a:cubicBezTo>
                  <a:pt x="171" y="682"/>
                  <a:pt x="173" y="681"/>
                  <a:pt x="172" y="678"/>
                </a:cubicBezTo>
                <a:cubicBezTo>
                  <a:pt x="170" y="677"/>
                  <a:pt x="173" y="672"/>
                  <a:pt x="168" y="673"/>
                </a:cubicBezTo>
                <a:cubicBezTo>
                  <a:pt x="168" y="660"/>
                  <a:pt x="169" y="656"/>
                  <a:pt x="175" y="648"/>
                </a:cubicBezTo>
                <a:cubicBezTo>
                  <a:pt x="174" y="646"/>
                  <a:pt x="177" y="640"/>
                  <a:pt x="174" y="641"/>
                </a:cubicBezTo>
                <a:cubicBezTo>
                  <a:pt x="174" y="638"/>
                  <a:pt x="177" y="640"/>
                  <a:pt x="178" y="639"/>
                </a:cubicBezTo>
                <a:cubicBezTo>
                  <a:pt x="179" y="639"/>
                  <a:pt x="178" y="636"/>
                  <a:pt x="179" y="636"/>
                </a:cubicBezTo>
                <a:cubicBezTo>
                  <a:pt x="179" y="634"/>
                  <a:pt x="178" y="621"/>
                  <a:pt x="177" y="625"/>
                </a:cubicBezTo>
                <a:cubicBezTo>
                  <a:pt x="174" y="623"/>
                  <a:pt x="175" y="619"/>
                  <a:pt x="175" y="617"/>
                </a:cubicBezTo>
                <a:cubicBezTo>
                  <a:pt x="175" y="613"/>
                  <a:pt x="176" y="610"/>
                  <a:pt x="175" y="607"/>
                </a:cubicBezTo>
                <a:cubicBezTo>
                  <a:pt x="175" y="605"/>
                  <a:pt x="173" y="606"/>
                  <a:pt x="172" y="606"/>
                </a:cubicBezTo>
                <a:cubicBezTo>
                  <a:pt x="172" y="605"/>
                  <a:pt x="174" y="604"/>
                  <a:pt x="174" y="603"/>
                </a:cubicBezTo>
                <a:cubicBezTo>
                  <a:pt x="174" y="603"/>
                  <a:pt x="172" y="602"/>
                  <a:pt x="172" y="601"/>
                </a:cubicBezTo>
                <a:cubicBezTo>
                  <a:pt x="172" y="598"/>
                  <a:pt x="171" y="599"/>
                  <a:pt x="170" y="597"/>
                </a:cubicBezTo>
                <a:cubicBezTo>
                  <a:pt x="169" y="597"/>
                  <a:pt x="170" y="595"/>
                  <a:pt x="170" y="594"/>
                </a:cubicBezTo>
                <a:cubicBezTo>
                  <a:pt x="169" y="594"/>
                  <a:pt x="166" y="594"/>
                  <a:pt x="167" y="593"/>
                </a:cubicBezTo>
                <a:cubicBezTo>
                  <a:pt x="167" y="593"/>
                  <a:pt x="168" y="593"/>
                  <a:pt x="168" y="593"/>
                </a:cubicBezTo>
                <a:cubicBezTo>
                  <a:pt x="166" y="590"/>
                  <a:pt x="165" y="589"/>
                  <a:pt x="161" y="587"/>
                </a:cubicBezTo>
                <a:cubicBezTo>
                  <a:pt x="160" y="587"/>
                  <a:pt x="161" y="586"/>
                  <a:pt x="160" y="586"/>
                </a:cubicBezTo>
                <a:cubicBezTo>
                  <a:pt x="158" y="586"/>
                  <a:pt x="158" y="582"/>
                  <a:pt x="156" y="583"/>
                </a:cubicBezTo>
                <a:cubicBezTo>
                  <a:pt x="153" y="571"/>
                  <a:pt x="156" y="561"/>
                  <a:pt x="156" y="548"/>
                </a:cubicBezTo>
                <a:cubicBezTo>
                  <a:pt x="155" y="545"/>
                  <a:pt x="152" y="550"/>
                  <a:pt x="153" y="544"/>
                </a:cubicBezTo>
                <a:cubicBezTo>
                  <a:pt x="145" y="544"/>
                  <a:pt x="138" y="543"/>
                  <a:pt x="133" y="541"/>
                </a:cubicBezTo>
                <a:cubicBezTo>
                  <a:pt x="135" y="533"/>
                  <a:pt x="129" y="542"/>
                  <a:pt x="130" y="534"/>
                </a:cubicBezTo>
                <a:cubicBezTo>
                  <a:pt x="124" y="532"/>
                  <a:pt x="123" y="531"/>
                  <a:pt x="115" y="533"/>
                </a:cubicBezTo>
                <a:cubicBezTo>
                  <a:pt x="114" y="533"/>
                  <a:pt x="111" y="533"/>
                  <a:pt x="109" y="534"/>
                </a:cubicBezTo>
                <a:cubicBezTo>
                  <a:pt x="109" y="534"/>
                  <a:pt x="105" y="536"/>
                  <a:pt x="101" y="535"/>
                </a:cubicBezTo>
                <a:cubicBezTo>
                  <a:pt x="103" y="539"/>
                  <a:pt x="105" y="537"/>
                  <a:pt x="98" y="538"/>
                </a:cubicBezTo>
                <a:cubicBezTo>
                  <a:pt x="93" y="539"/>
                  <a:pt x="90" y="541"/>
                  <a:pt x="83" y="541"/>
                </a:cubicBezTo>
                <a:cubicBezTo>
                  <a:pt x="80" y="541"/>
                  <a:pt x="80" y="540"/>
                  <a:pt x="78" y="540"/>
                </a:cubicBezTo>
                <a:cubicBezTo>
                  <a:pt x="69" y="539"/>
                  <a:pt x="60" y="544"/>
                  <a:pt x="52" y="542"/>
                </a:cubicBezTo>
                <a:cubicBezTo>
                  <a:pt x="52" y="538"/>
                  <a:pt x="47" y="539"/>
                  <a:pt x="45" y="538"/>
                </a:cubicBezTo>
                <a:cubicBezTo>
                  <a:pt x="44" y="538"/>
                  <a:pt x="45" y="536"/>
                  <a:pt x="45" y="535"/>
                </a:cubicBezTo>
                <a:cubicBezTo>
                  <a:pt x="44" y="535"/>
                  <a:pt x="41" y="536"/>
                  <a:pt x="41" y="535"/>
                </a:cubicBezTo>
                <a:cubicBezTo>
                  <a:pt x="40" y="535"/>
                  <a:pt x="41" y="533"/>
                  <a:pt x="41" y="533"/>
                </a:cubicBezTo>
                <a:cubicBezTo>
                  <a:pt x="39" y="532"/>
                  <a:pt x="38" y="533"/>
                  <a:pt x="38" y="531"/>
                </a:cubicBezTo>
                <a:cubicBezTo>
                  <a:pt x="38" y="531"/>
                  <a:pt x="35" y="529"/>
                  <a:pt x="35" y="528"/>
                </a:cubicBezTo>
                <a:cubicBezTo>
                  <a:pt x="34" y="528"/>
                  <a:pt x="35" y="527"/>
                  <a:pt x="34" y="527"/>
                </a:cubicBezTo>
                <a:cubicBezTo>
                  <a:pt x="32" y="527"/>
                  <a:pt x="33" y="525"/>
                  <a:pt x="32" y="524"/>
                </a:cubicBezTo>
                <a:cubicBezTo>
                  <a:pt x="31" y="523"/>
                  <a:pt x="30" y="524"/>
                  <a:pt x="29" y="523"/>
                </a:cubicBezTo>
                <a:cubicBezTo>
                  <a:pt x="29" y="522"/>
                  <a:pt x="30" y="521"/>
                  <a:pt x="29" y="520"/>
                </a:cubicBezTo>
                <a:cubicBezTo>
                  <a:pt x="28" y="519"/>
                  <a:pt x="26" y="521"/>
                  <a:pt x="26" y="519"/>
                </a:cubicBezTo>
                <a:cubicBezTo>
                  <a:pt x="26" y="518"/>
                  <a:pt x="28" y="516"/>
                  <a:pt x="28" y="517"/>
                </a:cubicBezTo>
                <a:cubicBezTo>
                  <a:pt x="26" y="512"/>
                  <a:pt x="20" y="514"/>
                  <a:pt x="21" y="509"/>
                </a:cubicBezTo>
                <a:cubicBezTo>
                  <a:pt x="14" y="511"/>
                  <a:pt x="17" y="503"/>
                  <a:pt x="11" y="505"/>
                </a:cubicBezTo>
                <a:cubicBezTo>
                  <a:pt x="12" y="503"/>
                  <a:pt x="13" y="502"/>
                  <a:pt x="12" y="500"/>
                </a:cubicBezTo>
                <a:cubicBezTo>
                  <a:pt x="12" y="498"/>
                  <a:pt x="9" y="499"/>
                  <a:pt x="7" y="499"/>
                </a:cubicBezTo>
                <a:cubicBezTo>
                  <a:pt x="8" y="496"/>
                  <a:pt x="4" y="496"/>
                  <a:pt x="4" y="495"/>
                </a:cubicBezTo>
                <a:cubicBezTo>
                  <a:pt x="4" y="492"/>
                  <a:pt x="6" y="493"/>
                  <a:pt x="4" y="489"/>
                </a:cubicBezTo>
                <a:cubicBezTo>
                  <a:pt x="4" y="488"/>
                  <a:pt x="3" y="489"/>
                  <a:pt x="3" y="488"/>
                </a:cubicBezTo>
                <a:cubicBezTo>
                  <a:pt x="3" y="487"/>
                  <a:pt x="1" y="483"/>
                  <a:pt x="0" y="482"/>
                </a:cubicBezTo>
                <a:cubicBezTo>
                  <a:pt x="0" y="480"/>
                  <a:pt x="3" y="482"/>
                  <a:pt x="4" y="481"/>
                </a:cubicBezTo>
                <a:cubicBezTo>
                  <a:pt x="5" y="480"/>
                  <a:pt x="4" y="476"/>
                  <a:pt x="7" y="476"/>
                </a:cubicBezTo>
                <a:cubicBezTo>
                  <a:pt x="7" y="453"/>
                  <a:pt x="7" y="453"/>
                  <a:pt x="7" y="453"/>
                </a:cubicBezTo>
                <a:cubicBezTo>
                  <a:pt x="7" y="451"/>
                  <a:pt x="4" y="452"/>
                  <a:pt x="4" y="451"/>
                </a:cubicBezTo>
                <a:cubicBezTo>
                  <a:pt x="4" y="451"/>
                  <a:pt x="5" y="449"/>
                  <a:pt x="5" y="448"/>
                </a:cubicBezTo>
                <a:cubicBezTo>
                  <a:pt x="6" y="446"/>
                  <a:pt x="4" y="445"/>
                  <a:pt x="4" y="443"/>
                </a:cubicBezTo>
                <a:cubicBezTo>
                  <a:pt x="9" y="449"/>
                  <a:pt x="4" y="433"/>
                  <a:pt x="10" y="439"/>
                </a:cubicBezTo>
                <a:cubicBezTo>
                  <a:pt x="11" y="437"/>
                  <a:pt x="9" y="432"/>
                  <a:pt x="11" y="430"/>
                </a:cubicBezTo>
                <a:cubicBezTo>
                  <a:pt x="11" y="430"/>
                  <a:pt x="14" y="430"/>
                  <a:pt x="14" y="430"/>
                </a:cubicBezTo>
                <a:cubicBezTo>
                  <a:pt x="14" y="429"/>
                  <a:pt x="12" y="428"/>
                  <a:pt x="12" y="426"/>
                </a:cubicBezTo>
                <a:cubicBezTo>
                  <a:pt x="18" y="425"/>
                  <a:pt x="17" y="417"/>
                  <a:pt x="22" y="416"/>
                </a:cubicBezTo>
                <a:cubicBezTo>
                  <a:pt x="22" y="411"/>
                  <a:pt x="27" y="411"/>
                  <a:pt x="26" y="406"/>
                </a:cubicBezTo>
                <a:cubicBezTo>
                  <a:pt x="29" y="407"/>
                  <a:pt x="29" y="405"/>
                  <a:pt x="29" y="404"/>
                </a:cubicBezTo>
                <a:cubicBezTo>
                  <a:pt x="38" y="403"/>
                  <a:pt x="44" y="400"/>
                  <a:pt x="43" y="389"/>
                </a:cubicBezTo>
                <a:cubicBezTo>
                  <a:pt x="49" y="391"/>
                  <a:pt x="44" y="382"/>
                  <a:pt x="49" y="382"/>
                </a:cubicBezTo>
                <a:cubicBezTo>
                  <a:pt x="49" y="374"/>
                  <a:pt x="49" y="374"/>
                  <a:pt x="49" y="374"/>
                </a:cubicBezTo>
                <a:cubicBezTo>
                  <a:pt x="51" y="374"/>
                  <a:pt x="52" y="372"/>
                  <a:pt x="55" y="373"/>
                </a:cubicBezTo>
                <a:cubicBezTo>
                  <a:pt x="57" y="370"/>
                  <a:pt x="59" y="368"/>
                  <a:pt x="62" y="364"/>
                </a:cubicBezTo>
                <a:cubicBezTo>
                  <a:pt x="62" y="363"/>
                  <a:pt x="63" y="364"/>
                  <a:pt x="63" y="363"/>
                </a:cubicBezTo>
                <a:cubicBezTo>
                  <a:pt x="63" y="361"/>
                  <a:pt x="67" y="361"/>
                  <a:pt x="66" y="359"/>
                </a:cubicBezTo>
                <a:cubicBezTo>
                  <a:pt x="72" y="360"/>
                  <a:pt x="73" y="355"/>
                  <a:pt x="78" y="356"/>
                </a:cubicBezTo>
                <a:cubicBezTo>
                  <a:pt x="76" y="361"/>
                  <a:pt x="85" y="356"/>
                  <a:pt x="83" y="361"/>
                </a:cubicBezTo>
                <a:cubicBezTo>
                  <a:pt x="85" y="358"/>
                  <a:pt x="97" y="363"/>
                  <a:pt x="97" y="357"/>
                </a:cubicBezTo>
                <a:cubicBezTo>
                  <a:pt x="103" y="356"/>
                  <a:pt x="109" y="355"/>
                  <a:pt x="112" y="350"/>
                </a:cubicBezTo>
                <a:cubicBezTo>
                  <a:pt x="114" y="350"/>
                  <a:pt x="116" y="350"/>
                  <a:pt x="116" y="349"/>
                </a:cubicBezTo>
                <a:cubicBezTo>
                  <a:pt x="119" y="349"/>
                  <a:pt x="119" y="350"/>
                  <a:pt x="122" y="350"/>
                </a:cubicBezTo>
                <a:cubicBezTo>
                  <a:pt x="125" y="350"/>
                  <a:pt x="128" y="349"/>
                  <a:pt x="130" y="349"/>
                </a:cubicBezTo>
                <a:cubicBezTo>
                  <a:pt x="130" y="349"/>
                  <a:pt x="131" y="350"/>
                  <a:pt x="132" y="350"/>
                </a:cubicBezTo>
                <a:cubicBezTo>
                  <a:pt x="135" y="350"/>
                  <a:pt x="141" y="353"/>
                  <a:pt x="147" y="352"/>
                </a:cubicBezTo>
                <a:cubicBezTo>
                  <a:pt x="150" y="351"/>
                  <a:pt x="154" y="347"/>
                  <a:pt x="157" y="350"/>
                </a:cubicBezTo>
                <a:cubicBezTo>
                  <a:pt x="159" y="353"/>
                  <a:pt x="158" y="350"/>
                  <a:pt x="163" y="350"/>
                </a:cubicBezTo>
                <a:cubicBezTo>
                  <a:pt x="163" y="351"/>
                  <a:pt x="164" y="352"/>
                  <a:pt x="164" y="353"/>
                </a:cubicBezTo>
                <a:cubicBezTo>
                  <a:pt x="164" y="353"/>
                  <a:pt x="161" y="354"/>
                  <a:pt x="161" y="354"/>
                </a:cubicBezTo>
                <a:cubicBezTo>
                  <a:pt x="161" y="356"/>
                  <a:pt x="162" y="355"/>
                  <a:pt x="163" y="356"/>
                </a:cubicBezTo>
                <a:cubicBezTo>
                  <a:pt x="163" y="357"/>
                  <a:pt x="161" y="357"/>
                  <a:pt x="161" y="357"/>
                </a:cubicBezTo>
                <a:cubicBezTo>
                  <a:pt x="161" y="358"/>
                  <a:pt x="163" y="359"/>
                  <a:pt x="163" y="360"/>
                </a:cubicBezTo>
                <a:cubicBezTo>
                  <a:pt x="162" y="364"/>
                  <a:pt x="160" y="366"/>
                  <a:pt x="164" y="371"/>
                </a:cubicBezTo>
                <a:cubicBezTo>
                  <a:pt x="165" y="374"/>
                  <a:pt x="166" y="370"/>
                  <a:pt x="168" y="373"/>
                </a:cubicBezTo>
                <a:cubicBezTo>
                  <a:pt x="168" y="374"/>
                  <a:pt x="171" y="373"/>
                  <a:pt x="171" y="374"/>
                </a:cubicBezTo>
                <a:cubicBezTo>
                  <a:pt x="171" y="374"/>
                  <a:pt x="171" y="377"/>
                  <a:pt x="171" y="377"/>
                </a:cubicBezTo>
                <a:cubicBezTo>
                  <a:pt x="172" y="378"/>
                  <a:pt x="175" y="376"/>
                  <a:pt x="175" y="378"/>
                </a:cubicBezTo>
                <a:cubicBezTo>
                  <a:pt x="180" y="376"/>
                  <a:pt x="183" y="382"/>
                  <a:pt x="185" y="378"/>
                </a:cubicBezTo>
                <a:cubicBezTo>
                  <a:pt x="187" y="378"/>
                  <a:pt x="186" y="381"/>
                  <a:pt x="186" y="381"/>
                </a:cubicBezTo>
                <a:cubicBezTo>
                  <a:pt x="189" y="383"/>
                  <a:pt x="190" y="381"/>
                  <a:pt x="193" y="382"/>
                </a:cubicBezTo>
                <a:cubicBezTo>
                  <a:pt x="194" y="383"/>
                  <a:pt x="194" y="385"/>
                  <a:pt x="195" y="385"/>
                </a:cubicBezTo>
                <a:cubicBezTo>
                  <a:pt x="195" y="386"/>
                  <a:pt x="197" y="385"/>
                  <a:pt x="198" y="385"/>
                </a:cubicBezTo>
                <a:cubicBezTo>
                  <a:pt x="199" y="387"/>
                  <a:pt x="200" y="386"/>
                  <a:pt x="202" y="387"/>
                </a:cubicBezTo>
                <a:cubicBezTo>
                  <a:pt x="202" y="387"/>
                  <a:pt x="203" y="389"/>
                  <a:pt x="203" y="389"/>
                </a:cubicBezTo>
                <a:cubicBezTo>
                  <a:pt x="204" y="390"/>
                  <a:pt x="206" y="388"/>
                  <a:pt x="207" y="388"/>
                </a:cubicBezTo>
                <a:cubicBezTo>
                  <a:pt x="207" y="388"/>
                  <a:pt x="208" y="389"/>
                  <a:pt x="209" y="389"/>
                </a:cubicBezTo>
                <a:cubicBezTo>
                  <a:pt x="210" y="390"/>
                  <a:pt x="211" y="389"/>
                  <a:pt x="212" y="389"/>
                </a:cubicBezTo>
                <a:cubicBezTo>
                  <a:pt x="212" y="388"/>
                  <a:pt x="214" y="388"/>
                  <a:pt x="214" y="387"/>
                </a:cubicBezTo>
                <a:cubicBezTo>
                  <a:pt x="214" y="387"/>
                  <a:pt x="217" y="386"/>
                  <a:pt x="216" y="385"/>
                </a:cubicBezTo>
                <a:cubicBezTo>
                  <a:pt x="212" y="382"/>
                  <a:pt x="220" y="383"/>
                  <a:pt x="220" y="378"/>
                </a:cubicBezTo>
                <a:cubicBezTo>
                  <a:pt x="224" y="379"/>
                  <a:pt x="224" y="376"/>
                  <a:pt x="229" y="377"/>
                </a:cubicBezTo>
                <a:cubicBezTo>
                  <a:pt x="229" y="377"/>
                  <a:pt x="230" y="378"/>
                  <a:pt x="230" y="378"/>
                </a:cubicBezTo>
                <a:cubicBezTo>
                  <a:pt x="232" y="379"/>
                  <a:pt x="234" y="378"/>
                  <a:pt x="236" y="378"/>
                </a:cubicBezTo>
                <a:cubicBezTo>
                  <a:pt x="236" y="378"/>
                  <a:pt x="238" y="381"/>
                  <a:pt x="238" y="381"/>
                </a:cubicBezTo>
                <a:cubicBezTo>
                  <a:pt x="239" y="381"/>
                  <a:pt x="241" y="379"/>
                  <a:pt x="243" y="380"/>
                </a:cubicBezTo>
                <a:cubicBezTo>
                  <a:pt x="243" y="380"/>
                  <a:pt x="242" y="382"/>
                  <a:pt x="243" y="382"/>
                </a:cubicBezTo>
                <a:cubicBezTo>
                  <a:pt x="244" y="383"/>
                  <a:pt x="246" y="380"/>
                  <a:pt x="248" y="381"/>
                </a:cubicBezTo>
                <a:cubicBezTo>
                  <a:pt x="249" y="382"/>
                  <a:pt x="245" y="383"/>
                  <a:pt x="245" y="382"/>
                </a:cubicBezTo>
                <a:cubicBezTo>
                  <a:pt x="246" y="385"/>
                  <a:pt x="255" y="385"/>
                  <a:pt x="259" y="385"/>
                </a:cubicBezTo>
                <a:cubicBezTo>
                  <a:pt x="259" y="391"/>
                  <a:pt x="271" y="389"/>
                  <a:pt x="273" y="385"/>
                </a:cubicBezTo>
                <a:cubicBezTo>
                  <a:pt x="274" y="387"/>
                  <a:pt x="280" y="384"/>
                  <a:pt x="282" y="385"/>
                </a:cubicBezTo>
                <a:cubicBezTo>
                  <a:pt x="283" y="387"/>
                  <a:pt x="282" y="385"/>
                  <a:pt x="285" y="385"/>
                </a:cubicBezTo>
                <a:cubicBezTo>
                  <a:pt x="287" y="386"/>
                  <a:pt x="289" y="387"/>
                  <a:pt x="292" y="387"/>
                </a:cubicBezTo>
                <a:cubicBezTo>
                  <a:pt x="294" y="386"/>
                  <a:pt x="295" y="384"/>
                  <a:pt x="299" y="384"/>
                </a:cubicBezTo>
                <a:cubicBezTo>
                  <a:pt x="300" y="381"/>
                  <a:pt x="299" y="376"/>
                  <a:pt x="303" y="375"/>
                </a:cubicBezTo>
                <a:cubicBezTo>
                  <a:pt x="303" y="373"/>
                  <a:pt x="301" y="373"/>
                  <a:pt x="301" y="370"/>
                </a:cubicBezTo>
                <a:cubicBezTo>
                  <a:pt x="306" y="370"/>
                  <a:pt x="306" y="361"/>
                  <a:pt x="310" y="366"/>
                </a:cubicBezTo>
                <a:cubicBezTo>
                  <a:pt x="311" y="360"/>
                  <a:pt x="308" y="359"/>
                  <a:pt x="304" y="359"/>
                </a:cubicBezTo>
                <a:cubicBezTo>
                  <a:pt x="305" y="357"/>
                  <a:pt x="306" y="355"/>
                  <a:pt x="306" y="353"/>
                </a:cubicBezTo>
                <a:cubicBezTo>
                  <a:pt x="304" y="349"/>
                  <a:pt x="296" y="352"/>
                  <a:pt x="294" y="347"/>
                </a:cubicBezTo>
                <a:cubicBezTo>
                  <a:pt x="292" y="349"/>
                  <a:pt x="287" y="349"/>
                  <a:pt x="286" y="352"/>
                </a:cubicBezTo>
                <a:cubicBezTo>
                  <a:pt x="284" y="352"/>
                  <a:pt x="285" y="349"/>
                  <a:pt x="285" y="349"/>
                </a:cubicBezTo>
                <a:cubicBezTo>
                  <a:pt x="282" y="347"/>
                  <a:pt x="278" y="350"/>
                  <a:pt x="275" y="349"/>
                </a:cubicBezTo>
                <a:cubicBezTo>
                  <a:pt x="273" y="350"/>
                  <a:pt x="273" y="352"/>
                  <a:pt x="271" y="352"/>
                </a:cubicBezTo>
                <a:cubicBezTo>
                  <a:pt x="267" y="352"/>
                  <a:pt x="267" y="346"/>
                  <a:pt x="261" y="347"/>
                </a:cubicBezTo>
                <a:cubicBezTo>
                  <a:pt x="261" y="345"/>
                  <a:pt x="259" y="344"/>
                  <a:pt x="259" y="342"/>
                </a:cubicBezTo>
                <a:cubicBezTo>
                  <a:pt x="258" y="342"/>
                  <a:pt x="257" y="342"/>
                  <a:pt x="257" y="340"/>
                </a:cubicBezTo>
                <a:cubicBezTo>
                  <a:pt x="256" y="339"/>
                  <a:pt x="254" y="338"/>
                  <a:pt x="251" y="338"/>
                </a:cubicBezTo>
                <a:cubicBezTo>
                  <a:pt x="254" y="334"/>
                  <a:pt x="252" y="326"/>
                  <a:pt x="251" y="322"/>
                </a:cubicBezTo>
                <a:cubicBezTo>
                  <a:pt x="247" y="325"/>
                  <a:pt x="243" y="319"/>
                  <a:pt x="243" y="326"/>
                </a:cubicBezTo>
                <a:cubicBezTo>
                  <a:pt x="238" y="324"/>
                  <a:pt x="238" y="328"/>
                  <a:pt x="234" y="325"/>
                </a:cubicBezTo>
                <a:cubicBezTo>
                  <a:pt x="234" y="327"/>
                  <a:pt x="234" y="327"/>
                  <a:pt x="233" y="328"/>
                </a:cubicBezTo>
                <a:cubicBezTo>
                  <a:pt x="234" y="329"/>
                  <a:pt x="235" y="329"/>
                  <a:pt x="236" y="331"/>
                </a:cubicBezTo>
                <a:cubicBezTo>
                  <a:pt x="236" y="332"/>
                  <a:pt x="235" y="334"/>
                  <a:pt x="238" y="333"/>
                </a:cubicBezTo>
                <a:cubicBezTo>
                  <a:pt x="237" y="338"/>
                  <a:pt x="237" y="336"/>
                  <a:pt x="240" y="339"/>
                </a:cubicBezTo>
                <a:cubicBezTo>
                  <a:pt x="241" y="342"/>
                  <a:pt x="238" y="341"/>
                  <a:pt x="237" y="342"/>
                </a:cubicBezTo>
                <a:cubicBezTo>
                  <a:pt x="237" y="342"/>
                  <a:pt x="235" y="347"/>
                  <a:pt x="234" y="346"/>
                </a:cubicBezTo>
                <a:cubicBezTo>
                  <a:pt x="231" y="343"/>
                  <a:pt x="234" y="350"/>
                  <a:pt x="229" y="349"/>
                </a:cubicBezTo>
                <a:cubicBezTo>
                  <a:pt x="228" y="348"/>
                  <a:pt x="227" y="346"/>
                  <a:pt x="226" y="346"/>
                </a:cubicBezTo>
                <a:cubicBezTo>
                  <a:pt x="225" y="344"/>
                  <a:pt x="227" y="343"/>
                  <a:pt x="229" y="343"/>
                </a:cubicBezTo>
                <a:cubicBezTo>
                  <a:pt x="227" y="341"/>
                  <a:pt x="222" y="340"/>
                  <a:pt x="226" y="336"/>
                </a:cubicBezTo>
                <a:cubicBezTo>
                  <a:pt x="224" y="335"/>
                  <a:pt x="221" y="337"/>
                  <a:pt x="220" y="336"/>
                </a:cubicBezTo>
                <a:cubicBezTo>
                  <a:pt x="219" y="335"/>
                  <a:pt x="223" y="335"/>
                  <a:pt x="223" y="335"/>
                </a:cubicBezTo>
                <a:cubicBezTo>
                  <a:pt x="223" y="335"/>
                  <a:pt x="219" y="331"/>
                  <a:pt x="216" y="329"/>
                </a:cubicBezTo>
                <a:cubicBezTo>
                  <a:pt x="217" y="323"/>
                  <a:pt x="213" y="321"/>
                  <a:pt x="213" y="315"/>
                </a:cubicBezTo>
                <a:cubicBezTo>
                  <a:pt x="214" y="313"/>
                  <a:pt x="209" y="315"/>
                  <a:pt x="209" y="314"/>
                </a:cubicBezTo>
                <a:cubicBezTo>
                  <a:pt x="209" y="313"/>
                  <a:pt x="211" y="311"/>
                  <a:pt x="210" y="311"/>
                </a:cubicBezTo>
                <a:cubicBezTo>
                  <a:pt x="207" y="309"/>
                  <a:pt x="207" y="311"/>
                  <a:pt x="205" y="310"/>
                </a:cubicBezTo>
                <a:cubicBezTo>
                  <a:pt x="204" y="309"/>
                  <a:pt x="206" y="308"/>
                  <a:pt x="206" y="307"/>
                </a:cubicBezTo>
                <a:cubicBezTo>
                  <a:pt x="206" y="306"/>
                  <a:pt x="204" y="308"/>
                  <a:pt x="205" y="308"/>
                </a:cubicBezTo>
                <a:cubicBezTo>
                  <a:pt x="203" y="308"/>
                  <a:pt x="204" y="306"/>
                  <a:pt x="203" y="305"/>
                </a:cubicBezTo>
                <a:cubicBezTo>
                  <a:pt x="198" y="306"/>
                  <a:pt x="198" y="302"/>
                  <a:pt x="192" y="303"/>
                </a:cubicBezTo>
                <a:cubicBezTo>
                  <a:pt x="192" y="301"/>
                  <a:pt x="190" y="301"/>
                  <a:pt x="189" y="300"/>
                </a:cubicBezTo>
                <a:cubicBezTo>
                  <a:pt x="189" y="299"/>
                  <a:pt x="190" y="297"/>
                  <a:pt x="189" y="297"/>
                </a:cubicBezTo>
                <a:cubicBezTo>
                  <a:pt x="189" y="296"/>
                  <a:pt x="187" y="297"/>
                  <a:pt x="186" y="297"/>
                </a:cubicBezTo>
                <a:cubicBezTo>
                  <a:pt x="186" y="297"/>
                  <a:pt x="186" y="291"/>
                  <a:pt x="185" y="293"/>
                </a:cubicBezTo>
                <a:cubicBezTo>
                  <a:pt x="184" y="294"/>
                  <a:pt x="183" y="293"/>
                  <a:pt x="182" y="291"/>
                </a:cubicBezTo>
                <a:cubicBezTo>
                  <a:pt x="182" y="291"/>
                  <a:pt x="180" y="290"/>
                  <a:pt x="181" y="288"/>
                </a:cubicBezTo>
                <a:cubicBezTo>
                  <a:pt x="176" y="289"/>
                  <a:pt x="177" y="290"/>
                  <a:pt x="172" y="288"/>
                </a:cubicBezTo>
                <a:cubicBezTo>
                  <a:pt x="171" y="289"/>
                  <a:pt x="171" y="291"/>
                  <a:pt x="170" y="291"/>
                </a:cubicBezTo>
                <a:cubicBezTo>
                  <a:pt x="168" y="295"/>
                  <a:pt x="172" y="294"/>
                  <a:pt x="172" y="297"/>
                </a:cubicBezTo>
                <a:cubicBezTo>
                  <a:pt x="172" y="298"/>
                  <a:pt x="175" y="301"/>
                  <a:pt x="175" y="301"/>
                </a:cubicBezTo>
                <a:cubicBezTo>
                  <a:pt x="176" y="302"/>
                  <a:pt x="176" y="303"/>
                  <a:pt x="178" y="303"/>
                </a:cubicBezTo>
                <a:cubicBezTo>
                  <a:pt x="176" y="307"/>
                  <a:pt x="181" y="306"/>
                  <a:pt x="182" y="308"/>
                </a:cubicBezTo>
                <a:cubicBezTo>
                  <a:pt x="183" y="309"/>
                  <a:pt x="184" y="314"/>
                  <a:pt x="185" y="312"/>
                </a:cubicBezTo>
                <a:cubicBezTo>
                  <a:pt x="187" y="310"/>
                  <a:pt x="185" y="313"/>
                  <a:pt x="186" y="314"/>
                </a:cubicBezTo>
                <a:cubicBezTo>
                  <a:pt x="188" y="315"/>
                  <a:pt x="191" y="314"/>
                  <a:pt x="192" y="318"/>
                </a:cubicBezTo>
                <a:cubicBezTo>
                  <a:pt x="194" y="317"/>
                  <a:pt x="194" y="319"/>
                  <a:pt x="195" y="319"/>
                </a:cubicBezTo>
                <a:cubicBezTo>
                  <a:pt x="196" y="319"/>
                  <a:pt x="197" y="318"/>
                  <a:pt x="196" y="318"/>
                </a:cubicBezTo>
                <a:cubicBezTo>
                  <a:pt x="198" y="318"/>
                  <a:pt x="198" y="322"/>
                  <a:pt x="199" y="319"/>
                </a:cubicBezTo>
                <a:cubicBezTo>
                  <a:pt x="202" y="319"/>
                  <a:pt x="198" y="326"/>
                  <a:pt x="203" y="324"/>
                </a:cubicBezTo>
                <a:cubicBezTo>
                  <a:pt x="203" y="327"/>
                  <a:pt x="197" y="324"/>
                  <a:pt x="195" y="325"/>
                </a:cubicBezTo>
                <a:cubicBezTo>
                  <a:pt x="196" y="326"/>
                  <a:pt x="197" y="326"/>
                  <a:pt x="198" y="328"/>
                </a:cubicBezTo>
                <a:cubicBezTo>
                  <a:pt x="199" y="330"/>
                  <a:pt x="195" y="335"/>
                  <a:pt x="198" y="335"/>
                </a:cubicBezTo>
                <a:cubicBezTo>
                  <a:pt x="196" y="337"/>
                  <a:pt x="193" y="337"/>
                  <a:pt x="191" y="338"/>
                </a:cubicBezTo>
                <a:cubicBezTo>
                  <a:pt x="193" y="337"/>
                  <a:pt x="191" y="332"/>
                  <a:pt x="193" y="332"/>
                </a:cubicBezTo>
                <a:cubicBezTo>
                  <a:pt x="192" y="331"/>
                  <a:pt x="193" y="328"/>
                  <a:pt x="191" y="328"/>
                </a:cubicBezTo>
                <a:cubicBezTo>
                  <a:pt x="188" y="328"/>
                  <a:pt x="192" y="326"/>
                  <a:pt x="188" y="324"/>
                </a:cubicBezTo>
                <a:cubicBezTo>
                  <a:pt x="186" y="323"/>
                  <a:pt x="183" y="323"/>
                  <a:pt x="184" y="319"/>
                </a:cubicBezTo>
                <a:cubicBezTo>
                  <a:pt x="178" y="321"/>
                  <a:pt x="177" y="317"/>
                  <a:pt x="172" y="317"/>
                </a:cubicBezTo>
                <a:cubicBezTo>
                  <a:pt x="172" y="313"/>
                  <a:pt x="169" y="312"/>
                  <a:pt x="167" y="308"/>
                </a:cubicBezTo>
                <a:cubicBezTo>
                  <a:pt x="166" y="307"/>
                  <a:pt x="165" y="308"/>
                  <a:pt x="165" y="307"/>
                </a:cubicBezTo>
                <a:cubicBezTo>
                  <a:pt x="165" y="305"/>
                  <a:pt x="163" y="306"/>
                  <a:pt x="163" y="305"/>
                </a:cubicBezTo>
                <a:cubicBezTo>
                  <a:pt x="162" y="305"/>
                  <a:pt x="163" y="303"/>
                  <a:pt x="163" y="303"/>
                </a:cubicBezTo>
                <a:cubicBezTo>
                  <a:pt x="161" y="302"/>
                  <a:pt x="158" y="303"/>
                  <a:pt x="157" y="303"/>
                </a:cubicBezTo>
                <a:cubicBezTo>
                  <a:pt x="156" y="302"/>
                  <a:pt x="159" y="301"/>
                  <a:pt x="160" y="301"/>
                </a:cubicBezTo>
                <a:cubicBezTo>
                  <a:pt x="158" y="298"/>
                  <a:pt x="150" y="298"/>
                  <a:pt x="146" y="300"/>
                </a:cubicBezTo>
                <a:cubicBezTo>
                  <a:pt x="145" y="301"/>
                  <a:pt x="148" y="301"/>
                  <a:pt x="149" y="301"/>
                </a:cubicBezTo>
                <a:cubicBezTo>
                  <a:pt x="147" y="303"/>
                  <a:pt x="146" y="301"/>
                  <a:pt x="144" y="303"/>
                </a:cubicBezTo>
                <a:cubicBezTo>
                  <a:pt x="141" y="304"/>
                  <a:pt x="141" y="309"/>
                  <a:pt x="139" y="308"/>
                </a:cubicBezTo>
                <a:cubicBezTo>
                  <a:pt x="133" y="308"/>
                  <a:pt x="132" y="303"/>
                  <a:pt x="125" y="304"/>
                </a:cubicBezTo>
                <a:cubicBezTo>
                  <a:pt x="123" y="305"/>
                  <a:pt x="123" y="308"/>
                  <a:pt x="119" y="307"/>
                </a:cubicBezTo>
                <a:cubicBezTo>
                  <a:pt x="119" y="317"/>
                  <a:pt x="119" y="317"/>
                  <a:pt x="119" y="317"/>
                </a:cubicBezTo>
                <a:cubicBezTo>
                  <a:pt x="115" y="319"/>
                  <a:pt x="106" y="317"/>
                  <a:pt x="108" y="325"/>
                </a:cubicBezTo>
                <a:cubicBezTo>
                  <a:pt x="99" y="323"/>
                  <a:pt x="106" y="331"/>
                  <a:pt x="98" y="331"/>
                </a:cubicBezTo>
                <a:cubicBezTo>
                  <a:pt x="98" y="332"/>
                  <a:pt x="103" y="336"/>
                  <a:pt x="99" y="336"/>
                </a:cubicBezTo>
                <a:cubicBezTo>
                  <a:pt x="99" y="341"/>
                  <a:pt x="97" y="336"/>
                  <a:pt x="94" y="340"/>
                </a:cubicBezTo>
                <a:cubicBezTo>
                  <a:pt x="94" y="342"/>
                  <a:pt x="94" y="343"/>
                  <a:pt x="95" y="343"/>
                </a:cubicBezTo>
                <a:cubicBezTo>
                  <a:pt x="95" y="346"/>
                  <a:pt x="90" y="344"/>
                  <a:pt x="88" y="345"/>
                </a:cubicBezTo>
                <a:cubicBezTo>
                  <a:pt x="87" y="345"/>
                  <a:pt x="87" y="348"/>
                  <a:pt x="85" y="349"/>
                </a:cubicBezTo>
                <a:cubicBezTo>
                  <a:pt x="81" y="351"/>
                  <a:pt x="74" y="348"/>
                  <a:pt x="70" y="353"/>
                </a:cubicBezTo>
                <a:cubicBezTo>
                  <a:pt x="68" y="352"/>
                  <a:pt x="67" y="349"/>
                  <a:pt x="66" y="347"/>
                </a:cubicBezTo>
                <a:cubicBezTo>
                  <a:pt x="60" y="346"/>
                  <a:pt x="53" y="349"/>
                  <a:pt x="50" y="347"/>
                </a:cubicBezTo>
                <a:cubicBezTo>
                  <a:pt x="51" y="342"/>
                  <a:pt x="53" y="336"/>
                  <a:pt x="49" y="333"/>
                </a:cubicBezTo>
                <a:cubicBezTo>
                  <a:pt x="48" y="331"/>
                  <a:pt x="51" y="330"/>
                  <a:pt x="52" y="328"/>
                </a:cubicBezTo>
                <a:cubicBezTo>
                  <a:pt x="53" y="324"/>
                  <a:pt x="50" y="319"/>
                  <a:pt x="53" y="317"/>
                </a:cubicBezTo>
                <a:cubicBezTo>
                  <a:pt x="52" y="313"/>
                  <a:pt x="52" y="309"/>
                  <a:pt x="49" y="308"/>
                </a:cubicBezTo>
                <a:cubicBezTo>
                  <a:pt x="50" y="307"/>
                  <a:pt x="52" y="307"/>
                  <a:pt x="52" y="304"/>
                </a:cubicBezTo>
                <a:cubicBezTo>
                  <a:pt x="55" y="305"/>
                  <a:pt x="64" y="301"/>
                  <a:pt x="63" y="307"/>
                </a:cubicBezTo>
                <a:cubicBezTo>
                  <a:pt x="66" y="304"/>
                  <a:pt x="80" y="310"/>
                  <a:pt x="83" y="307"/>
                </a:cubicBezTo>
                <a:cubicBezTo>
                  <a:pt x="84" y="305"/>
                  <a:pt x="83" y="306"/>
                  <a:pt x="85" y="307"/>
                </a:cubicBezTo>
                <a:cubicBezTo>
                  <a:pt x="85" y="307"/>
                  <a:pt x="86" y="305"/>
                  <a:pt x="87" y="305"/>
                </a:cubicBezTo>
                <a:cubicBezTo>
                  <a:pt x="87" y="305"/>
                  <a:pt x="87" y="307"/>
                  <a:pt x="87" y="307"/>
                </a:cubicBezTo>
                <a:cubicBezTo>
                  <a:pt x="91" y="306"/>
                  <a:pt x="93" y="304"/>
                  <a:pt x="94" y="300"/>
                </a:cubicBezTo>
                <a:cubicBezTo>
                  <a:pt x="94" y="298"/>
                  <a:pt x="97" y="291"/>
                  <a:pt x="94" y="287"/>
                </a:cubicBezTo>
                <a:cubicBezTo>
                  <a:pt x="92" y="285"/>
                  <a:pt x="95" y="285"/>
                  <a:pt x="92" y="281"/>
                </a:cubicBezTo>
                <a:cubicBezTo>
                  <a:pt x="92" y="280"/>
                  <a:pt x="90" y="280"/>
                  <a:pt x="88" y="280"/>
                </a:cubicBezTo>
                <a:cubicBezTo>
                  <a:pt x="89" y="279"/>
                  <a:pt x="90" y="278"/>
                  <a:pt x="90" y="276"/>
                </a:cubicBezTo>
                <a:cubicBezTo>
                  <a:pt x="88" y="275"/>
                  <a:pt x="87" y="277"/>
                  <a:pt x="87" y="277"/>
                </a:cubicBezTo>
                <a:cubicBezTo>
                  <a:pt x="85" y="277"/>
                  <a:pt x="87" y="275"/>
                  <a:pt x="85" y="274"/>
                </a:cubicBezTo>
                <a:cubicBezTo>
                  <a:pt x="84" y="274"/>
                  <a:pt x="80" y="274"/>
                  <a:pt x="78" y="273"/>
                </a:cubicBezTo>
                <a:cubicBezTo>
                  <a:pt x="78" y="273"/>
                  <a:pt x="78" y="272"/>
                  <a:pt x="77" y="272"/>
                </a:cubicBezTo>
                <a:cubicBezTo>
                  <a:pt x="75" y="272"/>
                  <a:pt x="74" y="272"/>
                  <a:pt x="74" y="270"/>
                </a:cubicBezTo>
                <a:cubicBezTo>
                  <a:pt x="73" y="266"/>
                  <a:pt x="77" y="269"/>
                  <a:pt x="77" y="269"/>
                </a:cubicBezTo>
                <a:cubicBezTo>
                  <a:pt x="81" y="267"/>
                  <a:pt x="84" y="265"/>
                  <a:pt x="92" y="266"/>
                </a:cubicBezTo>
                <a:cubicBezTo>
                  <a:pt x="93" y="264"/>
                  <a:pt x="91" y="263"/>
                  <a:pt x="90" y="263"/>
                </a:cubicBezTo>
                <a:cubicBezTo>
                  <a:pt x="91" y="259"/>
                  <a:pt x="96" y="263"/>
                  <a:pt x="98" y="263"/>
                </a:cubicBezTo>
                <a:cubicBezTo>
                  <a:pt x="99" y="263"/>
                  <a:pt x="102" y="260"/>
                  <a:pt x="102" y="263"/>
                </a:cubicBezTo>
                <a:cubicBezTo>
                  <a:pt x="105" y="261"/>
                  <a:pt x="106" y="256"/>
                  <a:pt x="111" y="256"/>
                </a:cubicBezTo>
                <a:cubicBezTo>
                  <a:pt x="109" y="251"/>
                  <a:pt x="115" y="254"/>
                  <a:pt x="113" y="249"/>
                </a:cubicBezTo>
                <a:cubicBezTo>
                  <a:pt x="122" y="249"/>
                  <a:pt x="122" y="249"/>
                  <a:pt x="122" y="249"/>
                </a:cubicBezTo>
                <a:cubicBezTo>
                  <a:pt x="122" y="248"/>
                  <a:pt x="120" y="248"/>
                  <a:pt x="119" y="248"/>
                </a:cubicBezTo>
                <a:cubicBezTo>
                  <a:pt x="120" y="246"/>
                  <a:pt x="123" y="247"/>
                  <a:pt x="122" y="242"/>
                </a:cubicBezTo>
                <a:cubicBezTo>
                  <a:pt x="126" y="242"/>
                  <a:pt x="125" y="245"/>
                  <a:pt x="127" y="242"/>
                </a:cubicBezTo>
                <a:cubicBezTo>
                  <a:pt x="124" y="235"/>
                  <a:pt x="130" y="238"/>
                  <a:pt x="130" y="231"/>
                </a:cubicBezTo>
                <a:cubicBezTo>
                  <a:pt x="132" y="231"/>
                  <a:pt x="134" y="231"/>
                  <a:pt x="136" y="231"/>
                </a:cubicBezTo>
                <a:cubicBezTo>
                  <a:pt x="138" y="231"/>
                  <a:pt x="138" y="229"/>
                  <a:pt x="139" y="228"/>
                </a:cubicBezTo>
                <a:cubicBezTo>
                  <a:pt x="140" y="228"/>
                  <a:pt x="140" y="229"/>
                  <a:pt x="140" y="230"/>
                </a:cubicBezTo>
                <a:cubicBezTo>
                  <a:pt x="142" y="230"/>
                  <a:pt x="141" y="228"/>
                  <a:pt x="142" y="228"/>
                </a:cubicBezTo>
                <a:cubicBezTo>
                  <a:pt x="143" y="228"/>
                  <a:pt x="146" y="229"/>
                  <a:pt x="147" y="228"/>
                </a:cubicBezTo>
                <a:cubicBezTo>
                  <a:pt x="149" y="228"/>
                  <a:pt x="150" y="224"/>
                  <a:pt x="153" y="225"/>
                </a:cubicBezTo>
                <a:cubicBezTo>
                  <a:pt x="152" y="222"/>
                  <a:pt x="148" y="223"/>
                  <a:pt x="149" y="218"/>
                </a:cubicBezTo>
                <a:cubicBezTo>
                  <a:pt x="152" y="218"/>
                  <a:pt x="150" y="216"/>
                  <a:pt x="150" y="211"/>
                </a:cubicBezTo>
                <a:cubicBezTo>
                  <a:pt x="150" y="208"/>
                  <a:pt x="152" y="205"/>
                  <a:pt x="151" y="202"/>
                </a:cubicBezTo>
                <a:cubicBezTo>
                  <a:pt x="157" y="202"/>
                  <a:pt x="157" y="202"/>
                  <a:pt x="157" y="202"/>
                </a:cubicBezTo>
                <a:cubicBezTo>
                  <a:pt x="161" y="201"/>
                  <a:pt x="154" y="198"/>
                  <a:pt x="160" y="199"/>
                </a:cubicBezTo>
                <a:cubicBezTo>
                  <a:pt x="160" y="200"/>
                  <a:pt x="162" y="200"/>
                  <a:pt x="163" y="200"/>
                </a:cubicBezTo>
                <a:cubicBezTo>
                  <a:pt x="160" y="203"/>
                  <a:pt x="160" y="200"/>
                  <a:pt x="161" y="204"/>
                </a:cubicBezTo>
                <a:cubicBezTo>
                  <a:pt x="162" y="207"/>
                  <a:pt x="161" y="209"/>
                  <a:pt x="164" y="209"/>
                </a:cubicBezTo>
                <a:cubicBezTo>
                  <a:pt x="164" y="211"/>
                  <a:pt x="164" y="213"/>
                  <a:pt x="163" y="213"/>
                </a:cubicBezTo>
                <a:cubicBezTo>
                  <a:pt x="162" y="215"/>
                  <a:pt x="169" y="210"/>
                  <a:pt x="171" y="214"/>
                </a:cubicBezTo>
                <a:cubicBezTo>
                  <a:pt x="170" y="218"/>
                  <a:pt x="162" y="215"/>
                  <a:pt x="161" y="220"/>
                </a:cubicBezTo>
                <a:cubicBezTo>
                  <a:pt x="160" y="223"/>
                  <a:pt x="164" y="223"/>
                  <a:pt x="165" y="224"/>
                </a:cubicBezTo>
                <a:cubicBezTo>
                  <a:pt x="167" y="225"/>
                  <a:pt x="167" y="227"/>
                  <a:pt x="170" y="227"/>
                </a:cubicBezTo>
                <a:cubicBezTo>
                  <a:pt x="168" y="224"/>
                  <a:pt x="164" y="224"/>
                  <a:pt x="171" y="224"/>
                </a:cubicBezTo>
                <a:cubicBezTo>
                  <a:pt x="173" y="224"/>
                  <a:pt x="175" y="224"/>
                  <a:pt x="177" y="224"/>
                </a:cubicBezTo>
                <a:cubicBezTo>
                  <a:pt x="179" y="224"/>
                  <a:pt x="180" y="225"/>
                  <a:pt x="182" y="225"/>
                </a:cubicBezTo>
                <a:cubicBezTo>
                  <a:pt x="186" y="225"/>
                  <a:pt x="187" y="223"/>
                  <a:pt x="191" y="224"/>
                </a:cubicBezTo>
                <a:cubicBezTo>
                  <a:pt x="191" y="224"/>
                  <a:pt x="196" y="226"/>
                  <a:pt x="198" y="224"/>
                </a:cubicBezTo>
                <a:cubicBezTo>
                  <a:pt x="198" y="224"/>
                  <a:pt x="198" y="223"/>
                  <a:pt x="198" y="223"/>
                </a:cubicBezTo>
                <a:cubicBezTo>
                  <a:pt x="202" y="221"/>
                  <a:pt x="206" y="223"/>
                  <a:pt x="207" y="220"/>
                </a:cubicBezTo>
                <a:cubicBezTo>
                  <a:pt x="213" y="225"/>
                  <a:pt x="217" y="215"/>
                  <a:pt x="220" y="218"/>
                </a:cubicBezTo>
                <a:cubicBezTo>
                  <a:pt x="220" y="213"/>
                  <a:pt x="220" y="213"/>
                  <a:pt x="220" y="213"/>
                </a:cubicBezTo>
                <a:cubicBezTo>
                  <a:pt x="223" y="213"/>
                  <a:pt x="222" y="212"/>
                  <a:pt x="223" y="210"/>
                </a:cubicBezTo>
                <a:cubicBezTo>
                  <a:pt x="223" y="210"/>
                  <a:pt x="224" y="206"/>
                  <a:pt x="224" y="206"/>
                </a:cubicBezTo>
                <a:cubicBezTo>
                  <a:pt x="226" y="204"/>
                  <a:pt x="224" y="204"/>
                  <a:pt x="224" y="202"/>
                </a:cubicBezTo>
                <a:cubicBezTo>
                  <a:pt x="228" y="202"/>
                  <a:pt x="230" y="201"/>
                  <a:pt x="230" y="199"/>
                </a:cubicBezTo>
                <a:cubicBezTo>
                  <a:pt x="231" y="199"/>
                  <a:pt x="231" y="200"/>
                  <a:pt x="231" y="202"/>
                </a:cubicBezTo>
                <a:cubicBezTo>
                  <a:pt x="233" y="200"/>
                  <a:pt x="234" y="200"/>
                  <a:pt x="237" y="200"/>
                </a:cubicBezTo>
                <a:cubicBezTo>
                  <a:pt x="238" y="200"/>
                  <a:pt x="238" y="197"/>
                  <a:pt x="240" y="197"/>
                </a:cubicBezTo>
                <a:cubicBezTo>
                  <a:pt x="240" y="194"/>
                  <a:pt x="239" y="192"/>
                  <a:pt x="237" y="192"/>
                </a:cubicBezTo>
                <a:cubicBezTo>
                  <a:pt x="238" y="190"/>
                  <a:pt x="238" y="189"/>
                  <a:pt x="238" y="186"/>
                </a:cubicBezTo>
                <a:cubicBezTo>
                  <a:pt x="241" y="187"/>
                  <a:pt x="243" y="186"/>
                  <a:pt x="243" y="183"/>
                </a:cubicBezTo>
                <a:cubicBezTo>
                  <a:pt x="246" y="187"/>
                  <a:pt x="247" y="182"/>
                  <a:pt x="252" y="183"/>
                </a:cubicBezTo>
                <a:cubicBezTo>
                  <a:pt x="253" y="183"/>
                  <a:pt x="254" y="185"/>
                  <a:pt x="254" y="185"/>
                </a:cubicBezTo>
                <a:cubicBezTo>
                  <a:pt x="255" y="185"/>
                  <a:pt x="255" y="183"/>
                  <a:pt x="257" y="183"/>
                </a:cubicBezTo>
                <a:cubicBezTo>
                  <a:pt x="258" y="183"/>
                  <a:pt x="260" y="185"/>
                  <a:pt x="259" y="185"/>
                </a:cubicBezTo>
                <a:cubicBezTo>
                  <a:pt x="261" y="184"/>
                  <a:pt x="260" y="183"/>
                  <a:pt x="261" y="182"/>
                </a:cubicBezTo>
                <a:cubicBezTo>
                  <a:pt x="261" y="181"/>
                  <a:pt x="263" y="182"/>
                  <a:pt x="264" y="182"/>
                </a:cubicBezTo>
                <a:cubicBezTo>
                  <a:pt x="266" y="180"/>
                  <a:pt x="265" y="178"/>
                  <a:pt x="269" y="179"/>
                </a:cubicBezTo>
                <a:cubicBezTo>
                  <a:pt x="267" y="177"/>
                  <a:pt x="269" y="172"/>
                  <a:pt x="265" y="172"/>
                </a:cubicBezTo>
                <a:cubicBezTo>
                  <a:pt x="262" y="170"/>
                  <a:pt x="263" y="175"/>
                  <a:pt x="262" y="175"/>
                </a:cubicBezTo>
                <a:cubicBezTo>
                  <a:pt x="261" y="175"/>
                  <a:pt x="261" y="173"/>
                  <a:pt x="259" y="173"/>
                </a:cubicBezTo>
                <a:cubicBezTo>
                  <a:pt x="259" y="174"/>
                  <a:pt x="258" y="175"/>
                  <a:pt x="258" y="175"/>
                </a:cubicBezTo>
                <a:cubicBezTo>
                  <a:pt x="257" y="175"/>
                  <a:pt x="257" y="173"/>
                  <a:pt x="255" y="173"/>
                </a:cubicBezTo>
                <a:cubicBezTo>
                  <a:pt x="253" y="174"/>
                  <a:pt x="251" y="176"/>
                  <a:pt x="248" y="175"/>
                </a:cubicBezTo>
                <a:cubicBezTo>
                  <a:pt x="247" y="175"/>
                  <a:pt x="247" y="177"/>
                  <a:pt x="247" y="178"/>
                </a:cubicBezTo>
                <a:cubicBezTo>
                  <a:pt x="241" y="176"/>
                  <a:pt x="235" y="178"/>
                  <a:pt x="230" y="176"/>
                </a:cubicBezTo>
                <a:cubicBezTo>
                  <a:pt x="230" y="176"/>
                  <a:pt x="230" y="174"/>
                  <a:pt x="230" y="173"/>
                </a:cubicBezTo>
                <a:cubicBezTo>
                  <a:pt x="229" y="172"/>
                  <a:pt x="225" y="174"/>
                  <a:pt x="224" y="172"/>
                </a:cubicBezTo>
                <a:cubicBezTo>
                  <a:pt x="228" y="164"/>
                  <a:pt x="226" y="160"/>
                  <a:pt x="224" y="151"/>
                </a:cubicBezTo>
                <a:cubicBezTo>
                  <a:pt x="228" y="151"/>
                  <a:pt x="234" y="145"/>
                  <a:pt x="236" y="148"/>
                </a:cubicBezTo>
                <a:cubicBezTo>
                  <a:pt x="238" y="147"/>
                  <a:pt x="235" y="146"/>
                  <a:pt x="237" y="143"/>
                </a:cubicBezTo>
                <a:cubicBezTo>
                  <a:pt x="241" y="143"/>
                  <a:pt x="242" y="135"/>
                  <a:pt x="243" y="133"/>
                </a:cubicBezTo>
                <a:cubicBezTo>
                  <a:pt x="243" y="133"/>
                  <a:pt x="245" y="133"/>
                  <a:pt x="245" y="133"/>
                </a:cubicBezTo>
                <a:cubicBezTo>
                  <a:pt x="246" y="130"/>
                  <a:pt x="240" y="129"/>
                  <a:pt x="243" y="126"/>
                </a:cubicBezTo>
                <a:cubicBezTo>
                  <a:pt x="241" y="127"/>
                  <a:pt x="237" y="125"/>
                  <a:pt x="234" y="126"/>
                </a:cubicBezTo>
                <a:cubicBezTo>
                  <a:pt x="231" y="126"/>
                  <a:pt x="228" y="129"/>
                  <a:pt x="224" y="129"/>
                </a:cubicBezTo>
                <a:cubicBezTo>
                  <a:pt x="222" y="127"/>
                  <a:pt x="222" y="137"/>
                  <a:pt x="223" y="134"/>
                </a:cubicBezTo>
                <a:cubicBezTo>
                  <a:pt x="222" y="137"/>
                  <a:pt x="221" y="133"/>
                  <a:pt x="220" y="134"/>
                </a:cubicBezTo>
                <a:cubicBezTo>
                  <a:pt x="219" y="136"/>
                  <a:pt x="221" y="138"/>
                  <a:pt x="220" y="140"/>
                </a:cubicBezTo>
                <a:cubicBezTo>
                  <a:pt x="220" y="140"/>
                  <a:pt x="216" y="143"/>
                  <a:pt x="214" y="145"/>
                </a:cubicBezTo>
                <a:cubicBezTo>
                  <a:pt x="211" y="150"/>
                  <a:pt x="211" y="153"/>
                  <a:pt x="205" y="152"/>
                </a:cubicBezTo>
                <a:cubicBezTo>
                  <a:pt x="204" y="154"/>
                  <a:pt x="207" y="156"/>
                  <a:pt x="205" y="157"/>
                </a:cubicBezTo>
                <a:cubicBezTo>
                  <a:pt x="203" y="157"/>
                  <a:pt x="204" y="159"/>
                  <a:pt x="203" y="159"/>
                </a:cubicBezTo>
                <a:cubicBezTo>
                  <a:pt x="203" y="160"/>
                  <a:pt x="201" y="159"/>
                  <a:pt x="200" y="159"/>
                </a:cubicBezTo>
                <a:cubicBezTo>
                  <a:pt x="200" y="160"/>
                  <a:pt x="201" y="162"/>
                  <a:pt x="200" y="162"/>
                </a:cubicBezTo>
                <a:cubicBezTo>
                  <a:pt x="200" y="162"/>
                  <a:pt x="199" y="162"/>
                  <a:pt x="199" y="162"/>
                </a:cubicBezTo>
                <a:cubicBezTo>
                  <a:pt x="198" y="164"/>
                  <a:pt x="200" y="168"/>
                  <a:pt x="198" y="168"/>
                </a:cubicBezTo>
                <a:cubicBezTo>
                  <a:pt x="198" y="169"/>
                  <a:pt x="202" y="170"/>
                  <a:pt x="199" y="171"/>
                </a:cubicBezTo>
                <a:cubicBezTo>
                  <a:pt x="201" y="172"/>
                  <a:pt x="202" y="175"/>
                  <a:pt x="206" y="175"/>
                </a:cubicBezTo>
                <a:cubicBezTo>
                  <a:pt x="206" y="177"/>
                  <a:pt x="207" y="178"/>
                  <a:pt x="209" y="179"/>
                </a:cubicBezTo>
                <a:cubicBezTo>
                  <a:pt x="208" y="180"/>
                  <a:pt x="207" y="181"/>
                  <a:pt x="206" y="182"/>
                </a:cubicBezTo>
                <a:cubicBezTo>
                  <a:pt x="205" y="183"/>
                  <a:pt x="206" y="185"/>
                  <a:pt x="205" y="186"/>
                </a:cubicBezTo>
                <a:cubicBezTo>
                  <a:pt x="203" y="187"/>
                  <a:pt x="202" y="188"/>
                  <a:pt x="199" y="187"/>
                </a:cubicBezTo>
                <a:cubicBezTo>
                  <a:pt x="198" y="193"/>
                  <a:pt x="194" y="195"/>
                  <a:pt x="195" y="203"/>
                </a:cubicBezTo>
                <a:cubicBezTo>
                  <a:pt x="190" y="201"/>
                  <a:pt x="190" y="210"/>
                  <a:pt x="186" y="210"/>
                </a:cubicBezTo>
                <a:cubicBezTo>
                  <a:pt x="186" y="210"/>
                  <a:pt x="185" y="210"/>
                  <a:pt x="185" y="210"/>
                </a:cubicBezTo>
                <a:cubicBezTo>
                  <a:pt x="183" y="210"/>
                  <a:pt x="185" y="212"/>
                  <a:pt x="184" y="213"/>
                </a:cubicBezTo>
                <a:cubicBezTo>
                  <a:pt x="181" y="214"/>
                  <a:pt x="178" y="211"/>
                  <a:pt x="177" y="214"/>
                </a:cubicBezTo>
                <a:cubicBezTo>
                  <a:pt x="174" y="214"/>
                  <a:pt x="176" y="208"/>
                  <a:pt x="175" y="206"/>
                </a:cubicBezTo>
                <a:cubicBezTo>
                  <a:pt x="174" y="205"/>
                  <a:pt x="174" y="202"/>
                  <a:pt x="172" y="202"/>
                </a:cubicBezTo>
                <a:cubicBezTo>
                  <a:pt x="169" y="201"/>
                  <a:pt x="174" y="197"/>
                  <a:pt x="168" y="197"/>
                </a:cubicBezTo>
                <a:cubicBezTo>
                  <a:pt x="171" y="194"/>
                  <a:pt x="166" y="193"/>
                  <a:pt x="165" y="192"/>
                </a:cubicBezTo>
                <a:cubicBezTo>
                  <a:pt x="165" y="191"/>
                  <a:pt x="167" y="190"/>
                  <a:pt x="167" y="189"/>
                </a:cubicBezTo>
                <a:cubicBezTo>
                  <a:pt x="167" y="185"/>
                  <a:pt x="163" y="183"/>
                  <a:pt x="160" y="180"/>
                </a:cubicBezTo>
                <a:cubicBezTo>
                  <a:pt x="155" y="182"/>
                  <a:pt x="157" y="189"/>
                  <a:pt x="150" y="187"/>
                </a:cubicBezTo>
                <a:cubicBezTo>
                  <a:pt x="150" y="189"/>
                  <a:pt x="152" y="189"/>
                  <a:pt x="153" y="189"/>
                </a:cubicBezTo>
                <a:cubicBezTo>
                  <a:pt x="153" y="190"/>
                  <a:pt x="151" y="190"/>
                  <a:pt x="150" y="190"/>
                </a:cubicBezTo>
                <a:cubicBezTo>
                  <a:pt x="147" y="190"/>
                  <a:pt x="149" y="195"/>
                  <a:pt x="146" y="195"/>
                </a:cubicBezTo>
                <a:cubicBezTo>
                  <a:pt x="139" y="196"/>
                  <a:pt x="141" y="189"/>
                  <a:pt x="135" y="190"/>
                </a:cubicBezTo>
                <a:cubicBezTo>
                  <a:pt x="135" y="189"/>
                  <a:pt x="136" y="189"/>
                  <a:pt x="137" y="189"/>
                </a:cubicBezTo>
                <a:cubicBezTo>
                  <a:pt x="139" y="185"/>
                  <a:pt x="133" y="182"/>
                  <a:pt x="137" y="180"/>
                </a:cubicBezTo>
                <a:cubicBezTo>
                  <a:pt x="136" y="179"/>
                  <a:pt x="135" y="178"/>
                  <a:pt x="133" y="178"/>
                </a:cubicBezTo>
                <a:cubicBezTo>
                  <a:pt x="132" y="176"/>
                  <a:pt x="135" y="175"/>
                  <a:pt x="135" y="175"/>
                </a:cubicBezTo>
                <a:cubicBezTo>
                  <a:pt x="135" y="173"/>
                  <a:pt x="132" y="173"/>
                  <a:pt x="132" y="172"/>
                </a:cubicBezTo>
                <a:cubicBezTo>
                  <a:pt x="132" y="171"/>
                  <a:pt x="134" y="163"/>
                  <a:pt x="132" y="168"/>
                </a:cubicBezTo>
                <a:cubicBezTo>
                  <a:pt x="129" y="167"/>
                  <a:pt x="131" y="165"/>
                  <a:pt x="133" y="165"/>
                </a:cubicBezTo>
                <a:cubicBezTo>
                  <a:pt x="130" y="160"/>
                  <a:pt x="138" y="159"/>
                  <a:pt x="135" y="158"/>
                </a:cubicBezTo>
                <a:cubicBezTo>
                  <a:pt x="135" y="156"/>
                  <a:pt x="139" y="158"/>
                  <a:pt x="139" y="155"/>
                </a:cubicBezTo>
                <a:cubicBezTo>
                  <a:pt x="139" y="153"/>
                  <a:pt x="140" y="155"/>
                  <a:pt x="140" y="155"/>
                </a:cubicBezTo>
                <a:cubicBezTo>
                  <a:pt x="141" y="154"/>
                  <a:pt x="141" y="153"/>
                  <a:pt x="143" y="152"/>
                </a:cubicBezTo>
                <a:cubicBezTo>
                  <a:pt x="145" y="152"/>
                  <a:pt x="144" y="150"/>
                  <a:pt x="144" y="148"/>
                </a:cubicBezTo>
                <a:cubicBezTo>
                  <a:pt x="147" y="149"/>
                  <a:pt x="149" y="148"/>
                  <a:pt x="149" y="145"/>
                </a:cubicBezTo>
                <a:cubicBezTo>
                  <a:pt x="153" y="144"/>
                  <a:pt x="150" y="150"/>
                  <a:pt x="156" y="148"/>
                </a:cubicBezTo>
                <a:cubicBezTo>
                  <a:pt x="156" y="147"/>
                  <a:pt x="154" y="147"/>
                  <a:pt x="153" y="147"/>
                </a:cubicBezTo>
                <a:cubicBezTo>
                  <a:pt x="157" y="144"/>
                  <a:pt x="161" y="145"/>
                  <a:pt x="164" y="141"/>
                </a:cubicBezTo>
                <a:cubicBezTo>
                  <a:pt x="164" y="141"/>
                  <a:pt x="164" y="139"/>
                  <a:pt x="164" y="138"/>
                </a:cubicBezTo>
                <a:cubicBezTo>
                  <a:pt x="164" y="138"/>
                  <a:pt x="166" y="139"/>
                  <a:pt x="167" y="138"/>
                </a:cubicBezTo>
                <a:cubicBezTo>
                  <a:pt x="167" y="137"/>
                  <a:pt x="166" y="135"/>
                  <a:pt x="167" y="134"/>
                </a:cubicBezTo>
                <a:cubicBezTo>
                  <a:pt x="167" y="133"/>
                  <a:pt x="171" y="132"/>
                  <a:pt x="171" y="131"/>
                </a:cubicBezTo>
                <a:cubicBezTo>
                  <a:pt x="172" y="130"/>
                  <a:pt x="170" y="127"/>
                  <a:pt x="171" y="126"/>
                </a:cubicBezTo>
                <a:cubicBezTo>
                  <a:pt x="171" y="125"/>
                  <a:pt x="173" y="128"/>
                  <a:pt x="174" y="127"/>
                </a:cubicBezTo>
                <a:cubicBezTo>
                  <a:pt x="173" y="128"/>
                  <a:pt x="176" y="120"/>
                  <a:pt x="175" y="120"/>
                </a:cubicBezTo>
                <a:cubicBezTo>
                  <a:pt x="178" y="124"/>
                  <a:pt x="179" y="118"/>
                  <a:pt x="182" y="117"/>
                </a:cubicBezTo>
                <a:cubicBezTo>
                  <a:pt x="182" y="115"/>
                  <a:pt x="185" y="114"/>
                  <a:pt x="182" y="113"/>
                </a:cubicBezTo>
                <a:cubicBezTo>
                  <a:pt x="182" y="110"/>
                  <a:pt x="186" y="113"/>
                  <a:pt x="186" y="109"/>
                </a:cubicBezTo>
                <a:cubicBezTo>
                  <a:pt x="187" y="107"/>
                  <a:pt x="189" y="108"/>
                  <a:pt x="191" y="108"/>
                </a:cubicBezTo>
                <a:cubicBezTo>
                  <a:pt x="191" y="106"/>
                  <a:pt x="190" y="105"/>
                  <a:pt x="189" y="105"/>
                </a:cubicBezTo>
                <a:cubicBezTo>
                  <a:pt x="193" y="102"/>
                  <a:pt x="196" y="101"/>
                  <a:pt x="199" y="101"/>
                </a:cubicBezTo>
                <a:cubicBezTo>
                  <a:pt x="201" y="99"/>
                  <a:pt x="199" y="98"/>
                  <a:pt x="200" y="95"/>
                </a:cubicBezTo>
                <a:cubicBezTo>
                  <a:pt x="202" y="94"/>
                  <a:pt x="205" y="93"/>
                  <a:pt x="205" y="91"/>
                </a:cubicBezTo>
                <a:cubicBezTo>
                  <a:pt x="205" y="87"/>
                  <a:pt x="209" y="92"/>
                  <a:pt x="209" y="86"/>
                </a:cubicBezTo>
                <a:cubicBezTo>
                  <a:pt x="214" y="85"/>
                  <a:pt x="220" y="89"/>
                  <a:pt x="220" y="81"/>
                </a:cubicBezTo>
                <a:cubicBezTo>
                  <a:pt x="223" y="83"/>
                  <a:pt x="229" y="79"/>
                  <a:pt x="233" y="82"/>
                </a:cubicBezTo>
                <a:cubicBezTo>
                  <a:pt x="234" y="81"/>
                  <a:pt x="235" y="80"/>
                  <a:pt x="236" y="78"/>
                </a:cubicBezTo>
                <a:cubicBezTo>
                  <a:pt x="240" y="76"/>
                  <a:pt x="243" y="82"/>
                  <a:pt x="243" y="77"/>
                </a:cubicBezTo>
                <a:cubicBezTo>
                  <a:pt x="245" y="77"/>
                  <a:pt x="245" y="80"/>
                  <a:pt x="248" y="81"/>
                </a:cubicBezTo>
                <a:cubicBezTo>
                  <a:pt x="250" y="80"/>
                  <a:pt x="249" y="76"/>
                  <a:pt x="254" y="78"/>
                </a:cubicBezTo>
                <a:cubicBezTo>
                  <a:pt x="254" y="80"/>
                  <a:pt x="252" y="80"/>
                  <a:pt x="252" y="82"/>
                </a:cubicBezTo>
                <a:cubicBezTo>
                  <a:pt x="253" y="83"/>
                  <a:pt x="260" y="76"/>
                  <a:pt x="264" y="79"/>
                </a:cubicBezTo>
                <a:cubicBezTo>
                  <a:pt x="265" y="81"/>
                  <a:pt x="264" y="79"/>
                  <a:pt x="266" y="79"/>
                </a:cubicBezTo>
                <a:cubicBezTo>
                  <a:pt x="269" y="80"/>
                  <a:pt x="272" y="82"/>
                  <a:pt x="276" y="81"/>
                </a:cubicBezTo>
                <a:cubicBezTo>
                  <a:pt x="276" y="82"/>
                  <a:pt x="277" y="84"/>
                  <a:pt x="276" y="85"/>
                </a:cubicBezTo>
                <a:cubicBezTo>
                  <a:pt x="276" y="86"/>
                  <a:pt x="274" y="85"/>
                  <a:pt x="273" y="85"/>
                </a:cubicBezTo>
                <a:cubicBezTo>
                  <a:pt x="272" y="86"/>
                  <a:pt x="273" y="89"/>
                  <a:pt x="271" y="88"/>
                </a:cubicBezTo>
                <a:cubicBezTo>
                  <a:pt x="273" y="91"/>
                  <a:pt x="282" y="89"/>
                  <a:pt x="285" y="88"/>
                </a:cubicBezTo>
                <a:cubicBezTo>
                  <a:pt x="288" y="86"/>
                  <a:pt x="287" y="90"/>
                  <a:pt x="287" y="91"/>
                </a:cubicBezTo>
                <a:cubicBezTo>
                  <a:pt x="289" y="92"/>
                  <a:pt x="292" y="90"/>
                  <a:pt x="292" y="92"/>
                </a:cubicBezTo>
                <a:cubicBezTo>
                  <a:pt x="302" y="90"/>
                  <a:pt x="304" y="98"/>
                  <a:pt x="310" y="95"/>
                </a:cubicBezTo>
                <a:cubicBezTo>
                  <a:pt x="309" y="99"/>
                  <a:pt x="314" y="97"/>
                  <a:pt x="314" y="101"/>
                </a:cubicBezTo>
                <a:cubicBezTo>
                  <a:pt x="318" y="101"/>
                  <a:pt x="323" y="100"/>
                  <a:pt x="320" y="103"/>
                </a:cubicBezTo>
                <a:cubicBezTo>
                  <a:pt x="323" y="104"/>
                  <a:pt x="326" y="104"/>
                  <a:pt x="328" y="105"/>
                </a:cubicBezTo>
                <a:cubicBezTo>
                  <a:pt x="328" y="105"/>
                  <a:pt x="328" y="107"/>
                  <a:pt x="328" y="108"/>
                </a:cubicBezTo>
                <a:cubicBezTo>
                  <a:pt x="329" y="108"/>
                  <a:pt x="332" y="107"/>
                  <a:pt x="332" y="108"/>
                </a:cubicBezTo>
                <a:cubicBezTo>
                  <a:pt x="334" y="113"/>
                  <a:pt x="334" y="115"/>
                  <a:pt x="332" y="120"/>
                </a:cubicBezTo>
                <a:cubicBezTo>
                  <a:pt x="330" y="117"/>
                  <a:pt x="327" y="121"/>
                  <a:pt x="324" y="122"/>
                </a:cubicBezTo>
                <a:cubicBezTo>
                  <a:pt x="320" y="122"/>
                  <a:pt x="315" y="117"/>
                  <a:pt x="311" y="122"/>
                </a:cubicBezTo>
                <a:cubicBezTo>
                  <a:pt x="310" y="122"/>
                  <a:pt x="311" y="119"/>
                  <a:pt x="310" y="119"/>
                </a:cubicBezTo>
                <a:cubicBezTo>
                  <a:pt x="308" y="118"/>
                  <a:pt x="308" y="120"/>
                  <a:pt x="307" y="120"/>
                </a:cubicBezTo>
                <a:cubicBezTo>
                  <a:pt x="306" y="120"/>
                  <a:pt x="305" y="117"/>
                  <a:pt x="304" y="117"/>
                </a:cubicBezTo>
                <a:cubicBezTo>
                  <a:pt x="302" y="117"/>
                  <a:pt x="298" y="121"/>
                  <a:pt x="299" y="116"/>
                </a:cubicBezTo>
                <a:cubicBezTo>
                  <a:pt x="294" y="118"/>
                  <a:pt x="295" y="116"/>
                  <a:pt x="290" y="116"/>
                </a:cubicBezTo>
                <a:cubicBezTo>
                  <a:pt x="290" y="118"/>
                  <a:pt x="291" y="119"/>
                  <a:pt x="293" y="119"/>
                </a:cubicBezTo>
                <a:cubicBezTo>
                  <a:pt x="295" y="118"/>
                  <a:pt x="295" y="120"/>
                  <a:pt x="297" y="120"/>
                </a:cubicBezTo>
                <a:cubicBezTo>
                  <a:pt x="295" y="123"/>
                  <a:pt x="297" y="122"/>
                  <a:pt x="299" y="123"/>
                </a:cubicBezTo>
                <a:cubicBezTo>
                  <a:pt x="299" y="123"/>
                  <a:pt x="298" y="125"/>
                  <a:pt x="299" y="126"/>
                </a:cubicBezTo>
                <a:cubicBezTo>
                  <a:pt x="299" y="127"/>
                  <a:pt x="301" y="127"/>
                  <a:pt x="301" y="129"/>
                </a:cubicBezTo>
                <a:cubicBezTo>
                  <a:pt x="302" y="130"/>
                  <a:pt x="305" y="134"/>
                  <a:pt x="304" y="138"/>
                </a:cubicBezTo>
                <a:cubicBezTo>
                  <a:pt x="305" y="143"/>
                  <a:pt x="313" y="140"/>
                  <a:pt x="314" y="144"/>
                </a:cubicBezTo>
                <a:cubicBezTo>
                  <a:pt x="316" y="143"/>
                  <a:pt x="316" y="141"/>
                  <a:pt x="318" y="141"/>
                </a:cubicBezTo>
                <a:cubicBezTo>
                  <a:pt x="318" y="137"/>
                  <a:pt x="312" y="138"/>
                  <a:pt x="310" y="136"/>
                </a:cubicBezTo>
                <a:cubicBezTo>
                  <a:pt x="309" y="130"/>
                  <a:pt x="318" y="134"/>
                  <a:pt x="321" y="133"/>
                </a:cubicBezTo>
                <a:cubicBezTo>
                  <a:pt x="321" y="136"/>
                  <a:pt x="327" y="132"/>
                  <a:pt x="325" y="137"/>
                </a:cubicBezTo>
                <a:cubicBezTo>
                  <a:pt x="329" y="139"/>
                  <a:pt x="331" y="133"/>
                  <a:pt x="331" y="138"/>
                </a:cubicBezTo>
                <a:cubicBezTo>
                  <a:pt x="335" y="136"/>
                  <a:pt x="331" y="131"/>
                  <a:pt x="328" y="131"/>
                </a:cubicBezTo>
                <a:cubicBezTo>
                  <a:pt x="329" y="129"/>
                  <a:pt x="332" y="128"/>
                  <a:pt x="335" y="127"/>
                </a:cubicBezTo>
                <a:cubicBezTo>
                  <a:pt x="337" y="125"/>
                  <a:pt x="337" y="122"/>
                  <a:pt x="339" y="120"/>
                </a:cubicBezTo>
                <a:cubicBezTo>
                  <a:pt x="345" y="120"/>
                  <a:pt x="348" y="121"/>
                  <a:pt x="352" y="123"/>
                </a:cubicBezTo>
                <a:cubicBezTo>
                  <a:pt x="353" y="123"/>
                  <a:pt x="353" y="120"/>
                  <a:pt x="355" y="120"/>
                </a:cubicBezTo>
                <a:cubicBezTo>
                  <a:pt x="355" y="118"/>
                  <a:pt x="354" y="117"/>
                  <a:pt x="352" y="116"/>
                </a:cubicBezTo>
                <a:cubicBezTo>
                  <a:pt x="354" y="111"/>
                  <a:pt x="354" y="106"/>
                  <a:pt x="353" y="101"/>
                </a:cubicBezTo>
                <a:cubicBezTo>
                  <a:pt x="358" y="100"/>
                  <a:pt x="362" y="100"/>
                  <a:pt x="365" y="102"/>
                </a:cubicBezTo>
                <a:cubicBezTo>
                  <a:pt x="365" y="102"/>
                  <a:pt x="369" y="103"/>
                  <a:pt x="369" y="106"/>
                </a:cubicBezTo>
                <a:cubicBezTo>
                  <a:pt x="360" y="106"/>
                  <a:pt x="360" y="106"/>
                  <a:pt x="360" y="106"/>
                </a:cubicBezTo>
                <a:cubicBezTo>
                  <a:pt x="360" y="110"/>
                  <a:pt x="360" y="110"/>
                  <a:pt x="360" y="110"/>
                </a:cubicBezTo>
                <a:cubicBezTo>
                  <a:pt x="364" y="114"/>
                  <a:pt x="365" y="110"/>
                  <a:pt x="367" y="112"/>
                </a:cubicBezTo>
                <a:cubicBezTo>
                  <a:pt x="369" y="113"/>
                  <a:pt x="363" y="113"/>
                  <a:pt x="363" y="113"/>
                </a:cubicBezTo>
                <a:cubicBezTo>
                  <a:pt x="362" y="116"/>
                  <a:pt x="367" y="113"/>
                  <a:pt x="369" y="116"/>
                </a:cubicBezTo>
                <a:cubicBezTo>
                  <a:pt x="371" y="115"/>
                  <a:pt x="374" y="113"/>
                  <a:pt x="376" y="110"/>
                </a:cubicBezTo>
                <a:cubicBezTo>
                  <a:pt x="376" y="110"/>
                  <a:pt x="378" y="109"/>
                  <a:pt x="377" y="108"/>
                </a:cubicBezTo>
                <a:cubicBezTo>
                  <a:pt x="384" y="109"/>
                  <a:pt x="383" y="104"/>
                  <a:pt x="388" y="105"/>
                </a:cubicBezTo>
                <a:cubicBezTo>
                  <a:pt x="390" y="104"/>
                  <a:pt x="391" y="103"/>
                  <a:pt x="391" y="101"/>
                </a:cubicBezTo>
                <a:cubicBezTo>
                  <a:pt x="394" y="101"/>
                  <a:pt x="395" y="99"/>
                  <a:pt x="395" y="98"/>
                </a:cubicBezTo>
                <a:cubicBezTo>
                  <a:pt x="401" y="102"/>
                  <a:pt x="405" y="95"/>
                  <a:pt x="411" y="95"/>
                </a:cubicBezTo>
                <a:cubicBezTo>
                  <a:pt x="411" y="101"/>
                  <a:pt x="411" y="101"/>
                  <a:pt x="411" y="101"/>
                </a:cubicBezTo>
                <a:cubicBezTo>
                  <a:pt x="416" y="101"/>
                  <a:pt x="420" y="100"/>
                  <a:pt x="423" y="99"/>
                </a:cubicBezTo>
                <a:cubicBezTo>
                  <a:pt x="424" y="99"/>
                  <a:pt x="426" y="99"/>
                  <a:pt x="426" y="99"/>
                </a:cubicBezTo>
                <a:cubicBezTo>
                  <a:pt x="426" y="99"/>
                  <a:pt x="426" y="98"/>
                  <a:pt x="426" y="98"/>
                </a:cubicBezTo>
                <a:cubicBezTo>
                  <a:pt x="429" y="97"/>
                  <a:pt x="433" y="98"/>
                  <a:pt x="433" y="94"/>
                </a:cubicBezTo>
                <a:cubicBezTo>
                  <a:pt x="437" y="95"/>
                  <a:pt x="442" y="96"/>
                  <a:pt x="445" y="99"/>
                </a:cubicBezTo>
                <a:cubicBezTo>
                  <a:pt x="447" y="98"/>
                  <a:pt x="448" y="97"/>
                  <a:pt x="449" y="95"/>
                </a:cubicBezTo>
                <a:cubicBezTo>
                  <a:pt x="449" y="93"/>
                  <a:pt x="443" y="92"/>
                  <a:pt x="447" y="91"/>
                </a:cubicBezTo>
                <a:cubicBezTo>
                  <a:pt x="445" y="87"/>
                  <a:pt x="438" y="88"/>
                  <a:pt x="440" y="81"/>
                </a:cubicBezTo>
                <a:cubicBezTo>
                  <a:pt x="443" y="82"/>
                  <a:pt x="443" y="84"/>
                  <a:pt x="447" y="85"/>
                </a:cubicBezTo>
                <a:cubicBezTo>
                  <a:pt x="449" y="85"/>
                  <a:pt x="452" y="89"/>
                  <a:pt x="456" y="88"/>
                </a:cubicBezTo>
                <a:cubicBezTo>
                  <a:pt x="457" y="88"/>
                  <a:pt x="457" y="86"/>
                  <a:pt x="457" y="86"/>
                </a:cubicBezTo>
                <a:cubicBezTo>
                  <a:pt x="458" y="86"/>
                  <a:pt x="460" y="89"/>
                  <a:pt x="460" y="86"/>
                </a:cubicBezTo>
                <a:cubicBezTo>
                  <a:pt x="462" y="86"/>
                  <a:pt x="462" y="89"/>
                  <a:pt x="463" y="89"/>
                </a:cubicBezTo>
                <a:cubicBezTo>
                  <a:pt x="465" y="90"/>
                  <a:pt x="468" y="89"/>
                  <a:pt x="467" y="92"/>
                </a:cubicBezTo>
                <a:cubicBezTo>
                  <a:pt x="471" y="90"/>
                  <a:pt x="473" y="93"/>
                  <a:pt x="478" y="91"/>
                </a:cubicBezTo>
                <a:cubicBezTo>
                  <a:pt x="476" y="95"/>
                  <a:pt x="483" y="92"/>
                  <a:pt x="481" y="96"/>
                </a:cubicBezTo>
                <a:cubicBezTo>
                  <a:pt x="483" y="96"/>
                  <a:pt x="485" y="97"/>
                  <a:pt x="485" y="99"/>
                </a:cubicBezTo>
                <a:cubicBezTo>
                  <a:pt x="490" y="98"/>
                  <a:pt x="490" y="102"/>
                  <a:pt x="495" y="101"/>
                </a:cubicBezTo>
                <a:cubicBezTo>
                  <a:pt x="498" y="92"/>
                  <a:pt x="487" y="96"/>
                  <a:pt x="489" y="88"/>
                </a:cubicBezTo>
                <a:cubicBezTo>
                  <a:pt x="489" y="86"/>
                  <a:pt x="488" y="88"/>
                  <a:pt x="485" y="88"/>
                </a:cubicBezTo>
                <a:cubicBezTo>
                  <a:pt x="485" y="85"/>
                  <a:pt x="488" y="84"/>
                  <a:pt x="487" y="79"/>
                </a:cubicBezTo>
                <a:cubicBezTo>
                  <a:pt x="487" y="78"/>
                  <a:pt x="484" y="79"/>
                  <a:pt x="484" y="78"/>
                </a:cubicBezTo>
                <a:cubicBezTo>
                  <a:pt x="484" y="78"/>
                  <a:pt x="486" y="75"/>
                  <a:pt x="484" y="75"/>
                </a:cubicBezTo>
                <a:cubicBezTo>
                  <a:pt x="484" y="72"/>
                  <a:pt x="488" y="73"/>
                  <a:pt x="487" y="70"/>
                </a:cubicBezTo>
                <a:cubicBezTo>
                  <a:pt x="489" y="70"/>
                  <a:pt x="488" y="66"/>
                  <a:pt x="492" y="67"/>
                </a:cubicBezTo>
                <a:cubicBezTo>
                  <a:pt x="492" y="64"/>
                  <a:pt x="493" y="62"/>
                  <a:pt x="496" y="63"/>
                </a:cubicBezTo>
                <a:cubicBezTo>
                  <a:pt x="495" y="56"/>
                  <a:pt x="501" y="58"/>
                  <a:pt x="501" y="53"/>
                </a:cubicBezTo>
                <a:cubicBezTo>
                  <a:pt x="507" y="52"/>
                  <a:pt x="510" y="55"/>
                  <a:pt x="515" y="56"/>
                </a:cubicBezTo>
                <a:cubicBezTo>
                  <a:pt x="515" y="58"/>
                  <a:pt x="514" y="60"/>
                  <a:pt x="516" y="60"/>
                </a:cubicBezTo>
                <a:cubicBezTo>
                  <a:pt x="516" y="61"/>
                  <a:pt x="514" y="61"/>
                  <a:pt x="512" y="61"/>
                </a:cubicBezTo>
                <a:cubicBezTo>
                  <a:pt x="512" y="67"/>
                  <a:pt x="514" y="69"/>
                  <a:pt x="512" y="74"/>
                </a:cubicBezTo>
                <a:cubicBezTo>
                  <a:pt x="513" y="75"/>
                  <a:pt x="514" y="76"/>
                  <a:pt x="515" y="77"/>
                </a:cubicBezTo>
                <a:cubicBezTo>
                  <a:pt x="515" y="77"/>
                  <a:pt x="516" y="78"/>
                  <a:pt x="517" y="78"/>
                </a:cubicBezTo>
                <a:cubicBezTo>
                  <a:pt x="515" y="81"/>
                  <a:pt x="517" y="89"/>
                  <a:pt x="515" y="92"/>
                </a:cubicBezTo>
                <a:cubicBezTo>
                  <a:pt x="513" y="97"/>
                  <a:pt x="518" y="95"/>
                  <a:pt x="519" y="98"/>
                </a:cubicBezTo>
                <a:cubicBezTo>
                  <a:pt x="518" y="109"/>
                  <a:pt x="513" y="116"/>
                  <a:pt x="503" y="119"/>
                </a:cubicBezTo>
                <a:cubicBezTo>
                  <a:pt x="504" y="122"/>
                  <a:pt x="510" y="119"/>
                  <a:pt x="511" y="122"/>
                </a:cubicBezTo>
                <a:cubicBezTo>
                  <a:pt x="514" y="121"/>
                  <a:pt x="513" y="117"/>
                  <a:pt x="517" y="117"/>
                </a:cubicBezTo>
                <a:cubicBezTo>
                  <a:pt x="517" y="118"/>
                  <a:pt x="516" y="120"/>
                  <a:pt x="516" y="122"/>
                </a:cubicBezTo>
                <a:cubicBezTo>
                  <a:pt x="518" y="121"/>
                  <a:pt x="517" y="119"/>
                  <a:pt x="519" y="119"/>
                </a:cubicBezTo>
                <a:cubicBezTo>
                  <a:pt x="521" y="119"/>
                  <a:pt x="520" y="116"/>
                  <a:pt x="520" y="116"/>
                </a:cubicBezTo>
                <a:cubicBezTo>
                  <a:pt x="521" y="116"/>
                  <a:pt x="523" y="116"/>
                  <a:pt x="523" y="116"/>
                </a:cubicBezTo>
                <a:cubicBezTo>
                  <a:pt x="524" y="115"/>
                  <a:pt x="523" y="113"/>
                  <a:pt x="523" y="112"/>
                </a:cubicBezTo>
                <a:cubicBezTo>
                  <a:pt x="527" y="112"/>
                  <a:pt x="527" y="112"/>
                  <a:pt x="527" y="112"/>
                </a:cubicBezTo>
                <a:cubicBezTo>
                  <a:pt x="526" y="107"/>
                  <a:pt x="532" y="103"/>
                  <a:pt x="527" y="101"/>
                </a:cubicBezTo>
                <a:cubicBezTo>
                  <a:pt x="528" y="99"/>
                  <a:pt x="530" y="100"/>
                  <a:pt x="530" y="98"/>
                </a:cubicBezTo>
                <a:cubicBezTo>
                  <a:pt x="530" y="96"/>
                  <a:pt x="528" y="97"/>
                  <a:pt x="527" y="96"/>
                </a:cubicBezTo>
                <a:cubicBezTo>
                  <a:pt x="527" y="93"/>
                  <a:pt x="532" y="96"/>
                  <a:pt x="534" y="95"/>
                </a:cubicBezTo>
                <a:cubicBezTo>
                  <a:pt x="533" y="94"/>
                  <a:pt x="534" y="90"/>
                  <a:pt x="530" y="91"/>
                </a:cubicBezTo>
                <a:cubicBezTo>
                  <a:pt x="527" y="93"/>
                  <a:pt x="525" y="87"/>
                  <a:pt x="524" y="91"/>
                </a:cubicBezTo>
                <a:cubicBezTo>
                  <a:pt x="522" y="88"/>
                  <a:pt x="522" y="85"/>
                  <a:pt x="523" y="82"/>
                </a:cubicBezTo>
                <a:cubicBezTo>
                  <a:pt x="523" y="82"/>
                  <a:pt x="526" y="83"/>
                  <a:pt x="526" y="82"/>
                </a:cubicBezTo>
                <a:cubicBezTo>
                  <a:pt x="527" y="81"/>
                  <a:pt x="525" y="77"/>
                  <a:pt x="526" y="75"/>
                </a:cubicBezTo>
                <a:cubicBezTo>
                  <a:pt x="526" y="73"/>
                  <a:pt x="524" y="75"/>
                  <a:pt x="524" y="75"/>
                </a:cubicBezTo>
                <a:cubicBezTo>
                  <a:pt x="522" y="73"/>
                  <a:pt x="523" y="70"/>
                  <a:pt x="522" y="67"/>
                </a:cubicBezTo>
                <a:cubicBezTo>
                  <a:pt x="527" y="69"/>
                  <a:pt x="525" y="63"/>
                  <a:pt x="529" y="63"/>
                </a:cubicBezTo>
                <a:cubicBezTo>
                  <a:pt x="529" y="56"/>
                  <a:pt x="529" y="56"/>
                  <a:pt x="529" y="56"/>
                </a:cubicBezTo>
                <a:cubicBezTo>
                  <a:pt x="533" y="54"/>
                  <a:pt x="531" y="60"/>
                  <a:pt x="532" y="63"/>
                </a:cubicBezTo>
                <a:cubicBezTo>
                  <a:pt x="532" y="65"/>
                  <a:pt x="534" y="61"/>
                  <a:pt x="534" y="64"/>
                </a:cubicBezTo>
                <a:cubicBezTo>
                  <a:pt x="534" y="65"/>
                  <a:pt x="533" y="66"/>
                  <a:pt x="533" y="65"/>
                </a:cubicBezTo>
                <a:cubicBezTo>
                  <a:pt x="534" y="69"/>
                  <a:pt x="537" y="70"/>
                  <a:pt x="541" y="72"/>
                </a:cubicBezTo>
                <a:cubicBezTo>
                  <a:pt x="544" y="73"/>
                  <a:pt x="541" y="68"/>
                  <a:pt x="540" y="68"/>
                </a:cubicBezTo>
                <a:cubicBezTo>
                  <a:pt x="542" y="66"/>
                  <a:pt x="546" y="66"/>
                  <a:pt x="550" y="65"/>
                </a:cubicBezTo>
                <a:cubicBezTo>
                  <a:pt x="550" y="64"/>
                  <a:pt x="547" y="64"/>
                  <a:pt x="546" y="64"/>
                </a:cubicBezTo>
                <a:cubicBezTo>
                  <a:pt x="547" y="60"/>
                  <a:pt x="544" y="60"/>
                  <a:pt x="544" y="57"/>
                </a:cubicBezTo>
                <a:cubicBezTo>
                  <a:pt x="545" y="60"/>
                  <a:pt x="554" y="56"/>
                  <a:pt x="553" y="61"/>
                </a:cubicBezTo>
                <a:cubicBezTo>
                  <a:pt x="554" y="62"/>
                  <a:pt x="555" y="60"/>
                  <a:pt x="555" y="60"/>
                </a:cubicBezTo>
                <a:cubicBezTo>
                  <a:pt x="557" y="60"/>
                  <a:pt x="556" y="62"/>
                  <a:pt x="557" y="63"/>
                </a:cubicBezTo>
                <a:cubicBezTo>
                  <a:pt x="557" y="63"/>
                  <a:pt x="559" y="62"/>
                  <a:pt x="560" y="63"/>
                </a:cubicBezTo>
                <a:cubicBezTo>
                  <a:pt x="562" y="65"/>
                  <a:pt x="567" y="62"/>
                  <a:pt x="564" y="67"/>
                </a:cubicBezTo>
                <a:cubicBezTo>
                  <a:pt x="571" y="67"/>
                  <a:pt x="571" y="67"/>
                  <a:pt x="571" y="67"/>
                </a:cubicBezTo>
                <a:cubicBezTo>
                  <a:pt x="571" y="65"/>
                  <a:pt x="565" y="64"/>
                  <a:pt x="569" y="63"/>
                </a:cubicBezTo>
                <a:cubicBezTo>
                  <a:pt x="568" y="61"/>
                  <a:pt x="567" y="61"/>
                  <a:pt x="565" y="60"/>
                </a:cubicBezTo>
                <a:cubicBezTo>
                  <a:pt x="564" y="53"/>
                  <a:pt x="565" y="52"/>
                  <a:pt x="565" y="44"/>
                </a:cubicBezTo>
                <a:cubicBezTo>
                  <a:pt x="573" y="44"/>
                  <a:pt x="583" y="45"/>
                  <a:pt x="589" y="44"/>
                </a:cubicBezTo>
                <a:cubicBezTo>
                  <a:pt x="592" y="44"/>
                  <a:pt x="590" y="40"/>
                  <a:pt x="593" y="43"/>
                </a:cubicBezTo>
                <a:cubicBezTo>
                  <a:pt x="598" y="40"/>
                  <a:pt x="594" y="37"/>
                  <a:pt x="596" y="33"/>
                </a:cubicBezTo>
                <a:cubicBezTo>
                  <a:pt x="599" y="34"/>
                  <a:pt x="601" y="33"/>
                  <a:pt x="603" y="32"/>
                </a:cubicBezTo>
                <a:cubicBezTo>
                  <a:pt x="605" y="29"/>
                  <a:pt x="609" y="27"/>
                  <a:pt x="611" y="25"/>
                </a:cubicBezTo>
                <a:cubicBezTo>
                  <a:pt x="626" y="23"/>
                  <a:pt x="641" y="21"/>
                  <a:pt x="652" y="16"/>
                </a:cubicBezTo>
                <a:cubicBezTo>
                  <a:pt x="654" y="15"/>
                  <a:pt x="655" y="19"/>
                  <a:pt x="655" y="19"/>
                </a:cubicBezTo>
                <a:cubicBezTo>
                  <a:pt x="656" y="19"/>
                  <a:pt x="657" y="15"/>
                  <a:pt x="656" y="15"/>
                </a:cubicBezTo>
                <a:cubicBezTo>
                  <a:pt x="659" y="16"/>
                  <a:pt x="656" y="17"/>
                  <a:pt x="658" y="19"/>
                </a:cubicBezTo>
                <a:cubicBezTo>
                  <a:pt x="658" y="20"/>
                  <a:pt x="661" y="19"/>
                  <a:pt x="661" y="21"/>
                </a:cubicBezTo>
                <a:cubicBezTo>
                  <a:pt x="663" y="20"/>
                  <a:pt x="659" y="18"/>
                  <a:pt x="662" y="18"/>
                </a:cubicBezTo>
                <a:cubicBezTo>
                  <a:pt x="664" y="17"/>
                  <a:pt x="669" y="18"/>
                  <a:pt x="669" y="14"/>
                </a:cubicBezTo>
                <a:cubicBezTo>
                  <a:pt x="672" y="14"/>
                  <a:pt x="673" y="13"/>
                  <a:pt x="673" y="11"/>
                </a:cubicBezTo>
                <a:cubicBezTo>
                  <a:pt x="675" y="11"/>
                  <a:pt x="675" y="13"/>
                  <a:pt x="677" y="14"/>
                </a:cubicBezTo>
                <a:cubicBezTo>
                  <a:pt x="681" y="13"/>
                  <a:pt x="680" y="9"/>
                  <a:pt x="680" y="5"/>
                </a:cubicBezTo>
                <a:cubicBezTo>
                  <a:pt x="687" y="3"/>
                  <a:pt x="694" y="0"/>
                  <a:pt x="704" y="1"/>
                </a:cubicBezTo>
                <a:cubicBezTo>
                  <a:pt x="703" y="2"/>
                  <a:pt x="703" y="4"/>
                  <a:pt x="703" y="7"/>
                </a:cubicBezTo>
                <a:cubicBezTo>
                  <a:pt x="705" y="10"/>
                  <a:pt x="711" y="10"/>
                  <a:pt x="714" y="7"/>
                </a:cubicBezTo>
                <a:cubicBezTo>
                  <a:pt x="715" y="7"/>
                  <a:pt x="715" y="8"/>
                  <a:pt x="714" y="8"/>
                </a:cubicBezTo>
                <a:moveTo>
                  <a:pt x="1051" y="179"/>
                </a:moveTo>
                <a:cubicBezTo>
                  <a:pt x="1051" y="177"/>
                  <a:pt x="1048" y="178"/>
                  <a:pt x="1048" y="176"/>
                </a:cubicBezTo>
                <a:cubicBezTo>
                  <a:pt x="1043" y="175"/>
                  <a:pt x="1043" y="179"/>
                  <a:pt x="1048" y="178"/>
                </a:cubicBezTo>
                <a:cubicBezTo>
                  <a:pt x="1048" y="179"/>
                  <a:pt x="1049" y="179"/>
                  <a:pt x="1051" y="179"/>
                </a:cubicBezTo>
                <a:moveTo>
                  <a:pt x="303" y="284"/>
                </a:moveTo>
                <a:cubicBezTo>
                  <a:pt x="302" y="289"/>
                  <a:pt x="308" y="286"/>
                  <a:pt x="306" y="291"/>
                </a:cubicBezTo>
                <a:cubicBezTo>
                  <a:pt x="308" y="292"/>
                  <a:pt x="309" y="289"/>
                  <a:pt x="310" y="291"/>
                </a:cubicBezTo>
                <a:cubicBezTo>
                  <a:pt x="310" y="293"/>
                  <a:pt x="309" y="292"/>
                  <a:pt x="308" y="293"/>
                </a:cubicBezTo>
                <a:cubicBezTo>
                  <a:pt x="306" y="294"/>
                  <a:pt x="300" y="296"/>
                  <a:pt x="299" y="296"/>
                </a:cubicBezTo>
                <a:cubicBezTo>
                  <a:pt x="295" y="295"/>
                  <a:pt x="294" y="292"/>
                  <a:pt x="292" y="290"/>
                </a:cubicBezTo>
                <a:cubicBezTo>
                  <a:pt x="292" y="288"/>
                  <a:pt x="296" y="289"/>
                  <a:pt x="296" y="287"/>
                </a:cubicBezTo>
                <a:cubicBezTo>
                  <a:pt x="293" y="285"/>
                  <a:pt x="292" y="284"/>
                  <a:pt x="287" y="286"/>
                </a:cubicBezTo>
                <a:cubicBezTo>
                  <a:pt x="286" y="283"/>
                  <a:pt x="285" y="281"/>
                  <a:pt x="280" y="281"/>
                </a:cubicBezTo>
                <a:cubicBezTo>
                  <a:pt x="279" y="281"/>
                  <a:pt x="280" y="284"/>
                  <a:pt x="279" y="284"/>
                </a:cubicBezTo>
                <a:cubicBezTo>
                  <a:pt x="278" y="285"/>
                  <a:pt x="276" y="285"/>
                  <a:pt x="275" y="286"/>
                </a:cubicBezTo>
                <a:cubicBezTo>
                  <a:pt x="273" y="287"/>
                  <a:pt x="273" y="291"/>
                  <a:pt x="269" y="290"/>
                </a:cubicBezTo>
                <a:cubicBezTo>
                  <a:pt x="271" y="295"/>
                  <a:pt x="267" y="296"/>
                  <a:pt x="266" y="297"/>
                </a:cubicBezTo>
                <a:cubicBezTo>
                  <a:pt x="265" y="300"/>
                  <a:pt x="266" y="303"/>
                  <a:pt x="265" y="307"/>
                </a:cubicBezTo>
                <a:cubicBezTo>
                  <a:pt x="264" y="307"/>
                  <a:pt x="263" y="306"/>
                  <a:pt x="262" y="305"/>
                </a:cubicBezTo>
                <a:cubicBezTo>
                  <a:pt x="261" y="310"/>
                  <a:pt x="265" y="312"/>
                  <a:pt x="262" y="315"/>
                </a:cubicBezTo>
                <a:cubicBezTo>
                  <a:pt x="265" y="314"/>
                  <a:pt x="264" y="318"/>
                  <a:pt x="265" y="318"/>
                </a:cubicBezTo>
                <a:cubicBezTo>
                  <a:pt x="266" y="318"/>
                  <a:pt x="267" y="318"/>
                  <a:pt x="268" y="318"/>
                </a:cubicBezTo>
                <a:cubicBezTo>
                  <a:pt x="271" y="319"/>
                  <a:pt x="272" y="321"/>
                  <a:pt x="273" y="319"/>
                </a:cubicBezTo>
                <a:cubicBezTo>
                  <a:pt x="274" y="319"/>
                  <a:pt x="276" y="319"/>
                  <a:pt x="276" y="319"/>
                </a:cubicBezTo>
                <a:cubicBezTo>
                  <a:pt x="281" y="319"/>
                  <a:pt x="280" y="318"/>
                  <a:pt x="282" y="317"/>
                </a:cubicBezTo>
                <a:cubicBezTo>
                  <a:pt x="284" y="316"/>
                  <a:pt x="285" y="318"/>
                  <a:pt x="287" y="318"/>
                </a:cubicBezTo>
                <a:cubicBezTo>
                  <a:pt x="288" y="317"/>
                  <a:pt x="288" y="315"/>
                  <a:pt x="289" y="315"/>
                </a:cubicBezTo>
                <a:cubicBezTo>
                  <a:pt x="292" y="314"/>
                  <a:pt x="298" y="314"/>
                  <a:pt x="301" y="315"/>
                </a:cubicBezTo>
                <a:cubicBezTo>
                  <a:pt x="304" y="316"/>
                  <a:pt x="304" y="318"/>
                  <a:pt x="307" y="318"/>
                </a:cubicBezTo>
                <a:cubicBezTo>
                  <a:pt x="308" y="318"/>
                  <a:pt x="309" y="317"/>
                  <a:pt x="310" y="317"/>
                </a:cubicBezTo>
                <a:cubicBezTo>
                  <a:pt x="309" y="317"/>
                  <a:pt x="311" y="318"/>
                  <a:pt x="311" y="318"/>
                </a:cubicBezTo>
                <a:cubicBezTo>
                  <a:pt x="315" y="319"/>
                  <a:pt x="315" y="319"/>
                  <a:pt x="318" y="319"/>
                </a:cubicBezTo>
                <a:cubicBezTo>
                  <a:pt x="325" y="320"/>
                  <a:pt x="331" y="318"/>
                  <a:pt x="338" y="319"/>
                </a:cubicBezTo>
                <a:cubicBezTo>
                  <a:pt x="337" y="316"/>
                  <a:pt x="338" y="314"/>
                  <a:pt x="339" y="312"/>
                </a:cubicBezTo>
                <a:cubicBezTo>
                  <a:pt x="334" y="306"/>
                  <a:pt x="331" y="300"/>
                  <a:pt x="321" y="298"/>
                </a:cubicBezTo>
                <a:cubicBezTo>
                  <a:pt x="322" y="296"/>
                  <a:pt x="319" y="296"/>
                  <a:pt x="318" y="294"/>
                </a:cubicBezTo>
                <a:cubicBezTo>
                  <a:pt x="318" y="292"/>
                  <a:pt x="318" y="291"/>
                  <a:pt x="317" y="290"/>
                </a:cubicBezTo>
                <a:cubicBezTo>
                  <a:pt x="318" y="286"/>
                  <a:pt x="322" y="286"/>
                  <a:pt x="321" y="280"/>
                </a:cubicBezTo>
                <a:cubicBezTo>
                  <a:pt x="313" y="279"/>
                  <a:pt x="309" y="283"/>
                  <a:pt x="303" y="284"/>
                </a:cubicBezTo>
                <a:moveTo>
                  <a:pt x="400" y="349"/>
                </a:moveTo>
                <a:cubicBezTo>
                  <a:pt x="398" y="349"/>
                  <a:pt x="396" y="349"/>
                  <a:pt x="398" y="350"/>
                </a:cubicBezTo>
                <a:cubicBezTo>
                  <a:pt x="401" y="348"/>
                  <a:pt x="406" y="348"/>
                  <a:pt x="408" y="347"/>
                </a:cubicBezTo>
                <a:cubicBezTo>
                  <a:pt x="408" y="347"/>
                  <a:pt x="408" y="345"/>
                  <a:pt x="408" y="345"/>
                </a:cubicBezTo>
                <a:cubicBezTo>
                  <a:pt x="409" y="344"/>
                  <a:pt x="410" y="346"/>
                  <a:pt x="411" y="346"/>
                </a:cubicBezTo>
                <a:cubicBezTo>
                  <a:pt x="411" y="336"/>
                  <a:pt x="411" y="336"/>
                  <a:pt x="411" y="336"/>
                </a:cubicBezTo>
                <a:cubicBezTo>
                  <a:pt x="409" y="334"/>
                  <a:pt x="408" y="334"/>
                  <a:pt x="407" y="332"/>
                </a:cubicBezTo>
                <a:cubicBezTo>
                  <a:pt x="406" y="331"/>
                  <a:pt x="407" y="330"/>
                  <a:pt x="407" y="329"/>
                </a:cubicBezTo>
                <a:cubicBezTo>
                  <a:pt x="406" y="327"/>
                  <a:pt x="402" y="326"/>
                  <a:pt x="405" y="325"/>
                </a:cubicBezTo>
                <a:cubicBezTo>
                  <a:pt x="414" y="325"/>
                  <a:pt x="414" y="325"/>
                  <a:pt x="414" y="325"/>
                </a:cubicBezTo>
                <a:cubicBezTo>
                  <a:pt x="415" y="320"/>
                  <a:pt x="411" y="320"/>
                  <a:pt x="411" y="318"/>
                </a:cubicBezTo>
                <a:cubicBezTo>
                  <a:pt x="411" y="315"/>
                  <a:pt x="408" y="316"/>
                  <a:pt x="407" y="314"/>
                </a:cubicBezTo>
                <a:cubicBezTo>
                  <a:pt x="407" y="314"/>
                  <a:pt x="409" y="312"/>
                  <a:pt x="408" y="311"/>
                </a:cubicBezTo>
                <a:cubicBezTo>
                  <a:pt x="404" y="312"/>
                  <a:pt x="403" y="309"/>
                  <a:pt x="400" y="310"/>
                </a:cubicBezTo>
                <a:cubicBezTo>
                  <a:pt x="401" y="302"/>
                  <a:pt x="391" y="304"/>
                  <a:pt x="391" y="297"/>
                </a:cubicBezTo>
                <a:cubicBezTo>
                  <a:pt x="395" y="294"/>
                  <a:pt x="397" y="290"/>
                  <a:pt x="405" y="291"/>
                </a:cubicBezTo>
                <a:cubicBezTo>
                  <a:pt x="406" y="290"/>
                  <a:pt x="405" y="289"/>
                  <a:pt x="407" y="288"/>
                </a:cubicBezTo>
                <a:cubicBezTo>
                  <a:pt x="407" y="285"/>
                  <a:pt x="402" y="285"/>
                  <a:pt x="402" y="281"/>
                </a:cubicBezTo>
                <a:cubicBezTo>
                  <a:pt x="396" y="281"/>
                  <a:pt x="393" y="283"/>
                  <a:pt x="388" y="281"/>
                </a:cubicBezTo>
                <a:cubicBezTo>
                  <a:pt x="388" y="283"/>
                  <a:pt x="388" y="285"/>
                  <a:pt x="387" y="283"/>
                </a:cubicBezTo>
                <a:cubicBezTo>
                  <a:pt x="386" y="282"/>
                  <a:pt x="386" y="284"/>
                  <a:pt x="386" y="284"/>
                </a:cubicBezTo>
                <a:cubicBezTo>
                  <a:pt x="383" y="286"/>
                  <a:pt x="377" y="288"/>
                  <a:pt x="376" y="288"/>
                </a:cubicBezTo>
                <a:cubicBezTo>
                  <a:pt x="372" y="290"/>
                  <a:pt x="373" y="290"/>
                  <a:pt x="372" y="293"/>
                </a:cubicBezTo>
                <a:cubicBezTo>
                  <a:pt x="371" y="293"/>
                  <a:pt x="369" y="292"/>
                  <a:pt x="369" y="293"/>
                </a:cubicBezTo>
                <a:cubicBezTo>
                  <a:pt x="368" y="293"/>
                  <a:pt x="369" y="296"/>
                  <a:pt x="369" y="297"/>
                </a:cubicBezTo>
                <a:cubicBezTo>
                  <a:pt x="369" y="300"/>
                  <a:pt x="373" y="295"/>
                  <a:pt x="373" y="300"/>
                </a:cubicBezTo>
                <a:cubicBezTo>
                  <a:pt x="373" y="301"/>
                  <a:pt x="374" y="301"/>
                  <a:pt x="374" y="303"/>
                </a:cubicBezTo>
                <a:cubicBezTo>
                  <a:pt x="373" y="307"/>
                  <a:pt x="376" y="310"/>
                  <a:pt x="376" y="311"/>
                </a:cubicBezTo>
                <a:cubicBezTo>
                  <a:pt x="376" y="313"/>
                  <a:pt x="376" y="313"/>
                  <a:pt x="377" y="314"/>
                </a:cubicBezTo>
                <a:cubicBezTo>
                  <a:pt x="377" y="314"/>
                  <a:pt x="379" y="318"/>
                  <a:pt x="379" y="318"/>
                </a:cubicBezTo>
                <a:cubicBezTo>
                  <a:pt x="380" y="322"/>
                  <a:pt x="380" y="321"/>
                  <a:pt x="381" y="324"/>
                </a:cubicBezTo>
                <a:cubicBezTo>
                  <a:pt x="382" y="325"/>
                  <a:pt x="381" y="327"/>
                  <a:pt x="381" y="328"/>
                </a:cubicBezTo>
                <a:cubicBezTo>
                  <a:pt x="382" y="329"/>
                  <a:pt x="385" y="329"/>
                  <a:pt x="384" y="332"/>
                </a:cubicBezTo>
                <a:cubicBezTo>
                  <a:pt x="379" y="331"/>
                  <a:pt x="383" y="338"/>
                  <a:pt x="380" y="339"/>
                </a:cubicBezTo>
                <a:cubicBezTo>
                  <a:pt x="386" y="340"/>
                  <a:pt x="386" y="349"/>
                  <a:pt x="393" y="345"/>
                </a:cubicBezTo>
                <a:cubicBezTo>
                  <a:pt x="387" y="350"/>
                  <a:pt x="399" y="345"/>
                  <a:pt x="400" y="349"/>
                </a:cubicBezTo>
                <a:moveTo>
                  <a:pt x="442" y="284"/>
                </a:moveTo>
                <a:cubicBezTo>
                  <a:pt x="441" y="285"/>
                  <a:pt x="441" y="287"/>
                  <a:pt x="440" y="288"/>
                </a:cubicBezTo>
                <a:cubicBezTo>
                  <a:pt x="439" y="290"/>
                  <a:pt x="437" y="290"/>
                  <a:pt x="436" y="291"/>
                </a:cubicBezTo>
                <a:cubicBezTo>
                  <a:pt x="437" y="292"/>
                  <a:pt x="440" y="295"/>
                  <a:pt x="440" y="297"/>
                </a:cubicBezTo>
                <a:cubicBezTo>
                  <a:pt x="440" y="297"/>
                  <a:pt x="438" y="297"/>
                  <a:pt x="439" y="298"/>
                </a:cubicBezTo>
                <a:cubicBezTo>
                  <a:pt x="440" y="300"/>
                  <a:pt x="443" y="299"/>
                  <a:pt x="445" y="301"/>
                </a:cubicBezTo>
                <a:cubicBezTo>
                  <a:pt x="445" y="300"/>
                  <a:pt x="446" y="299"/>
                  <a:pt x="447" y="298"/>
                </a:cubicBezTo>
                <a:cubicBezTo>
                  <a:pt x="449" y="294"/>
                  <a:pt x="445" y="294"/>
                  <a:pt x="445" y="291"/>
                </a:cubicBezTo>
                <a:cubicBezTo>
                  <a:pt x="447" y="290"/>
                  <a:pt x="449" y="289"/>
                  <a:pt x="449" y="286"/>
                </a:cubicBezTo>
                <a:cubicBezTo>
                  <a:pt x="446" y="286"/>
                  <a:pt x="446" y="285"/>
                  <a:pt x="447" y="283"/>
                </a:cubicBezTo>
                <a:cubicBezTo>
                  <a:pt x="445" y="284"/>
                  <a:pt x="443" y="283"/>
                  <a:pt x="442" y="284"/>
                </a:cubicBezTo>
                <a:moveTo>
                  <a:pt x="258" y="322"/>
                </a:moveTo>
                <a:cubicBezTo>
                  <a:pt x="257" y="328"/>
                  <a:pt x="267" y="324"/>
                  <a:pt x="268" y="322"/>
                </a:cubicBezTo>
                <a:cubicBezTo>
                  <a:pt x="264" y="321"/>
                  <a:pt x="262" y="321"/>
                  <a:pt x="258" y="322"/>
                </a:cubicBezTo>
                <a:moveTo>
                  <a:pt x="290" y="583"/>
                </a:moveTo>
                <a:cubicBezTo>
                  <a:pt x="292" y="578"/>
                  <a:pt x="300" y="578"/>
                  <a:pt x="299" y="569"/>
                </a:cubicBezTo>
                <a:cubicBezTo>
                  <a:pt x="295" y="572"/>
                  <a:pt x="288" y="566"/>
                  <a:pt x="283" y="570"/>
                </a:cubicBezTo>
                <a:cubicBezTo>
                  <a:pt x="289" y="571"/>
                  <a:pt x="282" y="572"/>
                  <a:pt x="282" y="573"/>
                </a:cubicBezTo>
                <a:cubicBezTo>
                  <a:pt x="282" y="572"/>
                  <a:pt x="283" y="576"/>
                  <a:pt x="283" y="577"/>
                </a:cubicBezTo>
                <a:cubicBezTo>
                  <a:pt x="283" y="579"/>
                  <a:pt x="283" y="581"/>
                  <a:pt x="282" y="582"/>
                </a:cubicBezTo>
                <a:cubicBezTo>
                  <a:pt x="282" y="581"/>
                  <a:pt x="281" y="580"/>
                  <a:pt x="280" y="582"/>
                </a:cubicBezTo>
                <a:cubicBezTo>
                  <a:pt x="282" y="584"/>
                  <a:pt x="287" y="583"/>
                  <a:pt x="290" y="583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7462" y="1951892"/>
            <a:ext cx="6207369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全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量逻辑备份（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mongodump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&amp;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mongorestore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mongodump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连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上一个正在服务的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mongod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节点 热备份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：遍历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所有集合，然后将文档逐条读出，支持并发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dump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多个集合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并且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支持归档和压缩，可以输出到一个标准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mongorestore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是连上一个正在服务的 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mongod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节点恢复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实现原理：备份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出的数据再逐条写回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常见问题：数据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量大时，耗时很长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        对于备份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而言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备份时间越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长，</a:t>
            </a:r>
            <a:r>
              <a:rPr lang="en-US" altLang="zh-CN" sz="1200" dirty="0" err="1">
                <a:latin typeface="楷体" panose="02010609060101010101" pitchFamily="49" charset="-122"/>
                <a:ea typeface="楷体" panose="02010609060101010101" pitchFamily="49" charset="-122"/>
              </a:rPr>
              <a:t>oplog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被滚掉的几率就越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对于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恢复而言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：恢复过程涉及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索引的创建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，耗时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更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</a:t>
            </a:r>
            <a:endParaRPr lang="en-US" altLang="zh-CN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3946</Words>
  <Application>WPS 演示</Application>
  <PresentationFormat>宽屏</PresentationFormat>
  <Paragraphs>199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文悦古典明朝体 (非商业使用) W5</vt:lpstr>
      <vt:lpstr>华文行楷</vt:lpstr>
      <vt:lpstr>汉仪良品线简</vt:lpstr>
      <vt:lpstr>楷体</vt:lpstr>
      <vt:lpstr>Calibri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站在21楼往上看</cp:lastModifiedBy>
  <cp:revision>63</cp:revision>
  <dcterms:created xsi:type="dcterms:W3CDTF">2017-11-01T04:21:00Z</dcterms:created>
  <dcterms:modified xsi:type="dcterms:W3CDTF">2018-03-16T01:22:36Z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